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Props.xml" ContentType="application/vnd.openxmlformats-officedocument.presentationml.presProps+xml"/>
  <Override PartName="/ppt/presentation.xml" ContentType="application/vnd.openxmlformats-officedocument.presentationml.presentation.main+xml"/>
  <Override PartName="/ppt/tableStyles.xml" ContentType="application/vnd.openxmlformats-officedocument.presentationml.tableStyles+xml"/>
  <Override PartName="/ppt/viewProps.xml" ContentType="application/vnd.openxmlformats-officedocument.presentationml.view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slideMasters/slideMaster2.xml" ContentType="application/vnd.openxmlformats-officedocument.presentationml.slideMaster+xml"/>
  <Override PartName="/ppt/theme/theme2.xml" ContentType="application/vnd.openxmlformats-officedocument.theme+xml"/>
  <Override PartName="/ppt/slideMasters/slideMaster3.xml" ContentType="application/vnd.openxmlformats-officedocument.presentationml.slideMaster+xml"/>
  <Override PartName="/ppt/theme/theme3.xml" ContentType="application/vnd.openxmlformats-officedocument.theme+xml"/>
  <Override PartName="/ppt/slideMasters/slideMaster4.xml" ContentType="application/vnd.openxmlformats-officedocument.presentationml.slideMaster+xml"/>
  <Override PartName="/ppt/theme/theme4.xml" ContentType="application/vnd.openxmlformats-officedocument.theme+xml"/>
  <Override PartName="/ppt/notesMasters/notesMaster1.xml" ContentType="application/vnd.openxmlformats-officedocument.presentationml.notesMaster+xml"/>
  <Override PartName="/ppt/theme/theme5.xml" ContentType="application/vnd.openxmlformats-officedocument.theme+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Override PartName="/ppt/slides/slide21.xml" ContentType="application/vnd.openxmlformats-officedocument.presentationml.slide+xml"/>
  <Override PartName="/ppt/notesSlides/notesSlide21.xml" ContentType="application/vnd.openxmlformats-officedocument.presentationml.notesSlide+xml"/>
  <Override PartName="/ppt/slides/slide22.xml" ContentType="application/vnd.openxmlformats-officedocument.presentationml.slide+xml"/>
  <Override PartName="/ppt/notesSlides/notesSlide22.xml" ContentType="application/vnd.openxmlformats-officedocument.presentationml.notesSlide+xml"/>
  <Override PartName="/ppt/slides/slide23.xml" ContentType="application/vnd.openxmlformats-officedocument.presentationml.slide+xml"/>
  <Override PartName="/ppt/notesSlides/notesSlide23.xml" ContentType="application/vnd.openxmlformats-officedocument.presentationml.notesSlide+xml"/>
  <Override PartName="/ppt/slides/slide24.xml" ContentType="application/vnd.openxmlformats-officedocument.presentationml.slide+xml"/>
  <Override PartName="/ppt/notesSlides/notesSlide24.xml" ContentType="application/vnd.openxmlformats-officedocument.presentationml.notesSlide+xml"/>
  <Override PartName="/ppt/slides/slide25.xml" ContentType="application/vnd.openxmlformats-officedocument.presentationml.slide+xml"/>
  <Override PartName="/ppt/notesSlides/notesSlide25.xml" ContentType="application/vnd.openxmlformats-officedocument.presentationml.notesSlide+xml"/>
  <Override PartName="/ppt/slides/slide26.xml" ContentType="application/vnd.openxmlformats-officedocument.presentationml.slide+xml"/>
  <Override PartName="/ppt/notesSlides/notesSlide26.xml" ContentType="application/vnd.openxmlformats-officedocument.presentationml.notesSlide+xml"/>
  <Override PartName="/ppt/slides/slide27.xml" ContentType="application/vnd.openxmlformats-officedocument.presentationml.slide+xml"/>
  <Override PartName="/ppt/notesSlides/notesSlide27.xml" ContentType="application/vnd.openxmlformats-officedocument.presentationml.notesSlide+xml"/>
  <Override PartName="/ppt/slides/slide28.xml" ContentType="application/vnd.openxmlformats-officedocument.presentationml.slide+xml"/>
  <Override PartName="/ppt/notesSlides/notesSlide28.xml" ContentType="application/vnd.openxmlformats-officedocument.presentationml.notesSlide+xml"/>
  <Override PartName="/ppt/slides/slide29.xml" ContentType="application/vnd.openxmlformats-officedocument.presentationml.slide+xml"/>
  <Override PartName="/ppt/notesSlides/notesSlide29.xml" ContentType="application/vnd.openxmlformats-officedocument.presentationml.notesSlide+xml"/>
  <Override PartName="/ppt/slides/slide30.xml" ContentType="application/vnd.openxmlformats-officedocument.presentationml.slide+xml"/>
  <Override PartName="/ppt/notesSlides/notesSlide30.xml" ContentType="application/vnd.openxmlformats-officedocument.presentationml.notesSlide+xml"/>
  <Override PartName="/ppt/slides/slide31.xml" ContentType="application/vnd.openxmlformats-officedocument.presentationml.slide+xml"/>
  <Override PartName="/ppt/notesSlides/notesSlide31.xml" ContentType="application/vnd.openxmlformats-officedocument.presentationml.notesSlide+xml"/>
</Types>
</file>

<file path=_rels/.rels><?xml version="1.0" encoding="UTF-8"?>
<Relationships xmlns="http://schemas.openxmlformats.org/package/2006/relationships"><Relationship Id="rId1" Type="http://schemas.openxmlformats.org/officeDocument/2006/relationships/officeDocument" Target="ppt/presentation.xml"></Relationship><Relationship Id="rId2" Type="http://schemas.openxmlformats.org/package/2006/relationships/metadata/core-properties" Target="docProps/core.xml"></Relationship><Relationship Id="rId3" Type="http://schemas.openxmlformats.org/officeDocument/2006/relationships/extended-properties" Target="docProps/app.xml"></Relationship><Relationship Id="rId4" Type="http://schemas.openxmlformats.org/package/2006/relationships/metadata/thumbnail" Target="docProps/thumbnail.jpeg"></Relationship><Relationship Id="rId5" Type="http://schemas.openxmlformats.org/officeDocument/2006/relationships/custom-properties" Target="docProps/custom.xml"></Relationship></Relationships>
</file>

<file path=ppt/presentation.xml><?xml version="1.0" encoding="utf-8"?>
<p:presentation xmlns:a="http://schemas.openxmlformats.org/drawingml/2006/main" xmlns:r="http://schemas.openxmlformats.org/officeDocument/2006/relationships" xmlns:p="http://schemas.openxmlformats.org/presentationml/2006/main" xmlns:p14="http://schemas.microsoft.com/office/powerpoint/2010/main">
  <p:sldMasterIdLst>
    <p:sldMasterId id="2147483662" r:id="rId12"/>
    <p:sldMasterId id="2147483663" r:id="rId14"/>
    <p:sldMasterId id="2147483664" r:id="rId16"/>
    <p:sldMasterId id="2147483665" r:id="rId18"/>
  </p:sldMasterIdLst>
  <p:notesMasterIdLst>
    <p:notesMasterId r:id="rId20"/>
  </p:notesMasterIdLst>
  <p:sldIdLst>
    <p:sldId id="884" r:id="rId22"/>
    <p:sldId id="931" r:id="rId24"/>
    <p:sldId id="989" r:id="rId26"/>
    <p:sldId id="960" r:id="rId28"/>
    <p:sldId id="981" r:id="rId30"/>
    <p:sldId id="970" r:id="rId32"/>
    <p:sldId id="987" r:id="rId34"/>
    <p:sldId id="974" r:id="rId36"/>
    <p:sldId id="978" r:id="rId38"/>
    <p:sldId id="979" r:id="rId40"/>
    <p:sldId id="961" r:id="rId42"/>
    <p:sldId id="982" r:id="rId44"/>
    <p:sldId id="988" r:id="rId46"/>
    <p:sldId id="990" r:id="rId48"/>
    <p:sldId id="991" r:id="rId50"/>
    <p:sldId id="964" r:id="rId52"/>
    <p:sldId id="985" r:id="rId54"/>
    <p:sldId id="965" r:id="rId56"/>
    <p:sldId id="967" r:id="rId58"/>
    <p:sldId id="968" r:id="rId60"/>
    <p:sldId id="971" r:id="rId62"/>
    <p:sldId id="984" r:id="rId64"/>
    <p:sldId id="973" r:id="rId66"/>
    <p:sldId id="986" r:id="rId68"/>
    <p:sldId id="975" r:id="rId70"/>
    <p:sldId id="977" r:id="rId72"/>
    <p:sldId id="980" r:id="rId74"/>
    <p:sldId id="963" r:id="rId76"/>
    <p:sldId id="983" r:id="rId78"/>
    <p:sldId id="959" r:id="rId80"/>
    <p:sldId id="1017" r:id="rId82"/>
  </p:sldIdLst>
  <p:sldSz cx="9144000" cy="51435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0" orient="horz" pos="1619" userDrawn="1">
          <p15:clr>
            <a:srgbClr val="A4A3A4"/>
          </p15:clr>
        </p15:guide>
        <p15:guide id="1" pos="2879" userDrawn="1">
          <p15:clr>
            <a:srgbClr val="A4A3A4"/>
          </p15:clr>
        </p15:guide>
        <p15:guide id="2" orient="horz" pos="0" userDrawn="1">
          <p15:clr>
            <a:srgbClr val="A4A3A4"/>
          </p15:clr>
        </p15:guide>
        <p15:guide id="3" orient="horz" pos="3238" userDrawn="1">
          <p15:clr>
            <a:srgbClr val="A4A3A4"/>
          </p15:clr>
        </p15:guide>
        <p15:guide id="4" pos="0" userDrawn="1">
          <p15:clr>
            <a:srgbClr val="A4A3A4"/>
          </p15:clr>
        </p15:guide>
        <p15:guide id="5" pos="575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srgbClr val="FF0000"/>
    </p:penClr>
    <p:extLst>
      <p:ext uri="{EC167BDD-8182-4AB7-AECC-EB403E3ABB37}">
        <p14:laserClr xmlns:p14="http://schemas.microsoft.com/office/powerpoint/2010/main">
          <a:srgbClr val="FF0000"/>
        </p14:laserClr>
      </p:ext>
    </p:extLst>
  </p:showPr>
  <p:clrMru>
    <a:srgbClr val="FF9933"/>
    <a:srgbClr val="000000"/>
    <a:srgbClr val="FF66FF"/>
    <a:srgbClr val="CC99FF"/>
    <a:srgbClr val="66FFFF"/>
    <a:srgbClr val="CCCCFF"/>
    <a:srgbClr val="FF3399"/>
    <a:srgbClr val="FF9900"/>
    <a:srgbClr val="CC0000"/>
    <a:srgbClr val="0099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740" autoAdjust="0"/>
    <p:restoredTop sz="96374" autoAdjust="0"/>
  </p:normalViewPr>
  <p:slideViewPr>
    <p:cSldViewPr snapToGrid="1" snapToObjects="1">
      <p:cViewPr varScale="1">
        <p:scale>
          <a:sx n="143" d="100"/>
          <a:sy n="143" d="100"/>
        </p:scale>
        <p:origin x="1116" y="120"/>
      </p:cViewPr>
      <p:guideLst>
        <p:guide orient="horz" pos="1619"/>
        <p:guide pos="2879"/>
        <p:guide orient="horz"/>
        <p:guide orient="horz" pos="3238"/>
        <p:guide/>
        <p:guide pos="5758"/>
      </p:guideLst>
    </p:cSldViewPr>
  </p:slideViewPr>
  <p:notesTextViewPr>
    <p:cViewPr>
      <p:scale>
        <a:sx n="100" d="100"/>
        <a:sy n="100" d="100"/>
      </p:scale>
      <p:origin x="0" y="0"/>
    </p:cViewPr>
  </p:notesTextViewPr>
  <p:sorterViewPr>
    <p:cViewPr>
      <p:scale>
        <a:sx n="84" d="100"/>
        <a:sy n="84" d="100"/>
      </p:scale>
      <p:origin x="0" y="0"/>
    </p:cViewPr>
  </p:sorterViewPr>
  <p:notesViewPr>
    <p:cSldViewPr snapToGrid="1" snapToObjects="1">
      <p:cViewPr varScale="1">
        <p:scale>
          <a:sx n="68" d="100"/>
          <a:sy n="68" d="100"/>
        </p:scale>
        <p:origin x="-2808" y="-108"/>
      </p:cViewPr>
      <p:guideLst>
        <p:guide orient="horz" pos="1619"/>
        <p:guide pos="2879"/>
        <p:guide orient="horz"/>
        <p:guide orient="horz" pos="3238"/>
        <p:guide/>
        <p:guide pos="5758"/>
      </p:guideLst>
    </p:cSldViewPr>
  </p:notesViewPr>
  <p:gridSpacing cx="72008" cy="72008"/>
</p:viewPr>
</file>

<file path=ppt/_rels/presentation.xml.rels><?xml version="1.0" encoding="UTF-8"?>
<Relationships xmlns="http://schemas.openxmlformats.org/package/2006/relationships"><Relationship Id="rId1" Type="http://schemas.openxmlformats.org/officeDocument/2006/relationships/tableStyles" Target="tableStyles.xml"></Relationship><Relationship Id="rId12" Type="http://schemas.openxmlformats.org/officeDocument/2006/relationships/slideMaster" Target="slideMasters/slideMaster1.xml"></Relationship><Relationship Id="rId13" Type="http://schemas.openxmlformats.org/officeDocument/2006/relationships/theme" Target="theme/theme1.xml"></Relationship><Relationship Id="rId14" Type="http://schemas.openxmlformats.org/officeDocument/2006/relationships/slideMaster" Target="slideMasters/slideMaster2.xml"></Relationship><Relationship Id="rId16" Type="http://schemas.openxmlformats.org/officeDocument/2006/relationships/slideMaster" Target="slideMasters/slideMaster3.xml"></Relationship><Relationship Id="rId18" Type="http://schemas.openxmlformats.org/officeDocument/2006/relationships/slideMaster" Target="slideMasters/slideMaster4.xml"></Relationship><Relationship Id="rId20" Type="http://schemas.openxmlformats.org/officeDocument/2006/relationships/notesMaster" Target="notesMasters/notesMaster1.xml"></Relationship><Relationship Id="rId22" Type="http://schemas.openxmlformats.org/officeDocument/2006/relationships/slide" Target="slides/slide1.xml"></Relationship><Relationship Id="rId24" Type="http://schemas.openxmlformats.org/officeDocument/2006/relationships/slide" Target="slides/slide2.xml"></Relationship><Relationship Id="rId26" Type="http://schemas.openxmlformats.org/officeDocument/2006/relationships/slide" Target="slides/slide3.xml"></Relationship><Relationship Id="rId28" Type="http://schemas.openxmlformats.org/officeDocument/2006/relationships/slide" Target="slides/slide4.xml"></Relationship><Relationship Id="rId30" Type="http://schemas.openxmlformats.org/officeDocument/2006/relationships/slide" Target="slides/slide5.xml"></Relationship><Relationship Id="rId32" Type="http://schemas.openxmlformats.org/officeDocument/2006/relationships/slide" Target="slides/slide6.xml"></Relationship><Relationship Id="rId34" Type="http://schemas.openxmlformats.org/officeDocument/2006/relationships/slide" Target="slides/slide7.xml"></Relationship><Relationship Id="rId36" Type="http://schemas.openxmlformats.org/officeDocument/2006/relationships/slide" Target="slides/slide8.xml"></Relationship><Relationship Id="rId38" Type="http://schemas.openxmlformats.org/officeDocument/2006/relationships/slide" Target="slides/slide9.xml"></Relationship><Relationship Id="rId40" Type="http://schemas.openxmlformats.org/officeDocument/2006/relationships/slide" Target="slides/slide10.xml"></Relationship><Relationship Id="rId42" Type="http://schemas.openxmlformats.org/officeDocument/2006/relationships/slide" Target="slides/slide11.xml"></Relationship><Relationship Id="rId44" Type="http://schemas.openxmlformats.org/officeDocument/2006/relationships/slide" Target="slides/slide12.xml"></Relationship><Relationship Id="rId46" Type="http://schemas.openxmlformats.org/officeDocument/2006/relationships/slide" Target="slides/slide13.xml"></Relationship><Relationship Id="rId48" Type="http://schemas.openxmlformats.org/officeDocument/2006/relationships/slide" Target="slides/slide14.xml"></Relationship><Relationship Id="rId50" Type="http://schemas.openxmlformats.org/officeDocument/2006/relationships/slide" Target="slides/slide15.xml"></Relationship><Relationship Id="rId52" Type="http://schemas.openxmlformats.org/officeDocument/2006/relationships/slide" Target="slides/slide16.xml"></Relationship><Relationship Id="rId54" Type="http://schemas.openxmlformats.org/officeDocument/2006/relationships/slide" Target="slides/slide17.xml"></Relationship><Relationship Id="rId56" Type="http://schemas.openxmlformats.org/officeDocument/2006/relationships/slide" Target="slides/slide18.xml"></Relationship><Relationship Id="rId58" Type="http://schemas.openxmlformats.org/officeDocument/2006/relationships/slide" Target="slides/slide19.xml"></Relationship><Relationship Id="rId60" Type="http://schemas.openxmlformats.org/officeDocument/2006/relationships/slide" Target="slides/slide20.xml"></Relationship><Relationship Id="rId62" Type="http://schemas.openxmlformats.org/officeDocument/2006/relationships/slide" Target="slides/slide21.xml"></Relationship><Relationship Id="rId64" Type="http://schemas.openxmlformats.org/officeDocument/2006/relationships/slide" Target="slides/slide22.xml"></Relationship><Relationship Id="rId66" Type="http://schemas.openxmlformats.org/officeDocument/2006/relationships/slide" Target="slides/slide23.xml"></Relationship><Relationship Id="rId68" Type="http://schemas.openxmlformats.org/officeDocument/2006/relationships/slide" Target="slides/slide24.xml"></Relationship><Relationship Id="rId70" Type="http://schemas.openxmlformats.org/officeDocument/2006/relationships/slide" Target="slides/slide25.xml"></Relationship><Relationship Id="rId72" Type="http://schemas.openxmlformats.org/officeDocument/2006/relationships/slide" Target="slides/slide26.xml"></Relationship><Relationship Id="rId74" Type="http://schemas.openxmlformats.org/officeDocument/2006/relationships/slide" Target="slides/slide27.xml"></Relationship><Relationship Id="rId76" Type="http://schemas.openxmlformats.org/officeDocument/2006/relationships/slide" Target="slides/slide28.xml"></Relationship><Relationship Id="rId78" Type="http://schemas.openxmlformats.org/officeDocument/2006/relationships/slide" Target="slides/slide29.xml"></Relationship><Relationship Id="rId80" Type="http://schemas.openxmlformats.org/officeDocument/2006/relationships/slide" Target="slides/slide30.xml"></Relationship><Relationship Id="rId82" Type="http://schemas.openxmlformats.org/officeDocument/2006/relationships/slide" Target="slides/slide31.xml"></Relationship><Relationship Id="rId84" Type="http://schemas.openxmlformats.org/officeDocument/2006/relationships/viewProps" Target="viewProps.xml"></Relationship><Relationship Id="rId85" Type="http://schemas.openxmlformats.org/officeDocument/2006/relationships/presProps" Target="presProps.xml"></Relationship></Relationships>
</file>

<file path=ppt/notesMasters/_rels/notesMaster1.xml.rels><?xml version="1.0" encoding="UTF-8"?>
<Relationships xmlns="http://schemas.openxmlformats.org/package/2006/relationships"><Relationship Id="rId1" Type="http://schemas.openxmlformats.org/officeDocument/2006/relationships/theme" Target="../theme/theme5.xml"></Relationship></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593CC7B-F96E-4B2C-992B-B794D87698E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0B1FB53-074E-453F-8BCF-006D7CFC3CA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xml"></Relationship></Relationships>
</file>

<file path=ppt/notesSlides/_rels/notesSlide1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0.xml"></Relationship></Relationships>
</file>

<file path=ppt/notesSlides/_rels/notesSlide1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1.xml"></Relationship></Relationships>
</file>

<file path=ppt/notesSlides/_rels/notesSlide1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2.xml"></Relationship></Relationships>
</file>

<file path=ppt/notesSlides/_rels/notesSlide1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3.xml"></Relationship></Relationships>
</file>

<file path=ppt/notesSlides/_rels/notesSlide1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4.xml"></Relationship></Relationships>
</file>

<file path=ppt/notesSlides/_rels/notesSlide1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5.xml"></Relationship></Relationships>
</file>

<file path=ppt/notesSlides/_rels/notesSlide1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6.xml"></Relationship></Relationships>
</file>

<file path=ppt/notesSlides/_rels/notesSlide1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7.xml"></Relationship></Relationships>
</file>

<file path=ppt/notesSlides/_rels/notesSlide1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8.xml"></Relationship></Relationships>
</file>

<file path=ppt/notesSlides/_rels/notesSlide1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9.xml"></Relationship></Relationships>
</file>

<file path=ppt/notesSlides/_rels/notesSlide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xml"></Relationship></Relationships>
</file>

<file path=ppt/notesSlides/_rels/notesSlide2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0.xml"></Relationship></Relationships>
</file>

<file path=ppt/notesSlides/_rels/notesSlide2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1.xml"></Relationship></Relationships>
</file>

<file path=ppt/notesSlides/_rels/notesSlide2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2.xml"></Relationship></Relationships>
</file>

<file path=ppt/notesSlides/_rels/notesSlide2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3.xml"></Relationship></Relationships>
</file>

<file path=ppt/notesSlides/_rels/notesSlide2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4.xml"></Relationship></Relationships>
</file>

<file path=ppt/notesSlides/_rels/notesSlide2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5.xml"></Relationship></Relationships>
</file>

<file path=ppt/notesSlides/_rels/notesSlide2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6.xml"></Relationship></Relationships>
</file>

<file path=ppt/notesSlides/_rels/notesSlide2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7.xml"></Relationship></Relationships>
</file>

<file path=ppt/notesSlides/_rels/notesSlide2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8.xml"></Relationship></Relationships>
</file>

<file path=ppt/notesSlides/_rels/notesSlide2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9.xml"></Relationship></Relationships>
</file>

<file path=ppt/notesSlides/_rels/notesSlide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xml"></Relationship></Relationships>
</file>

<file path=ppt/notesSlides/_rels/notesSlide3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0.xml"></Relationship></Relationships>
</file>

<file path=ppt/notesSlides/_rels/notesSlide3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1.xml"></Relationship></Relationships>
</file>

<file path=ppt/notesSlides/_rels/notesSlide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4.xml"></Relationship></Relationships>
</file>

<file path=ppt/notesSlides/_rels/notesSlide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5.xml"></Relationship></Relationships>
</file>

<file path=ppt/notesSlides/_rels/notesSlide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6.xml"></Relationship></Relationships>
</file>

<file path=ppt/notesSlides/_rels/notesSlide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7.xml"></Relationship></Relationships>
</file>

<file path=ppt/notesSlides/_rels/notesSlide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8.xml"></Relationship></Relationships>
</file>

<file path=ppt/notesSlides/_rels/notesSlide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9.xml"></Relationship></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Rot="1" noChangeAspect="1" noTextEdit="1"/>
          </p:cNvSpPr>
          <p:nvPr>
            <p:ph type="sldImg"/>
          </p:nvPr>
        </p:nvSpPr>
        <p:spPr bwMode="auto">
          <a:noFill/>
          <a:ln>
            <a:solidFill>
              <a:srgbClr val="000000"/>
            </a:solidFill>
            <a:miter lim="800000"/>
          </a:ln>
        </p:spPr>
      </p:sp>
      <p:sp>
        <p:nvSpPr>
          <p:cNvPr id="14338" name="Rectangle 3"/>
          <p:cNvSpPr>
            <a:spLocks noGrp="1"/>
          </p:cNvSpPr>
          <p:nvPr>
            <p:ph type="body" idx="1"/>
          </p:nvPr>
        </p:nvSpPr>
        <p:spPr bwMode="auto">
          <a:noFill/>
        </p:spPr>
        <p:txBody>
          <a:bodyPr wrap="square" numCol="1" anchor="t" anchorCtr="0" compatLnSpc="1"/>
          <a:lstStyle/>
          <a:p>
            <a:endParaRPr lang="zh-CN"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Rot="1" noChangeAspect="1" noTextEdit="1"/>
          </p:cNvSpPr>
          <p:nvPr>
            <p:ph type="sldImg"/>
          </p:nvPr>
        </p:nvSpPr>
        <p:spPr bwMode="auto">
          <a:noFill/>
          <a:ln>
            <a:solidFill>
              <a:srgbClr val="000000"/>
            </a:solidFill>
            <a:miter lim="800000"/>
          </a:ln>
        </p:spPr>
      </p:sp>
      <p:sp>
        <p:nvSpPr>
          <p:cNvPr id="14338" name="Rectangle 3"/>
          <p:cNvSpPr>
            <a:spLocks noGrp="1"/>
          </p:cNvSpPr>
          <p:nvPr>
            <p:ph type="body" idx="1"/>
          </p:nvPr>
        </p:nvSpPr>
        <p:spPr bwMode="auto">
          <a:noFill/>
        </p:spPr>
        <p:txBody>
          <a:bodyPr wrap="square" numCol="1" anchor="t" anchorCtr="0" compatLnSpc="1"/>
          <a:lstStyle/>
          <a:p>
            <a:endParaRPr lang="zh-CN"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ACECF-13A4-49C3-B819-E09F9EC134DA}"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Rot="1" noChangeAspect="1" noTextEdit="1"/>
          </p:cNvSpPr>
          <p:nvPr>
            <p:ph type="sldImg"/>
          </p:nvPr>
        </p:nvSpPr>
        <p:spPr bwMode="auto">
          <a:noFill/>
          <a:ln>
            <a:solidFill>
              <a:srgbClr val="000000"/>
            </a:solidFill>
            <a:miter lim="800000"/>
          </a:ln>
        </p:spPr>
      </p:sp>
      <p:sp>
        <p:nvSpPr>
          <p:cNvPr id="8194" name="Rectangle 3"/>
          <p:cNvSpPr>
            <a:spLocks noGrp="1"/>
          </p:cNvSpPr>
          <p:nvPr>
            <p:ph type="body" idx="1"/>
          </p:nvPr>
        </p:nvSpPr>
        <p:spPr bwMode="auto">
          <a:noFill/>
        </p:spPr>
        <p:txBody>
          <a:bodyPr wrap="square" numCol="1" anchor="t" anchorCtr="0" compatLnSpc="1"/>
          <a:lstStyle/>
          <a:p>
            <a:endParaRPr lang="zh-CN"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Rot="1" noChangeAspect="1" noTextEdit="1"/>
          </p:cNvSpPr>
          <p:nvPr>
            <p:ph type="sldImg"/>
          </p:nvPr>
        </p:nvSpPr>
        <p:spPr bwMode="auto">
          <a:noFill/>
          <a:ln>
            <a:solidFill>
              <a:srgbClr val="000000"/>
            </a:solidFill>
            <a:miter lim="800000"/>
          </a:ln>
        </p:spPr>
      </p:sp>
      <p:sp>
        <p:nvSpPr>
          <p:cNvPr id="14338" name="Rectangle 3"/>
          <p:cNvSpPr>
            <a:spLocks noGrp="1"/>
          </p:cNvSpPr>
          <p:nvPr>
            <p:ph type="body" idx="1"/>
          </p:nvPr>
        </p:nvSpPr>
        <p:spPr bwMode="auto">
          <a:noFill/>
        </p:spPr>
        <p:txBody>
          <a:bodyPr wrap="square" numCol="1" anchor="t" anchorCtr="0" compatLnSpc="1"/>
          <a:lstStyle/>
          <a:p>
            <a:endParaRPr lang="zh-CN"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smtClean="0"/>
              <a:t>My First Template</a:t>
            </a:r>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Rot="1" noChangeAspect="1" noTextEdit="1"/>
          </p:cNvSpPr>
          <p:nvPr>
            <p:ph type="sldImg"/>
          </p:nvPr>
        </p:nvSpPr>
        <p:spPr bwMode="auto">
          <a:noFill/>
          <a:ln>
            <a:solidFill>
              <a:srgbClr val="000000"/>
            </a:solidFill>
            <a:miter lim="800000"/>
          </a:ln>
        </p:spPr>
      </p:sp>
      <p:sp>
        <p:nvSpPr>
          <p:cNvPr id="14338" name="Rectangle 3"/>
          <p:cNvSpPr>
            <a:spLocks noGrp="1"/>
          </p:cNvSpPr>
          <p:nvPr>
            <p:ph type="body" idx="1"/>
          </p:nvPr>
        </p:nvSpPr>
        <p:spPr bwMode="auto">
          <a:noFill/>
        </p:spPr>
        <p:txBody>
          <a:bodyPr wrap="square" numCol="1" anchor="t" anchorCtr="0" compatLnSpc="1"/>
          <a:lstStyle/>
          <a:p>
            <a:endParaRPr lang="zh-CN" alt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3" name="Shape 753"/>
          <p:cNvSpPr/>
          <p:nvPr>
            <p:ph type="sldImg"/>
          </p:nvPr>
        </p:nvSpPr>
        <p:spPr>
          <a:prstGeom prst="rect">
            <a:avLst/>
          </a:prstGeom>
        </p:spPr>
        <p:txBody>
          <a:bodyPr/>
          <a:lstStyle/>
          <a:p/>
        </p:txBody>
      </p:sp>
      <p:sp>
        <p:nvSpPr>
          <p:cNvPr id="754" name="Shape 754"/>
          <p:cNvSpPr/>
          <p:nvPr>
            <p:ph type="body" sz="quarter" idx="1"/>
          </p:nvPr>
        </p:nvSpPr>
        <p:spPr>
          <a:prstGeom prst="rect">
            <a:avLst/>
          </a:prstGeom>
        </p:spPr>
        <p:txBody>
          <a:bodyPr/>
          <a:lstStyle/>
          <a:p>
            <a:r>
              <a:t>模板来自于 http://www.ypppt.com</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Rot="1" noChangeAspect="1" noTextEdit="1"/>
          </p:cNvSpPr>
          <p:nvPr>
            <p:ph type="sldImg"/>
          </p:nvPr>
        </p:nvSpPr>
        <p:spPr bwMode="auto">
          <a:noFill/>
          <a:ln>
            <a:solidFill>
              <a:srgbClr val="000000"/>
            </a:solidFill>
            <a:miter lim="800000"/>
          </a:ln>
        </p:spPr>
      </p:sp>
      <p:sp>
        <p:nvSpPr>
          <p:cNvPr id="14338" name="Rectangle 3"/>
          <p:cNvSpPr>
            <a:spLocks noGrp="1"/>
          </p:cNvSpPr>
          <p:nvPr>
            <p:ph type="body" idx="1"/>
          </p:nvPr>
        </p:nvSpPr>
        <p:spPr bwMode="auto">
          <a:noFill/>
        </p:spPr>
        <p:txBody>
          <a:bodyPr wrap="square" numCol="1" anchor="t" anchorCtr="0" compatLnSpc="1"/>
          <a:lstStyle/>
          <a:p>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Rot="1" noChangeAspect="1" noTextEdit="1"/>
          </p:cNvSpPr>
          <p:nvPr>
            <p:ph type="sldImg"/>
          </p:nvPr>
        </p:nvSpPr>
        <p:spPr bwMode="auto">
          <a:noFill/>
          <a:ln>
            <a:solidFill>
              <a:srgbClr val="000000"/>
            </a:solidFill>
            <a:miter lim="800000"/>
          </a:ln>
        </p:spPr>
      </p:sp>
      <p:sp>
        <p:nvSpPr>
          <p:cNvPr id="14338" name="Rectangle 3"/>
          <p:cNvSpPr>
            <a:spLocks noGrp="1"/>
          </p:cNvSpPr>
          <p:nvPr>
            <p:ph type="body" idx="1"/>
          </p:nvPr>
        </p:nvSpPr>
        <p:spPr bwMode="auto">
          <a:noFill/>
        </p:spPr>
        <p:txBody>
          <a:bodyPr wrap="square" numCol="1" anchor="t" anchorCtr="0" compatLnSpc="1"/>
          <a:lstStyle/>
          <a:p>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pull/>
      </p:transition>
    </mc:Choice>
    <mc:Fallback>
      <p:transition spd="slow" advClick="0" advTm="0">
        <p:pull/>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spd="med" advClick="0" advTm="1000">
    <p:pull/>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650" y="4767263"/>
            <a:ext cx="2057400" cy="273844"/>
          </a:xfrm>
        </p:spPr>
        <p:txBody>
          <a:bodyPr/>
          <a:lstStyle/>
          <a:p>
            <a:fld id="{9CE5B826-6809-49B3-9B4B-177D412235B0}" type="datetimeFigureOut">
              <a:rPr lang="zh-CN" altLang="en-US" smtClean="0"/>
            </a:fld>
            <a:endParaRPr lang="zh-CN" altLang="en-US"/>
          </a:p>
        </p:txBody>
      </p:sp>
      <p:sp>
        <p:nvSpPr>
          <p:cNvPr id="3" name="页脚占位符 2"/>
          <p:cNvSpPr>
            <a:spLocks noGrp="1"/>
          </p:cNvSpPr>
          <p:nvPr>
            <p:ph type="ftr" sz="quarter" idx="11"/>
          </p:nvPr>
        </p:nvSpPr>
        <p:spPr>
          <a:xfrm>
            <a:off x="3028950" y="4767263"/>
            <a:ext cx="3086100" cy="273844"/>
          </a:xfrm>
        </p:spPr>
        <p:txBody>
          <a:bodyPr/>
          <a:lstStyle/>
          <a:p>
            <a:endParaRPr lang="zh-CN" altLang="en-US"/>
          </a:p>
        </p:txBody>
      </p:sp>
      <p:sp>
        <p:nvSpPr>
          <p:cNvPr id="4" name="灯片编号占位符 3"/>
          <p:cNvSpPr>
            <a:spLocks noGrp="1"/>
          </p:cNvSpPr>
          <p:nvPr>
            <p:ph type="sldNum" sz="quarter" idx="12"/>
          </p:nvPr>
        </p:nvSpPr>
        <p:spPr>
          <a:xfrm>
            <a:off x="6457950" y="4767263"/>
            <a:ext cx="2057400" cy="273844"/>
          </a:xfrm>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pull/>
      </p:transition>
    </mc:Choice>
    <mc:Fallback>
      <p:transition spd="slow" advClick="0" advTm="0">
        <p:pull/>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792" y="4767560"/>
            <a:ext cx="2056836" cy="273206"/>
          </a:xfrm>
          <a:prstGeom prst="rect">
            <a:avLst/>
          </a:prstGeom>
        </p:spPr>
        <p:txBody>
          <a:bodyPr/>
          <a:lstStyle/>
          <a:p>
            <a:fld id="{3C82C926-329E-43DE-A990-3A07A2A534C7}" type="datetimeFigureOut">
              <a:rPr lang="zh-CN" altLang="en-US" smtClean="0"/>
            </a:fld>
            <a:endParaRPr lang="zh-CN" altLang="en-US"/>
          </a:p>
        </p:txBody>
      </p:sp>
      <p:sp>
        <p:nvSpPr>
          <p:cNvPr id="3" name="页脚占位符 2"/>
          <p:cNvSpPr>
            <a:spLocks noGrp="1"/>
          </p:cNvSpPr>
          <p:nvPr>
            <p:ph type="ftr" sz="quarter" idx="11"/>
          </p:nvPr>
        </p:nvSpPr>
        <p:spPr>
          <a:xfrm>
            <a:off x="3028810" y="4767560"/>
            <a:ext cx="3086382" cy="273206"/>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458374" y="4767560"/>
            <a:ext cx="2056836" cy="273206"/>
          </a:xfrm>
          <a:prstGeom prst="rect">
            <a:avLst/>
          </a:prstGeom>
        </p:spPr>
        <p:txBody>
          <a:bodyPr/>
          <a:lstStyle/>
          <a:p>
            <a:fld id="{DB1C3CEF-B625-4558-9E75-934060632C1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pull/>
      </p:transition>
    </mc:Choice>
    <mc:Fallback>
      <p:transition spd="slow" advClick="0" advTm="0">
        <p:pull/>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两栏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pull/>
      </p:transition>
    </mc:Choice>
    <mc:Fallback>
      <p:transition spd="slow" advClick="0" advTm="0">
        <p:pull/>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9.xml"/></Relationships>
</file>

<file path=ppt/slideMasters/_rels/slideMaster4.xml.rels><?xml version="1.0" encoding="UTF-8" standalone="yes"?>
<Relationships xmlns="http://schemas.openxmlformats.org/package/2006/relationships"><Relationship Id="rId4" Type="http://schemas.openxmlformats.org/officeDocument/2006/relationships/theme" Target="../theme/theme4.xml"/><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6"/>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mc:Choice xmlns:p14="http://schemas.microsoft.com/office/powerpoint/2010/main" Requires="p14">
      <p:transition spd="slow" p14:dur="1500" advClick="0" advTm="0">
        <p:pull/>
      </p:transition>
    </mc:Choice>
    <mc:Fallback>
      <p:transition spd="slow" advClick="0" advTm="0">
        <p:pull/>
      </p:transition>
    </mc:Fallback>
  </mc:AlternateContent>
  <p:timing>
    <p:tnLst>
      <p:par>
        <p:cTn id="1" dur="indefinite" restart="never" nodeType="tmRoot"/>
      </p:par>
    </p:tnLst>
  </p:timing>
  <p:txStyles>
    <p:title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微软雅黑" pitchFamily="34" charset="-122"/>
          <a:ea typeface="微软雅黑"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微软雅黑" pitchFamily="34" charset="-122"/>
          <a:ea typeface="微软雅黑"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微软雅黑" pitchFamily="34" charset="-122"/>
          <a:ea typeface="微软雅黑"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微软雅黑" pitchFamily="34" charset="-122"/>
          <a:ea typeface="微软雅黑"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微软雅黑" pitchFamily="34" charset="-122"/>
          <a:ea typeface="微软雅黑"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9" name="TextBox 8"/>
          <p:cNvSpPr txBox="1"/>
          <p:nvPr userDrawn="1"/>
        </p:nvSpPr>
        <p:spPr>
          <a:xfrm>
            <a:off x="479003" y="188052"/>
            <a:ext cx="1277914" cy="295466"/>
          </a:xfrm>
          <a:prstGeom prst="rect">
            <a:avLst/>
          </a:prstGeom>
          <a:noFill/>
        </p:spPr>
        <p:txBody>
          <a:bodyPr wrap="none" rtlCol="0">
            <a:spAutoFit/>
          </a:bodyPr>
          <a:lstStyle/>
          <a:p>
            <a:pPr>
              <a:lnSpc>
                <a:spcPct val="120000"/>
              </a:lnSpc>
            </a:pPr>
            <a:r>
              <a:rPr lang="en-US" altLang="zh-CN" sz="1100" dirty="0" smtClean="0">
                <a:solidFill>
                  <a:schemeClr val="bg1">
                    <a:lumMod val="50000"/>
                  </a:schemeClr>
                </a:solidFill>
                <a:latin typeface="TeXGyreAdventor" panose="00000500000000000000" pitchFamily="50" charset="0"/>
              </a:rPr>
              <a:t>CLICK ADD TITLE</a:t>
            </a:r>
            <a:endParaRPr lang="en-US" altLang="zh-CN" sz="1100" dirty="0" smtClean="0">
              <a:solidFill>
                <a:schemeClr val="bg1">
                  <a:lumMod val="50000"/>
                </a:schemeClr>
              </a:solidFill>
              <a:latin typeface="TeXGyreAdventor" panose="00000500000000000000" pitchFamily="50" charset="0"/>
            </a:endParaRPr>
          </a:p>
        </p:txBody>
      </p:sp>
      <p:grpSp>
        <p:nvGrpSpPr>
          <p:cNvPr id="19" name="组合 18"/>
          <p:cNvGrpSpPr/>
          <p:nvPr userDrawn="1"/>
        </p:nvGrpSpPr>
        <p:grpSpPr>
          <a:xfrm>
            <a:off x="179512" y="171253"/>
            <a:ext cx="312265" cy="312265"/>
            <a:chOff x="1187624" y="648188"/>
            <a:chExt cx="312265" cy="312265"/>
          </a:xfrm>
        </p:grpSpPr>
        <p:grpSp>
          <p:nvGrpSpPr>
            <p:cNvPr id="20" name="组合 19"/>
            <p:cNvGrpSpPr/>
            <p:nvPr/>
          </p:nvGrpSpPr>
          <p:grpSpPr>
            <a:xfrm flipH="1">
              <a:off x="1223151" y="737844"/>
              <a:ext cx="241210" cy="132951"/>
              <a:chOff x="8385175" y="407988"/>
              <a:chExt cx="806450" cy="444501"/>
            </a:xfrm>
          </p:grpSpPr>
          <p:sp>
            <p:nvSpPr>
              <p:cNvPr id="22" name="Oval 36"/>
              <p:cNvSpPr>
                <a:spLocks noChangeArrowheads="1"/>
              </p:cNvSpPr>
              <p:nvPr/>
            </p:nvSpPr>
            <p:spPr bwMode="auto">
              <a:xfrm>
                <a:off x="8550275" y="733426"/>
                <a:ext cx="119063" cy="119063"/>
              </a:xfrm>
              <a:prstGeom prst="ellipse">
                <a:avLst/>
              </a:pr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3" name="Oval 37"/>
              <p:cNvSpPr>
                <a:spLocks noChangeArrowheads="1"/>
              </p:cNvSpPr>
              <p:nvPr/>
            </p:nvSpPr>
            <p:spPr bwMode="auto">
              <a:xfrm>
                <a:off x="8932863" y="733426"/>
                <a:ext cx="119063" cy="119063"/>
              </a:xfrm>
              <a:prstGeom prst="ellipse">
                <a:avLst/>
              </a:pr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4" name="Freeform 38"/>
              <p:cNvSpPr>
                <a:spLocks noEditPoints="1"/>
              </p:cNvSpPr>
              <p:nvPr/>
            </p:nvSpPr>
            <p:spPr bwMode="auto">
              <a:xfrm>
                <a:off x="8385175" y="407988"/>
                <a:ext cx="806450" cy="385763"/>
              </a:xfrm>
              <a:custGeom>
                <a:avLst/>
                <a:gdLst>
                  <a:gd name="T0" fmla="*/ 4038 w 4126"/>
                  <a:gd name="T1" fmla="*/ 391 h 1966"/>
                  <a:gd name="T2" fmla="*/ 3683 w 4126"/>
                  <a:gd name="T3" fmla="*/ 65 h 1966"/>
                  <a:gd name="T4" fmla="*/ 1413 w 4126"/>
                  <a:gd name="T5" fmla="*/ 18 h 1966"/>
                  <a:gd name="T6" fmla="*/ 576 w 4126"/>
                  <a:gd name="T7" fmla="*/ 334 h 1966"/>
                  <a:gd name="T8" fmla="*/ 17 w 4126"/>
                  <a:gd name="T9" fmla="*/ 1787 h 1966"/>
                  <a:gd name="T10" fmla="*/ 173 w 4126"/>
                  <a:gd name="T11" fmla="*/ 1949 h 1966"/>
                  <a:gd name="T12" fmla="*/ 770 w 4126"/>
                  <a:gd name="T13" fmla="*/ 1955 h 1966"/>
                  <a:gd name="T14" fmla="*/ 1148 w 4126"/>
                  <a:gd name="T15" fmla="*/ 1587 h 1966"/>
                  <a:gd name="T16" fmla="*/ 1527 w 4126"/>
                  <a:gd name="T17" fmla="*/ 1960 h 1966"/>
                  <a:gd name="T18" fmla="*/ 2727 w 4126"/>
                  <a:gd name="T19" fmla="*/ 1965 h 1966"/>
                  <a:gd name="T20" fmla="*/ 3106 w 4126"/>
                  <a:gd name="T21" fmla="*/ 1587 h 1966"/>
                  <a:gd name="T22" fmla="*/ 3484 w 4126"/>
                  <a:gd name="T23" fmla="*/ 1962 h 1966"/>
                  <a:gd name="T24" fmla="*/ 4052 w 4126"/>
                  <a:gd name="T25" fmla="*/ 1948 h 1966"/>
                  <a:gd name="T26" fmla="*/ 4038 w 4126"/>
                  <a:gd name="T27" fmla="*/ 391 h 1966"/>
                  <a:gd name="T28" fmla="*/ 1328 w 4126"/>
                  <a:gd name="T29" fmla="*/ 1178 h 1966"/>
                  <a:gd name="T30" fmla="*/ 554 w 4126"/>
                  <a:gd name="T31" fmla="*/ 1174 h 1966"/>
                  <a:gd name="T32" fmla="*/ 414 w 4126"/>
                  <a:gd name="T33" fmla="*/ 1090 h 1966"/>
                  <a:gd name="T34" fmla="*/ 914 w 4126"/>
                  <a:gd name="T35" fmla="*/ 334 h 1966"/>
                  <a:gd name="T36" fmla="*/ 1328 w 4126"/>
                  <a:gd name="T37" fmla="*/ 198 h 1966"/>
                  <a:gd name="T38" fmla="*/ 1328 w 4126"/>
                  <a:gd name="T39" fmla="*/ 1178 h 1966"/>
                  <a:gd name="T40" fmla="*/ 2968 w 4126"/>
                  <a:gd name="T41" fmla="*/ 892 h 1966"/>
                  <a:gd name="T42" fmla="*/ 2949 w 4126"/>
                  <a:gd name="T43" fmla="*/ 911 h 1966"/>
                  <a:gd name="T44" fmla="*/ 2590 w 4126"/>
                  <a:gd name="T45" fmla="*/ 911 h 1966"/>
                  <a:gd name="T46" fmla="*/ 2590 w 4126"/>
                  <a:gd name="T47" fmla="*/ 1270 h 1966"/>
                  <a:gd name="T48" fmla="*/ 2571 w 4126"/>
                  <a:gd name="T49" fmla="*/ 1289 h 1966"/>
                  <a:gd name="T50" fmla="*/ 2330 w 4126"/>
                  <a:gd name="T51" fmla="*/ 1289 h 1966"/>
                  <a:gd name="T52" fmla="*/ 2311 w 4126"/>
                  <a:gd name="T53" fmla="*/ 1270 h 1966"/>
                  <a:gd name="T54" fmla="*/ 2311 w 4126"/>
                  <a:gd name="T55" fmla="*/ 911 h 1966"/>
                  <a:gd name="T56" fmla="*/ 1952 w 4126"/>
                  <a:gd name="T57" fmla="*/ 911 h 1966"/>
                  <a:gd name="T58" fmla="*/ 1933 w 4126"/>
                  <a:gd name="T59" fmla="*/ 892 h 1966"/>
                  <a:gd name="T60" fmla="*/ 1933 w 4126"/>
                  <a:gd name="T61" fmla="*/ 652 h 1966"/>
                  <a:gd name="T62" fmla="*/ 1952 w 4126"/>
                  <a:gd name="T63" fmla="*/ 633 h 1966"/>
                  <a:gd name="T64" fmla="*/ 2311 w 4126"/>
                  <a:gd name="T65" fmla="*/ 633 h 1966"/>
                  <a:gd name="T66" fmla="*/ 2311 w 4126"/>
                  <a:gd name="T67" fmla="*/ 274 h 1966"/>
                  <a:gd name="T68" fmla="*/ 2330 w 4126"/>
                  <a:gd name="T69" fmla="*/ 255 h 1966"/>
                  <a:gd name="T70" fmla="*/ 2571 w 4126"/>
                  <a:gd name="T71" fmla="*/ 255 h 1966"/>
                  <a:gd name="T72" fmla="*/ 2590 w 4126"/>
                  <a:gd name="T73" fmla="*/ 274 h 1966"/>
                  <a:gd name="T74" fmla="*/ 2590 w 4126"/>
                  <a:gd name="T75" fmla="*/ 633 h 1966"/>
                  <a:gd name="T76" fmla="*/ 2949 w 4126"/>
                  <a:gd name="T77" fmla="*/ 633 h 1966"/>
                  <a:gd name="T78" fmla="*/ 2968 w 4126"/>
                  <a:gd name="T79" fmla="*/ 652 h 1966"/>
                  <a:gd name="T80" fmla="*/ 2968 w 4126"/>
                  <a:gd name="T81" fmla="*/ 892 h 1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26" h="1966">
                    <a:moveTo>
                      <a:pt x="4038" y="391"/>
                    </a:moveTo>
                    <a:cubicBezTo>
                      <a:pt x="3959" y="192"/>
                      <a:pt x="3868" y="103"/>
                      <a:pt x="3683" y="65"/>
                    </a:cubicBezTo>
                    <a:cubicBezTo>
                      <a:pt x="3369" y="0"/>
                      <a:pt x="1830" y="18"/>
                      <a:pt x="1413" y="18"/>
                    </a:cubicBezTo>
                    <a:cubicBezTo>
                      <a:pt x="1091" y="17"/>
                      <a:pt x="828" y="121"/>
                      <a:pt x="576" y="334"/>
                    </a:cubicBezTo>
                    <a:cubicBezTo>
                      <a:pt x="189" y="662"/>
                      <a:pt x="43" y="1284"/>
                      <a:pt x="17" y="1787"/>
                    </a:cubicBezTo>
                    <a:cubicBezTo>
                      <a:pt x="14" y="1843"/>
                      <a:pt x="0" y="1946"/>
                      <a:pt x="173" y="1949"/>
                    </a:cubicBezTo>
                    <a:cubicBezTo>
                      <a:pt x="306" y="1951"/>
                      <a:pt x="514" y="1953"/>
                      <a:pt x="770" y="1955"/>
                    </a:cubicBezTo>
                    <a:cubicBezTo>
                      <a:pt x="776" y="1751"/>
                      <a:pt x="943" y="1587"/>
                      <a:pt x="1148" y="1587"/>
                    </a:cubicBezTo>
                    <a:cubicBezTo>
                      <a:pt x="1355" y="1587"/>
                      <a:pt x="1524" y="1754"/>
                      <a:pt x="1527" y="1960"/>
                    </a:cubicBezTo>
                    <a:cubicBezTo>
                      <a:pt x="2248" y="1964"/>
                      <a:pt x="2031" y="1966"/>
                      <a:pt x="2727" y="1965"/>
                    </a:cubicBezTo>
                    <a:cubicBezTo>
                      <a:pt x="2727" y="1757"/>
                      <a:pt x="2897" y="1587"/>
                      <a:pt x="3106" y="1587"/>
                    </a:cubicBezTo>
                    <a:cubicBezTo>
                      <a:pt x="3313" y="1587"/>
                      <a:pt x="3482" y="1755"/>
                      <a:pt x="3484" y="1962"/>
                    </a:cubicBezTo>
                    <a:cubicBezTo>
                      <a:pt x="3806" y="1959"/>
                      <a:pt x="4019" y="1955"/>
                      <a:pt x="4052" y="1948"/>
                    </a:cubicBezTo>
                    <a:cubicBezTo>
                      <a:pt x="4126" y="1629"/>
                      <a:pt x="4099" y="542"/>
                      <a:pt x="4038" y="391"/>
                    </a:cubicBezTo>
                    <a:close/>
                    <a:moveTo>
                      <a:pt x="1328" y="1178"/>
                    </a:moveTo>
                    <a:cubicBezTo>
                      <a:pt x="988" y="1177"/>
                      <a:pt x="712" y="1175"/>
                      <a:pt x="554" y="1174"/>
                    </a:cubicBezTo>
                    <a:cubicBezTo>
                      <a:pt x="399" y="1172"/>
                      <a:pt x="412" y="1118"/>
                      <a:pt x="414" y="1090"/>
                    </a:cubicBezTo>
                    <a:cubicBezTo>
                      <a:pt x="438" y="828"/>
                      <a:pt x="568" y="505"/>
                      <a:pt x="914" y="334"/>
                    </a:cubicBezTo>
                    <a:cubicBezTo>
                      <a:pt x="1046" y="270"/>
                      <a:pt x="1181" y="224"/>
                      <a:pt x="1328" y="198"/>
                    </a:cubicBezTo>
                    <a:lnTo>
                      <a:pt x="1328" y="1178"/>
                    </a:lnTo>
                    <a:close/>
                    <a:moveTo>
                      <a:pt x="2968" y="892"/>
                    </a:moveTo>
                    <a:cubicBezTo>
                      <a:pt x="2968" y="903"/>
                      <a:pt x="2959" y="911"/>
                      <a:pt x="2949" y="911"/>
                    </a:cubicBezTo>
                    <a:cubicBezTo>
                      <a:pt x="2590" y="911"/>
                      <a:pt x="2590" y="911"/>
                      <a:pt x="2590" y="911"/>
                    </a:cubicBezTo>
                    <a:cubicBezTo>
                      <a:pt x="2590" y="1270"/>
                      <a:pt x="2590" y="1270"/>
                      <a:pt x="2590" y="1270"/>
                    </a:cubicBezTo>
                    <a:cubicBezTo>
                      <a:pt x="2590" y="1281"/>
                      <a:pt x="2581" y="1289"/>
                      <a:pt x="2571" y="1289"/>
                    </a:cubicBezTo>
                    <a:cubicBezTo>
                      <a:pt x="2330" y="1289"/>
                      <a:pt x="2330" y="1289"/>
                      <a:pt x="2330" y="1289"/>
                    </a:cubicBezTo>
                    <a:cubicBezTo>
                      <a:pt x="2320" y="1289"/>
                      <a:pt x="2311" y="1281"/>
                      <a:pt x="2311" y="1270"/>
                    </a:cubicBezTo>
                    <a:cubicBezTo>
                      <a:pt x="2311" y="911"/>
                      <a:pt x="2311" y="911"/>
                      <a:pt x="2311" y="911"/>
                    </a:cubicBezTo>
                    <a:cubicBezTo>
                      <a:pt x="1952" y="911"/>
                      <a:pt x="1952" y="911"/>
                      <a:pt x="1952" y="911"/>
                    </a:cubicBezTo>
                    <a:cubicBezTo>
                      <a:pt x="1942" y="911"/>
                      <a:pt x="1933" y="903"/>
                      <a:pt x="1933" y="892"/>
                    </a:cubicBezTo>
                    <a:cubicBezTo>
                      <a:pt x="1933" y="652"/>
                      <a:pt x="1933" y="652"/>
                      <a:pt x="1933" y="652"/>
                    </a:cubicBezTo>
                    <a:cubicBezTo>
                      <a:pt x="1933" y="641"/>
                      <a:pt x="1942" y="633"/>
                      <a:pt x="1952" y="633"/>
                    </a:cubicBezTo>
                    <a:cubicBezTo>
                      <a:pt x="2311" y="633"/>
                      <a:pt x="2311" y="633"/>
                      <a:pt x="2311" y="633"/>
                    </a:cubicBezTo>
                    <a:cubicBezTo>
                      <a:pt x="2311" y="274"/>
                      <a:pt x="2311" y="274"/>
                      <a:pt x="2311" y="274"/>
                    </a:cubicBezTo>
                    <a:cubicBezTo>
                      <a:pt x="2311" y="263"/>
                      <a:pt x="2320" y="255"/>
                      <a:pt x="2330" y="255"/>
                    </a:cubicBezTo>
                    <a:cubicBezTo>
                      <a:pt x="2571" y="255"/>
                      <a:pt x="2571" y="255"/>
                      <a:pt x="2571" y="255"/>
                    </a:cubicBezTo>
                    <a:cubicBezTo>
                      <a:pt x="2581" y="255"/>
                      <a:pt x="2590" y="263"/>
                      <a:pt x="2590" y="274"/>
                    </a:cubicBezTo>
                    <a:cubicBezTo>
                      <a:pt x="2590" y="633"/>
                      <a:pt x="2590" y="633"/>
                      <a:pt x="2590" y="633"/>
                    </a:cubicBezTo>
                    <a:cubicBezTo>
                      <a:pt x="2949" y="633"/>
                      <a:pt x="2949" y="633"/>
                      <a:pt x="2949" y="633"/>
                    </a:cubicBezTo>
                    <a:cubicBezTo>
                      <a:pt x="2959" y="633"/>
                      <a:pt x="2968" y="641"/>
                      <a:pt x="2968" y="652"/>
                    </a:cubicBezTo>
                    <a:lnTo>
                      <a:pt x="2968" y="892"/>
                    </a:ln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grpSp>
        <p:sp>
          <p:nvSpPr>
            <p:cNvPr id="21" name="椭圆 20"/>
            <p:cNvSpPr/>
            <p:nvPr/>
          </p:nvSpPr>
          <p:spPr>
            <a:xfrm>
              <a:off x="1187624" y="648188"/>
              <a:ext cx="312265" cy="312265"/>
            </a:xfrm>
            <a:prstGeom prst="ellipse">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Lst>
  <mc:AlternateContent xmlns:mc="http://schemas.openxmlformats.org/markup-compatibility/2006">
    <mc:Choice xmlns:p14="http://schemas.microsoft.com/office/powerpoint/2010/main" Requires="p14">
      <p:transition spd="slow" p14:dur="1500" advClick="0" advTm="0">
        <p:pull/>
      </p:transition>
    </mc:Choice>
    <mc:Fallback>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txStyles>
    <p:title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微软雅黑" pitchFamily="34" charset="-122"/>
          <a:ea typeface="微软雅黑"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微软雅黑" pitchFamily="34" charset="-122"/>
          <a:ea typeface="微软雅黑"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微软雅黑" pitchFamily="34" charset="-122"/>
          <a:ea typeface="微软雅黑"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微软雅黑" pitchFamily="34" charset="-122"/>
          <a:ea typeface="微软雅黑"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微软雅黑" pitchFamily="34" charset="-122"/>
          <a:ea typeface="微软雅黑"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Lst>
  <mc:AlternateContent xmlns:mc="http://schemas.openxmlformats.org/markup-compatibility/2006">
    <mc:Choice xmlns:p14="http://schemas.microsoft.com/office/powerpoint/2010/main" Requires="p14">
      <p:transition spd="slow" p14:dur="1500" advClick="0" advTm="0">
        <p:pull/>
      </p:transition>
    </mc:Choice>
    <mc:Fallback>
      <p:transition spd="slow" advClick="0" advTm="0">
        <p:pull/>
      </p:transition>
    </mc:Fallback>
  </mc:AlternateContent>
  <p:timing>
    <p:tnLst>
      <p:par>
        <p:cTn id="1" dur="indefinite" restart="never" nodeType="tmRoot"/>
      </p:par>
    </p:tnLst>
  </p:timing>
  <p:txStyles>
    <p:title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微软雅黑" pitchFamily="34" charset="-122"/>
          <a:ea typeface="微软雅黑"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微软雅黑" pitchFamily="34" charset="-122"/>
          <a:ea typeface="微软雅黑"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微软雅黑" pitchFamily="34" charset="-122"/>
          <a:ea typeface="微软雅黑"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微软雅黑" pitchFamily="34" charset="-122"/>
          <a:ea typeface="微软雅黑"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微软雅黑" pitchFamily="34" charset="-122"/>
          <a:ea typeface="微软雅黑"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10" name="TextBox 9"/>
          <p:cNvSpPr txBox="1"/>
          <p:nvPr userDrawn="1"/>
        </p:nvSpPr>
        <p:spPr>
          <a:xfrm>
            <a:off x="324322" y="699542"/>
            <a:ext cx="8439050" cy="3231644"/>
          </a:xfrm>
          <a:prstGeom prst="rect">
            <a:avLst/>
          </a:prstGeom>
          <a:noFill/>
        </p:spPr>
        <p:txBody>
          <a:bodyPr wrap="square" lIns="91431" tIns="45715" rIns="91431" bIns="45715" rtlCol="0">
            <a:spAutoFit/>
          </a:bodyPr>
          <a:lstStyle/>
          <a:p>
            <a:pPr algn="just">
              <a:lnSpc>
                <a:spcPct val="150000"/>
              </a:lnSpc>
            </a:pPr>
            <a:r>
              <a:rPr lang="zh-CN" altLang="en-US" sz="1600" b="1" dirty="0">
                <a:solidFill>
                  <a:schemeClr val="accent4">
                    <a:lumMod val="50000"/>
                  </a:schemeClr>
                </a:solidFill>
                <a:latin typeface="微软雅黑" pitchFamily="34" charset="-122"/>
                <a:ea typeface="微软雅黑" pitchFamily="34" charset="-122"/>
              </a:rPr>
              <a:t>使用说明：</a:t>
            </a:r>
            <a:endParaRPr lang="en-US" altLang="zh-CN" sz="1600" b="1" dirty="0">
              <a:solidFill>
                <a:schemeClr val="accent4">
                  <a:lumMod val="50000"/>
                </a:schemeClr>
              </a:solidFill>
              <a:latin typeface="微软雅黑" pitchFamily="34" charset="-122"/>
              <a:ea typeface="微软雅黑" pitchFamily="34" charset="-122"/>
            </a:endParaRPr>
          </a:p>
          <a:p>
            <a:pPr algn="just">
              <a:lnSpc>
                <a:spcPct val="150000"/>
              </a:lnSpc>
            </a:pPr>
            <a:r>
              <a:rPr lang="en-US" altLang="zh-CN" sz="1200" dirty="0">
                <a:solidFill>
                  <a:schemeClr val="accent4">
                    <a:lumMod val="50000"/>
                  </a:schemeClr>
                </a:solidFill>
                <a:latin typeface="微软雅黑" pitchFamily="34" charset="-122"/>
                <a:ea typeface="微软雅黑" pitchFamily="34" charset="-122"/>
              </a:rPr>
              <a:t>1.</a:t>
            </a:r>
            <a:r>
              <a:rPr lang="zh-CN" altLang="en-US" sz="1200" dirty="0">
                <a:solidFill>
                  <a:schemeClr val="accent4">
                    <a:lumMod val="50000"/>
                  </a:schemeClr>
                </a:solidFill>
                <a:latin typeface="微软雅黑" pitchFamily="34" charset="-122"/>
                <a:ea typeface="微软雅黑" pitchFamily="34" charset="-122"/>
              </a:rPr>
              <a:t>建议使用 </a:t>
            </a:r>
            <a:r>
              <a:rPr lang="en-US" altLang="zh-CN" sz="1200" dirty="0">
                <a:solidFill>
                  <a:schemeClr val="accent4">
                    <a:lumMod val="50000"/>
                  </a:schemeClr>
                </a:solidFill>
                <a:latin typeface="微软雅黑" pitchFamily="34" charset="-122"/>
                <a:ea typeface="微软雅黑" pitchFamily="34" charset="-122"/>
              </a:rPr>
              <a:t>Microsoft PowerPoint 2010 </a:t>
            </a:r>
            <a:r>
              <a:rPr lang="zh-CN" altLang="en-US" sz="1200" dirty="0">
                <a:solidFill>
                  <a:schemeClr val="accent4">
                    <a:lumMod val="50000"/>
                  </a:schemeClr>
                </a:solidFill>
                <a:latin typeface="微软雅黑" pitchFamily="34" charset="-122"/>
                <a:ea typeface="微软雅黑" pitchFamily="34" charset="-122"/>
              </a:rPr>
              <a:t>创建和编辑。更利于幻灯片播放及各种动画和特效音准确实现。</a:t>
            </a:r>
            <a:endParaRPr lang="en-US" altLang="zh-CN" sz="1200" dirty="0">
              <a:solidFill>
                <a:schemeClr val="accent4">
                  <a:lumMod val="50000"/>
                </a:schemeClr>
              </a:solidFill>
              <a:latin typeface="微软雅黑" pitchFamily="34" charset="-122"/>
              <a:ea typeface="微软雅黑" pitchFamily="34" charset="-122"/>
            </a:endParaRPr>
          </a:p>
          <a:p>
            <a:pPr algn="just">
              <a:lnSpc>
                <a:spcPct val="150000"/>
              </a:lnSpc>
            </a:pPr>
            <a:r>
              <a:rPr lang="en-US" altLang="zh-CN" sz="1200" dirty="0">
                <a:solidFill>
                  <a:schemeClr val="accent4">
                    <a:lumMod val="50000"/>
                  </a:schemeClr>
                </a:solidFill>
                <a:latin typeface="微软雅黑" pitchFamily="34" charset="-122"/>
                <a:ea typeface="微软雅黑" pitchFamily="34" charset="-122"/>
              </a:rPr>
              <a:t>2.</a:t>
            </a:r>
            <a:r>
              <a:rPr lang="zh-CN" altLang="en-US" sz="1200" dirty="0">
                <a:solidFill>
                  <a:srgbClr val="FF0000"/>
                </a:solidFill>
                <a:latin typeface="微软雅黑" pitchFamily="34" charset="-122"/>
                <a:ea typeface="微软雅黑" pitchFamily="34" charset="-122"/>
              </a:rPr>
              <a:t>修改</a:t>
            </a:r>
            <a:r>
              <a:rPr lang="zh-CN" altLang="en-US" sz="1200" dirty="0" smtClean="0">
                <a:solidFill>
                  <a:srgbClr val="FF0000"/>
                </a:solidFill>
                <a:latin typeface="微软雅黑" pitchFamily="34" charset="-122"/>
                <a:ea typeface="微软雅黑" pitchFamily="34" charset="-122"/>
              </a:rPr>
              <a:t>文字</a:t>
            </a:r>
            <a:r>
              <a:rPr lang="en-US" altLang="zh-CN" sz="1200" dirty="0" smtClean="0">
                <a:solidFill>
                  <a:srgbClr val="FF0000"/>
                </a:solidFill>
                <a:latin typeface="微软雅黑" pitchFamily="34" charset="-122"/>
                <a:ea typeface="微软雅黑" pitchFamily="34" charset="-122"/>
              </a:rPr>
              <a:t>/</a:t>
            </a:r>
            <a:r>
              <a:rPr lang="zh-CN" altLang="en-US" sz="1200" dirty="0" smtClean="0">
                <a:solidFill>
                  <a:srgbClr val="FF0000"/>
                </a:solidFill>
                <a:latin typeface="微软雅黑" pitchFamily="34" charset="-122"/>
                <a:ea typeface="微软雅黑" pitchFamily="34" charset="-122"/>
              </a:rPr>
              <a:t>图片的</a:t>
            </a:r>
            <a:r>
              <a:rPr lang="zh-CN" altLang="en-US" sz="1200" dirty="0">
                <a:solidFill>
                  <a:srgbClr val="FF0000"/>
                </a:solidFill>
                <a:latin typeface="微软雅黑" pitchFamily="34" charset="-122"/>
                <a:ea typeface="微软雅黑" pitchFamily="34" charset="-122"/>
              </a:rPr>
              <a:t>时候如</a:t>
            </a:r>
            <a:r>
              <a:rPr lang="zh-CN" altLang="en-US" sz="1200" dirty="0" smtClean="0">
                <a:solidFill>
                  <a:srgbClr val="FF0000"/>
                </a:solidFill>
                <a:latin typeface="微软雅黑" pitchFamily="34" charset="-122"/>
                <a:ea typeface="微软雅黑" pitchFamily="34" charset="-122"/>
              </a:rPr>
              <a:t>有特效及图片素材遮挡请将对象移动</a:t>
            </a:r>
            <a:r>
              <a:rPr lang="zh-CN" altLang="en-US" sz="1200" dirty="0">
                <a:solidFill>
                  <a:srgbClr val="FF0000"/>
                </a:solidFill>
                <a:latin typeface="微软雅黑" pitchFamily="34" charset="-122"/>
                <a:ea typeface="微软雅黑" pitchFamily="34" charset="-122"/>
              </a:rPr>
              <a:t>到旁边，修改</a:t>
            </a:r>
            <a:r>
              <a:rPr lang="zh-CN" altLang="en-US" sz="1200" dirty="0" smtClean="0">
                <a:solidFill>
                  <a:srgbClr val="FF0000"/>
                </a:solidFill>
                <a:latin typeface="微软雅黑" pitchFamily="34" charset="-122"/>
                <a:ea typeface="微软雅黑" pitchFamily="34" charset="-122"/>
              </a:rPr>
              <a:t>好文字</a:t>
            </a:r>
            <a:r>
              <a:rPr lang="en-US" altLang="zh-CN" sz="1200" dirty="0" smtClean="0">
                <a:solidFill>
                  <a:srgbClr val="FF0000"/>
                </a:solidFill>
                <a:latin typeface="微软雅黑" pitchFamily="34" charset="-122"/>
                <a:ea typeface="微软雅黑" pitchFamily="34" charset="-122"/>
              </a:rPr>
              <a:t>/</a:t>
            </a:r>
            <a:r>
              <a:rPr lang="zh-CN" altLang="en-US" sz="1200" dirty="0" smtClean="0">
                <a:solidFill>
                  <a:srgbClr val="FF0000"/>
                </a:solidFill>
                <a:latin typeface="微软雅黑" pitchFamily="34" charset="-122"/>
                <a:ea typeface="微软雅黑" pitchFamily="34" charset="-122"/>
              </a:rPr>
              <a:t>图片再</a:t>
            </a:r>
            <a:r>
              <a:rPr lang="zh-CN" altLang="en-US" sz="1200" dirty="0">
                <a:solidFill>
                  <a:srgbClr val="FF0000"/>
                </a:solidFill>
                <a:latin typeface="微软雅黑" pitchFamily="34" charset="-122"/>
                <a:ea typeface="微软雅黑" pitchFamily="34" charset="-122"/>
              </a:rPr>
              <a:t>将</a:t>
            </a:r>
            <a:r>
              <a:rPr lang="zh-CN" altLang="en-US" sz="1200" dirty="0" smtClean="0">
                <a:solidFill>
                  <a:srgbClr val="FF0000"/>
                </a:solidFill>
                <a:latin typeface="微软雅黑" pitchFamily="34" charset="-122"/>
                <a:ea typeface="微软雅黑" pitchFamily="34" charset="-122"/>
              </a:rPr>
              <a:t>特效对象移动</a:t>
            </a:r>
            <a:r>
              <a:rPr lang="zh-CN" altLang="en-US" sz="1200" dirty="0">
                <a:solidFill>
                  <a:srgbClr val="FF0000"/>
                </a:solidFill>
                <a:latin typeface="微软雅黑" pitchFamily="34" charset="-122"/>
                <a:ea typeface="微软雅黑" pitchFamily="34" charset="-122"/>
              </a:rPr>
              <a:t>到相应位置</a:t>
            </a:r>
            <a:r>
              <a:rPr lang="zh-CN" altLang="en-US" sz="1200" dirty="0">
                <a:solidFill>
                  <a:schemeClr val="accent4">
                    <a:lumMod val="50000"/>
                  </a:schemeClr>
                </a:solidFill>
                <a:latin typeface="微软雅黑" pitchFamily="34" charset="-122"/>
                <a:ea typeface="微软雅黑" pitchFamily="34" charset="-122"/>
              </a:rPr>
              <a:t>。</a:t>
            </a:r>
            <a:endParaRPr lang="en-US" altLang="zh-CN" sz="1200" dirty="0">
              <a:solidFill>
                <a:schemeClr val="accent4">
                  <a:lumMod val="50000"/>
                </a:schemeClr>
              </a:solidFill>
              <a:latin typeface="微软雅黑" pitchFamily="34" charset="-122"/>
              <a:ea typeface="微软雅黑" pitchFamily="34" charset="-122"/>
            </a:endParaRPr>
          </a:p>
          <a:p>
            <a:pPr algn="just">
              <a:lnSpc>
                <a:spcPct val="150000"/>
              </a:lnSpc>
            </a:pPr>
            <a:r>
              <a:rPr lang="en-US" altLang="zh-CN" sz="1200" dirty="0">
                <a:solidFill>
                  <a:schemeClr val="accent4">
                    <a:lumMod val="50000"/>
                  </a:schemeClr>
                </a:solidFill>
                <a:latin typeface="微软雅黑" pitchFamily="34" charset="-122"/>
                <a:ea typeface="微软雅黑" pitchFamily="34" charset="-122"/>
              </a:rPr>
              <a:t>3</a:t>
            </a:r>
            <a:r>
              <a:rPr lang="en-US" altLang="zh-CN" sz="1200" dirty="0" smtClean="0">
                <a:solidFill>
                  <a:schemeClr val="accent4">
                    <a:lumMod val="50000"/>
                  </a:schemeClr>
                </a:solidFill>
                <a:latin typeface="微软雅黑" pitchFamily="34" charset="-122"/>
                <a:ea typeface="微软雅黑" pitchFamily="34" charset="-122"/>
              </a:rPr>
              <a:t>.</a:t>
            </a:r>
            <a:r>
              <a:rPr lang="zh-CN" altLang="en-US" sz="1200" dirty="0" smtClean="0">
                <a:solidFill>
                  <a:schemeClr val="accent4">
                    <a:lumMod val="50000"/>
                  </a:schemeClr>
                </a:solidFill>
                <a:latin typeface="微软雅黑" pitchFamily="34" charset="-122"/>
                <a:ea typeface="微软雅黑" pitchFamily="34" charset="-122"/>
              </a:rPr>
              <a:t>文字</a:t>
            </a:r>
            <a:r>
              <a:rPr lang="zh-CN" altLang="en-US" sz="1200" dirty="0">
                <a:solidFill>
                  <a:schemeClr val="accent4">
                    <a:lumMod val="50000"/>
                  </a:schemeClr>
                </a:solidFill>
                <a:latin typeface="微软雅黑" pitchFamily="34" charset="-122"/>
                <a:ea typeface="微软雅黑" pitchFamily="34" charset="-122"/>
              </a:rPr>
              <a:t>均可修改（部分艺术字不可以修改）。</a:t>
            </a:r>
            <a:endParaRPr lang="en-US" altLang="zh-CN" sz="1200" dirty="0">
              <a:solidFill>
                <a:schemeClr val="accent4">
                  <a:lumMod val="50000"/>
                </a:schemeClr>
              </a:solidFill>
              <a:latin typeface="微软雅黑" pitchFamily="34" charset="-122"/>
              <a:ea typeface="微软雅黑" pitchFamily="34" charset="-122"/>
            </a:endParaRPr>
          </a:p>
          <a:p>
            <a:pPr algn="just">
              <a:lnSpc>
                <a:spcPct val="150000"/>
              </a:lnSpc>
            </a:pPr>
            <a:r>
              <a:rPr lang="en-US" altLang="zh-CN" sz="1200" dirty="0">
                <a:solidFill>
                  <a:schemeClr val="accent4">
                    <a:lumMod val="50000"/>
                  </a:schemeClr>
                </a:solidFill>
                <a:latin typeface="微软雅黑" pitchFamily="34" charset="-122"/>
                <a:ea typeface="微软雅黑" pitchFamily="34" charset="-122"/>
              </a:rPr>
              <a:t>4.</a:t>
            </a:r>
            <a:r>
              <a:rPr lang="zh-CN" altLang="en-US" sz="1200" dirty="0">
                <a:solidFill>
                  <a:schemeClr val="accent4">
                    <a:lumMod val="50000"/>
                  </a:schemeClr>
                </a:solidFill>
                <a:latin typeface="微软雅黑" pitchFamily="34" charset="-122"/>
                <a:ea typeface="微软雅黑" pitchFamily="34" charset="-122"/>
              </a:rPr>
              <a:t>如您在打开</a:t>
            </a:r>
            <a:r>
              <a:rPr lang="en-US" altLang="zh-CN" sz="1200" dirty="0">
                <a:solidFill>
                  <a:schemeClr val="accent4">
                    <a:lumMod val="50000"/>
                  </a:schemeClr>
                </a:solidFill>
                <a:latin typeface="微软雅黑" pitchFamily="34" charset="-122"/>
                <a:ea typeface="微软雅黑" pitchFamily="34" charset="-122"/>
              </a:rPr>
              <a:t>PPT</a:t>
            </a:r>
            <a:r>
              <a:rPr lang="zh-CN" altLang="en-US" sz="1200" dirty="0">
                <a:solidFill>
                  <a:schemeClr val="accent4">
                    <a:lumMod val="50000"/>
                  </a:schemeClr>
                </a:solidFill>
                <a:latin typeface="微软雅黑" pitchFamily="34" charset="-122"/>
                <a:ea typeface="微软雅黑" pitchFamily="34" charset="-122"/>
              </a:rPr>
              <a:t>文件时被提醒安装字体，请安装好字体重新启动文件即可正常显示。 （按照提示缺失的字体</a:t>
            </a:r>
            <a:r>
              <a:rPr lang="zh-CN" altLang="en-US" sz="1200" dirty="0" smtClean="0">
                <a:solidFill>
                  <a:schemeClr val="accent4">
                    <a:lumMod val="50000"/>
                  </a:schemeClr>
                </a:solidFill>
                <a:latin typeface="微软雅黑" pitchFamily="34" charset="-122"/>
                <a:ea typeface="微软雅黑" pitchFamily="34" charset="-122"/>
              </a:rPr>
              <a:t>到互联网搜索下载</a:t>
            </a:r>
            <a:r>
              <a:rPr lang="zh-CN" altLang="en-US" sz="1200" dirty="0">
                <a:solidFill>
                  <a:schemeClr val="accent4">
                    <a:lumMod val="50000"/>
                  </a:schemeClr>
                </a:solidFill>
                <a:latin typeface="微软雅黑" pitchFamily="34" charset="-122"/>
                <a:ea typeface="微软雅黑" pitchFamily="34" charset="-122"/>
              </a:rPr>
              <a:t>安装到电脑即可</a:t>
            </a:r>
            <a:r>
              <a:rPr lang="zh-CN" altLang="en-US" sz="1200" dirty="0" smtClean="0">
                <a:solidFill>
                  <a:schemeClr val="accent4">
                    <a:lumMod val="50000"/>
                  </a:schemeClr>
                </a:solidFill>
                <a:latin typeface="微软雅黑" pitchFamily="34" charset="-122"/>
                <a:ea typeface="微软雅黑" pitchFamily="34" charset="-122"/>
              </a:rPr>
              <a:t>）</a:t>
            </a:r>
            <a:endParaRPr lang="en-US" altLang="zh-CN" sz="1200" dirty="0" smtClean="0">
              <a:solidFill>
                <a:schemeClr val="accent4">
                  <a:lumMod val="50000"/>
                </a:schemeClr>
              </a:solidFill>
              <a:latin typeface="微软雅黑" pitchFamily="34" charset="-122"/>
              <a:ea typeface="微软雅黑" pitchFamily="34" charset="-122"/>
            </a:endParaRPr>
          </a:p>
          <a:p>
            <a:pPr algn="just">
              <a:lnSpc>
                <a:spcPct val="150000"/>
              </a:lnSpc>
            </a:pPr>
            <a:r>
              <a:rPr lang="en-US" altLang="zh-CN" sz="1200" dirty="0" smtClean="0">
                <a:solidFill>
                  <a:schemeClr val="accent4">
                    <a:lumMod val="50000"/>
                  </a:schemeClr>
                </a:solidFill>
                <a:latin typeface="微软雅黑" pitchFamily="34" charset="-122"/>
                <a:ea typeface="微软雅黑" pitchFamily="34" charset="-122"/>
              </a:rPr>
              <a:t>5.</a:t>
            </a:r>
            <a:r>
              <a:rPr lang="zh-CN" altLang="en-US" sz="1200" dirty="0" smtClean="0">
                <a:solidFill>
                  <a:schemeClr val="accent4">
                    <a:lumMod val="50000"/>
                  </a:schemeClr>
                </a:solidFill>
                <a:latin typeface="微软雅黑" pitchFamily="34" charset="-122"/>
                <a:ea typeface="微软雅黑" pitchFamily="34" charset="-122"/>
              </a:rPr>
              <a:t>母版修改</a:t>
            </a:r>
            <a:r>
              <a:rPr lang="en-US" altLang="zh-CN" sz="1200" dirty="0" smtClean="0">
                <a:solidFill>
                  <a:schemeClr val="accent4">
                    <a:lumMod val="50000"/>
                  </a:schemeClr>
                </a:solidFill>
                <a:latin typeface="微软雅黑" pitchFamily="34" charset="-122"/>
                <a:ea typeface="微软雅黑" pitchFamily="34" charset="-122"/>
              </a:rPr>
              <a:t>【</a:t>
            </a:r>
            <a:r>
              <a:rPr lang="zh-CN" altLang="en-US" sz="1200" dirty="0" smtClean="0">
                <a:solidFill>
                  <a:schemeClr val="accent4">
                    <a:lumMod val="50000"/>
                  </a:schemeClr>
                </a:solidFill>
                <a:latin typeface="微软雅黑" pitchFamily="34" charset="-122"/>
                <a:ea typeface="微软雅黑" pitchFamily="34" charset="-122"/>
              </a:rPr>
              <a:t>视图</a:t>
            </a:r>
            <a:r>
              <a:rPr lang="en-US" altLang="zh-CN" sz="1200" dirty="0" smtClean="0">
                <a:solidFill>
                  <a:schemeClr val="accent4">
                    <a:lumMod val="50000"/>
                  </a:schemeClr>
                </a:solidFill>
                <a:latin typeface="微软雅黑" pitchFamily="34" charset="-122"/>
                <a:ea typeface="微软雅黑" pitchFamily="34" charset="-122"/>
              </a:rPr>
              <a:t>】</a:t>
            </a:r>
            <a:r>
              <a:rPr lang="en-US" altLang="zh-CN" sz="1200" dirty="0" smtClean="0">
                <a:solidFill>
                  <a:schemeClr val="accent4">
                    <a:lumMod val="50000"/>
                  </a:schemeClr>
                </a:solidFill>
                <a:latin typeface="微软雅黑" pitchFamily="34" charset="-122"/>
                <a:ea typeface="微软雅黑" pitchFamily="34" charset="-122"/>
                <a:sym typeface="Wingdings" panose="05000000000000000000" pitchFamily="2" charset="2"/>
              </a:rPr>
              <a:t>  </a:t>
            </a:r>
            <a:r>
              <a:rPr lang="en-US" altLang="zh-CN" sz="1200" dirty="0" smtClean="0">
                <a:solidFill>
                  <a:schemeClr val="accent4">
                    <a:lumMod val="50000"/>
                  </a:schemeClr>
                </a:solidFill>
                <a:latin typeface="微软雅黑" pitchFamily="34" charset="-122"/>
                <a:ea typeface="微软雅黑" pitchFamily="34" charset="-122"/>
              </a:rPr>
              <a:t>【</a:t>
            </a:r>
            <a:r>
              <a:rPr lang="zh-CN" altLang="en-US" sz="1200" dirty="0" smtClean="0">
                <a:solidFill>
                  <a:schemeClr val="accent4">
                    <a:lumMod val="50000"/>
                  </a:schemeClr>
                </a:solidFill>
                <a:latin typeface="微软雅黑" pitchFamily="34" charset="-122"/>
                <a:ea typeface="微软雅黑" pitchFamily="34" charset="-122"/>
              </a:rPr>
              <a:t>幻灯片母版</a:t>
            </a:r>
            <a:r>
              <a:rPr lang="en-US" altLang="zh-CN" sz="1200" dirty="0" smtClean="0">
                <a:solidFill>
                  <a:schemeClr val="accent4">
                    <a:lumMod val="50000"/>
                  </a:schemeClr>
                </a:solidFill>
                <a:latin typeface="微软雅黑" pitchFamily="34" charset="-122"/>
                <a:ea typeface="微软雅黑" pitchFamily="34" charset="-122"/>
              </a:rPr>
              <a:t>】</a:t>
            </a:r>
            <a:r>
              <a:rPr lang="zh-CN" altLang="en-US" sz="1200" dirty="0" smtClean="0">
                <a:solidFill>
                  <a:schemeClr val="accent4">
                    <a:lumMod val="50000"/>
                  </a:schemeClr>
                </a:solidFill>
                <a:latin typeface="微软雅黑" pitchFamily="34" charset="-122"/>
                <a:ea typeface="微软雅黑" pitchFamily="34" charset="-122"/>
              </a:rPr>
              <a:t>下修改。（注：拖动不了的素材都在母版下修改）</a:t>
            </a:r>
            <a:endParaRPr lang="en-US" altLang="zh-CN" sz="1200" dirty="0">
              <a:solidFill>
                <a:schemeClr val="accent4">
                  <a:lumMod val="50000"/>
                </a:schemeClr>
              </a:solidFill>
              <a:latin typeface="微软雅黑" pitchFamily="34" charset="-122"/>
              <a:ea typeface="微软雅黑" pitchFamily="34" charset="-122"/>
            </a:endParaRPr>
          </a:p>
          <a:p>
            <a:pPr>
              <a:lnSpc>
                <a:spcPct val="150000"/>
              </a:lnSpc>
            </a:pPr>
            <a:r>
              <a:rPr lang="en-US" altLang="zh-CN" sz="1200" dirty="0" smtClean="0">
                <a:solidFill>
                  <a:schemeClr val="accent4">
                    <a:lumMod val="50000"/>
                  </a:schemeClr>
                </a:solidFill>
                <a:latin typeface="微软雅黑" pitchFamily="34" charset="-122"/>
                <a:ea typeface="微软雅黑" pitchFamily="34" charset="-122"/>
              </a:rPr>
              <a:t>6.</a:t>
            </a:r>
            <a:r>
              <a:rPr lang="zh-CN" altLang="en-US" sz="1200" dirty="0">
                <a:solidFill>
                  <a:schemeClr val="accent4">
                    <a:lumMod val="50000"/>
                  </a:schemeClr>
                </a:solidFill>
                <a:latin typeface="微软雅黑" pitchFamily="34" charset="-122"/>
                <a:ea typeface="微软雅黑" pitchFamily="34" charset="-122"/>
              </a:rPr>
              <a:t>幻灯片切换在</a:t>
            </a:r>
            <a:r>
              <a:rPr lang="en-US" altLang="zh-CN" sz="1200" dirty="0">
                <a:solidFill>
                  <a:schemeClr val="accent4">
                    <a:lumMod val="50000"/>
                  </a:schemeClr>
                </a:solidFill>
                <a:latin typeface="微软雅黑" pitchFamily="34" charset="-122"/>
                <a:ea typeface="微软雅黑" pitchFamily="34" charset="-122"/>
              </a:rPr>
              <a:t>【</a:t>
            </a:r>
            <a:r>
              <a:rPr lang="zh-CN" altLang="en-US" sz="1200" dirty="0">
                <a:solidFill>
                  <a:schemeClr val="accent4">
                    <a:lumMod val="50000"/>
                  </a:schemeClr>
                </a:solidFill>
                <a:latin typeface="微软雅黑" pitchFamily="34" charset="-122"/>
                <a:ea typeface="微软雅黑" pitchFamily="34" charset="-122"/>
              </a:rPr>
              <a:t>切换</a:t>
            </a:r>
            <a:r>
              <a:rPr lang="en-US" altLang="zh-CN" sz="1200" dirty="0" smtClean="0">
                <a:solidFill>
                  <a:schemeClr val="accent4">
                    <a:lumMod val="50000"/>
                  </a:schemeClr>
                </a:solidFill>
                <a:latin typeface="微软雅黑" pitchFamily="34" charset="-122"/>
                <a:ea typeface="微软雅黑" pitchFamily="34" charset="-122"/>
              </a:rPr>
              <a:t>】</a:t>
            </a:r>
            <a:r>
              <a:rPr lang="en-US" altLang="zh-CN" sz="1200" dirty="0">
                <a:solidFill>
                  <a:schemeClr val="accent4">
                    <a:lumMod val="50000"/>
                  </a:schemeClr>
                </a:solidFill>
                <a:latin typeface="微软雅黑" pitchFamily="34" charset="-122"/>
                <a:ea typeface="微软雅黑" pitchFamily="34" charset="-122"/>
                <a:sym typeface="Wingdings" panose="05000000000000000000" pitchFamily="2" charset="2"/>
              </a:rPr>
              <a:t>  </a:t>
            </a:r>
            <a:r>
              <a:rPr lang="en-US" altLang="zh-CN" sz="1200" dirty="0" smtClean="0">
                <a:solidFill>
                  <a:schemeClr val="accent4">
                    <a:lumMod val="50000"/>
                  </a:schemeClr>
                </a:solidFill>
                <a:latin typeface="微软雅黑" pitchFamily="34" charset="-122"/>
                <a:ea typeface="微软雅黑" pitchFamily="34" charset="-122"/>
              </a:rPr>
              <a:t>【</a:t>
            </a:r>
            <a:r>
              <a:rPr lang="zh-CN" altLang="en-US" sz="1200" dirty="0">
                <a:solidFill>
                  <a:schemeClr val="accent4">
                    <a:lumMod val="50000"/>
                  </a:schemeClr>
                </a:solidFill>
                <a:latin typeface="微软雅黑" pitchFamily="34" charset="-122"/>
                <a:ea typeface="微软雅黑" pitchFamily="34" charset="-122"/>
              </a:rPr>
              <a:t>换片方式</a:t>
            </a:r>
            <a:r>
              <a:rPr lang="en-US" altLang="zh-CN" sz="1200" dirty="0">
                <a:solidFill>
                  <a:schemeClr val="accent4">
                    <a:lumMod val="50000"/>
                  </a:schemeClr>
                </a:solidFill>
                <a:latin typeface="微软雅黑" pitchFamily="34" charset="-122"/>
                <a:ea typeface="微软雅黑" pitchFamily="34" charset="-122"/>
              </a:rPr>
              <a:t>】</a:t>
            </a:r>
            <a:r>
              <a:rPr lang="zh-CN" altLang="en-US" sz="1200" dirty="0">
                <a:solidFill>
                  <a:schemeClr val="accent4">
                    <a:lumMod val="50000"/>
                  </a:schemeClr>
                </a:solidFill>
                <a:latin typeface="微软雅黑" pitchFamily="34" charset="-122"/>
                <a:ea typeface="微软雅黑" pitchFamily="34" charset="-122"/>
              </a:rPr>
              <a:t>下调整，文件默认自动切换。</a:t>
            </a:r>
            <a:endParaRPr lang="en-US" altLang="zh-CN" sz="1200" dirty="0">
              <a:solidFill>
                <a:schemeClr val="accent4">
                  <a:lumMod val="50000"/>
                </a:schemeClr>
              </a:solidFill>
              <a:latin typeface="微软雅黑" pitchFamily="34" charset="-122"/>
              <a:ea typeface="微软雅黑" pitchFamily="34" charset="-122"/>
            </a:endParaRPr>
          </a:p>
          <a:p>
            <a:pPr>
              <a:lnSpc>
                <a:spcPct val="150000"/>
              </a:lnSpc>
            </a:pPr>
            <a:r>
              <a:rPr lang="en-US" altLang="zh-CN" sz="1200" dirty="0" smtClean="0">
                <a:solidFill>
                  <a:schemeClr val="accent4">
                    <a:lumMod val="50000"/>
                  </a:schemeClr>
                </a:solidFill>
                <a:latin typeface="微软雅黑" pitchFamily="34" charset="-122"/>
                <a:ea typeface="微软雅黑" pitchFamily="34" charset="-122"/>
              </a:rPr>
              <a:t>7.</a:t>
            </a:r>
            <a:r>
              <a:rPr lang="zh-CN" altLang="en-US" sz="1200" dirty="0">
                <a:solidFill>
                  <a:schemeClr val="accent4">
                    <a:lumMod val="50000"/>
                  </a:schemeClr>
                </a:solidFill>
                <a:latin typeface="微软雅黑" pitchFamily="34" charset="-122"/>
                <a:ea typeface="微软雅黑" pitchFamily="34" charset="-122"/>
              </a:rPr>
              <a:t>动画修改在</a:t>
            </a:r>
            <a:r>
              <a:rPr lang="en-US" altLang="zh-CN" sz="1200" dirty="0">
                <a:solidFill>
                  <a:schemeClr val="accent4">
                    <a:lumMod val="50000"/>
                  </a:schemeClr>
                </a:solidFill>
                <a:latin typeface="微软雅黑" pitchFamily="34" charset="-122"/>
                <a:ea typeface="微软雅黑" pitchFamily="34" charset="-122"/>
              </a:rPr>
              <a:t>【</a:t>
            </a:r>
            <a:r>
              <a:rPr lang="zh-CN" altLang="en-US" sz="1200" dirty="0">
                <a:solidFill>
                  <a:schemeClr val="accent4">
                    <a:lumMod val="50000"/>
                  </a:schemeClr>
                </a:solidFill>
                <a:latin typeface="微软雅黑" pitchFamily="34" charset="-122"/>
                <a:ea typeface="微软雅黑" pitchFamily="34" charset="-122"/>
              </a:rPr>
              <a:t>动画</a:t>
            </a:r>
            <a:r>
              <a:rPr lang="en-US" altLang="zh-CN" sz="1200" dirty="0" smtClean="0">
                <a:solidFill>
                  <a:schemeClr val="accent4">
                    <a:lumMod val="50000"/>
                  </a:schemeClr>
                </a:solidFill>
                <a:latin typeface="微软雅黑" pitchFamily="34" charset="-122"/>
                <a:ea typeface="微软雅黑" pitchFamily="34" charset="-122"/>
              </a:rPr>
              <a:t>】</a:t>
            </a:r>
            <a:r>
              <a:rPr lang="en-US" altLang="zh-CN" sz="1200" dirty="0">
                <a:solidFill>
                  <a:schemeClr val="accent4">
                    <a:lumMod val="50000"/>
                  </a:schemeClr>
                </a:solidFill>
                <a:latin typeface="微软雅黑" pitchFamily="34" charset="-122"/>
                <a:ea typeface="微软雅黑" pitchFamily="34" charset="-122"/>
                <a:sym typeface="Wingdings" panose="05000000000000000000" pitchFamily="2" charset="2"/>
              </a:rPr>
              <a:t>  </a:t>
            </a:r>
            <a:r>
              <a:rPr lang="en-US" altLang="zh-CN" sz="1200" dirty="0" smtClean="0">
                <a:solidFill>
                  <a:schemeClr val="accent4">
                    <a:lumMod val="50000"/>
                  </a:schemeClr>
                </a:solidFill>
                <a:latin typeface="微软雅黑" pitchFamily="34" charset="-122"/>
                <a:ea typeface="微软雅黑" pitchFamily="34" charset="-122"/>
              </a:rPr>
              <a:t>【</a:t>
            </a:r>
            <a:r>
              <a:rPr lang="zh-CN" altLang="en-US" sz="1200" dirty="0">
                <a:solidFill>
                  <a:schemeClr val="accent4">
                    <a:lumMod val="50000"/>
                  </a:schemeClr>
                </a:solidFill>
                <a:latin typeface="微软雅黑" pitchFamily="34" charset="-122"/>
                <a:ea typeface="微软雅黑" pitchFamily="34" charset="-122"/>
              </a:rPr>
              <a:t>动画窗格</a:t>
            </a:r>
            <a:r>
              <a:rPr lang="en-US" altLang="zh-CN" sz="1200" dirty="0">
                <a:solidFill>
                  <a:schemeClr val="accent4">
                    <a:lumMod val="50000"/>
                  </a:schemeClr>
                </a:solidFill>
                <a:latin typeface="微软雅黑" pitchFamily="34" charset="-122"/>
                <a:ea typeface="微软雅黑" pitchFamily="34" charset="-122"/>
              </a:rPr>
              <a:t>】</a:t>
            </a:r>
            <a:r>
              <a:rPr lang="zh-CN" altLang="en-US" sz="1200" dirty="0">
                <a:solidFill>
                  <a:schemeClr val="accent4">
                    <a:lumMod val="50000"/>
                  </a:schemeClr>
                </a:solidFill>
                <a:latin typeface="微软雅黑" pitchFamily="34" charset="-122"/>
                <a:ea typeface="微软雅黑" pitchFamily="34" charset="-122"/>
              </a:rPr>
              <a:t>下调整时间、先后播放、手动播放、自动播放。</a:t>
            </a:r>
            <a:endParaRPr lang="en-US" altLang="zh-CN" sz="1200" dirty="0">
              <a:solidFill>
                <a:schemeClr val="accent4">
                  <a:lumMod val="50000"/>
                </a:schemeClr>
              </a:solidFill>
              <a:latin typeface="微软雅黑" pitchFamily="34" charset="-122"/>
              <a:ea typeface="微软雅黑" pitchFamily="34" charset="-122"/>
            </a:endParaRPr>
          </a:p>
          <a:p>
            <a:pPr>
              <a:lnSpc>
                <a:spcPct val="150000"/>
              </a:lnSpc>
            </a:pPr>
            <a:r>
              <a:rPr lang="en-US" altLang="zh-CN" sz="1200" dirty="0" smtClean="0">
                <a:solidFill>
                  <a:schemeClr val="accent4">
                    <a:lumMod val="50000"/>
                  </a:schemeClr>
                </a:solidFill>
                <a:latin typeface="微软雅黑" pitchFamily="34" charset="-122"/>
                <a:ea typeface="微软雅黑" pitchFamily="34" charset="-122"/>
              </a:rPr>
              <a:t>8.</a:t>
            </a:r>
            <a:r>
              <a:rPr lang="zh-CN" altLang="en-US" sz="1200" dirty="0" smtClean="0">
                <a:solidFill>
                  <a:schemeClr val="accent4">
                    <a:lumMod val="50000"/>
                  </a:schemeClr>
                </a:solidFill>
                <a:latin typeface="微软雅黑" pitchFamily="34" charset="-122"/>
                <a:ea typeface="微软雅黑" pitchFamily="34" charset="-122"/>
              </a:rPr>
              <a:t>图片更换</a:t>
            </a:r>
            <a:r>
              <a:rPr lang="en-US" altLang="zh-CN" sz="1200" dirty="0" smtClean="0">
                <a:solidFill>
                  <a:schemeClr val="accent4">
                    <a:lumMod val="50000"/>
                  </a:schemeClr>
                </a:solidFill>
                <a:latin typeface="微软雅黑" pitchFamily="34" charset="-122"/>
                <a:ea typeface="微软雅黑" pitchFamily="34" charset="-122"/>
                <a:sym typeface="Wingdings" panose="05000000000000000000" pitchFamily="2" charset="2"/>
              </a:rPr>
              <a:t></a:t>
            </a:r>
            <a:r>
              <a:rPr lang="zh-CN" altLang="en-US" sz="1200" dirty="0" smtClean="0">
                <a:solidFill>
                  <a:schemeClr val="accent4">
                    <a:lumMod val="50000"/>
                  </a:schemeClr>
                </a:solidFill>
                <a:latin typeface="微软雅黑" pitchFamily="34" charset="-122"/>
                <a:ea typeface="微软雅黑" pitchFamily="34" charset="-122"/>
              </a:rPr>
              <a:t>鼠标对准图片</a:t>
            </a:r>
            <a:r>
              <a:rPr lang="en-US" altLang="zh-CN" sz="1200" dirty="0" smtClean="0">
                <a:solidFill>
                  <a:schemeClr val="accent4">
                    <a:lumMod val="50000"/>
                  </a:schemeClr>
                </a:solidFill>
                <a:latin typeface="微软雅黑" pitchFamily="34" charset="-122"/>
                <a:ea typeface="微软雅黑" pitchFamily="34" charset="-122"/>
              </a:rPr>
              <a:t>【</a:t>
            </a:r>
            <a:r>
              <a:rPr lang="zh-CN" altLang="en-US" sz="1200" dirty="0" smtClean="0">
                <a:solidFill>
                  <a:schemeClr val="accent4">
                    <a:lumMod val="50000"/>
                  </a:schemeClr>
                </a:solidFill>
                <a:latin typeface="微软雅黑" pitchFamily="34" charset="-122"/>
                <a:ea typeface="微软雅黑" pitchFamily="34" charset="-122"/>
              </a:rPr>
              <a:t>右击</a:t>
            </a:r>
            <a:r>
              <a:rPr lang="en-US" altLang="zh-CN" sz="1200" dirty="0" smtClean="0">
                <a:solidFill>
                  <a:schemeClr val="accent4">
                    <a:lumMod val="50000"/>
                  </a:schemeClr>
                </a:solidFill>
                <a:latin typeface="微软雅黑" pitchFamily="34" charset="-122"/>
                <a:ea typeface="微软雅黑" pitchFamily="34" charset="-122"/>
              </a:rPr>
              <a:t>】</a:t>
            </a:r>
            <a:r>
              <a:rPr lang="en-US" altLang="zh-CN" sz="1200" dirty="0">
                <a:solidFill>
                  <a:schemeClr val="accent4">
                    <a:lumMod val="50000"/>
                  </a:schemeClr>
                </a:solidFill>
                <a:latin typeface="微软雅黑" pitchFamily="34" charset="-122"/>
                <a:ea typeface="微软雅黑" pitchFamily="34" charset="-122"/>
                <a:sym typeface="Wingdings" panose="05000000000000000000" pitchFamily="2" charset="2"/>
              </a:rPr>
              <a:t>  </a:t>
            </a:r>
            <a:r>
              <a:rPr lang="en-US" altLang="zh-CN" sz="1200" dirty="0" smtClean="0">
                <a:solidFill>
                  <a:schemeClr val="accent4">
                    <a:lumMod val="50000"/>
                  </a:schemeClr>
                </a:solidFill>
                <a:latin typeface="微软雅黑" pitchFamily="34" charset="-122"/>
                <a:ea typeface="微软雅黑" pitchFamily="34" charset="-122"/>
              </a:rPr>
              <a:t>【</a:t>
            </a:r>
            <a:r>
              <a:rPr lang="zh-CN" altLang="en-US" sz="1200" dirty="0" smtClean="0">
                <a:solidFill>
                  <a:schemeClr val="accent4">
                    <a:lumMod val="50000"/>
                  </a:schemeClr>
                </a:solidFill>
                <a:latin typeface="微软雅黑" pitchFamily="34" charset="-122"/>
                <a:ea typeface="微软雅黑" pitchFamily="34" charset="-122"/>
              </a:rPr>
              <a:t>更换图片</a:t>
            </a:r>
            <a:r>
              <a:rPr lang="en-US" altLang="zh-CN" sz="1200" dirty="0" smtClean="0">
                <a:solidFill>
                  <a:schemeClr val="accent4">
                    <a:lumMod val="50000"/>
                  </a:schemeClr>
                </a:solidFill>
                <a:latin typeface="微软雅黑" pitchFamily="34" charset="-122"/>
                <a:ea typeface="微软雅黑" pitchFamily="34" charset="-122"/>
              </a:rPr>
              <a:t>】</a:t>
            </a:r>
            <a:r>
              <a:rPr lang="zh-CN" altLang="en-US" sz="1200" dirty="0" smtClean="0">
                <a:solidFill>
                  <a:schemeClr val="accent4">
                    <a:lumMod val="50000"/>
                  </a:schemeClr>
                </a:solidFill>
                <a:latin typeface="微软雅黑" pitchFamily="34" charset="-122"/>
                <a:ea typeface="微软雅黑" pitchFamily="34" charset="-122"/>
              </a:rPr>
              <a:t>进行更改所需的图片。</a:t>
            </a:r>
            <a:endParaRPr lang="en-US" altLang="zh-CN" sz="1200" dirty="0">
              <a:solidFill>
                <a:schemeClr val="accent4">
                  <a:lumMod val="50000"/>
                </a:schemeClr>
              </a:solidFill>
              <a:latin typeface="微软雅黑" pitchFamily="34" charset="-122"/>
              <a:ea typeface="微软雅黑" pitchFamily="34" charset="-122"/>
            </a:endParaRPr>
          </a:p>
          <a:p>
            <a:pPr>
              <a:lnSpc>
                <a:spcPct val="150000"/>
              </a:lnSpc>
            </a:pPr>
            <a:r>
              <a:rPr lang="en-US" altLang="zh-CN" sz="1200" dirty="0" smtClean="0">
                <a:solidFill>
                  <a:schemeClr val="accent4">
                    <a:lumMod val="50000"/>
                  </a:schemeClr>
                </a:solidFill>
                <a:latin typeface="微软雅黑" pitchFamily="34" charset="-122"/>
                <a:ea typeface="微软雅黑" pitchFamily="34" charset="-122"/>
              </a:rPr>
              <a:t>9.</a:t>
            </a:r>
            <a:r>
              <a:rPr lang="zh-CN" altLang="en-US" sz="1200" dirty="0" smtClean="0">
                <a:solidFill>
                  <a:schemeClr val="accent4">
                    <a:lumMod val="50000"/>
                  </a:schemeClr>
                </a:solidFill>
                <a:latin typeface="微软雅黑" pitchFamily="34" charset="-122"/>
                <a:ea typeface="微软雅黑" pitchFamily="34" charset="-122"/>
              </a:rPr>
              <a:t>创建视频文件请点击</a:t>
            </a:r>
            <a:r>
              <a:rPr lang="en-US" altLang="zh-CN" sz="1200" dirty="0" smtClean="0">
                <a:solidFill>
                  <a:schemeClr val="accent4">
                    <a:lumMod val="50000"/>
                  </a:schemeClr>
                </a:solidFill>
                <a:latin typeface="微软雅黑" pitchFamily="34" charset="-122"/>
                <a:ea typeface="微软雅黑" pitchFamily="34" charset="-122"/>
              </a:rPr>
              <a:t>【</a:t>
            </a:r>
            <a:r>
              <a:rPr lang="zh-CN" altLang="en-US" sz="1200" dirty="0" smtClean="0">
                <a:solidFill>
                  <a:schemeClr val="accent4">
                    <a:lumMod val="50000"/>
                  </a:schemeClr>
                </a:solidFill>
                <a:latin typeface="微软雅黑" pitchFamily="34" charset="-122"/>
                <a:ea typeface="微软雅黑" pitchFamily="34" charset="-122"/>
              </a:rPr>
              <a:t>文件</a:t>
            </a:r>
            <a:r>
              <a:rPr lang="en-US" altLang="zh-CN" sz="1200" dirty="0" smtClean="0">
                <a:solidFill>
                  <a:schemeClr val="accent4">
                    <a:lumMod val="50000"/>
                  </a:schemeClr>
                </a:solidFill>
                <a:latin typeface="微软雅黑" pitchFamily="34" charset="-122"/>
                <a:ea typeface="微软雅黑" pitchFamily="34" charset="-122"/>
              </a:rPr>
              <a:t>】</a:t>
            </a:r>
            <a:r>
              <a:rPr lang="en-US" altLang="zh-CN" sz="1200" dirty="0" smtClean="0">
                <a:solidFill>
                  <a:schemeClr val="accent4">
                    <a:lumMod val="50000"/>
                  </a:schemeClr>
                </a:solidFill>
                <a:latin typeface="微软雅黑" pitchFamily="34" charset="-122"/>
                <a:ea typeface="微软雅黑" pitchFamily="34" charset="-122"/>
                <a:sym typeface="Wingdings" panose="05000000000000000000" pitchFamily="2" charset="2"/>
              </a:rPr>
              <a:t>【</a:t>
            </a:r>
            <a:r>
              <a:rPr lang="zh-CN" altLang="en-US" sz="1200" dirty="0" smtClean="0">
                <a:solidFill>
                  <a:schemeClr val="accent4">
                    <a:lumMod val="50000"/>
                  </a:schemeClr>
                </a:solidFill>
                <a:latin typeface="微软雅黑" pitchFamily="34" charset="-122"/>
                <a:ea typeface="微软雅黑" pitchFamily="34" charset="-122"/>
                <a:sym typeface="Wingdings" panose="05000000000000000000" pitchFamily="2" charset="2"/>
              </a:rPr>
              <a:t>保存并发送</a:t>
            </a:r>
            <a:r>
              <a:rPr lang="en-US" altLang="zh-CN" sz="1200" dirty="0" smtClean="0">
                <a:solidFill>
                  <a:schemeClr val="accent4">
                    <a:lumMod val="50000"/>
                  </a:schemeClr>
                </a:solidFill>
                <a:latin typeface="微软雅黑" pitchFamily="34" charset="-122"/>
                <a:ea typeface="微软雅黑" pitchFamily="34" charset="-122"/>
                <a:sym typeface="Wingdings" panose="05000000000000000000" pitchFamily="2" charset="2"/>
              </a:rPr>
              <a:t>】</a:t>
            </a:r>
            <a:r>
              <a:rPr lang="en-US" altLang="zh-CN" sz="1200" dirty="0">
                <a:solidFill>
                  <a:schemeClr val="accent4">
                    <a:lumMod val="50000"/>
                  </a:schemeClr>
                </a:solidFill>
                <a:latin typeface="微软雅黑" pitchFamily="34" charset="-122"/>
                <a:ea typeface="微软雅黑" pitchFamily="34" charset="-122"/>
                <a:sym typeface="Wingdings" panose="05000000000000000000" pitchFamily="2" charset="2"/>
              </a:rPr>
              <a:t> </a:t>
            </a:r>
            <a:r>
              <a:rPr lang="en-US" altLang="zh-CN" sz="1200" dirty="0" smtClean="0">
                <a:solidFill>
                  <a:schemeClr val="accent4">
                    <a:lumMod val="50000"/>
                  </a:schemeClr>
                </a:solidFill>
                <a:latin typeface="微软雅黑" pitchFamily="34" charset="-122"/>
                <a:ea typeface="微软雅黑" pitchFamily="34" charset="-122"/>
                <a:sym typeface="Wingdings" panose="05000000000000000000" pitchFamily="2" charset="2"/>
              </a:rPr>
              <a:t>【</a:t>
            </a:r>
            <a:r>
              <a:rPr lang="zh-CN" altLang="en-US" sz="1200" dirty="0" smtClean="0">
                <a:solidFill>
                  <a:schemeClr val="accent4">
                    <a:lumMod val="50000"/>
                  </a:schemeClr>
                </a:solidFill>
                <a:latin typeface="微软雅黑" pitchFamily="34" charset="-122"/>
                <a:ea typeface="微软雅黑" pitchFamily="34" charset="-122"/>
                <a:sym typeface="Wingdings" panose="05000000000000000000" pitchFamily="2" charset="2"/>
              </a:rPr>
              <a:t>创建视频</a:t>
            </a:r>
            <a:r>
              <a:rPr lang="en-US" altLang="zh-CN" sz="1200" dirty="0" smtClean="0">
                <a:solidFill>
                  <a:schemeClr val="accent4">
                    <a:lumMod val="50000"/>
                  </a:schemeClr>
                </a:solidFill>
                <a:latin typeface="微软雅黑" pitchFamily="34" charset="-122"/>
                <a:ea typeface="微软雅黑" pitchFamily="34" charset="-122"/>
                <a:sym typeface="Wingdings" panose="05000000000000000000" pitchFamily="2" charset="2"/>
              </a:rPr>
              <a:t>】</a:t>
            </a:r>
            <a:r>
              <a:rPr lang="zh-CN" altLang="en-US" sz="1200" dirty="0" smtClean="0">
                <a:solidFill>
                  <a:schemeClr val="accent4">
                    <a:lumMod val="50000"/>
                  </a:schemeClr>
                </a:solidFill>
                <a:latin typeface="微软雅黑" pitchFamily="34" charset="-122"/>
                <a:ea typeface="微软雅黑" pitchFamily="34" charset="-122"/>
              </a:rPr>
              <a:t>（注：导出视频格式请把所有页面动画设置自动播放）</a:t>
            </a:r>
            <a:endParaRPr lang="en-US" altLang="zh-CN" sz="1200" dirty="0">
              <a:solidFill>
                <a:schemeClr val="accent4">
                  <a:lumMod val="50000"/>
                </a:schemeClr>
              </a:solidFill>
              <a:latin typeface="微软雅黑" pitchFamily="34" charset="-122"/>
              <a:ea typeface="微软雅黑" pitchFamily="34" charset="-122"/>
            </a:endParaRPr>
          </a:p>
        </p:txBody>
      </p:sp>
      <p:sp>
        <p:nvSpPr>
          <p:cNvPr id="11" name="TextBox 10"/>
          <p:cNvSpPr txBox="1"/>
          <p:nvPr userDrawn="1"/>
        </p:nvSpPr>
        <p:spPr>
          <a:xfrm>
            <a:off x="373648" y="4872640"/>
            <a:ext cx="8640453" cy="257759"/>
          </a:xfrm>
          <a:prstGeom prst="rect">
            <a:avLst/>
          </a:prstGeom>
          <a:noFill/>
        </p:spPr>
        <p:txBody>
          <a:bodyPr wrap="square" lIns="87627" tIns="43813" rIns="87627" bIns="43813" rtlCol="0">
            <a:spAutoFit/>
          </a:bodyPr>
          <a:lstStyle/>
          <a:p>
            <a:pPr algn="just"/>
            <a:r>
              <a:rPr lang="zh-CN" altLang="en-US" sz="1100" dirty="0">
                <a:solidFill>
                  <a:schemeClr val="accent4">
                    <a:lumMod val="60000"/>
                    <a:lumOff val="40000"/>
                  </a:schemeClr>
                </a:solidFill>
                <a:latin typeface="微软雅黑" pitchFamily="34" charset="-122"/>
                <a:ea typeface="微软雅黑" pitchFamily="34" charset="-122"/>
              </a:rPr>
              <a:t>注：以上说明</a:t>
            </a:r>
            <a:r>
              <a:rPr lang="zh-CN" altLang="en-US" sz="1100" dirty="0" smtClean="0">
                <a:solidFill>
                  <a:schemeClr val="accent4">
                    <a:lumMod val="60000"/>
                    <a:lumOff val="40000"/>
                  </a:schemeClr>
                </a:solidFill>
                <a:latin typeface="微软雅黑" pitchFamily="34" charset="-122"/>
                <a:ea typeface="微软雅黑" pitchFamily="34" charset="-122"/>
              </a:rPr>
              <a:t>以</a:t>
            </a:r>
            <a:r>
              <a:rPr lang="en-US" altLang="zh-CN" sz="1100" dirty="0">
                <a:solidFill>
                  <a:schemeClr val="accent4">
                    <a:lumMod val="60000"/>
                    <a:lumOff val="40000"/>
                  </a:schemeClr>
                </a:solidFill>
                <a:latin typeface="微软雅黑" pitchFamily="34" charset="-122"/>
                <a:ea typeface="微软雅黑" pitchFamily="34" charset="-122"/>
              </a:rPr>
              <a:t>Microsoft PowerPoint 2010 </a:t>
            </a:r>
            <a:r>
              <a:rPr lang="zh-CN" altLang="en-US" sz="1100" dirty="0">
                <a:solidFill>
                  <a:schemeClr val="accent4">
                    <a:lumMod val="60000"/>
                    <a:lumOff val="40000"/>
                  </a:schemeClr>
                </a:solidFill>
                <a:latin typeface="微软雅黑" pitchFamily="34" charset="-122"/>
                <a:ea typeface="微软雅黑" pitchFamily="34" charset="-122"/>
              </a:rPr>
              <a:t>版本为例，其他版本未测试。</a:t>
            </a:r>
            <a:r>
              <a:rPr lang="en-US" altLang="zh-CN" sz="1100" dirty="0">
                <a:solidFill>
                  <a:schemeClr val="accent4">
                    <a:lumMod val="60000"/>
                    <a:lumOff val="40000"/>
                  </a:schemeClr>
                </a:solidFill>
                <a:latin typeface="微软雅黑" pitchFamily="34" charset="-122"/>
                <a:ea typeface="微软雅黑" pitchFamily="34" charset="-122"/>
              </a:rPr>
              <a:t> </a:t>
            </a:r>
            <a:r>
              <a:rPr lang="zh-CN" altLang="en-US" sz="1100" dirty="0" smtClean="0">
                <a:solidFill>
                  <a:schemeClr val="accent4">
                    <a:lumMod val="60000"/>
                    <a:lumOff val="40000"/>
                  </a:schemeClr>
                </a:solidFill>
                <a:latin typeface="微软雅黑" pitchFamily="34" charset="-122"/>
                <a:ea typeface="微软雅黑" pitchFamily="34" charset="-122"/>
              </a:rPr>
              <a:t>请使用</a:t>
            </a:r>
            <a:r>
              <a:rPr lang="en-US" altLang="zh-CN" sz="1100" dirty="0" smtClean="0">
                <a:solidFill>
                  <a:schemeClr val="accent4">
                    <a:lumMod val="60000"/>
                    <a:lumOff val="40000"/>
                  </a:schemeClr>
                </a:solidFill>
                <a:latin typeface="微软雅黑" pitchFamily="34" charset="-122"/>
                <a:ea typeface="微软雅黑" pitchFamily="34" charset="-122"/>
              </a:rPr>
              <a:t>2010</a:t>
            </a:r>
            <a:r>
              <a:rPr lang="zh-CN" altLang="en-US" sz="1100" dirty="0" smtClean="0">
                <a:solidFill>
                  <a:schemeClr val="accent4">
                    <a:lumMod val="60000"/>
                    <a:lumOff val="40000"/>
                  </a:schemeClr>
                </a:solidFill>
                <a:latin typeface="微软雅黑" pitchFamily="34" charset="-122"/>
                <a:ea typeface="微软雅黑" pitchFamily="34" charset="-122"/>
              </a:rPr>
              <a:t>或以上</a:t>
            </a:r>
            <a:r>
              <a:rPr lang="zh-CN" altLang="en-US" sz="1100" dirty="0">
                <a:solidFill>
                  <a:schemeClr val="accent4">
                    <a:lumMod val="60000"/>
                    <a:lumOff val="40000"/>
                  </a:schemeClr>
                </a:solidFill>
                <a:latin typeface="微软雅黑" pitchFamily="34" charset="-122"/>
                <a:ea typeface="微软雅黑" pitchFamily="34" charset="-122"/>
              </a:rPr>
              <a:t>更高版本修改</a:t>
            </a:r>
            <a:r>
              <a:rPr lang="zh-CN" altLang="en-US" sz="1100" dirty="0" smtClean="0">
                <a:solidFill>
                  <a:schemeClr val="accent4">
                    <a:lumMod val="60000"/>
                    <a:lumOff val="40000"/>
                  </a:schemeClr>
                </a:solidFill>
                <a:latin typeface="微软雅黑" pitchFamily="34" charset="-122"/>
                <a:ea typeface="微软雅黑" pitchFamily="34" charset="-122"/>
              </a:rPr>
              <a:t>编辑。</a:t>
            </a:r>
            <a:endParaRPr lang="zh-CN" altLang="en-US" sz="1100" dirty="0">
              <a:solidFill>
                <a:schemeClr val="accent4">
                  <a:lumMod val="60000"/>
                  <a:lumOff val="40000"/>
                </a:schemeClr>
              </a:solidFill>
              <a:latin typeface="微软雅黑" pitchFamily="34" charset="-122"/>
              <a:ea typeface="微软雅黑" pitchFamily="34" charset="-122"/>
            </a:endParaRPr>
          </a:p>
        </p:txBody>
      </p:sp>
      <p:cxnSp>
        <p:nvCxnSpPr>
          <p:cNvPr id="12" name="直接连接符 11"/>
          <p:cNvCxnSpPr/>
          <p:nvPr userDrawn="1"/>
        </p:nvCxnSpPr>
        <p:spPr>
          <a:xfrm>
            <a:off x="445654" y="4871161"/>
            <a:ext cx="8699934" cy="1479"/>
          </a:xfrm>
          <a:prstGeom prst="line">
            <a:avLst/>
          </a:prstGeom>
        </p:spPr>
        <p:style>
          <a:lnRef idx="1">
            <a:schemeClr val="accent5"/>
          </a:lnRef>
          <a:fillRef idx="0">
            <a:schemeClr val="accent5"/>
          </a:fillRef>
          <a:effectRef idx="0">
            <a:schemeClr val="accent5"/>
          </a:effectRef>
          <a:fontRef idx="minor">
            <a:schemeClr val="tx1"/>
          </a:fontRef>
        </p:style>
      </p:cxnSp>
      <p:sp>
        <p:nvSpPr>
          <p:cNvPr id="13" name="TextBox 12"/>
          <p:cNvSpPr txBox="1"/>
          <p:nvPr userDrawn="1"/>
        </p:nvSpPr>
        <p:spPr>
          <a:xfrm>
            <a:off x="329965" y="4011910"/>
            <a:ext cx="6647956" cy="738654"/>
          </a:xfrm>
          <a:prstGeom prst="rect">
            <a:avLst/>
          </a:prstGeom>
          <a:noFill/>
        </p:spPr>
        <p:txBody>
          <a:bodyPr wrap="none" lIns="91431" tIns="45715" rIns="91431" bIns="45715" rtlCol="0">
            <a:spAutoFit/>
          </a:bodyPr>
          <a:lstStyle/>
          <a:p>
            <a:pPr algn="just">
              <a:lnSpc>
                <a:spcPct val="150000"/>
              </a:lnSpc>
            </a:pPr>
            <a:r>
              <a:rPr lang="zh-CN" altLang="en-US" sz="1400" dirty="0" smtClean="0">
                <a:solidFill>
                  <a:srgbClr val="FF0000"/>
                </a:solidFill>
                <a:latin typeface="微软雅黑" pitchFamily="34" charset="-122"/>
                <a:ea typeface="微软雅黑" pitchFamily="34" charset="-122"/>
              </a:rPr>
              <a:t>原创</a:t>
            </a:r>
            <a:r>
              <a:rPr lang="zh-CN" altLang="en-US" sz="1400" dirty="0">
                <a:solidFill>
                  <a:srgbClr val="FF0000"/>
                </a:solidFill>
                <a:latin typeface="微软雅黑" pitchFamily="34" charset="-122"/>
                <a:ea typeface="微软雅黑" pitchFamily="34" charset="-122"/>
              </a:rPr>
              <a:t>模版仅授权购买者本人使用，请勿复制、传播、销售</a:t>
            </a:r>
            <a:r>
              <a:rPr lang="zh-CN" altLang="en-US" sz="1400" dirty="0" smtClean="0">
                <a:solidFill>
                  <a:srgbClr val="FF0000"/>
                </a:solidFill>
                <a:latin typeface="微软雅黑" pitchFamily="34" charset="-122"/>
                <a:ea typeface="微软雅黑" pitchFamily="34" charset="-122"/>
              </a:rPr>
              <a:t>，违者必究，谢谢配合。</a:t>
            </a:r>
            <a:endParaRPr lang="zh-CN" altLang="en-US" sz="1400" dirty="0">
              <a:solidFill>
                <a:srgbClr val="FF0000"/>
              </a:solidFill>
              <a:latin typeface="微软雅黑" pitchFamily="34" charset="-122"/>
              <a:ea typeface="微软雅黑" pitchFamily="34" charset="-122"/>
            </a:endParaRPr>
          </a:p>
          <a:p>
            <a:pPr algn="just">
              <a:lnSpc>
                <a:spcPct val="150000"/>
              </a:lnSpc>
            </a:pPr>
            <a:r>
              <a:rPr lang="zh-CN" altLang="en-US" sz="1400" b="1" dirty="0" smtClean="0">
                <a:solidFill>
                  <a:srgbClr val="FF0000"/>
                </a:solidFill>
                <a:latin typeface="微软雅黑" pitchFamily="34" charset="-122"/>
                <a:ea typeface="微软雅黑" pitchFamily="34" charset="-122"/>
              </a:rPr>
              <a:t>联系</a:t>
            </a:r>
            <a:r>
              <a:rPr lang="en-US" altLang="zh-CN" sz="1400" b="1" dirty="0">
                <a:solidFill>
                  <a:srgbClr val="FF0000"/>
                </a:solidFill>
                <a:latin typeface="微软雅黑" pitchFamily="34" charset="-122"/>
                <a:ea typeface="微软雅黑" pitchFamily="34" charset="-122"/>
              </a:rPr>
              <a:t>QQ</a:t>
            </a:r>
            <a:r>
              <a:rPr lang="zh-CN" altLang="en-US" sz="1400" b="1" dirty="0">
                <a:solidFill>
                  <a:srgbClr val="FF0000"/>
                </a:solidFill>
                <a:latin typeface="微软雅黑" pitchFamily="34" charset="-122"/>
                <a:ea typeface="微软雅黑" pitchFamily="34" charset="-122"/>
              </a:rPr>
              <a:t>：</a:t>
            </a:r>
            <a:r>
              <a:rPr lang="en-US" altLang="zh-CN" sz="1400" b="1" dirty="0" smtClean="0">
                <a:solidFill>
                  <a:srgbClr val="FF0000"/>
                </a:solidFill>
                <a:latin typeface="微软雅黑" pitchFamily="34" charset="-122"/>
                <a:ea typeface="微软雅黑" pitchFamily="34" charset="-122"/>
              </a:rPr>
              <a:t>987900079</a:t>
            </a:r>
            <a:r>
              <a:rPr lang="en-US" altLang="zh-CN" sz="1400" dirty="0" smtClean="0">
                <a:solidFill>
                  <a:srgbClr val="FF0000"/>
                </a:solidFill>
                <a:latin typeface="微软雅黑" pitchFamily="34" charset="-122"/>
                <a:ea typeface="微软雅黑" pitchFamily="34" charset="-122"/>
              </a:rPr>
              <a:t>       </a:t>
            </a:r>
            <a:r>
              <a:rPr lang="zh-CN" altLang="en-US" sz="1400" dirty="0" smtClean="0">
                <a:solidFill>
                  <a:srgbClr val="FF0000"/>
                </a:solidFill>
                <a:latin typeface="微软雅黑" pitchFamily="34" charset="-122"/>
                <a:ea typeface="微软雅黑" pitchFamily="34" charset="-122"/>
              </a:rPr>
              <a:t>更多精品模版  </a:t>
            </a:r>
            <a:r>
              <a:rPr lang="en-US" altLang="zh-CN" sz="1400" dirty="0" smtClean="0">
                <a:solidFill>
                  <a:srgbClr val="FF0000"/>
                </a:solidFill>
                <a:latin typeface="微软雅黑" pitchFamily="34" charset="-122"/>
                <a:ea typeface="微软雅黑" pitchFamily="34" charset="-122"/>
              </a:rPr>
              <a:t>http://hi.ooopic.com/dcq888/tuku</a:t>
            </a:r>
            <a:endParaRPr lang="en-US" altLang="zh-CN" sz="1400" dirty="0">
              <a:solidFill>
                <a:srgbClr val="FF0000"/>
              </a:solidFill>
              <a:latin typeface="微软雅黑" pitchFamily="34" charset="-122"/>
              <a:ea typeface="微软雅黑" pitchFamily="34" charset="-122"/>
            </a:endParaRPr>
          </a:p>
        </p:txBody>
      </p:sp>
      <p:pic>
        <p:nvPicPr>
          <p:cNvPr id="14" name="Picture 26" descr="LOGO2"/>
          <p:cNvPicPr>
            <a:picLocks noChangeAspect="1" noChangeArrowheads="1"/>
          </p:cNvPicPr>
          <p:nvPr userDrawn="1"/>
        </p:nvPicPr>
        <p:blipFill>
          <a:blip r:embed="rId2">
            <a:duotone>
              <a:prstClr val="black"/>
              <a:schemeClr val="tx2">
                <a:tint val="45000"/>
                <a:satMod val="400000"/>
              </a:schemeClr>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445656" y="182256"/>
            <a:ext cx="1346223" cy="445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1" r:id="rId1"/>
  </p:sldLayoutIdLst>
  <p:transition spd="med" advClick="0" advTm="1000">
    <p:pull/>
  </p:transition>
  <p:timing>
    <p:tnLst>
      <p:par>
        <p:cTn id="1" dur="indefinite" restart="never" nodeType="tmRoot"/>
      </p:par>
    </p:tnLst>
  </p:timing>
  <p:txStyles>
    <p:title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微软雅黑" pitchFamily="34" charset="-122"/>
          <a:ea typeface="微软雅黑"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微软雅黑" pitchFamily="34" charset="-122"/>
          <a:ea typeface="微软雅黑"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微软雅黑" pitchFamily="34" charset="-122"/>
          <a:ea typeface="微软雅黑"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微软雅黑" pitchFamily="34" charset="-122"/>
          <a:ea typeface="微软雅黑"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微软雅黑" pitchFamily="34" charset="-122"/>
          <a:ea typeface="微软雅黑"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Relationships xmlns="http://schemas.openxmlformats.org/package/2006/relationships"><Relationship Id="rId8" Type="http://schemas.openxmlformats.org/officeDocument/2006/relationships/notesSlide" Target="../notesSlides/notesSlide1.xml"></Relationship><Relationship Id="rId7" Type="http://schemas.openxmlformats.org/officeDocument/2006/relationships/slideLayout" Target="../slideLayouts/slideLayout1.xml"></Relationship><Relationship Id="rId6" Type="http://schemas.openxmlformats.org/officeDocument/2006/relationships/image" Target="../media/image4.png"></Relationship><Relationship Id="rId5" Type="http://schemas.microsoft.com/office/2007/relationships/media" Target="../media/media1.mp3"></Relationship><Relationship Id="rId4" Type="http://schemas.openxmlformats.org/officeDocument/2006/relationships/audio" Target="../media/media1.mp3"></Relationship><Relationship Id="rId3" Type="http://schemas.openxmlformats.org/officeDocument/2006/relationships/image" Target="../media/image3.png"></Relationship><Relationship Id="rId2" Type="http://schemas.microsoft.com/office/2007/relationships/hdphoto" Target="../media/hdphoto2.wdp"></Relationship><Relationship Id="rId1" Type="http://schemas.openxmlformats.org/officeDocument/2006/relationships/image" Target="../media/image2.jpeg"></Relationship></Relationships>
</file>

<file path=ppt/slides/_rels/slide10.xml.rels><?xml version="1.0" encoding="UTF-8"?>
<Relationships xmlns="http://schemas.openxmlformats.org/package/2006/relationships"><Relationship Id="rId3" Type="http://schemas.openxmlformats.org/officeDocument/2006/relationships/notesSlide" Target="../notesSlides/notesSlide10.xml"></Relationship><Relationship Id="rId2" Type="http://schemas.openxmlformats.org/officeDocument/2006/relationships/slideLayout" Target="../slideLayouts/slideLayout5.xml"></Relationship><Relationship Id="rId1" Type="http://schemas.openxmlformats.org/officeDocument/2006/relationships/image" Target="../media/image9.png"></Relationship></Relationships>
</file>

<file path=ppt/slides/_rels/slide11.xml.rels><?xml version="1.0" encoding="UTF-8"?>
<Relationships xmlns="http://schemas.openxmlformats.org/package/2006/relationships"><Relationship Id="rId2" Type="http://schemas.openxmlformats.org/officeDocument/2006/relationships/notesSlide" Target="../notesSlides/notesSlide11.xml"></Relationship><Relationship Id="rId1" Type="http://schemas.openxmlformats.org/officeDocument/2006/relationships/slideLayout" Target="../slideLayouts/slideLayout4.xml"></Relationship></Relationships>
</file>

<file path=ppt/slides/_rels/slide12.xml.rels><?xml version="1.0" encoding="UTF-8"?>
<Relationships xmlns="http://schemas.openxmlformats.org/package/2006/relationships"><Relationship Id="rId7" Type="http://schemas.openxmlformats.org/officeDocument/2006/relationships/notesSlide" Target="../notesSlides/notesSlide12.xml"></Relationship><Relationship Id="rId6" Type="http://schemas.openxmlformats.org/officeDocument/2006/relationships/slideLayout" Target="../slideLayouts/slideLayout6.xml"></Relationship><Relationship Id="rId5" Type="http://schemas.microsoft.com/office/2007/relationships/hdphoto" Target="../media/hdphoto4.wdp"></Relationship><Relationship Id="rId4" Type="http://schemas.openxmlformats.org/officeDocument/2006/relationships/image" Target="../media/image12.jpeg"></Relationship><Relationship Id="rId3" Type="http://schemas.openxmlformats.org/officeDocument/2006/relationships/image" Target="../media/image11.jpeg"></Relationship><Relationship Id="rId2" Type="http://schemas.microsoft.com/office/2007/relationships/hdphoto" Target="../media/hdphoto3.wdp"></Relationship><Relationship Id="rId1" Type="http://schemas.openxmlformats.org/officeDocument/2006/relationships/image" Target="../media/image10.jpeg"></Relationship></Relationships>
</file>

<file path=ppt/slides/_rels/slide13.xml.rels><?xml version="1.0" encoding="UTF-8"?>
<Relationships xmlns="http://schemas.openxmlformats.org/package/2006/relationships"><Relationship Id="rId4" Type="http://schemas.openxmlformats.org/officeDocument/2006/relationships/notesSlide" Target="../notesSlides/notesSlide13.xml"></Relationship><Relationship Id="rId3" Type="http://schemas.openxmlformats.org/officeDocument/2006/relationships/slideLayout" Target="../slideLayouts/slideLayout5.xml"></Relationship><Relationship Id="rId2" Type="http://schemas.openxmlformats.org/officeDocument/2006/relationships/image" Target="../media/image14.png"></Relationship><Relationship Id="rId1" Type="http://schemas.openxmlformats.org/officeDocument/2006/relationships/image" Target="../media/image13.png"></Relationship></Relationships>
</file>

<file path=ppt/slides/_rels/slide14.xml.rels><?xml version="1.0" encoding="UTF-8"?>
<Relationships xmlns="http://schemas.openxmlformats.org/package/2006/relationships"><Relationship Id="rId3" Type="http://schemas.openxmlformats.org/officeDocument/2006/relationships/notesSlide" Target="../notesSlides/notesSlide14.xml"></Relationship><Relationship Id="rId2" Type="http://schemas.openxmlformats.org/officeDocument/2006/relationships/slideLayout" Target="../slideLayouts/slideLayout7.xml"></Relationship><Relationship Id="rId1" Type="http://schemas.openxmlformats.org/officeDocument/2006/relationships/image" Target="../media/image15.png"></Relationship></Relationships>
</file>

<file path=ppt/slides/_rels/slide15.xml.rels><?xml version="1.0" encoding="UTF-8"?>
<Relationships xmlns="http://schemas.openxmlformats.org/package/2006/relationships"><Relationship Id="rId2" Type="http://schemas.openxmlformats.org/officeDocument/2006/relationships/notesSlide" Target="../notesSlides/notesSlide15.xml"></Relationship><Relationship Id="rId1" Type="http://schemas.openxmlformats.org/officeDocument/2006/relationships/slideLayout" Target="../slideLayouts/slideLayout7.xml"></Relationship></Relationships>
</file>

<file path=ppt/slides/_rels/slide16.xml.rels><?xml version="1.0" encoding="UTF-8"?>
<Relationships xmlns="http://schemas.openxmlformats.org/package/2006/relationships"><Relationship Id="rId2" Type="http://schemas.openxmlformats.org/officeDocument/2006/relationships/notesSlide" Target="../notesSlides/notesSlide16.xml"></Relationship><Relationship Id="rId1" Type="http://schemas.openxmlformats.org/officeDocument/2006/relationships/slideLayout" Target="../slideLayouts/slideLayout4.xml"></Relationship></Relationships>
</file>

<file path=ppt/slides/_rels/slide17.xml.rels><?xml version="1.0" encoding="UTF-8"?>
<Relationships xmlns="http://schemas.openxmlformats.org/package/2006/relationships"><Relationship Id="rId3" Type="http://schemas.openxmlformats.org/officeDocument/2006/relationships/notesSlide" Target="../notesSlides/notesSlide17.xml"></Relationship><Relationship Id="rId2" Type="http://schemas.openxmlformats.org/officeDocument/2006/relationships/slideLayout" Target="../slideLayouts/slideLayout8.xml"></Relationship><Relationship Id="rId1" Type="http://schemas.openxmlformats.org/officeDocument/2006/relationships/image" Target="../media/image16.png"></Relationship></Relationships>
</file>

<file path=ppt/slides/_rels/slide18.xml.rels><?xml version="1.0" encoding="UTF-8"?>
<Relationships xmlns="http://schemas.openxmlformats.org/package/2006/relationships"><Relationship Id="rId2" Type="http://schemas.openxmlformats.org/officeDocument/2006/relationships/notesSlide" Target="../notesSlides/notesSlide18.xml"></Relationship><Relationship Id="rId1" Type="http://schemas.openxmlformats.org/officeDocument/2006/relationships/slideLayout" Target="../slideLayouts/slideLayout4.xml"></Relationship></Relationships>
</file>

<file path=ppt/slides/_rels/slide19.xml.rels><?xml version="1.0" encoding="UTF-8"?>
<Relationships xmlns="http://schemas.openxmlformats.org/package/2006/relationships"><Relationship Id="rId2" Type="http://schemas.openxmlformats.org/officeDocument/2006/relationships/notesSlide" Target="../notesSlides/notesSlide19.xml"></Relationship><Relationship Id="rId1" Type="http://schemas.openxmlformats.org/officeDocument/2006/relationships/slideLayout" Target="../slideLayouts/slideLayout4.xml"></Relationship></Relationships>
</file>

<file path=ppt/slides/_rels/slide2.xml.rels><?xml version="1.0" encoding="UTF-8"?>
<Relationships xmlns="http://schemas.openxmlformats.org/package/2006/relationships"><Relationship Id="rId3" Type="http://schemas.openxmlformats.org/officeDocument/2006/relationships/notesSlide" Target="../notesSlides/notesSlide2.xml"></Relationship><Relationship Id="rId2" Type="http://schemas.openxmlformats.org/officeDocument/2006/relationships/slideLayout" Target="../slideLayouts/slideLayout3.xml"></Relationship><Relationship Id="rId1" Type="http://schemas.openxmlformats.org/officeDocument/2006/relationships/image" Target="../media/image5.jpeg"></Relationship></Relationships>
</file>

<file path=ppt/slides/_rels/slide20.xml.rels><?xml version="1.0" encoding="UTF-8"?>
<Relationships xmlns="http://schemas.openxmlformats.org/package/2006/relationships"><Relationship Id="rId2" Type="http://schemas.openxmlformats.org/officeDocument/2006/relationships/notesSlide" Target="../notesSlides/notesSlide20.xml"></Relationship><Relationship Id="rId1" Type="http://schemas.openxmlformats.org/officeDocument/2006/relationships/slideLayout" Target="../slideLayouts/slideLayout4.xml"></Relationship></Relationships>
</file>

<file path=ppt/slides/_rels/slide21.xml.rels><?xml version="1.0" encoding="UTF-8"?>
<Relationships xmlns="http://schemas.openxmlformats.org/package/2006/relationships"><Relationship Id="rId2" Type="http://schemas.openxmlformats.org/officeDocument/2006/relationships/notesSlide" Target="../notesSlides/notesSlide21.xml"></Relationship><Relationship Id="rId1" Type="http://schemas.openxmlformats.org/officeDocument/2006/relationships/slideLayout" Target="../slideLayouts/slideLayout4.xml"></Relationship></Relationships>
</file>

<file path=ppt/slides/_rels/slide22.xml.rels><?xml version="1.0" encoding="UTF-8"?>
<Relationships xmlns="http://schemas.openxmlformats.org/package/2006/relationships"><Relationship Id="rId3" Type="http://schemas.openxmlformats.org/officeDocument/2006/relationships/notesSlide" Target="../notesSlides/notesSlide22.xml"></Relationship><Relationship Id="rId2" Type="http://schemas.openxmlformats.org/officeDocument/2006/relationships/slideLayout" Target="../slideLayouts/slideLayout7.xml"></Relationship><Relationship Id="rId1" Type="http://schemas.openxmlformats.org/officeDocument/2006/relationships/image" Target="../media/image17.png"></Relationship></Relationships>
</file>

<file path=ppt/slides/_rels/slide23.xml.rels><?xml version="1.0" encoding="UTF-8"?>
<Relationships xmlns="http://schemas.openxmlformats.org/package/2006/relationships"><Relationship Id="rId2" Type="http://schemas.openxmlformats.org/officeDocument/2006/relationships/notesSlide" Target="../notesSlides/notesSlide23.xml"></Relationship><Relationship Id="rId1" Type="http://schemas.openxmlformats.org/officeDocument/2006/relationships/slideLayout" Target="../slideLayouts/slideLayout4.xml"></Relationship></Relationships>
</file>

<file path=ppt/slides/_rels/slide24.xml.rels><?xml version="1.0" encoding="UTF-8"?>
<Relationships xmlns="http://schemas.openxmlformats.org/package/2006/relationships"><Relationship Id="rId3" Type="http://schemas.openxmlformats.org/officeDocument/2006/relationships/notesSlide" Target="../notesSlides/notesSlide24.xml"></Relationship><Relationship Id="rId2" Type="http://schemas.openxmlformats.org/officeDocument/2006/relationships/slideLayout" Target="../slideLayouts/slideLayout8.xml"></Relationship><Relationship Id="rId1" Type="http://schemas.openxmlformats.org/officeDocument/2006/relationships/image" Target="../media/image18.png"></Relationship></Relationships>
</file>

<file path=ppt/slides/_rels/slide25.xml.rels><?xml version="1.0" encoding="UTF-8"?>
<Relationships xmlns="http://schemas.openxmlformats.org/package/2006/relationships"><Relationship Id="rId2" Type="http://schemas.openxmlformats.org/officeDocument/2006/relationships/notesSlide" Target="../notesSlides/notesSlide25.xml"></Relationship><Relationship Id="rId1" Type="http://schemas.openxmlformats.org/officeDocument/2006/relationships/slideLayout" Target="../slideLayouts/slideLayout4.xml"></Relationship></Relationships>
</file>

<file path=ppt/slides/_rels/slide26.xml.rels><?xml version="1.0" encoding="UTF-8"?>
<Relationships xmlns="http://schemas.openxmlformats.org/package/2006/relationships"><Relationship Id="rId2" Type="http://schemas.openxmlformats.org/officeDocument/2006/relationships/notesSlide" Target="../notesSlides/notesSlide26.xml"></Relationship><Relationship Id="rId1" Type="http://schemas.openxmlformats.org/officeDocument/2006/relationships/slideLayout" Target="../slideLayouts/slideLayout4.xml"></Relationship></Relationships>
</file>

<file path=ppt/slides/_rels/slide27.xml.rels><?xml version="1.0" encoding="UTF-8"?>
<Relationships xmlns="http://schemas.openxmlformats.org/package/2006/relationships"><Relationship Id="rId2" Type="http://schemas.openxmlformats.org/officeDocument/2006/relationships/notesSlide" Target="../notesSlides/notesSlide27.xml"></Relationship><Relationship Id="rId1" Type="http://schemas.openxmlformats.org/officeDocument/2006/relationships/slideLayout" Target="../slideLayouts/slideLayout6.xml"></Relationship></Relationships>
</file>

<file path=ppt/slides/_rels/slide28.xml.rels><?xml version="1.0" encoding="UTF-8"?>
<Relationships xmlns="http://schemas.openxmlformats.org/package/2006/relationships"><Relationship Id="rId2" Type="http://schemas.openxmlformats.org/officeDocument/2006/relationships/notesSlide" Target="../notesSlides/notesSlide28.xml"></Relationship><Relationship Id="rId1" Type="http://schemas.openxmlformats.org/officeDocument/2006/relationships/slideLayout" Target="../slideLayouts/slideLayout4.xml"></Relationship></Relationships>
</file>

<file path=ppt/slides/_rels/slide29.xml.rels><?xml version="1.0" encoding="UTF-8"?>
<Relationships xmlns="http://schemas.openxmlformats.org/package/2006/relationships"><Relationship Id="rId3" Type="http://schemas.openxmlformats.org/officeDocument/2006/relationships/notesSlide" Target="../notesSlides/notesSlide29.xml"></Relationship><Relationship Id="rId2" Type="http://schemas.openxmlformats.org/officeDocument/2006/relationships/slideLayout" Target="../slideLayouts/slideLayout6.xml"></Relationship><Relationship Id="rId1" Type="http://schemas.openxmlformats.org/officeDocument/2006/relationships/image" Target="../media/image19.png"></Relationship></Relationships>
</file>

<file path=ppt/slides/_rels/slide3.xml.rels><?xml version="1.0" encoding="UTF-8"?>
<Relationships xmlns="http://schemas.openxmlformats.org/package/2006/relationships"><Relationship Id="rId2" Type="http://schemas.openxmlformats.org/officeDocument/2006/relationships/notesSlide" Target="../notesSlides/notesSlide3.xml"></Relationship><Relationship Id="rId1" Type="http://schemas.openxmlformats.org/officeDocument/2006/relationships/slideLayout" Target="../slideLayouts/slideLayout5.xml"></Relationship></Relationships>
</file>

<file path=ppt/slides/_rels/slide30.xml.rels><?xml version="1.0" encoding="UTF-8"?>
<Relationships xmlns="http://schemas.openxmlformats.org/package/2006/relationships"><Relationship Id="rId2" Type="http://schemas.openxmlformats.org/officeDocument/2006/relationships/notesSlide" Target="../notesSlides/notesSlide30.xml"></Relationship><Relationship Id="rId1" Type="http://schemas.openxmlformats.org/officeDocument/2006/relationships/slideLayout" Target="../slideLayouts/slideLayout1.xml"></Relationship></Relationships>
</file>

<file path=ppt/slides/_rels/slide31.xml.rels><?xml version="1.0" encoding="UTF-8"?>
<Relationships xmlns="http://schemas.openxmlformats.org/package/2006/relationships"><Relationship Id="rId3" Type="http://schemas.openxmlformats.org/officeDocument/2006/relationships/notesSlide" Target="../notesSlides/notesSlide31.xml"></Relationship><Relationship Id="rId4" Type="http://schemas.openxmlformats.org/officeDocument/2006/relationships/image" Target="../media/fImage2734812941.jpeg"></Relationship><Relationship Id="rId5" Type="http://schemas.openxmlformats.org/officeDocument/2006/relationships/slideLayout" Target="../slideLayouts/slideLayout2.xml"></Relationship></Relationships>
</file>

<file path=ppt/slides/_rels/slide4.xml.rels><?xml version="1.0" encoding="UTF-8"?>
<Relationships xmlns="http://schemas.openxmlformats.org/package/2006/relationships"><Relationship Id="rId2" Type="http://schemas.openxmlformats.org/officeDocument/2006/relationships/notesSlide" Target="../notesSlides/notesSlide4.xml"></Relationship><Relationship Id="rId1" Type="http://schemas.openxmlformats.org/officeDocument/2006/relationships/slideLayout" Target="../slideLayouts/slideLayout4.xml"></Relationship></Relationships>
</file>

<file path=ppt/slides/_rels/slide5.xml.rels><?xml version="1.0" encoding="UTF-8"?>
<Relationships xmlns="http://schemas.openxmlformats.org/package/2006/relationships"><Relationship Id="rId2" Type="http://schemas.openxmlformats.org/officeDocument/2006/relationships/notesSlide" Target="../notesSlides/notesSlide5.xml"></Relationship><Relationship Id="rId1" Type="http://schemas.openxmlformats.org/officeDocument/2006/relationships/slideLayout" Target="../slideLayouts/slideLayout6.xml"></Relationship></Relationships>
</file>

<file path=ppt/slides/_rels/slide6.xml.rels><?xml version="1.0" encoding="UTF-8"?>
<Relationships xmlns="http://schemas.openxmlformats.org/package/2006/relationships"><Relationship Id="rId2" Type="http://schemas.openxmlformats.org/officeDocument/2006/relationships/notesSlide" Target="../notesSlides/notesSlide6.xml"></Relationship><Relationship Id="rId1" Type="http://schemas.openxmlformats.org/officeDocument/2006/relationships/slideLayout" Target="../slideLayouts/slideLayout4.xml"></Relationship></Relationships>
</file>

<file path=ppt/slides/_rels/slide7.xml.rels><?xml version="1.0" encoding="UTF-8"?>
<Relationships xmlns="http://schemas.openxmlformats.org/package/2006/relationships"><Relationship Id="rId5" Type="http://schemas.openxmlformats.org/officeDocument/2006/relationships/notesSlide" Target="../notesSlides/notesSlide7.xml"></Relationship><Relationship Id="rId4" Type="http://schemas.openxmlformats.org/officeDocument/2006/relationships/slideLayout" Target="../slideLayouts/slideLayout8.xml"></Relationship><Relationship Id="rId3" Type="http://schemas.openxmlformats.org/officeDocument/2006/relationships/image" Target="../media/image8.jpeg"></Relationship><Relationship Id="rId2" Type="http://schemas.openxmlformats.org/officeDocument/2006/relationships/image" Target="../media/image7.jpeg"></Relationship><Relationship Id="rId1" Type="http://schemas.openxmlformats.org/officeDocument/2006/relationships/image" Target="../media/image6.jpeg"></Relationship></Relationships>
</file>

<file path=ppt/slides/_rels/slide8.xml.rels><?xml version="1.0" encoding="UTF-8"?>
<Relationships xmlns="http://schemas.openxmlformats.org/package/2006/relationships"><Relationship Id="rId2" Type="http://schemas.openxmlformats.org/officeDocument/2006/relationships/notesSlide" Target="../notesSlides/notesSlide8.xml"></Relationship><Relationship Id="rId1" Type="http://schemas.openxmlformats.org/officeDocument/2006/relationships/slideLayout" Target="../slideLayouts/slideLayout4.xml"></Relationship></Relationships>
</file>

<file path=ppt/slides/_rels/slide9.xml.rels><?xml version="1.0" encoding="UTF-8"?>
<Relationships xmlns="http://schemas.openxmlformats.org/package/2006/relationships"><Relationship Id="rId2" Type="http://schemas.openxmlformats.org/officeDocument/2006/relationships/notesSlide" Target="../notesSlides/notesSlide9.xml"></Relationship><Relationship Id="rId1" Type="http://schemas.openxmlformats.org/officeDocument/2006/relationships/slideLayout" Target="../slideLayouts/slideLayout4.xml"></Relationshi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235069-12120923505110.jpg"/>
          <p:cNvPicPr>
            <a:picLocks noChangeAspect="1" noChangeArrowheads="1"/>
          </p:cNvPicPr>
          <p:nvPr/>
        </p:nvPicPr>
        <p:blipFill rotWithShape="1">
          <a:blip r:embed="rId1">
            <a:duotone>
              <a:schemeClr val="accent3">
                <a:shade val="45000"/>
                <a:satMod val="135000"/>
              </a:schemeClr>
              <a:prstClr val="white"/>
            </a:duotone>
            <a:extLst>
              <a:ext uri="{BEBA8EAE-BF5A-486C-A8C5-ECC9F3942E4B}">
                <a14:imgProps xmlns:a14="http://schemas.microsoft.com/office/drawing/2010/main">
                  <a14:imgLayer r:embed="rId2">
                    <a14:imgEffect>
                      <a14:brightnessContrast contrast="40000"/>
                    </a14:imgEffect>
                    <a14:imgEffect>
                      <a14:saturation sat="300000"/>
                    </a14:imgEffect>
                  </a14:imgLayer>
                </a14:imgProps>
              </a:ext>
              <a:ext uri="{28A0092B-C50C-407E-A947-70E740481C1C}">
                <a14:useLocalDpi xmlns:a14="http://schemas.microsoft.com/office/drawing/2010/main" val="0"/>
              </a:ext>
            </a:extLst>
          </a:blip>
          <a:srcRect l="2762" r="19410" b="17995"/>
          <a:stretch>
            <a:fillRect/>
          </a:stretch>
        </p:blipFill>
        <p:spPr bwMode="auto">
          <a:xfrm flipH="1">
            <a:off x="0" y="-88304"/>
            <a:ext cx="9144000" cy="5251967"/>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F:\广告\原创设计\PPT\医院\背景\素材\背景1psd.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203201"/>
            <a:ext cx="4362666" cy="4418706"/>
          </a:xfrm>
          <a:prstGeom prst="rect">
            <a:avLst/>
          </a:prstGeom>
          <a:noFill/>
          <a:effectLst>
            <a:outerShdw blurRad="50800" dist="101600" dir="2400000" algn="l" rotWithShape="0">
              <a:srgbClr val="000000">
                <a:alpha val="13000"/>
              </a:srgbClr>
            </a:outerShdw>
          </a:effectLst>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3802048" y="2710135"/>
            <a:ext cx="5090432" cy="646331"/>
          </a:xfrm>
          <a:prstGeom prst="rect">
            <a:avLst/>
          </a:prstGeom>
          <a:noFill/>
          <a:effectLst/>
        </p:spPr>
        <p:txBody>
          <a:bodyPr wrap="none" rtlCol="0">
            <a:spAutoFit/>
          </a:bodyPr>
          <a:lstStyle/>
          <a:p>
            <a:pPr algn="ctr"/>
            <a:r>
              <a:rPr lang="en-US" altLang="zh-CN" sz="3600" b="1" dirty="0" smtClean="0">
                <a:latin typeface="+mj-lt"/>
                <a:ea typeface="Ping Hei" pitchFamily="2" charset="-122"/>
                <a:cs typeface="Arial" panose="020B0604020202020204" pitchFamily="34" charset="0"/>
              </a:rPr>
              <a:t>HOSPITAL </a:t>
            </a:r>
            <a:r>
              <a:rPr lang="en-US" altLang="zh-CN" sz="3600" dirty="0">
                <a:ea typeface="Ping Hei" pitchFamily="2" charset="-122"/>
                <a:cs typeface="Arial" panose="020B0604020202020204" pitchFamily="34" charset="0"/>
              </a:rPr>
              <a:t>PPT </a:t>
            </a:r>
            <a:r>
              <a:rPr lang="en-US" altLang="zh-CN" sz="3600" dirty="0" smtClean="0">
                <a:ea typeface="Ping Hei" pitchFamily="2" charset="-122"/>
                <a:cs typeface="Arial" panose="020B0604020202020204" pitchFamily="34" charset="0"/>
              </a:rPr>
              <a:t>TEMPLATE</a:t>
            </a:r>
            <a:r>
              <a:rPr lang="en-US" altLang="zh-CN" sz="3600" b="1" dirty="0" smtClean="0">
                <a:latin typeface="+mj-lt"/>
                <a:ea typeface="Ping Hei" pitchFamily="2" charset="-122"/>
                <a:cs typeface="Arial" panose="020B0604020202020204" pitchFamily="34" charset="0"/>
              </a:rPr>
              <a:t> </a:t>
            </a:r>
            <a:endParaRPr lang="en-US" altLang="zh-CN" sz="3600" b="1" dirty="0" smtClean="0">
              <a:latin typeface="+mj-lt"/>
              <a:ea typeface="Ping Hei" pitchFamily="2" charset="-122"/>
              <a:cs typeface="Arial" panose="020B0604020202020204" pitchFamily="34" charset="0"/>
            </a:endParaRPr>
          </a:p>
        </p:txBody>
      </p:sp>
      <p:cxnSp>
        <p:nvCxnSpPr>
          <p:cNvPr id="24" name="直接连接符 23"/>
          <p:cNvCxnSpPr/>
          <p:nvPr/>
        </p:nvCxnSpPr>
        <p:spPr>
          <a:xfrm>
            <a:off x="3730040" y="3277613"/>
            <a:ext cx="5090432" cy="0"/>
          </a:xfrm>
          <a:prstGeom prst="line">
            <a:avLst/>
          </a:prstGeom>
          <a:ln w="9525">
            <a:solidFill>
              <a:schemeClr val="bg2">
                <a:lumMod val="10000"/>
              </a:schemeClr>
            </a:solidFill>
          </a:ln>
          <a:effectLst/>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4093778" y="3262213"/>
            <a:ext cx="4676821" cy="461665"/>
          </a:xfrm>
          <a:prstGeom prst="rect">
            <a:avLst/>
          </a:prstGeom>
          <a:noFill/>
          <a:effectLst/>
        </p:spPr>
        <p:txBody>
          <a:bodyPr wrap="square" rtlCol="0">
            <a:spAutoFit/>
          </a:bodyPr>
          <a:lstStyle/>
          <a:p>
            <a:pPr algn="ctr"/>
            <a:r>
              <a:rPr lang="en-US" altLang="zh-CN" sz="1200" dirty="0">
                <a:solidFill>
                  <a:schemeClr val="bg1">
                    <a:lumMod val="50000"/>
                  </a:schemeClr>
                </a:solidFill>
                <a:latin typeface="Ping Hei" pitchFamily="2" charset="-122"/>
                <a:ea typeface="Ping Hei" pitchFamily="2" charset="-122"/>
              </a:rPr>
              <a:t>You can click here to enter your text. You can click here to enter your text. </a:t>
            </a:r>
            <a:endParaRPr lang="en-US" altLang="zh-CN" sz="1200" dirty="0" smtClean="0">
              <a:solidFill>
                <a:schemeClr val="bg1">
                  <a:lumMod val="50000"/>
                </a:schemeClr>
              </a:solidFill>
              <a:latin typeface="Ping Hei" pitchFamily="2" charset="-122"/>
              <a:ea typeface="Ping Hei" pitchFamily="2" charset="-122"/>
            </a:endParaRPr>
          </a:p>
          <a:p>
            <a:pPr algn="ctr"/>
            <a:r>
              <a:rPr lang="en-US" altLang="zh-CN" sz="1200" dirty="0" smtClean="0">
                <a:solidFill>
                  <a:schemeClr val="bg1">
                    <a:lumMod val="50000"/>
                  </a:schemeClr>
                </a:solidFill>
                <a:latin typeface="Ping Hei" pitchFamily="2" charset="-122"/>
                <a:ea typeface="Ping Hei" pitchFamily="2" charset="-122"/>
              </a:rPr>
              <a:t>http</a:t>
            </a:r>
            <a:r>
              <a:rPr lang="en-US" altLang="zh-CN" sz="1200" dirty="0">
                <a:solidFill>
                  <a:schemeClr val="bg1">
                    <a:lumMod val="50000"/>
                  </a:schemeClr>
                </a:solidFill>
                <a:latin typeface="Ping Hei" pitchFamily="2" charset="-122"/>
                <a:ea typeface="Ping Hei" pitchFamily="2" charset="-122"/>
              </a:rPr>
              <a:t>://</a:t>
            </a:r>
            <a:r>
              <a:rPr lang="en-US" altLang="zh-CN" sz="1200" dirty="0" smtClean="0">
                <a:solidFill>
                  <a:schemeClr val="bg1">
                    <a:lumMod val="50000"/>
                  </a:schemeClr>
                </a:solidFill>
                <a:latin typeface="Ping Hei" pitchFamily="2" charset="-122"/>
                <a:ea typeface="Ping Hei" pitchFamily="2" charset="-122"/>
              </a:rPr>
              <a:t>hi.ooopic.com/dcq888/tuku</a:t>
            </a:r>
            <a:endParaRPr lang="en-US" altLang="zh-CN" sz="1200" dirty="0">
              <a:solidFill>
                <a:schemeClr val="bg1">
                  <a:lumMod val="50000"/>
                </a:schemeClr>
              </a:solidFill>
              <a:latin typeface="Ping Hei" pitchFamily="2" charset="-122"/>
              <a:ea typeface="Ping Hei" pitchFamily="2" charset="-122"/>
            </a:endParaRPr>
          </a:p>
        </p:txBody>
      </p:sp>
      <p:pic>
        <p:nvPicPr>
          <p:cNvPr id="2" name="星空-理查德·克莱德曼.mp3">
            <a:hlinkClick r:id="" action="ppaction://media"/>
          </p:cNvPr>
          <p:cNvPicPr>
            <a:picLocks noChangeAspect="1"/>
          </p:cNvPicPr>
          <p:nvPr>
            <a:audioFile r:link="rId4"/>
            <p:extLst>
              <p:ext uri="{DAA4B4D4-6D71-4841-9C94-3DE7FCFB9230}">
                <p14:media xmlns:p14="http://schemas.microsoft.com/office/powerpoint/2010/main" r:embed="rId5"/>
              </p:ext>
            </p:extLst>
          </p:nvPr>
        </p:nvPicPr>
        <p:blipFill>
          <a:blip r:embed="rId6"/>
          <a:stretch>
            <a:fillRect/>
          </a:stretch>
        </p:blipFill>
        <p:spPr>
          <a:xfrm>
            <a:off x="2015405" y="-3559546"/>
            <a:ext cx="609600" cy="609600"/>
          </a:xfrm>
          <a:prstGeom prst="rect">
            <a:avLst/>
          </a:prstGeom>
        </p:spPr>
      </p:pic>
      <p:grpSp>
        <p:nvGrpSpPr>
          <p:cNvPr id="3" name="组合 2"/>
          <p:cNvGrpSpPr/>
          <p:nvPr/>
        </p:nvGrpSpPr>
        <p:grpSpPr>
          <a:xfrm>
            <a:off x="5287797" y="411510"/>
            <a:ext cx="2236531" cy="2232248"/>
            <a:chOff x="1988368" y="411510"/>
            <a:chExt cx="1657349" cy="1654175"/>
          </a:xfrm>
          <a:solidFill>
            <a:srgbClr val="FF0000"/>
          </a:solidFill>
          <a:effectLst>
            <a:glow rad="330200">
              <a:schemeClr val="accent1">
                <a:alpha val="69000"/>
              </a:schemeClr>
            </a:glow>
          </a:effectLst>
        </p:grpSpPr>
        <p:sp>
          <p:nvSpPr>
            <p:cNvPr id="9" name="Freeform 7"/>
            <p:cNvSpPr/>
            <p:nvPr/>
          </p:nvSpPr>
          <p:spPr bwMode="auto">
            <a:xfrm>
              <a:off x="3032943" y="825848"/>
              <a:ext cx="563562" cy="825500"/>
            </a:xfrm>
            <a:custGeom>
              <a:avLst/>
              <a:gdLst>
                <a:gd name="T0" fmla="*/ 2769 w 5152"/>
                <a:gd name="T1" fmla="*/ 287 h 7543"/>
                <a:gd name="T2" fmla="*/ 4806 w 5152"/>
                <a:gd name="T3" fmla="*/ 2323 h 7543"/>
                <a:gd name="T4" fmla="*/ 5137 w 5152"/>
                <a:gd name="T5" fmla="*/ 3070 h 7543"/>
                <a:gd name="T6" fmla="*/ 4742 w 5152"/>
                <a:gd name="T7" fmla="*/ 3772 h 7543"/>
                <a:gd name="T8" fmla="*/ 5137 w 5152"/>
                <a:gd name="T9" fmla="*/ 4473 h 7543"/>
                <a:gd name="T10" fmla="*/ 4806 w 5152"/>
                <a:gd name="T11" fmla="*/ 5220 h 7543"/>
                <a:gd name="T12" fmla="*/ 2769 w 5152"/>
                <a:gd name="T13" fmla="*/ 7256 h 7543"/>
                <a:gd name="T14" fmla="*/ 1725 w 5152"/>
                <a:gd name="T15" fmla="*/ 7256 h 7543"/>
                <a:gd name="T16" fmla="*/ 0 w 5152"/>
                <a:gd name="T17" fmla="*/ 5531 h 7543"/>
                <a:gd name="T18" fmla="*/ 3454 w 5152"/>
                <a:gd name="T19" fmla="*/ 5531 h 7543"/>
                <a:gd name="T20" fmla="*/ 3454 w 5152"/>
                <a:gd name="T21" fmla="*/ 2012 h 7543"/>
                <a:gd name="T22" fmla="*/ 0 w 5152"/>
                <a:gd name="T23" fmla="*/ 2012 h 7543"/>
                <a:gd name="T24" fmla="*/ 1725 w 5152"/>
                <a:gd name="T25" fmla="*/ 287 h 7543"/>
                <a:gd name="T26" fmla="*/ 2769 w 5152"/>
                <a:gd name="T27" fmla="*/ 287 h 7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52" h="7543">
                  <a:moveTo>
                    <a:pt x="2769" y="287"/>
                  </a:moveTo>
                  <a:lnTo>
                    <a:pt x="4806" y="2323"/>
                  </a:lnTo>
                  <a:cubicBezTo>
                    <a:pt x="5005" y="2522"/>
                    <a:pt x="5152" y="2800"/>
                    <a:pt x="5137" y="3070"/>
                  </a:cubicBezTo>
                  <a:cubicBezTo>
                    <a:pt x="5123" y="3308"/>
                    <a:pt x="4995" y="3625"/>
                    <a:pt x="4742" y="3772"/>
                  </a:cubicBezTo>
                  <a:cubicBezTo>
                    <a:pt x="4995" y="3918"/>
                    <a:pt x="5123" y="4235"/>
                    <a:pt x="5137" y="4473"/>
                  </a:cubicBezTo>
                  <a:cubicBezTo>
                    <a:pt x="5152" y="4743"/>
                    <a:pt x="5005" y="5021"/>
                    <a:pt x="4806" y="5220"/>
                  </a:cubicBezTo>
                  <a:lnTo>
                    <a:pt x="2769" y="7256"/>
                  </a:lnTo>
                  <a:cubicBezTo>
                    <a:pt x="2482" y="7543"/>
                    <a:pt x="2012" y="7543"/>
                    <a:pt x="1725" y="7256"/>
                  </a:cubicBezTo>
                  <a:lnTo>
                    <a:pt x="0" y="5531"/>
                  </a:lnTo>
                  <a:lnTo>
                    <a:pt x="3454" y="5531"/>
                  </a:lnTo>
                  <a:lnTo>
                    <a:pt x="3454" y="2012"/>
                  </a:lnTo>
                  <a:lnTo>
                    <a:pt x="0" y="2012"/>
                  </a:lnTo>
                  <a:lnTo>
                    <a:pt x="1725" y="287"/>
                  </a:lnTo>
                  <a:cubicBezTo>
                    <a:pt x="2012" y="0"/>
                    <a:pt x="2482" y="0"/>
                    <a:pt x="2769" y="287"/>
                  </a:cubicBezTo>
                  <a:close/>
                </a:path>
              </a:pathLst>
            </a:custGeom>
            <a:grpFill/>
            <a:ln w="22225">
              <a:noFill/>
            </a:ln>
          </p:spPr>
          <p:txBody>
            <a:bodyPr vert="horz" wrap="square" lIns="91440" tIns="45720" rIns="91440" bIns="45720" numCol="1" anchor="t" anchorCtr="0" compatLnSpc="1"/>
            <a:lstStyle/>
            <a:p>
              <a:endParaRPr lang="zh-CN" altLang="en-US">
                <a:solidFill>
                  <a:srgbClr val="FF0000"/>
                </a:solidFill>
              </a:endParaRPr>
            </a:p>
          </p:txBody>
        </p:sp>
        <p:sp>
          <p:nvSpPr>
            <p:cNvPr id="10" name="Freeform 8"/>
            <p:cNvSpPr/>
            <p:nvPr/>
          </p:nvSpPr>
          <p:spPr bwMode="auto">
            <a:xfrm>
              <a:off x="2035993" y="825848"/>
              <a:ext cx="563562" cy="825500"/>
            </a:xfrm>
            <a:custGeom>
              <a:avLst/>
              <a:gdLst>
                <a:gd name="T0" fmla="*/ 2383 w 5153"/>
                <a:gd name="T1" fmla="*/ 7256 h 7544"/>
                <a:gd name="T2" fmla="*/ 346 w 5153"/>
                <a:gd name="T3" fmla="*/ 5220 h 7544"/>
                <a:gd name="T4" fmla="*/ 15 w 5153"/>
                <a:gd name="T5" fmla="*/ 4473 h 7544"/>
                <a:gd name="T6" fmla="*/ 410 w 5153"/>
                <a:gd name="T7" fmla="*/ 3772 h 7544"/>
                <a:gd name="T8" fmla="*/ 15 w 5153"/>
                <a:gd name="T9" fmla="*/ 3070 h 7544"/>
                <a:gd name="T10" fmla="*/ 346 w 5153"/>
                <a:gd name="T11" fmla="*/ 2324 h 7544"/>
                <a:gd name="T12" fmla="*/ 2383 w 5153"/>
                <a:gd name="T13" fmla="*/ 287 h 7544"/>
                <a:gd name="T14" fmla="*/ 3427 w 5153"/>
                <a:gd name="T15" fmla="*/ 287 h 7544"/>
                <a:gd name="T16" fmla="*/ 5153 w 5153"/>
                <a:gd name="T17" fmla="*/ 2012 h 7544"/>
                <a:gd name="T18" fmla="*/ 1698 w 5153"/>
                <a:gd name="T19" fmla="*/ 2012 h 7544"/>
                <a:gd name="T20" fmla="*/ 1698 w 5153"/>
                <a:gd name="T21" fmla="*/ 5531 h 7544"/>
                <a:gd name="T22" fmla="*/ 5153 w 5153"/>
                <a:gd name="T23" fmla="*/ 5531 h 7544"/>
                <a:gd name="T24" fmla="*/ 3427 w 5153"/>
                <a:gd name="T25" fmla="*/ 7256 h 7544"/>
                <a:gd name="T26" fmla="*/ 2383 w 5153"/>
                <a:gd name="T27" fmla="*/ 7256 h 7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53" h="7544">
                  <a:moveTo>
                    <a:pt x="2383" y="7256"/>
                  </a:moveTo>
                  <a:lnTo>
                    <a:pt x="346" y="5220"/>
                  </a:lnTo>
                  <a:cubicBezTo>
                    <a:pt x="148" y="5021"/>
                    <a:pt x="0" y="4743"/>
                    <a:pt x="15" y="4473"/>
                  </a:cubicBezTo>
                  <a:cubicBezTo>
                    <a:pt x="29" y="4236"/>
                    <a:pt x="158" y="3919"/>
                    <a:pt x="410" y="3772"/>
                  </a:cubicBezTo>
                  <a:cubicBezTo>
                    <a:pt x="158" y="3625"/>
                    <a:pt x="29" y="3308"/>
                    <a:pt x="15" y="3070"/>
                  </a:cubicBezTo>
                  <a:cubicBezTo>
                    <a:pt x="0" y="2800"/>
                    <a:pt x="148" y="2522"/>
                    <a:pt x="346" y="2324"/>
                  </a:cubicBezTo>
                  <a:lnTo>
                    <a:pt x="2383" y="287"/>
                  </a:lnTo>
                  <a:cubicBezTo>
                    <a:pt x="2670" y="0"/>
                    <a:pt x="3140" y="0"/>
                    <a:pt x="3427" y="287"/>
                  </a:cubicBezTo>
                  <a:lnTo>
                    <a:pt x="5153" y="2012"/>
                  </a:lnTo>
                  <a:lnTo>
                    <a:pt x="1698" y="2012"/>
                  </a:lnTo>
                  <a:lnTo>
                    <a:pt x="1698" y="5531"/>
                  </a:lnTo>
                  <a:lnTo>
                    <a:pt x="5153" y="5531"/>
                  </a:lnTo>
                  <a:lnTo>
                    <a:pt x="3427" y="7256"/>
                  </a:lnTo>
                  <a:cubicBezTo>
                    <a:pt x="3140" y="7544"/>
                    <a:pt x="2670" y="7544"/>
                    <a:pt x="2383" y="7256"/>
                  </a:cubicBezTo>
                  <a:close/>
                </a:path>
              </a:pathLst>
            </a:custGeom>
            <a:grpFill/>
            <a:ln w="22225">
              <a:noFill/>
            </a:ln>
          </p:spPr>
          <p:txBody>
            <a:bodyPr vert="horz" wrap="square" lIns="91440" tIns="45720" rIns="91440" bIns="45720" numCol="1" anchor="t" anchorCtr="0" compatLnSpc="1"/>
            <a:lstStyle/>
            <a:p>
              <a:endParaRPr lang="zh-CN" altLang="en-US">
                <a:solidFill>
                  <a:srgbClr val="FF0000"/>
                </a:solidFill>
              </a:endParaRPr>
            </a:p>
          </p:txBody>
        </p:sp>
        <p:sp>
          <p:nvSpPr>
            <p:cNvPr id="11" name="Freeform 9"/>
            <p:cNvSpPr/>
            <p:nvPr/>
          </p:nvSpPr>
          <p:spPr bwMode="auto">
            <a:xfrm>
              <a:off x="2404293" y="1454498"/>
              <a:ext cx="823912" cy="563563"/>
            </a:xfrm>
            <a:custGeom>
              <a:avLst/>
              <a:gdLst>
                <a:gd name="T0" fmla="*/ 7257 w 7544"/>
                <a:gd name="T1" fmla="*/ 2769 h 5152"/>
                <a:gd name="T2" fmla="*/ 5220 w 7544"/>
                <a:gd name="T3" fmla="*/ 4806 h 5152"/>
                <a:gd name="T4" fmla="*/ 4474 w 7544"/>
                <a:gd name="T5" fmla="*/ 5137 h 5152"/>
                <a:gd name="T6" fmla="*/ 3772 w 7544"/>
                <a:gd name="T7" fmla="*/ 4742 h 5152"/>
                <a:gd name="T8" fmla="*/ 3071 w 7544"/>
                <a:gd name="T9" fmla="*/ 5137 h 5152"/>
                <a:gd name="T10" fmla="*/ 2324 w 7544"/>
                <a:gd name="T11" fmla="*/ 4806 h 5152"/>
                <a:gd name="T12" fmla="*/ 288 w 7544"/>
                <a:gd name="T13" fmla="*/ 2769 h 5152"/>
                <a:gd name="T14" fmla="*/ 288 w 7544"/>
                <a:gd name="T15" fmla="*/ 1725 h 5152"/>
                <a:gd name="T16" fmla="*/ 2013 w 7544"/>
                <a:gd name="T17" fmla="*/ 0 h 5152"/>
                <a:gd name="T18" fmla="*/ 2013 w 7544"/>
                <a:gd name="T19" fmla="*/ 3454 h 5152"/>
                <a:gd name="T20" fmla="*/ 5532 w 7544"/>
                <a:gd name="T21" fmla="*/ 3454 h 5152"/>
                <a:gd name="T22" fmla="*/ 5532 w 7544"/>
                <a:gd name="T23" fmla="*/ 0 h 5152"/>
                <a:gd name="T24" fmla="*/ 7257 w 7544"/>
                <a:gd name="T25" fmla="*/ 1725 h 5152"/>
                <a:gd name="T26" fmla="*/ 7257 w 7544"/>
                <a:gd name="T27" fmla="*/ 2769 h 5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44" h="5152">
                  <a:moveTo>
                    <a:pt x="7257" y="2769"/>
                  </a:moveTo>
                  <a:lnTo>
                    <a:pt x="5220" y="4806"/>
                  </a:lnTo>
                  <a:cubicBezTo>
                    <a:pt x="5022" y="5005"/>
                    <a:pt x="4744" y="5152"/>
                    <a:pt x="4474" y="5137"/>
                  </a:cubicBezTo>
                  <a:cubicBezTo>
                    <a:pt x="4236" y="5123"/>
                    <a:pt x="3919" y="4995"/>
                    <a:pt x="3772" y="4742"/>
                  </a:cubicBezTo>
                  <a:cubicBezTo>
                    <a:pt x="3625" y="4995"/>
                    <a:pt x="3308" y="5123"/>
                    <a:pt x="3071" y="5137"/>
                  </a:cubicBezTo>
                  <a:cubicBezTo>
                    <a:pt x="2801" y="5152"/>
                    <a:pt x="2523" y="5005"/>
                    <a:pt x="2324" y="4806"/>
                  </a:cubicBezTo>
                  <a:lnTo>
                    <a:pt x="288" y="2769"/>
                  </a:lnTo>
                  <a:cubicBezTo>
                    <a:pt x="0" y="2482"/>
                    <a:pt x="0" y="2012"/>
                    <a:pt x="288" y="1725"/>
                  </a:cubicBezTo>
                  <a:lnTo>
                    <a:pt x="2013" y="0"/>
                  </a:lnTo>
                  <a:lnTo>
                    <a:pt x="2013" y="3454"/>
                  </a:lnTo>
                  <a:lnTo>
                    <a:pt x="5532" y="3454"/>
                  </a:lnTo>
                  <a:lnTo>
                    <a:pt x="5532" y="0"/>
                  </a:lnTo>
                  <a:lnTo>
                    <a:pt x="7257" y="1725"/>
                  </a:lnTo>
                  <a:cubicBezTo>
                    <a:pt x="7544" y="2012"/>
                    <a:pt x="7544" y="2482"/>
                    <a:pt x="7257" y="2769"/>
                  </a:cubicBezTo>
                  <a:close/>
                </a:path>
              </a:pathLst>
            </a:custGeom>
            <a:grpFill/>
            <a:ln w="22225">
              <a:noFill/>
            </a:ln>
          </p:spPr>
          <p:txBody>
            <a:bodyPr vert="horz" wrap="square" lIns="91440" tIns="45720" rIns="91440" bIns="45720" numCol="1" anchor="t" anchorCtr="0" compatLnSpc="1"/>
            <a:lstStyle/>
            <a:p>
              <a:endParaRPr lang="zh-CN" altLang="en-US">
                <a:solidFill>
                  <a:srgbClr val="FF0000"/>
                </a:solidFill>
              </a:endParaRPr>
            </a:p>
          </p:txBody>
        </p:sp>
        <p:sp>
          <p:nvSpPr>
            <p:cNvPr id="12" name="Freeform 10"/>
            <p:cNvSpPr/>
            <p:nvPr/>
          </p:nvSpPr>
          <p:spPr bwMode="auto">
            <a:xfrm>
              <a:off x="2404293" y="459135"/>
              <a:ext cx="823912" cy="563563"/>
            </a:xfrm>
            <a:custGeom>
              <a:avLst/>
              <a:gdLst>
                <a:gd name="T0" fmla="*/ 287 w 7543"/>
                <a:gd name="T1" fmla="*/ 2383 h 5153"/>
                <a:gd name="T2" fmla="*/ 2323 w 7543"/>
                <a:gd name="T3" fmla="*/ 346 h 5153"/>
                <a:gd name="T4" fmla="*/ 3070 w 7543"/>
                <a:gd name="T5" fmla="*/ 15 h 5153"/>
                <a:gd name="T6" fmla="*/ 3772 w 7543"/>
                <a:gd name="T7" fmla="*/ 410 h 5153"/>
                <a:gd name="T8" fmla="*/ 4473 w 7543"/>
                <a:gd name="T9" fmla="*/ 15 h 5153"/>
                <a:gd name="T10" fmla="*/ 5220 w 7543"/>
                <a:gd name="T11" fmla="*/ 346 h 5153"/>
                <a:gd name="T12" fmla="*/ 7256 w 7543"/>
                <a:gd name="T13" fmla="*/ 2383 h 5153"/>
                <a:gd name="T14" fmla="*/ 7256 w 7543"/>
                <a:gd name="T15" fmla="*/ 3427 h 5153"/>
                <a:gd name="T16" fmla="*/ 5531 w 7543"/>
                <a:gd name="T17" fmla="*/ 5153 h 5153"/>
                <a:gd name="T18" fmla="*/ 5531 w 7543"/>
                <a:gd name="T19" fmla="*/ 1698 h 5153"/>
                <a:gd name="T20" fmla="*/ 2012 w 7543"/>
                <a:gd name="T21" fmla="*/ 1698 h 5153"/>
                <a:gd name="T22" fmla="*/ 2012 w 7543"/>
                <a:gd name="T23" fmla="*/ 5153 h 5153"/>
                <a:gd name="T24" fmla="*/ 287 w 7543"/>
                <a:gd name="T25" fmla="*/ 3427 h 5153"/>
                <a:gd name="T26" fmla="*/ 287 w 7543"/>
                <a:gd name="T27" fmla="*/ 2383 h 5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43" h="5153">
                  <a:moveTo>
                    <a:pt x="287" y="2383"/>
                  </a:moveTo>
                  <a:lnTo>
                    <a:pt x="2323" y="346"/>
                  </a:lnTo>
                  <a:cubicBezTo>
                    <a:pt x="2522" y="148"/>
                    <a:pt x="2800" y="0"/>
                    <a:pt x="3070" y="15"/>
                  </a:cubicBezTo>
                  <a:cubicBezTo>
                    <a:pt x="3308" y="29"/>
                    <a:pt x="3625" y="158"/>
                    <a:pt x="3772" y="410"/>
                  </a:cubicBezTo>
                  <a:cubicBezTo>
                    <a:pt x="3918" y="158"/>
                    <a:pt x="4235" y="29"/>
                    <a:pt x="4473" y="15"/>
                  </a:cubicBezTo>
                  <a:cubicBezTo>
                    <a:pt x="4743" y="0"/>
                    <a:pt x="5021" y="148"/>
                    <a:pt x="5220" y="346"/>
                  </a:cubicBezTo>
                  <a:lnTo>
                    <a:pt x="7256" y="2383"/>
                  </a:lnTo>
                  <a:cubicBezTo>
                    <a:pt x="7543" y="2670"/>
                    <a:pt x="7543" y="3140"/>
                    <a:pt x="7256" y="3427"/>
                  </a:cubicBezTo>
                  <a:lnTo>
                    <a:pt x="5531" y="5153"/>
                  </a:lnTo>
                  <a:lnTo>
                    <a:pt x="5531" y="1698"/>
                  </a:lnTo>
                  <a:lnTo>
                    <a:pt x="2012" y="1698"/>
                  </a:lnTo>
                  <a:lnTo>
                    <a:pt x="2012" y="5153"/>
                  </a:lnTo>
                  <a:lnTo>
                    <a:pt x="287" y="3427"/>
                  </a:lnTo>
                  <a:cubicBezTo>
                    <a:pt x="0" y="3140"/>
                    <a:pt x="0" y="2670"/>
                    <a:pt x="287" y="2383"/>
                  </a:cubicBezTo>
                  <a:close/>
                </a:path>
              </a:pathLst>
            </a:custGeom>
            <a:grpFill/>
            <a:ln w="22225">
              <a:noFill/>
            </a:ln>
          </p:spPr>
          <p:txBody>
            <a:bodyPr vert="horz" wrap="square" lIns="91440" tIns="45720" rIns="91440" bIns="45720" numCol="1" anchor="t" anchorCtr="0" compatLnSpc="1"/>
            <a:lstStyle/>
            <a:p>
              <a:endParaRPr lang="zh-CN" altLang="en-US">
                <a:solidFill>
                  <a:srgbClr val="FF0000"/>
                </a:solidFill>
              </a:endParaRPr>
            </a:p>
          </p:txBody>
        </p:sp>
        <p:sp>
          <p:nvSpPr>
            <p:cNvPr id="13" name="Freeform 11"/>
            <p:cNvSpPr>
              <a:spLocks noEditPoints="1"/>
            </p:cNvSpPr>
            <p:nvPr/>
          </p:nvSpPr>
          <p:spPr bwMode="auto">
            <a:xfrm>
              <a:off x="1988368" y="411510"/>
              <a:ext cx="1657349" cy="1654175"/>
            </a:xfrm>
            <a:custGeom>
              <a:avLst/>
              <a:gdLst>
                <a:gd name="T0" fmla="*/ 2683 w 15153"/>
                <a:gd name="T1" fmla="*/ 11525 h 15152"/>
                <a:gd name="T2" fmla="*/ 31 w 15153"/>
                <a:gd name="T3" fmla="*/ 8555 h 15152"/>
                <a:gd name="T4" fmla="*/ 15 w 15153"/>
                <a:gd name="T5" fmla="*/ 6693 h 15152"/>
                <a:gd name="T6" fmla="*/ 2551 w 15153"/>
                <a:gd name="T7" fmla="*/ 3727 h 15152"/>
                <a:gd name="T8" fmla="*/ 3679 w 15153"/>
                <a:gd name="T9" fmla="*/ 2610 h 15152"/>
                <a:gd name="T10" fmla="*/ 6596 w 15153"/>
                <a:gd name="T11" fmla="*/ 31 h 15152"/>
                <a:gd name="T12" fmla="*/ 8191 w 15153"/>
                <a:gd name="T13" fmla="*/ 12 h 15152"/>
                <a:gd name="T14" fmla="*/ 11424 w 15153"/>
                <a:gd name="T15" fmla="*/ 2551 h 15152"/>
                <a:gd name="T16" fmla="*/ 12084 w 15153"/>
                <a:gd name="T17" fmla="*/ 3455 h 15152"/>
                <a:gd name="T18" fmla="*/ 15083 w 15153"/>
                <a:gd name="T19" fmla="*/ 6453 h 15152"/>
                <a:gd name="T20" fmla="*/ 15144 w 15153"/>
                <a:gd name="T21" fmla="*/ 8258 h 15152"/>
                <a:gd name="T22" fmla="*/ 14683 w 15153"/>
                <a:gd name="T23" fmla="*/ 9343 h 15152"/>
                <a:gd name="T24" fmla="*/ 11727 w 15153"/>
                <a:gd name="T25" fmla="*/ 11727 h 15152"/>
                <a:gd name="T26" fmla="*/ 9090 w 15153"/>
                <a:gd name="T27" fmla="*/ 14891 h 15152"/>
                <a:gd name="T28" fmla="*/ 7576 w 15153"/>
                <a:gd name="T29" fmla="*/ 14924 h 15152"/>
                <a:gd name="T30" fmla="*/ 6112 w 15153"/>
                <a:gd name="T31" fmla="*/ 14924 h 15152"/>
                <a:gd name="T32" fmla="*/ 3504 w 15153"/>
                <a:gd name="T33" fmla="*/ 12235 h 15152"/>
                <a:gd name="T34" fmla="*/ 7654 w 15153"/>
                <a:gd name="T35" fmla="*/ 14806 h 15152"/>
                <a:gd name="T36" fmla="*/ 7029 w 15153"/>
                <a:gd name="T37" fmla="*/ 14986 h 15152"/>
                <a:gd name="T38" fmla="*/ 6572 w 15153"/>
                <a:gd name="T39" fmla="*/ 14970 h 15152"/>
                <a:gd name="T40" fmla="*/ 6014 w 15153"/>
                <a:gd name="T41" fmla="*/ 14678 h 15152"/>
                <a:gd name="T42" fmla="*/ 3617 w 15153"/>
                <a:gd name="T43" fmla="*/ 12134 h 15152"/>
                <a:gd name="T44" fmla="*/ 3588 w 15153"/>
                <a:gd name="T45" fmla="*/ 11563 h 15152"/>
                <a:gd name="T46" fmla="*/ 2802 w 15153"/>
                <a:gd name="T47" fmla="*/ 11434 h 15152"/>
                <a:gd name="T48" fmla="*/ 341 w 15153"/>
                <a:gd name="T49" fmla="*/ 8954 h 15152"/>
                <a:gd name="T50" fmla="*/ 155 w 15153"/>
                <a:gd name="T51" fmla="*/ 8429 h 15152"/>
                <a:gd name="T52" fmla="*/ 357 w 15153"/>
                <a:gd name="T53" fmla="*/ 7635 h 15152"/>
                <a:gd name="T54" fmla="*/ 169 w 15153"/>
                <a:gd name="T55" fmla="*/ 7050 h 15152"/>
                <a:gd name="T56" fmla="*/ 181 w 15153"/>
                <a:gd name="T57" fmla="*/ 6572 h 15152"/>
                <a:gd name="T58" fmla="*/ 473 w 15153"/>
                <a:gd name="T59" fmla="*/ 6014 h 15152"/>
                <a:gd name="T60" fmla="*/ 3017 w 15153"/>
                <a:gd name="T61" fmla="*/ 3617 h 15152"/>
                <a:gd name="T62" fmla="*/ 3588 w 15153"/>
                <a:gd name="T63" fmla="*/ 3588 h 15152"/>
                <a:gd name="T64" fmla="*/ 3701 w 15153"/>
                <a:gd name="T65" fmla="*/ 2829 h 15152"/>
                <a:gd name="T66" fmla="*/ 6197 w 15153"/>
                <a:gd name="T67" fmla="*/ 341 h 15152"/>
                <a:gd name="T68" fmla="*/ 6722 w 15153"/>
                <a:gd name="T69" fmla="*/ 155 h 15152"/>
                <a:gd name="T70" fmla="*/ 7535 w 15153"/>
                <a:gd name="T71" fmla="*/ 370 h 15152"/>
                <a:gd name="T72" fmla="*/ 8122 w 15153"/>
                <a:gd name="T73" fmla="*/ 165 h 15152"/>
                <a:gd name="T74" fmla="*/ 8579 w 15153"/>
                <a:gd name="T75" fmla="*/ 181 h 15152"/>
                <a:gd name="T76" fmla="*/ 9137 w 15153"/>
                <a:gd name="T77" fmla="*/ 473 h 15152"/>
                <a:gd name="T78" fmla="*/ 11484 w 15153"/>
                <a:gd name="T79" fmla="*/ 2895 h 15152"/>
                <a:gd name="T80" fmla="*/ 11576 w 15153"/>
                <a:gd name="T81" fmla="*/ 3508 h 15152"/>
                <a:gd name="T82" fmla="*/ 12237 w 15153"/>
                <a:gd name="T83" fmla="*/ 3658 h 15152"/>
                <a:gd name="T84" fmla="*/ 14754 w 15153"/>
                <a:gd name="T85" fmla="*/ 6113 h 15152"/>
                <a:gd name="T86" fmla="*/ 14987 w 15153"/>
                <a:gd name="T87" fmla="*/ 6656 h 15152"/>
                <a:gd name="T88" fmla="*/ 14851 w 15153"/>
                <a:gd name="T89" fmla="*/ 7420 h 15152"/>
                <a:gd name="T90" fmla="*/ 14963 w 15153"/>
                <a:gd name="T91" fmla="*/ 8018 h 15152"/>
                <a:gd name="T92" fmla="*/ 14985 w 15153"/>
                <a:gd name="T93" fmla="*/ 8511 h 15152"/>
                <a:gd name="T94" fmla="*/ 14744 w 15153"/>
                <a:gd name="T95" fmla="*/ 9053 h 15152"/>
                <a:gd name="T96" fmla="*/ 12328 w 15153"/>
                <a:gd name="T97" fmla="*/ 11446 h 15152"/>
                <a:gd name="T98" fmla="*/ 11750 w 15153"/>
                <a:gd name="T99" fmla="*/ 11586 h 15152"/>
                <a:gd name="T100" fmla="*/ 11546 w 15153"/>
                <a:gd name="T101" fmla="*/ 12099 h 15152"/>
                <a:gd name="T102" fmla="*/ 9145 w 15153"/>
                <a:gd name="T103" fmla="*/ 14672 h 15152"/>
                <a:gd name="T104" fmla="*/ 8592 w 15153"/>
                <a:gd name="T105" fmla="*/ 14967 h 15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153" h="15152">
                  <a:moveTo>
                    <a:pt x="3504" y="12235"/>
                  </a:moveTo>
                  <a:lnTo>
                    <a:pt x="3483" y="12179"/>
                  </a:lnTo>
                  <a:cubicBezTo>
                    <a:pt x="3435" y="12031"/>
                    <a:pt x="3415" y="11883"/>
                    <a:pt x="3424" y="11727"/>
                  </a:cubicBezTo>
                  <a:cubicBezTo>
                    <a:pt x="3297" y="11734"/>
                    <a:pt x="3173" y="11721"/>
                    <a:pt x="3049" y="11692"/>
                  </a:cubicBezTo>
                  <a:cubicBezTo>
                    <a:pt x="2959" y="11669"/>
                    <a:pt x="2873" y="11633"/>
                    <a:pt x="2791" y="11590"/>
                  </a:cubicBezTo>
                  <a:cubicBezTo>
                    <a:pt x="2754" y="11570"/>
                    <a:pt x="2718" y="11549"/>
                    <a:pt x="2683" y="11525"/>
                  </a:cubicBezTo>
                  <a:cubicBezTo>
                    <a:pt x="2622" y="11483"/>
                    <a:pt x="2566" y="11437"/>
                    <a:pt x="2512" y="11387"/>
                  </a:cubicBezTo>
                  <a:lnTo>
                    <a:pt x="420" y="9292"/>
                  </a:lnTo>
                  <a:cubicBezTo>
                    <a:pt x="354" y="9218"/>
                    <a:pt x="295" y="9142"/>
                    <a:pt x="240" y="9060"/>
                  </a:cubicBezTo>
                  <a:cubicBezTo>
                    <a:pt x="201" y="8997"/>
                    <a:pt x="166" y="8935"/>
                    <a:pt x="134" y="8868"/>
                  </a:cubicBezTo>
                  <a:cubicBezTo>
                    <a:pt x="99" y="8789"/>
                    <a:pt x="70" y="8711"/>
                    <a:pt x="47" y="8627"/>
                  </a:cubicBezTo>
                  <a:lnTo>
                    <a:pt x="31" y="8555"/>
                  </a:lnTo>
                  <a:cubicBezTo>
                    <a:pt x="11" y="8447"/>
                    <a:pt x="0" y="8336"/>
                    <a:pt x="9" y="8226"/>
                  </a:cubicBezTo>
                  <a:cubicBezTo>
                    <a:pt x="14" y="8176"/>
                    <a:pt x="21" y="8128"/>
                    <a:pt x="29" y="8079"/>
                  </a:cubicBezTo>
                  <a:cubicBezTo>
                    <a:pt x="65" y="7900"/>
                    <a:pt x="130" y="7730"/>
                    <a:pt x="227" y="7576"/>
                  </a:cubicBezTo>
                  <a:cubicBezTo>
                    <a:pt x="126" y="7416"/>
                    <a:pt x="60" y="7240"/>
                    <a:pt x="26" y="7054"/>
                  </a:cubicBezTo>
                  <a:cubicBezTo>
                    <a:pt x="22" y="7031"/>
                    <a:pt x="18" y="7007"/>
                    <a:pt x="15" y="6984"/>
                  </a:cubicBezTo>
                  <a:cubicBezTo>
                    <a:pt x="3" y="6886"/>
                    <a:pt x="5" y="6791"/>
                    <a:pt x="15" y="6693"/>
                  </a:cubicBezTo>
                  <a:cubicBezTo>
                    <a:pt x="24" y="6627"/>
                    <a:pt x="37" y="6564"/>
                    <a:pt x="54" y="6500"/>
                  </a:cubicBezTo>
                  <a:cubicBezTo>
                    <a:pt x="76" y="6425"/>
                    <a:pt x="102" y="6354"/>
                    <a:pt x="135" y="6282"/>
                  </a:cubicBezTo>
                  <a:cubicBezTo>
                    <a:pt x="169" y="6211"/>
                    <a:pt x="206" y="6145"/>
                    <a:pt x="248" y="6079"/>
                  </a:cubicBezTo>
                  <a:cubicBezTo>
                    <a:pt x="292" y="6014"/>
                    <a:pt x="339" y="5953"/>
                    <a:pt x="389" y="5894"/>
                  </a:cubicBezTo>
                  <a:cubicBezTo>
                    <a:pt x="415" y="5865"/>
                    <a:pt x="442" y="5836"/>
                    <a:pt x="469" y="5808"/>
                  </a:cubicBezTo>
                  <a:lnTo>
                    <a:pt x="2551" y="3727"/>
                  </a:lnTo>
                  <a:lnTo>
                    <a:pt x="2644" y="3651"/>
                  </a:lnTo>
                  <a:cubicBezTo>
                    <a:pt x="2706" y="3610"/>
                    <a:pt x="2767" y="3573"/>
                    <a:pt x="2834" y="3540"/>
                  </a:cubicBezTo>
                  <a:cubicBezTo>
                    <a:pt x="2907" y="3506"/>
                    <a:pt x="2979" y="3479"/>
                    <a:pt x="3057" y="3458"/>
                  </a:cubicBezTo>
                  <a:cubicBezTo>
                    <a:pt x="3178" y="3429"/>
                    <a:pt x="3299" y="3416"/>
                    <a:pt x="3424" y="3424"/>
                  </a:cubicBezTo>
                  <a:cubicBezTo>
                    <a:pt x="3418" y="3303"/>
                    <a:pt x="3429" y="3185"/>
                    <a:pt x="3455" y="3067"/>
                  </a:cubicBezTo>
                  <a:cubicBezTo>
                    <a:pt x="3494" y="2901"/>
                    <a:pt x="3575" y="2745"/>
                    <a:pt x="3679" y="2610"/>
                  </a:cubicBezTo>
                  <a:cubicBezTo>
                    <a:pt x="3706" y="2576"/>
                    <a:pt x="3735" y="2544"/>
                    <a:pt x="3765" y="2512"/>
                  </a:cubicBezTo>
                  <a:lnTo>
                    <a:pt x="5859" y="420"/>
                  </a:lnTo>
                  <a:cubicBezTo>
                    <a:pt x="5933" y="354"/>
                    <a:pt x="6009" y="295"/>
                    <a:pt x="6092" y="240"/>
                  </a:cubicBezTo>
                  <a:cubicBezTo>
                    <a:pt x="6154" y="201"/>
                    <a:pt x="6217" y="166"/>
                    <a:pt x="6283" y="134"/>
                  </a:cubicBezTo>
                  <a:cubicBezTo>
                    <a:pt x="6362" y="99"/>
                    <a:pt x="6440" y="70"/>
                    <a:pt x="6524" y="47"/>
                  </a:cubicBezTo>
                  <a:lnTo>
                    <a:pt x="6596" y="31"/>
                  </a:lnTo>
                  <a:cubicBezTo>
                    <a:pt x="6705" y="11"/>
                    <a:pt x="6815" y="0"/>
                    <a:pt x="6925" y="9"/>
                  </a:cubicBezTo>
                  <a:cubicBezTo>
                    <a:pt x="7033" y="20"/>
                    <a:pt x="7136" y="40"/>
                    <a:pt x="7239" y="71"/>
                  </a:cubicBezTo>
                  <a:cubicBezTo>
                    <a:pt x="7357" y="110"/>
                    <a:pt x="7470" y="161"/>
                    <a:pt x="7576" y="227"/>
                  </a:cubicBezTo>
                  <a:cubicBezTo>
                    <a:pt x="7653" y="176"/>
                    <a:pt x="7740" y="135"/>
                    <a:pt x="7827" y="101"/>
                  </a:cubicBezTo>
                  <a:cubicBezTo>
                    <a:pt x="7930" y="62"/>
                    <a:pt x="8034" y="35"/>
                    <a:pt x="8144" y="18"/>
                  </a:cubicBezTo>
                  <a:lnTo>
                    <a:pt x="8191" y="12"/>
                  </a:lnTo>
                  <a:cubicBezTo>
                    <a:pt x="8280" y="3"/>
                    <a:pt x="8369" y="6"/>
                    <a:pt x="8458" y="15"/>
                  </a:cubicBezTo>
                  <a:cubicBezTo>
                    <a:pt x="8537" y="26"/>
                    <a:pt x="8612" y="42"/>
                    <a:pt x="8688" y="65"/>
                  </a:cubicBezTo>
                  <a:cubicBezTo>
                    <a:pt x="8725" y="77"/>
                    <a:pt x="8762" y="90"/>
                    <a:pt x="8798" y="104"/>
                  </a:cubicBezTo>
                  <a:cubicBezTo>
                    <a:pt x="8907" y="149"/>
                    <a:pt x="9006" y="204"/>
                    <a:pt x="9104" y="270"/>
                  </a:cubicBezTo>
                  <a:cubicBezTo>
                    <a:pt x="9179" y="323"/>
                    <a:pt x="9248" y="379"/>
                    <a:pt x="9315" y="442"/>
                  </a:cubicBezTo>
                  <a:lnTo>
                    <a:pt x="11424" y="2551"/>
                  </a:lnTo>
                  <a:lnTo>
                    <a:pt x="11500" y="2644"/>
                  </a:lnTo>
                  <a:cubicBezTo>
                    <a:pt x="11518" y="2671"/>
                    <a:pt x="11536" y="2698"/>
                    <a:pt x="11553" y="2726"/>
                  </a:cubicBezTo>
                  <a:cubicBezTo>
                    <a:pt x="11610" y="2823"/>
                    <a:pt x="11653" y="2921"/>
                    <a:pt x="11685" y="3029"/>
                  </a:cubicBezTo>
                  <a:lnTo>
                    <a:pt x="11700" y="3086"/>
                  </a:lnTo>
                  <a:cubicBezTo>
                    <a:pt x="11724" y="3198"/>
                    <a:pt x="11734" y="3309"/>
                    <a:pt x="11727" y="3424"/>
                  </a:cubicBezTo>
                  <a:cubicBezTo>
                    <a:pt x="11848" y="3418"/>
                    <a:pt x="11966" y="3429"/>
                    <a:pt x="12084" y="3455"/>
                  </a:cubicBezTo>
                  <a:cubicBezTo>
                    <a:pt x="12250" y="3495"/>
                    <a:pt x="12406" y="3575"/>
                    <a:pt x="12541" y="3679"/>
                  </a:cubicBezTo>
                  <a:cubicBezTo>
                    <a:pt x="12575" y="3706"/>
                    <a:pt x="12608" y="3735"/>
                    <a:pt x="12640" y="3765"/>
                  </a:cubicBezTo>
                  <a:lnTo>
                    <a:pt x="14732" y="5859"/>
                  </a:lnTo>
                  <a:cubicBezTo>
                    <a:pt x="14789" y="5924"/>
                    <a:pt x="14841" y="5990"/>
                    <a:pt x="14891" y="6061"/>
                  </a:cubicBezTo>
                  <a:cubicBezTo>
                    <a:pt x="14938" y="6133"/>
                    <a:pt x="14980" y="6205"/>
                    <a:pt x="15017" y="6283"/>
                  </a:cubicBezTo>
                  <a:cubicBezTo>
                    <a:pt x="15042" y="6339"/>
                    <a:pt x="15064" y="6395"/>
                    <a:pt x="15083" y="6453"/>
                  </a:cubicBezTo>
                  <a:lnTo>
                    <a:pt x="15104" y="6524"/>
                  </a:lnTo>
                  <a:cubicBezTo>
                    <a:pt x="15136" y="6655"/>
                    <a:pt x="15153" y="6790"/>
                    <a:pt x="15142" y="6925"/>
                  </a:cubicBezTo>
                  <a:cubicBezTo>
                    <a:pt x="15131" y="7041"/>
                    <a:pt x="15108" y="7151"/>
                    <a:pt x="15072" y="7262"/>
                  </a:cubicBezTo>
                  <a:cubicBezTo>
                    <a:pt x="15035" y="7372"/>
                    <a:pt x="14986" y="7478"/>
                    <a:pt x="14924" y="7576"/>
                  </a:cubicBezTo>
                  <a:cubicBezTo>
                    <a:pt x="14945" y="7609"/>
                    <a:pt x="14964" y="7643"/>
                    <a:pt x="14983" y="7678"/>
                  </a:cubicBezTo>
                  <a:cubicBezTo>
                    <a:pt x="15075" y="7859"/>
                    <a:pt x="15132" y="8055"/>
                    <a:pt x="15144" y="8258"/>
                  </a:cubicBezTo>
                  <a:cubicBezTo>
                    <a:pt x="15146" y="8326"/>
                    <a:pt x="15143" y="8391"/>
                    <a:pt x="15136" y="8458"/>
                  </a:cubicBezTo>
                  <a:cubicBezTo>
                    <a:pt x="15129" y="8511"/>
                    <a:pt x="15119" y="8562"/>
                    <a:pt x="15108" y="8613"/>
                  </a:cubicBezTo>
                  <a:cubicBezTo>
                    <a:pt x="15088" y="8690"/>
                    <a:pt x="15063" y="8761"/>
                    <a:pt x="15033" y="8834"/>
                  </a:cubicBezTo>
                  <a:cubicBezTo>
                    <a:pt x="15000" y="8906"/>
                    <a:pt x="14965" y="8973"/>
                    <a:pt x="14924" y="9039"/>
                  </a:cubicBezTo>
                  <a:cubicBezTo>
                    <a:pt x="14881" y="9105"/>
                    <a:pt x="14836" y="9167"/>
                    <a:pt x="14787" y="9228"/>
                  </a:cubicBezTo>
                  <a:cubicBezTo>
                    <a:pt x="14753" y="9268"/>
                    <a:pt x="14719" y="9306"/>
                    <a:pt x="14683" y="9343"/>
                  </a:cubicBezTo>
                  <a:lnTo>
                    <a:pt x="12600" y="11424"/>
                  </a:lnTo>
                  <a:lnTo>
                    <a:pt x="12507" y="11500"/>
                  </a:lnTo>
                  <a:cubicBezTo>
                    <a:pt x="12454" y="11536"/>
                    <a:pt x="12401" y="11568"/>
                    <a:pt x="12345" y="11598"/>
                  </a:cubicBezTo>
                  <a:cubicBezTo>
                    <a:pt x="12272" y="11634"/>
                    <a:pt x="12200" y="11662"/>
                    <a:pt x="12123" y="11685"/>
                  </a:cubicBezTo>
                  <a:cubicBezTo>
                    <a:pt x="12046" y="11706"/>
                    <a:pt x="11970" y="11720"/>
                    <a:pt x="11891" y="11726"/>
                  </a:cubicBezTo>
                  <a:cubicBezTo>
                    <a:pt x="11836" y="11730"/>
                    <a:pt x="11782" y="11730"/>
                    <a:pt x="11727" y="11727"/>
                  </a:cubicBezTo>
                  <a:cubicBezTo>
                    <a:pt x="11734" y="11854"/>
                    <a:pt x="11721" y="11978"/>
                    <a:pt x="11692" y="12102"/>
                  </a:cubicBezTo>
                  <a:cubicBezTo>
                    <a:pt x="11669" y="12192"/>
                    <a:pt x="11633" y="12279"/>
                    <a:pt x="11590" y="12361"/>
                  </a:cubicBezTo>
                  <a:cubicBezTo>
                    <a:pt x="11540" y="12452"/>
                    <a:pt x="11482" y="12534"/>
                    <a:pt x="11413" y="12611"/>
                  </a:cubicBezTo>
                  <a:lnTo>
                    <a:pt x="11386" y="12640"/>
                  </a:lnTo>
                  <a:lnTo>
                    <a:pt x="9292" y="14732"/>
                  </a:lnTo>
                  <a:cubicBezTo>
                    <a:pt x="9227" y="14789"/>
                    <a:pt x="9161" y="14841"/>
                    <a:pt x="9090" y="14891"/>
                  </a:cubicBezTo>
                  <a:cubicBezTo>
                    <a:pt x="9029" y="14932"/>
                    <a:pt x="8967" y="14968"/>
                    <a:pt x="8901" y="15001"/>
                  </a:cubicBezTo>
                  <a:cubicBezTo>
                    <a:pt x="8823" y="15039"/>
                    <a:pt x="8746" y="15069"/>
                    <a:pt x="8663" y="15094"/>
                  </a:cubicBezTo>
                  <a:lnTo>
                    <a:pt x="8591" y="15113"/>
                  </a:lnTo>
                  <a:cubicBezTo>
                    <a:pt x="8471" y="15138"/>
                    <a:pt x="8349" y="15152"/>
                    <a:pt x="8226" y="15142"/>
                  </a:cubicBezTo>
                  <a:cubicBezTo>
                    <a:pt x="8110" y="15131"/>
                    <a:pt x="8000" y="15108"/>
                    <a:pt x="7889" y="15072"/>
                  </a:cubicBezTo>
                  <a:cubicBezTo>
                    <a:pt x="7779" y="15035"/>
                    <a:pt x="7673" y="14986"/>
                    <a:pt x="7576" y="14924"/>
                  </a:cubicBezTo>
                  <a:cubicBezTo>
                    <a:pt x="7425" y="15021"/>
                    <a:pt x="7253" y="15086"/>
                    <a:pt x="7077" y="15121"/>
                  </a:cubicBezTo>
                  <a:cubicBezTo>
                    <a:pt x="7038" y="15128"/>
                    <a:pt x="6999" y="15134"/>
                    <a:pt x="6960" y="15139"/>
                  </a:cubicBezTo>
                  <a:cubicBezTo>
                    <a:pt x="6884" y="15147"/>
                    <a:pt x="6809" y="15146"/>
                    <a:pt x="6732" y="15140"/>
                  </a:cubicBezTo>
                  <a:cubicBezTo>
                    <a:pt x="6653" y="15132"/>
                    <a:pt x="6578" y="15118"/>
                    <a:pt x="6500" y="15098"/>
                  </a:cubicBezTo>
                  <a:cubicBezTo>
                    <a:pt x="6463" y="15087"/>
                    <a:pt x="6426" y="15075"/>
                    <a:pt x="6389" y="15062"/>
                  </a:cubicBezTo>
                  <a:cubicBezTo>
                    <a:pt x="6291" y="15024"/>
                    <a:pt x="6201" y="14979"/>
                    <a:pt x="6112" y="14924"/>
                  </a:cubicBezTo>
                  <a:cubicBezTo>
                    <a:pt x="6046" y="14881"/>
                    <a:pt x="5984" y="14836"/>
                    <a:pt x="5923" y="14787"/>
                  </a:cubicBezTo>
                  <a:cubicBezTo>
                    <a:pt x="5884" y="14753"/>
                    <a:pt x="5845" y="14719"/>
                    <a:pt x="5808" y="14683"/>
                  </a:cubicBezTo>
                  <a:lnTo>
                    <a:pt x="3727" y="12600"/>
                  </a:lnTo>
                  <a:lnTo>
                    <a:pt x="3651" y="12507"/>
                  </a:lnTo>
                  <a:cubicBezTo>
                    <a:pt x="3633" y="12480"/>
                    <a:pt x="3615" y="12453"/>
                    <a:pt x="3598" y="12425"/>
                  </a:cubicBezTo>
                  <a:cubicBezTo>
                    <a:pt x="3562" y="12363"/>
                    <a:pt x="3531" y="12301"/>
                    <a:pt x="3504" y="12235"/>
                  </a:cubicBezTo>
                  <a:close/>
                  <a:moveTo>
                    <a:pt x="8260" y="15003"/>
                  </a:moveTo>
                  <a:cubicBezTo>
                    <a:pt x="8223" y="15000"/>
                    <a:pt x="8186" y="14996"/>
                    <a:pt x="8149" y="14990"/>
                  </a:cubicBezTo>
                  <a:cubicBezTo>
                    <a:pt x="8098" y="14982"/>
                    <a:pt x="8047" y="14971"/>
                    <a:pt x="7997" y="14958"/>
                  </a:cubicBezTo>
                  <a:cubicBezTo>
                    <a:pt x="7962" y="14947"/>
                    <a:pt x="7927" y="14936"/>
                    <a:pt x="7892" y="14924"/>
                  </a:cubicBezTo>
                  <a:cubicBezTo>
                    <a:pt x="7851" y="14908"/>
                    <a:pt x="7811" y="14890"/>
                    <a:pt x="7771" y="14871"/>
                  </a:cubicBezTo>
                  <a:cubicBezTo>
                    <a:pt x="7731" y="14851"/>
                    <a:pt x="7692" y="14829"/>
                    <a:pt x="7654" y="14806"/>
                  </a:cubicBezTo>
                  <a:cubicBezTo>
                    <a:pt x="7627" y="14789"/>
                    <a:pt x="7602" y="14771"/>
                    <a:pt x="7576" y="14754"/>
                  </a:cubicBezTo>
                  <a:cubicBezTo>
                    <a:pt x="7551" y="14771"/>
                    <a:pt x="7526" y="14788"/>
                    <a:pt x="7500" y="14804"/>
                  </a:cubicBezTo>
                  <a:cubicBezTo>
                    <a:pt x="7458" y="14830"/>
                    <a:pt x="7415" y="14854"/>
                    <a:pt x="7370" y="14876"/>
                  </a:cubicBezTo>
                  <a:cubicBezTo>
                    <a:pt x="7338" y="14891"/>
                    <a:pt x="7306" y="14905"/>
                    <a:pt x="7273" y="14918"/>
                  </a:cubicBezTo>
                  <a:cubicBezTo>
                    <a:pt x="7227" y="14936"/>
                    <a:pt x="7181" y="14950"/>
                    <a:pt x="7133" y="14963"/>
                  </a:cubicBezTo>
                  <a:cubicBezTo>
                    <a:pt x="7098" y="14972"/>
                    <a:pt x="7064" y="14979"/>
                    <a:pt x="7029" y="14986"/>
                  </a:cubicBezTo>
                  <a:cubicBezTo>
                    <a:pt x="7001" y="14991"/>
                    <a:pt x="6973" y="14995"/>
                    <a:pt x="6944" y="14998"/>
                  </a:cubicBezTo>
                  <a:cubicBezTo>
                    <a:pt x="6913" y="15002"/>
                    <a:pt x="6883" y="15003"/>
                    <a:pt x="6851" y="15003"/>
                  </a:cubicBezTo>
                  <a:lnTo>
                    <a:pt x="6780" y="15002"/>
                  </a:lnTo>
                  <a:lnTo>
                    <a:pt x="6710" y="14995"/>
                  </a:lnTo>
                  <a:lnTo>
                    <a:pt x="6640" y="14985"/>
                  </a:lnTo>
                  <a:lnTo>
                    <a:pt x="6572" y="14970"/>
                  </a:lnTo>
                  <a:cubicBezTo>
                    <a:pt x="6538" y="14961"/>
                    <a:pt x="6505" y="14951"/>
                    <a:pt x="6471" y="14941"/>
                  </a:cubicBezTo>
                  <a:cubicBezTo>
                    <a:pt x="6438" y="14929"/>
                    <a:pt x="6406" y="14916"/>
                    <a:pt x="6374" y="14903"/>
                  </a:cubicBezTo>
                  <a:cubicBezTo>
                    <a:pt x="6341" y="14888"/>
                    <a:pt x="6310" y="14873"/>
                    <a:pt x="6279" y="14857"/>
                  </a:cubicBezTo>
                  <a:cubicBezTo>
                    <a:pt x="6248" y="14840"/>
                    <a:pt x="6217" y="14822"/>
                    <a:pt x="6187" y="14804"/>
                  </a:cubicBezTo>
                  <a:cubicBezTo>
                    <a:pt x="6157" y="14785"/>
                    <a:pt x="6128" y="14765"/>
                    <a:pt x="6099" y="14744"/>
                  </a:cubicBezTo>
                  <a:cubicBezTo>
                    <a:pt x="6070" y="14723"/>
                    <a:pt x="6042" y="14701"/>
                    <a:pt x="6014" y="14678"/>
                  </a:cubicBezTo>
                  <a:cubicBezTo>
                    <a:pt x="5986" y="14655"/>
                    <a:pt x="5960" y="14631"/>
                    <a:pt x="5933" y="14607"/>
                  </a:cubicBezTo>
                  <a:lnTo>
                    <a:pt x="3832" y="12505"/>
                  </a:lnTo>
                  <a:lnTo>
                    <a:pt x="3765" y="12422"/>
                  </a:lnTo>
                  <a:cubicBezTo>
                    <a:pt x="3744" y="12391"/>
                    <a:pt x="3724" y="12360"/>
                    <a:pt x="3705" y="12328"/>
                  </a:cubicBezTo>
                  <a:cubicBezTo>
                    <a:pt x="3688" y="12297"/>
                    <a:pt x="3672" y="12265"/>
                    <a:pt x="3656" y="12232"/>
                  </a:cubicBezTo>
                  <a:cubicBezTo>
                    <a:pt x="3642" y="12200"/>
                    <a:pt x="3629" y="12167"/>
                    <a:pt x="3617" y="12134"/>
                  </a:cubicBezTo>
                  <a:cubicBezTo>
                    <a:pt x="3607" y="12101"/>
                    <a:pt x="3597" y="12068"/>
                    <a:pt x="3589" y="12034"/>
                  </a:cubicBezTo>
                  <a:cubicBezTo>
                    <a:pt x="3582" y="12000"/>
                    <a:pt x="3576" y="11967"/>
                    <a:pt x="3571" y="11932"/>
                  </a:cubicBezTo>
                  <a:cubicBezTo>
                    <a:pt x="3567" y="11898"/>
                    <a:pt x="3565" y="11863"/>
                    <a:pt x="3564" y="11829"/>
                  </a:cubicBezTo>
                  <a:cubicBezTo>
                    <a:pt x="3563" y="11802"/>
                    <a:pt x="3564" y="11776"/>
                    <a:pt x="3565" y="11750"/>
                  </a:cubicBezTo>
                  <a:cubicBezTo>
                    <a:pt x="3567" y="11714"/>
                    <a:pt x="3571" y="11678"/>
                    <a:pt x="3575" y="11643"/>
                  </a:cubicBezTo>
                  <a:lnTo>
                    <a:pt x="3588" y="11563"/>
                  </a:lnTo>
                  <a:cubicBezTo>
                    <a:pt x="3546" y="11570"/>
                    <a:pt x="3505" y="11578"/>
                    <a:pt x="3463" y="11582"/>
                  </a:cubicBezTo>
                  <a:cubicBezTo>
                    <a:pt x="3433" y="11585"/>
                    <a:pt x="3404" y="11587"/>
                    <a:pt x="3374" y="11588"/>
                  </a:cubicBezTo>
                  <a:cubicBezTo>
                    <a:pt x="3312" y="11588"/>
                    <a:pt x="3252" y="11584"/>
                    <a:pt x="3192" y="11575"/>
                  </a:cubicBezTo>
                  <a:cubicBezTo>
                    <a:pt x="3144" y="11568"/>
                    <a:pt x="3098" y="11558"/>
                    <a:pt x="3052" y="11546"/>
                  </a:cubicBezTo>
                  <a:cubicBezTo>
                    <a:pt x="3005" y="11531"/>
                    <a:pt x="2959" y="11513"/>
                    <a:pt x="2914" y="11493"/>
                  </a:cubicBezTo>
                  <a:cubicBezTo>
                    <a:pt x="2876" y="11475"/>
                    <a:pt x="2839" y="11456"/>
                    <a:pt x="2802" y="11434"/>
                  </a:cubicBezTo>
                  <a:cubicBezTo>
                    <a:pt x="2771" y="11414"/>
                    <a:pt x="2740" y="11393"/>
                    <a:pt x="2711" y="11371"/>
                  </a:cubicBezTo>
                  <a:cubicBezTo>
                    <a:pt x="2676" y="11344"/>
                    <a:pt x="2642" y="11315"/>
                    <a:pt x="2610" y="11285"/>
                  </a:cubicBezTo>
                  <a:lnTo>
                    <a:pt x="548" y="9222"/>
                  </a:lnTo>
                  <a:cubicBezTo>
                    <a:pt x="517" y="9188"/>
                    <a:pt x="487" y="9154"/>
                    <a:pt x="458" y="9119"/>
                  </a:cubicBezTo>
                  <a:cubicBezTo>
                    <a:pt x="437" y="9093"/>
                    <a:pt x="417" y="9066"/>
                    <a:pt x="397" y="9038"/>
                  </a:cubicBezTo>
                  <a:cubicBezTo>
                    <a:pt x="378" y="9011"/>
                    <a:pt x="359" y="8983"/>
                    <a:pt x="341" y="8954"/>
                  </a:cubicBezTo>
                  <a:cubicBezTo>
                    <a:pt x="324" y="8926"/>
                    <a:pt x="308" y="8897"/>
                    <a:pt x="292" y="8868"/>
                  </a:cubicBezTo>
                  <a:cubicBezTo>
                    <a:pt x="277" y="8838"/>
                    <a:pt x="263" y="8809"/>
                    <a:pt x="249" y="8778"/>
                  </a:cubicBezTo>
                  <a:cubicBezTo>
                    <a:pt x="236" y="8748"/>
                    <a:pt x="224" y="8718"/>
                    <a:pt x="213" y="8686"/>
                  </a:cubicBezTo>
                  <a:cubicBezTo>
                    <a:pt x="203" y="8655"/>
                    <a:pt x="193" y="8624"/>
                    <a:pt x="185" y="8592"/>
                  </a:cubicBezTo>
                  <a:cubicBezTo>
                    <a:pt x="177" y="8560"/>
                    <a:pt x="170" y="8528"/>
                    <a:pt x="164" y="8495"/>
                  </a:cubicBezTo>
                  <a:lnTo>
                    <a:pt x="155" y="8429"/>
                  </a:lnTo>
                  <a:cubicBezTo>
                    <a:pt x="149" y="8365"/>
                    <a:pt x="145" y="8302"/>
                    <a:pt x="150" y="8238"/>
                  </a:cubicBezTo>
                  <a:cubicBezTo>
                    <a:pt x="154" y="8201"/>
                    <a:pt x="158" y="8164"/>
                    <a:pt x="165" y="8127"/>
                  </a:cubicBezTo>
                  <a:cubicBezTo>
                    <a:pt x="172" y="8083"/>
                    <a:pt x="182" y="8040"/>
                    <a:pt x="194" y="7997"/>
                  </a:cubicBezTo>
                  <a:cubicBezTo>
                    <a:pt x="206" y="7955"/>
                    <a:pt x="220" y="7913"/>
                    <a:pt x="236" y="7872"/>
                  </a:cubicBezTo>
                  <a:cubicBezTo>
                    <a:pt x="252" y="7831"/>
                    <a:pt x="270" y="7791"/>
                    <a:pt x="290" y="7751"/>
                  </a:cubicBezTo>
                  <a:cubicBezTo>
                    <a:pt x="311" y="7711"/>
                    <a:pt x="333" y="7673"/>
                    <a:pt x="357" y="7635"/>
                  </a:cubicBezTo>
                  <a:lnTo>
                    <a:pt x="398" y="7576"/>
                  </a:lnTo>
                  <a:cubicBezTo>
                    <a:pt x="380" y="7551"/>
                    <a:pt x="363" y="7526"/>
                    <a:pt x="347" y="7500"/>
                  </a:cubicBezTo>
                  <a:cubicBezTo>
                    <a:pt x="321" y="7458"/>
                    <a:pt x="297" y="7415"/>
                    <a:pt x="275" y="7370"/>
                  </a:cubicBezTo>
                  <a:cubicBezTo>
                    <a:pt x="257" y="7332"/>
                    <a:pt x="241" y="7293"/>
                    <a:pt x="226" y="7253"/>
                  </a:cubicBezTo>
                  <a:cubicBezTo>
                    <a:pt x="211" y="7214"/>
                    <a:pt x="199" y="7174"/>
                    <a:pt x="188" y="7133"/>
                  </a:cubicBezTo>
                  <a:cubicBezTo>
                    <a:pt x="181" y="7105"/>
                    <a:pt x="175" y="7078"/>
                    <a:pt x="169" y="7050"/>
                  </a:cubicBezTo>
                  <a:cubicBezTo>
                    <a:pt x="161" y="7008"/>
                    <a:pt x="155" y="6966"/>
                    <a:pt x="151" y="6923"/>
                  </a:cubicBezTo>
                  <a:lnTo>
                    <a:pt x="148" y="6851"/>
                  </a:lnTo>
                  <a:lnTo>
                    <a:pt x="150" y="6780"/>
                  </a:lnTo>
                  <a:lnTo>
                    <a:pt x="156" y="6710"/>
                  </a:lnTo>
                  <a:lnTo>
                    <a:pt x="166" y="6640"/>
                  </a:lnTo>
                  <a:lnTo>
                    <a:pt x="181" y="6572"/>
                  </a:lnTo>
                  <a:cubicBezTo>
                    <a:pt x="190" y="6538"/>
                    <a:pt x="200" y="6505"/>
                    <a:pt x="211" y="6471"/>
                  </a:cubicBezTo>
                  <a:cubicBezTo>
                    <a:pt x="222" y="6438"/>
                    <a:pt x="235" y="6406"/>
                    <a:pt x="248" y="6374"/>
                  </a:cubicBezTo>
                  <a:cubicBezTo>
                    <a:pt x="263" y="6341"/>
                    <a:pt x="278" y="6310"/>
                    <a:pt x="294" y="6279"/>
                  </a:cubicBezTo>
                  <a:cubicBezTo>
                    <a:pt x="311" y="6248"/>
                    <a:pt x="329" y="6217"/>
                    <a:pt x="347" y="6187"/>
                  </a:cubicBezTo>
                  <a:cubicBezTo>
                    <a:pt x="367" y="6157"/>
                    <a:pt x="386" y="6128"/>
                    <a:pt x="407" y="6099"/>
                  </a:cubicBezTo>
                  <a:cubicBezTo>
                    <a:pt x="428" y="6070"/>
                    <a:pt x="450" y="6042"/>
                    <a:pt x="473" y="6014"/>
                  </a:cubicBezTo>
                  <a:cubicBezTo>
                    <a:pt x="496" y="5986"/>
                    <a:pt x="520" y="5960"/>
                    <a:pt x="545" y="5933"/>
                  </a:cubicBezTo>
                  <a:lnTo>
                    <a:pt x="2646" y="3832"/>
                  </a:lnTo>
                  <a:lnTo>
                    <a:pt x="2729" y="3765"/>
                  </a:lnTo>
                  <a:cubicBezTo>
                    <a:pt x="2760" y="3744"/>
                    <a:pt x="2791" y="3724"/>
                    <a:pt x="2823" y="3706"/>
                  </a:cubicBezTo>
                  <a:cubicBezTo>
                    <a:pt x="2855" y="3688"/>
                    <a:pt x="2886" y="3672"/>
                    <a:pt x="2919" y="3656"/>
                  </a:cubicBezTo>
                  <a:cubicBezTo>
                    <a:pt x="2952" y="3642"/>
                    <a:pt x="2984" y="3629"/>
                    <a:pt x="3017" y="3617"/>
                  </a:cubicBezTo>
                  <a:cubicBezTo>
                    <a:pt x="3042" y="3609"/>
                    <a:pt x="3067" y="3602"/>
                    <a:pt x="3092" y="3595"/>
                  </a:cubicBezTo>
                  <a:cubicBezTo>
                    <a:pt x="3134" y="3585"/>
                    <a:pt x="3176" y="3577"/>
                    <a:pt x="3219" y="3571"/>
                  </a:cubicBezTo>
                  <a:cubicBezTo>
                    <a:pt x="3254" y="3567"/>
                    <a:pt x="3288" y="3565"/>
                    <a:pt x="3323" y="3564"/>
                  </a:cubicBezTo>
                  <a:cubicBezTo>
                    <a:pt x="3349" y="3563"/>
                    <a:pt x="3375" y="3564"/>
                    <a:pt x="3402" y="3565"/>
                  </a:cubicBezTo>
                  <a:cubicBezTo>
                    <a:pt x="3437" y="3567"/>
                    <a:pt x="3473" y="3571"/>
                    <a:pt x="3508" y="3575"/>
                  </a:cubicBezTo>
                  <a:lnTo>
                    <a:pt x="3588" y="3588"/>
                  </a:lnTo>
                  <a:cubicBezTo>
                    <a:pt x="3583" y="3556"/>
                    <a:pt x="3577" y="3524"/>
                    <a:pt x="3572" y="3492"/>
                  </a:cubicBezTo>
                  <a:cubicBezTo>
                    <a:pt x="3565" y="3438"/>
                    <a:pt x="3563" y="3384"/>
                    <a:pt x="3564" y="3329"/>
                  </a:cubicBezTo>
                  <a:lnTo>
                    <a:pt x="3565" y="3299"/>
                  </a:lnTo>
                  <a:cubicBezTo>
                    <a:pt x="3570" y="3215"/>
                    <a:pt x="3584" y="3133"/>
                    <a:pt x="3605" y="3052"/>
                  </a:cubicBezTo>
                  <a:cubicBezTo>
                    <a:pt x="3619" y="3010"/>
                    <a:pt x="3634" y="2969"/>
                    <a:pt x="3652" y="2929"/>
                  </a:cubicBezTo>
                  <a:cubicBezTo>
                    <a:pt x="3667" y="2895"/>
                    <a:pt x="3683" y="2862"/>
                    <a:pt x="3701" y="2829"/>
                  </a:cubicBezTo>
                  <a:cubicBezTo>
                    <a:pt x="3725" y="2788"/>
                    <a:pt x="3752" y="2749"/>
                    <a:pt x="3780" y="2711"/>
                  </a:cubicBezTo>
                  <a:cubicBezTo>
                    <a:pt x="3807" y="2676"/>
                    <a:pt x="3836" y="2642"/>
                    <a:pt x="3866" y="2610"/>
                  </a:cubicBezTo>
                  <a:lnTo>
                    <a:pt x="5929" y="548"/>
                  </a:lnTo>
                  <a:cubicBezTo>
                    <a:pt x="5963" y="517"/>
                    <a:pt x="5997" y="487"/>
                    <a:pt x="6032" y="458"/>
                  </a:cubicBezTo>
                  <a:cubicBezTo>
                    <a:pt x="6059" y="437"/>
                    <a:pt x="6085" y="417"/>
                    <a:pt x="6113" y="397"/>
                  </a:cubicBezTo>
                  <a:cubicBezTo>
                    <a:pt x="6140" y="378"/>
                    <a:pt x="6168" y="359"/>
                    <a:pt x="6197" y="341"/>
                  </a:cubicBezTo>
                  <a:cubicBezTo>
                    <a:pt x="6225" y="324"/>
                    <a:pt x="6254" y="308"/>
                    <a:pt x="6283" y="292"/>
                  </a:cubicBezTo>
                  <a:cubicBezTo>
                    <a:pt x="6313" y="277"/>
                    <a:pt x="6343" y="263"/>
                    <a:pt x="6373" y="249"/>
                  </a:cubicBezTo>
                  <a:cubicBezTo>
                    <a:pt x="6403" y="236"/>
                    <a:pt x="6434" y="224"/>
                    <a:pt x="6465" y="213"/>
                  </a:cubicBezTo>
                  <a:cubicBezTo>
                    <a:pt x="6496" y="203"/>
                    <a:pt x="6527" y="193"/>
                    <a:pt x="6559" y="185"/>
                  </a:cubicBezTo>
                  <a:cubicBezTo>
                    <a:pt x="6592" y="177"/>
                    <a:pt x="6624" y="170"/>
                    <a:pt x="6656" y="164"/>
                  </a:cubicBezTo>
                  <a:lnTo>
                    <a:pt x="6722" y="155"/>
                  </a:lnTo>
                  <a:cubicBezTo>
                    <a:pt x="6786" y="148"/>
                    <a:pt x="6849" y="145"/>
                    <a:pt x="6913" y="150"/>
                  </a:cubicBezTo>
                  <a:cubicBezTo>
                    <a:pt x="6958" y="154"/>
                    <a:pt x="7002" y="161"/>
                    <a:pt x="7046" y="169"/>
                  </a:cubicBezTo>
                  <a:cubicBezTo>
                    <a:pt x="7090" y="177"/>
                    <a:pt x="7132" y="187"/>
                    <a:pt x="7175" y="200"/>
                  </a:cubicBezTo>
                  <a:cubicBezTo>
                    <a:pt x="7218" y="213"/>
                    <a:pt x="7259" y="227"/>
                    <a:pt x="7300" y="244"/>
                  </a:cubicBezTo>
                  <a:cubicBezTo>
                    <a:pt x="7341" y="261"/>
                    <a:pt x="7381" y="280"/>
                    <a:pt x="7420" y="301"/>
                  </a:cubicBezTo>
                  <a:cubicBezTo>
                    <a:pt x="7460" y="322"/>
                    <a:pt x="7498" y="345"/>
                    <a:pt x="7535" y="370"/>
                  </a:cubicBezTo>
                  <a:lnTo>
                    <a:pt x="7576" y="397"/>
                  </a:lnTo>
                  <a:cubicBezTo>
                    <a:pt x="7601" y="380"/>
                    <a:pt x="7626" y="363"/>
                    <a:pt x="7651" y="347"/>
                  </a:cubicBezTo>
                  <a:cubicBezTo>
                    <a:pt x="7694" y="321"/>
                    <a:pt x="7737" y="297"/>
                    <a:pt x="7781" y="275"/>
                  </a:cubicBezTo>
                  <a:cubicBezTo>
                    <a:pt x="7813" y="260"/>
                    <a:pt x="7845" y="246"/>
                    <a:pt x="7878" y="233"/>
                  </a:cubicBezTo>
                  <a:cubicBezTo>
                    <a:pt x="7924" y="216"/>
                    <a:pt x="7971" y="201"/>
                    <a:pt x="8018" y="188"/>
                  </a:cubicBezTo>
                  <a:cubicBezTo>
                    <a:pt x="8053" y="179"/>
                    <a:pt x="8087" y="172"/>
                    <a:pt x="8122" y="165"/>
                  </a:cubicBezTo>
                  <a:cubicBezTo>
                    <a:pt x="8157" y="159"/>
                    <a:pt x="8192" y="154"/>
                    <a:pt x="8228" y="151"/>
                  </a:cubicBezTo>
                  <a:lnTo>
                    <a:pt x="8300" y="148"/>
                  </a:lnTo>
                  <a:lnTo>
                    <a:pt x="8371" y="150"/>
                  </a:lnTo>
                  <a:lnTo>
                    <a:pt x="8441" y="156"/>
                  </a:lnTo>
                  <a:lnTo>
                    <a:pt x="8511" y="166"/>
                  </a:lnTo>
                  <a:lnTo>
                    <a:pt x="8579" y="181"/>
                  </a:lnTo>
                  <a:cubicBezTo>
                    <a:pt x="8613" y="190"/>
                    <a:pt x="8646" y="200"/>
                    <a:pt x="8680" y="211"/>
                  </a:cubicBezTo>
                  <a:cubicBezTo>
                    <a:pt x="8713" y="222"/>
                    <a:pt x="8745" y="235"/>
                    <a:pt x="8778" y="248"/>
                  </a:cubicBezTo>
                  <a:cubicBezTo>
                    <a:pt x="8810" y="263"/>
                    <a:pt x="8841" y="278"/>
                    <a:pt x="8872" y="294"/>
                  </a:cubicBezTo>
                  <a:cubicBezTo>
                    <a:pt x="8904" y="311"/>
                    <a:pt x="8934" y="329"/>
                    <a:pt x="8964" y="347"/>
                  </a:cubicBezTo>
                  <a:cubicBezTo>
                    <a:pt x="8994" y="367"/>
                    <a:pt x="9023" y="386"/>
                    <a:pt x="9053" y="407"/>
                  </a:cubicBezTo>
                  <a:cubicBezTo>
                    <a:pt x="9081" y="428"/>
                    <a:pt x="9109" y="450"/>
                    <a:pt x="9137" y="473"/>
                  </a:cubicBezTo>
                  <a:cubicBezTo>
                    <a:pt x="9165" y="496"/>
                    <a:pt x="9192" y="520"/>
                    <a:pt x="9218" y="545"/>
                  </a:cubicBezTo>
                  <a:lnTo>
                    <a:pt x="9244" y="570"/>
                  </a:lnTo>
                  <a:lnTo>
                    <a:pt x="11319" y="2646"/>
                  </a:lnTo>
                  <a:lnTo>
                    <a:pt x="11386" y="2729"/>
                  </a:lnTo>
                  <a:cubicBezTo>
                    <a:pt x="11407" y="2760"/>
                    <a:pt x="11427" y="2791"/>
                    <a:pt x="11446" y="2823"/>
                  </a:cubicBezTo>
                  <a:cubicBezTo>
                    <a:pt x="11459" y="2847"/>
                    <a:pt x="11471" y="2871"/>
                    <a:pt x="11484" y="2895"/>
                  </a:cubicBezTo>
                  <a:cubicBezTo>
                    <a:pt x="11502" y="2935"/>
                    <a:pt x="11519" y="2976"/>
                    <a:pt x="11534" y="3017"/>
                  </a:cubicBezTo>
                  <a:cubicBezTo>
                    <a:pt x="11544" y="3051"/>
                    <a:pt x="11554" y="3084"/>
                    <a:pt x="11562" y="3117"/>
                  </a:cubicBezTo>
                  <a:cubicBezTo>
                    <a:pt x="11567" y="3143"/>
                    <a:pt x="11572" y="3168"/>
                    <a:pt x="11576" y="3193"/>
                  </a:cubicBezTo>
                  <a:cubicBezTo>
                    <a:pt x="11582" y="3237"/>
                    <a:pt x="11586" y="3279"/>
                    <a:pt x="11587" y="3323"/>
                  </a:cubicBezTo>
                  <a:cubicBezTo>
                    <a:pt x="11588" y="3349"/>
                    <a:pt x="11587" y="3375"/>
                    <a:pt x="11586" y="3402"/>
                  </a:cubicBezTo>
                  <a:cubicBezTo>
                    <a:pt x="11584" y="3438"/>
                    <a:pt x="11580" y="3473"/>
                    <a:pt x="11576" y="3508"/>
                  </a:cubicBezTo>
                  <a:lnTo>
                    <a:pt x="11563" y="3588"/>
                  </a:lnTo>
                  <a:cubicBezTo>
                    <a:pt x="11595" y="3583"/>
                    <a:pt x="11627" y="3577"/>
                    <a:pt x="11659" y="3572"/>
                  </a:cubicBezTo>
                  <a:cubicBezTo>
                    <a:pt x="11714" y="3565"/>
                    <a:pt x="11767" y="3563"/>
                    <a:pt x="11822" y="3564"/>
                  </a:cubicBezTo>
                  <a:cubicBezTo>
                    <a:pt x="11869" y="3565"/>
                    <a:pt x="11914" y="3569"/>
                    <a:pt x="11960" y="3576"/>
                  </a:cubicBezTo>
                  <a:cubicBezTo>
                    <a:pt x="12007" y="3583"/>
                    <a:pt x="12053" y="3593"/>
                    <a:pt x="12099" y="3605"/>
                  </a:cubicBezTo>
                  <a:cubicBezTo>
                    <a:pt x="12146" y="3620"/>
                    <a:pt x="12192" y="3638"/>
                    <a:pt x="12237" y="3658"/>
                  </a:cubicBezTo>
                  <a:cubicBezTo>
                    <a:pt x="12276" y="3676"/>
                    <a:pt x="12313" y="3696"/>
                    <a:pt x="12349" y="3718"/>
                  </a:cubicBezTo>
                  <a:cubicBezTo>
                    <a:pt x="12385" y="3740"/>
                    <a:pt x="12419" y="3764"/>
                    <a:pt x="12453" y="3790"/>
                  </a:cubicBezTo>
                  <a:cubicBezTo>
                    <a:pt x="12484" y="3814"/>
                    <a:pt x="12513" y="3840"/>
                    <a:pt x="12541" y="3866"/>
                  </a:cubicBezTo>
                  <a:lnTo>
                    <a:pt x="14604" y="5929"/>
                  </a:lnTo>
                  <a:cubicBezTo>
                    <a:pt x="14635" y="5963"/>
                    <a:pt x="14664" y="5997"/>
                    <a:pt x="14693" y="6032"/>
                  </a:cubicBezTo>
                  <a:cubicBezTo>
                    <a:pt x="14714" y="6059"/>
                    <a:pt x="14734" y="6085"/>
                    <a:pt x="14754" y="6113"/>
                  </a:cubicBezTo>
                  <a:cubicBezTo>
                    <a:pt x="14774" y="6141"/>
                    <a:pt x="14792" y="6168"/>
                    <a:pt x="14810" y="6197"/>
                  </a:cubicBezTo>
                  <a:cubicBezTo>
                    <a:pt x="14827" y="6225"/>
                    <a:pt x="14843" y="6254"/>
                    <a:pt x="14859" y="6283"/>
                  </a:cubicBezTo>
                  <a:cubicBezTo>
                    <a:pt x="14874" y="6313"/>
                    <a:pt x="14889" y="6343"/>
                    <a:pt x="14902" y="6373"/>
                  </a:cubicBezTo>
                  <a:cubicBezTo>
                    <a:pt x="14915" y="6403"/>
                    <a:pt x="14927" y="6434"/>
                    <a:pt x="14938" y="6465"/>
                  </a:cubicBezTo>
                  <a:cubicBezTo>
                    <a:pt x="14949" y="6496"/>
                    <a:pt x="14958" y="6527"/>
                    <a:pt x="14967" y="6559"/>
                  </a:cubicBezTo>
                  <a:cubicBezTo>
                    <a:pt x="14974" y="6592"/>
                    <a:pt x="14981" y="6624"/>
                    <a:pt x="14987" y="6656"/>
                  </a:cubicBezTo>
                  <a:lnTo>
                    <a:pt x="14997" y="6722"/>
                  </a:lnTo>
                  <a:cubicBezTo>
                    <a:pt x="15003" y="6786"/>
                    <a:pt x="15006" y="6849"/>
                    <a:pt x="15001" y="6913"/>
                  </a:cubicBezTo>
                  <a:cubicBezTo>
                    <a:pt x="14997" y="6958"/>
                    <a:pt x="14991" y="7002"/>
                    <a:pt x="14983" y="7046"/>
                  </a:cubicBezTo>
                  <a:cubicBezTo>
                    <a:pt x="14974" y="7090"/>
                    <a:pt x="14964" y="7133"/>
                    <a:pt x="14951" y="7175"/>
                  </a:cubicBezTo>
                  <a:cubicBezTo>
                    <a:pt x="14938" y="7218"/>
                    <a:pt x="14924" y="7259"/>
                    <a:pt x="14907" y="7300"/>
                  </a:cubicBezTo>
                  <a:cubicBezTo>
                    <a:pt x="14890" y="7341"/>
                    <a:pt x="14871" y="7381"/>
                    <a:pt x="14851" y="7420"/>
                  </a:cubicBezTo>
                  <a:cubicBezTo>
                    <a:pt x="14829" y="7460"/>
                    <a:pt x="14806" y="7498"/>
                    <a:pt x="14781" y="7535"/>
                  </a:cubicBezTo>
                  <a:lnTo>
                    <a:pt x="14754" y="7576"/>
                  </a:lnTo>
                  <a:cubicBezTo>
                    <a:pt x="14771" y="7601"/>
                    <a:pt x="14788" y="7626"/>
                    <a:pt x="14804" y="7651"/>
                  </a:cubicBezTo>
                  <a:cubicBezTo>
                    <a:pt x="14830" y="7694"/>
                    <a:pt x="14854" y="7737"/>
                    <a:pt x="14876" y="7781"/>
                  </a:cubicBezTo>
                  <a:cubicBezTo>
                    <a:pt x="14891" y="7813"/>
                    <a:pt x="14905" y="7845"/>
                    <a:pt x="14918" y="7878"/>
                  </a:cubicBezTo>
                  <a:cubicBezTo>
                    <a:pt x="14936" y="7924"/>
                    <a:pt x="14950" y="7971"/>
                    <a:pt x="14963" y="8018"/>
                  </a:cubicBezTo>
                  <a:cubicBezTo>
                    <a:pt x="14972" y="8053"/>
                    <a:pt x="14979" y="8087"/>
                    <a:pt x="14986" y="8122"/>
                  </a:cubicBezTo>
                  <a:cubicBezTo>
                    <a:pt x="14992" y="8157"/>
                    <a:pt x="14997" y="8192"/>
                    <a:pt x="15000" y="8228"/>
                  </a:cubicBezTo>
                  <a:lnTo>
                    <a:pt x="15003" y="8300"/>
                  </a:lnTo>
                  <a:lnTo>
                    <a:pt x="15002" y="8371"/>
                  </a:lnTo>
                  <a:lnTo>
                    <a:pt x="14995" y="8441"/>
                  </a:lnTo>
                  <a:lnTo>
                    <a:pt x="14985" y="8511"/>
                  </a:lnTo>
                  <a:lnTo>
                    <a:pt x="14970" y="8579"/>
                  </a:lnTo>
                  <a:cubicBezTo>
                    <a:pt x="14961" y="8613"/>
                    <a:pt x="14951" y="8646"/>
                    <a:pt x="14941" y="8680"/>
                  </a:cubicBezTo>
                  <a:cubicBezTo>
                    <a:pt x="14929" y="8713"/>
                    <a:pt x="14916" y="8745"/>
                    <a:pt x="14903" y="8778"/>
                  </a:cubicBezTo>
                  <a:cubicBezTo>
                    <a:pt x="14888" y="8810"/>
                    <a:pt x="14873" y="8841"/>
                    <a:pt x="14857" y="8872"/>
                  </a:cubicBezTo>
                  <a:cubicBezTo>
                    <a:pt x="14840" y="8904"/>
                    <a:pt x="14822" y="8934"/>
                    <a:pt x="14804" y="8964"/>
                  </a:cubicBezTo>
                  <a:cubicBezTo>
                    <a:pt x="14785" y="8994"/>
                    <a:pt x="14765" y="9024"/>
                    <a:pt x="14744" y="9053"/>
                  </a:cubicBezTo>
                  <a:cubicBezTo>
                    <a:pt x="14723" y="9081"/>
                    <a:pt x="14701" y="9110"/>
                    <a:pt x="14678" y="9137"/>
                  </a:cubicBezTo>
                  <a:cubicBezTo>
                    <a:pt x="14655" y="9165"/>
                    <a:pt x="14631" y="9192"/>
                    <a:pt x="14606" y="9218"/>
                  </a:cubicBezTo>
                  <a:lnTo>
                    <a:pt x="14582" y="9244"/>
                  </a:lnTo>
                  <a:lnTo>
                    <a:pt x="12505" y="11319"/>
                  </a:lnTo>
                  <a:lnTo>
                    <a:pt x="12422" y="11386"/>
                  </a:lnTo>
                  <a:cubicBezTo>
                    <a:pt x="12391" y="11407"/>
                    <a:pt x="12360" y="11427"/>
                    <a:pt x="12328" y="11446"/>
                  </a:cubicBezTo>
                  <a:cubicBezTo>
                    <a:pt x="12305" y="11459"/>
                    <a:pt x="12281" y="11472"/>
                    <a:pt x="12256" y="11484"/>
                  </a:cubicBezTo>
                  <a:cubicBezTo>
                    <a:pt x="12216" y="11502"/>
                    <a:pt x="12176" y="11519"/>
                    <a:pt x="12134" y="11534"/>
                  </a:cubicBezTo>
                  <a:cubicBezTo>
                    <a:pt x="12109" y="11542"/>
                    <a:pt x="12084" y="11549"/>
                    <a:pt x="12059" y="11556"/>
                  </a:cubicBezTo>
                  <a:cubicBezTo>
                    <a:pt x="12017" y="11566"/>
                    <a:pt x="11975" y="11574"/>
                    <a:pt x="11932" y="11580"/>
                  </a:cubicBezTo>
                  <a:cubicBezTo>
                    <a:pt x="11897" y="11584"/>
                    <a:pt x="11863" y="11586"/>
                    <a:pt x="11829" y="11588"/>
                  </a:cubicBezTo>
                  <a:cubicBezTo>
                    <a:pt x="11802" y="11588"/>
                    <a:pt x="11776" y="11587"/>
                    <a:pt x="11750" y="11586"/>
                  </a:cubicBezTo>
                  <a:cubicBezTo>
                    <a:pt x="11714" y="11584"/>
                    <a:pt x="11678" y="11581"/>
                    <a:pt x="11643" y="11576"/>
                  </a:cubicBezTo>
                  <a:lnTo>
                    <a:pt x="11563" y="11563"/>
                  </a:lnTo>
                  <a:cubicBezTo>
                    <a:pt x="11569" y="11595"/>
                    <a:pt x="11574" y="11627"/>
                    <a:pt x="11579" y="11659"/>
                  </a:cubicBezTo>
                  <a:cubicBezTo>
                    <a:pt x="11586" y="11714"/>
                    <a:pt x="11588" y="11768"/>
                    <a:pt x="11587" y="11822"/>
                  </a:cubicBezTo>
                  <a:cubicBezTo>
                    <a:pt x="11586" y="11869"/>
                    <a:pt x="11582" y="11914"/>
                    <a:pt x="11575" y="11960"/>
                  </a:cubicBezTo>
                  <a:cubicBezTo>
                    <a:pt x="11568" y="12007"/>
                    <a:pt x="11558" y="12053"/>
                    <a:pt x="11546" y="12099"/>
                  </a:cubicBezTo>
                  <a:cubicBezTo>
                    <a:pt x="11531" y="12146"/>
                    <a:pt x="11513" y="12192"/>
                    <a:pt x="11493" y="12237"/>
                  </a:cubicBezTo>
                  <a:cubicBezTo>
                    <a:pt x="11475" y="12276"/>
                    <a:pt x="11455" y="12313"/>
                    <a:pt x="11434" y="12349"/>
                  </a:cubicBezTo>
                  <a:cubicBezTo>
                    <a:pt x="11411" y="12385"/>
                    <a:pt x="11387" y="12420"/>
                    <a:pt x="11361" y="12453"/>
                  </a:cubicBezTo>
                  <a:cubicBezTo>
                    <a:pt x="11337" y="12484"/>
                    <a:pt x="11311" y="12513"/>
                    <a:pt x="11285" y="12541"/>
                  </a:cubicBezTo>
                  <a:lnTo>
                    <a:pt x="9222" y="14604"/>
                  </a:lnTo>
                  <a:cubicBezTo>
                    <a:pt x="9197" y="14627"/>
                    <a:pt x="9171" y="14649"/>
                    <a:pt x="9145" y="14672"/>
                  </a:cubicBezTo>
                  <a:cubicBezTo>
                    <a:pt x="9110" y="14700"/>
                    <a:pt x="9075" y="14728"/>
                    <a:pt x="9038" y="14754"/>
                  </a:cubicBezTo>
                  <a:cubicBezTo>
                    <a:pt x="9011" y="14774"/>
                    <a:pt x="8983" y="14792"/>
                    <a:pt x="8954" y="14810"/>
                  </a:cubicBezTo>
                  <a:cubicBezTo>
                    <a:pt x="8926" y="14827"/>
                    <a:pt x="8897" y="14844"/>
                    <a:pt x="8868" y="14859"/>
                  </a:cubicBezTo>
                  <a:cubicBezTo>
                    <a:pt x="8838" y="14874"/>
                    <a:pt x="8809" y="14889"/>
                    <a:pt x="8778" y="14902"/>
                  </a:cubicBezTo>
                  <a:cubicBezTo>
                    <a:pt x="8748" y="14915"/>
                    <a:pt x="8717" y="14927"/>
                    <a:pt x="8686" y="14938"/>
                  </a:cubicBezTo>
                  <a:cubicBezTo>
                    <a:pt x="8655" y="14949"/>
                    <a:pt x="8624" y="14958"/>
                    <a:pt x="8592" y="14967"/>
                  </a:cubicBezTo>
                  <a:cubicBezTo>
                    <a:pt x="8559" y="14975"/>
                    <a:pt x="8527" y="14981"/>
                    <a:pt x="8495" y="14987"/>
                  </a:cubicBezTo>
                  <a:cubicBezTo>
                    <a:pt x="8462" y="14992"/>
                    <a:pt x="8429" y="14997"/>
                    <a:pt x="8396" y="15000"/>
                  </a:cubicBezTo>
                  <a:cubicBezTo>
                    <a:pt x="8361" y="15002"/>
                    <a:pt x="8328" y="15003"/>
                    <a:pt x="8294" y="15004"/>
                  </a:cubicBezTo>
                  <a:lnTo>
                    <a:pt x="8260" y="15003"/>
                  </a:lnTo>
                  <a:close/>
                </a:path>
              </a:pathLst>
            </a:custGeom>
            <a:grpFill/>
            <a:ln w="22225">
              <a:noFill/>
            </a:ln>
          </p:spPr>
          <p:txBody>
            <a:bodyPr vert="horz" wrap="square" lIns="91440" tIns="45720" rIns="91440" bIns="45720" numCol="1" anchor="t" anchorCtr="0" compatLnSpc="1"/>
            <a:lstStyle/>
            <a:p>
              <a:endParaRPr lang="zh-CN" altLang="en-US">
                <a:solidFill>
                  <a:srgbClr val="FF0000"/>
                </a:solidFill>
              </a:endParaRPr>
            </a:p>
          </p:txBody>
        </p:sp>
      </p:grpSp>
      <p:sp>
        <p:nvSpPr>
          <p:cNvPr id="18" name="矩形 4"/>
          <p:cNvSpPr/>
          <p:nvPr/>
        </p:nvSpPr>
        <p:spPr>
          <a:xfrm flipH="1">
            <a:off x="-108519" y="4108727"/>
            <a:ext cx="9356550" cy="1083511"/>
          </a:xfrm>
          <a:custGeom>
            <a:avLst/>
            <a:gdLst>
              <a:gd name="connsiteX0" fmla="*/ 0 w 9684568"/>
              <a:gd name="connsiteY0" fmla="*/ 0 h 1296144"/>
              <a:gd name="connsiteX1" fmla="*/ 9684568 w 9684568"/>
              <a:gd name="connsiteY1" fmla="*/ 0 h 1296144"/>
              <a:gd name="connsiteX2" fmla="*/ 9684568 w 9684568"/>
              <a:gd name="connsiteY2" fmla="*/ 1296144 h 1296144"/>
              <a:gd name="connsiteX3" fmla="*/ 0 w 9684568"/>
              <a:gd name="connsiteY3" fmla="*/ 1296144 h 1296144"/>
              <a:gd name="connsiteX4" fmla="*/ 0 w 9684568"/>
              <a:gd name="connsiteY4" fmla="*/ 0 h 1296144"/>
              <a:gd name="connsiteX0-1" fmla="*/ 28575 w 9684568"/>
              <a:gd name="connsiteY0-2" fmla="*/ 104775 h 1296144"/>
              <a:gd name="connsiteX1-3" fmla="*/ 9684568 w 9684568"/>
              <a:gd name="connsiteY1-4" fmla="*/ 0 h 1296144"/>
              <a:gd name="connsiteX2-5" fmla="*/ 9684568 w 9684568"/>
              <a:gd name="connsiteY2-6" fmla="*/ 1296144 h 1296144"/>
              <a:gd name="connsiteX3-7" fmla="*/ 0 w 9684568"/>
              <a:gd name="connsiteY3-8" fmla="*/ 1296144 h 1296144"/>
              <a:gd name="connsiteX4-9" fmla="*/ 28575 w 9684568"/>
              <a:gd name="connsiteY4-10" fmla="*/ 104775 h 1296144"/>
              <a:gd name="connsiteX0-11" fmla="*/ 28575 w 9684568"/>
              <a:gd name="connsiteY0-12" fmla="*/ 332668 h 1524037"/>
              <a:gd name="connsiteX1-13" fmla="*/ 9684568 w 9684568"/>
              <a:gd name="connsiteY1-14" fmla="*/ 227893 h 1524037"/>
              <a:gd name="connsiteX2-15" fmla="*/ 9684568 w 9684568"/>
              <a:gd name="connsiteY2-16" fmla="*/ 1524037 h 1524037"/>
              <a:gd name="connsiteX3-17" fmla="*/ 0 w 9684568"/>
              <a:gd name="connsiteY3-18" fmla="*/ 1524037 h 1524037"/>
              <a:gd name="connsiteX4-19" fmla="*/ 28575 w 9684568"/>
              <a:gd name="connsiteY4-20" fmla="*/ 332668 h 1524037"/>
              <a:gd name="connsiteX0-21" fmla="*/ 28575 w 9817918"/>
              <a:gd name="connsiteY0-22" fmla="*/ 306623 h 1497992"/>
              <a:gd name="connsiteX1-23" fmla="*/ 9817918 w 9817918"/>
              <a:gd name="connsiteY1-24" fmla="*/ 297098 h 1497992"/>
              <a:gd name="connsiteX2-25" fmla="*/ 9684568 w 9817918"/>
              <a:gd name="connsiteY2-26" fmla="*/ 1497992 h 1497992"/>
              <a:gd name="connsiteX3-27" fmla="*/ 0 w 9817918"/>
              <a:gd name="connsiteY3-28" fmla="*/ 1497992 h 1497992"/>
              <a:gd name="connsiteX4-29" fmla="*/ 28575 w 9817918"/>
              <a:gd name="connsiteY4-30" fmla="*/ 306623 h 1497992"/>
              <a:gd name="connsiteX0-31" fmla="*/ 28575 w 9817918"/>
              <a:gd name="connsiteY0-32" fmla="*/ 300518 h 1491887"/>
              <a:gd name="connsiteX1-33" fmla="*/ 9817918 w 9817918"/>
              <a:gd name="connsiteY1-34" fmla="*/ 290993 h 1491887"/>
              <a:gd name="connsiteX2-35" fmla="*/ 9684568 w 9817918"/>
              <a:gd name="connsiteY2-36" fmla="*/ 1491887 h 1491887"/>
              <a:gd name="connsiteX3-37" fmla="*/ 0 w 9817918"/>
              <a:gd name="connsiteY3-38" fmla="*/ 1491887 h 1491887"/>
              <a:gd name="connsiteX4-39" fmla="*/ 28575 w 9817918"/>
              <a:gd name="connsiteY4-40" fmla="*/ 300518 h 1491887"/>
              <a:gd name="connsiteX0-41" fmla="*/ 314325 w 9817918"/>
              <a:gd name="connsiteY0-42" fmla="*/ 261843 h 1635374"/>
              <a:gd name="connsiteX1-43" fmla="*/ 9817918 w 9817918"/>
              <a:gd name="connsiteY1-44" fmla="*/ 434480 h 1635374"/>
              <a:gd name="connsiteX2-45" fmla="*/ 9684568 w 9817918"/>
              <a:gd name="connsiteY2-46" fmla="*/ 1635374 h 1635374"/>
              <a:gd name="connsiteX3-47" fmla="*/ 0 w 9817918"/>
              <a:gd name="connsiteY3-48" fmla="*/ 1635374 h 1635374"/>
              <a:gd name="connsiteX4-49" fmla="*/ 314325 w 9817918"/>
              <a:gd name="connsiteY4-50" fmla="*/ 261843 h 1635374"/>
              <a:gd name="connsiteX0-51" fmla="*/ 0 w 9503593"/>
              <a:gd name="connsiteY0-52" fmla="*/ 261843 h 1635374"/>
              <a:gd name="connsiteX1-53" fmla="*/ 9503593 w 9503593"/>
              <a:gd name="connsiteY1-54" fmla="*/ 434480 h 1635374"/>
              <a:gd name="connsiteX2-55" fmla="*/ 9370243 w 9503593"/>
              <a:gd name="connsiteY2-56" fmla="*/ 1635374 h 1635374"/>
              <a:gd name="connsiteX3-57" fmla="*/ 685800 w 9503593"/>
              <a:gd name="connsiteY3-58" fmla="*/ 1422852 h 1635374"/>
              <a:gd name="connsiteX4-59" fmla="*/ 0 w 9503593"/>
              <a:gd name="connsiteY4-60" fmla="*/ 261843 h 1635374"/>
              <a:gd name="connsiteX0-61" fmla="*/ 0 w 9503593"/>
              <a:gd name="connsiteY0-62" fmla="*/ 261843 h 1635374"/>
              <a:gd name="connsiteX1-63" fmla="*/ 9503593 w 9503593"/>
              <a:gd name="connsiteY1-64" fmla="*/ 434480 h 1635374"/>
              <a:gd name="connsiteX2-65" fmla="*/ 9370243 w 9503593"/>
              <a:gd name="connsiteY2-66" fmla="*/ 1635374 h 1635374"/>
              <a:gd name="connsiteX3-67" fmla="*/ 9525 w 9503593"/>
              <a:gd name="connsiteY3-68" fmla="*/ 1574653 h 1635374"/>
              <a:gd name="connsiteX4-69" fmla="*/ 0 w 9503593"/>
              <a:gd name="connsiteY4-70" fmla="*/ 261843 h 1635374"/>
              <a:gd name="connsiteX0-71" fmla="*/ 0 w 9370243"/>
              <a:gd name="connsiteY0-72" fmla="*/ 261843 h 1635374"/>
              <a:gd name="connsiteX1-73" fmla="*/ 9160693 w 9370243"/>
              <a:gd name="connsiteY1-74" fmla="*/ 434480 h 1635374"/>
              <a:gd name="connsiteX2-75" fmla="*/ 9370243 w 9370243"/>
              <a:gd name="connsiteY2-76" fmla="*/ 1635374 h 1635374"/>
              <a:gd name="connsiteX3-77" fmla="*/ 9525 w 9370243"/>
              <a:gd name="connsiteY3-78" fmla="*/ 1574653 h 1635374"/>
              <a:gd name="connsiteX4-79" fmla="*/ 0 w 9370243"/>
              <a:gd name="connsiteY4-80" fmla="*/ 261843 h 1635374"/>
              <a:gd name="connsiteX0-81" fmla="*/ 0 w 9160693"/>
              <a:gd name="connsiteY0-82" fmla="*/ 261843 h 1605014"/>
              <a:gd name="connsiteX1-83" fmla="*/ 9160693 w 9160693"/>
              <a:gd name="connsiteY1-84" fmla="*/ 434480 h 1605014"/>
              <a:gd name="connsiteX2-85" fmla="*/ 8865418 w 9160693"/>
              <a:gd name="connsiteY2-86" fmla="*/ 1605014 h 1605014"/>
              <a:gd name="connsiteX3-87" fmla="*/ 9525 w 9160693"/>
              <a:gd name="connsiteY3-88" fmla="*/ 1574653 h 1605014"/>
              <a:gd name="connsiteX4-89" fmla="*/ 0 w 9160693"/>
              <a:gd name="connsiteY4-90" fmla="*/ 261843 h 1605014"/>
              <a:gd name="connsiteX0-91" fmla="*/ 0 w 9179743"/>
              <a:gd name="connsiteY0-92" fmla="*/ 261843 h 1574654"/>
              <a:gd name="connsiteX1-93" fmla="*/ 9160693 w 9179743"/>
              <a:gd name="connsiteY1-94" fmla="*/ 434480 h 1574654"/>
              <a:gd name="connsiteX2-95" fmla="*/ 9179743 w 9179743"/>
              <a:gd name="connsiteY2-96" fmla="*/ 1529113 h 1574654"/>
              <a:gd name="connsiteX3-97" fmla="*/ 9525 w 9179743"/>
              <a:gd name="connsiteY3-98" fmla="*/ 1574653 h 1574654"/>
              <a:gd name="connsiteX4-99" fmla="*/ 0 w 9179743"/>
              <a:gd name="connsiteY4-100" fmla="*/ 261843 h 1574654"/>
              <a:gd name="connsiteX0-101" fmla="*/ 0 w 9179743"/>
              <a:gd name="connsiteY0-102" fmla="*/ 501167 h 1813977"/>
              <a:gd name="connsiteX1-103" fmla="*/ 9160693 w 9179743"/>
              <a:gd name="connsiteY1-104" fmla="*/ 673804 h 1813977"/>
              <a:gd name="connsiteX2-105" fmla="*/ 9179743 w 9179743"/>
              <a:gd name="connsiteY2-106" fmla="*/ 1768437 h 1813977"/>
              <a:gd name="connsiteX3-107" fmla="*/ 9525 w 9179743"/>
              <a:gd name="connsiteY3-108" fmla="*/ 1813977 h 1813977"/>
              <a:gd name="connsiteX4-109" fmla="*/ 0 w 9179743"/>
              <a:gd name="connsiteY4-110" fmla="*/ 501167 h 1813977"/>
              <a:gd name="connsiteX0-111" fmla="*/ 0 w 9179743"/>
              <a:gd name="connsiteY0-112" fmla="*/ 414003 h 1726813"/>
              <a:gd name="connsiteX1-113" fmla="*/ 9160693 w 9179743"/>
              <a:gd name="connsiteY1-114" fmla="*/ 586640 h 1726813"/>
              <a:gd name="connsiteX2-115" fmla="*/ 9179743 w 9179743"/>
              <a:gd name="connsiteY2-116" fmla="*/ 1681273 h 1726813"/>
              <a:gd name="connsiteX3-117" fmla="*/ 9525 w 9179743"/>
              <a:gd name="connsiteY3-118" fmla="*/ 1726813 h 1726813"/>
              <a:gd name="connsiteX4-119" fmla="*/ 0 w 9179743"/>
              <a:gd name="connsiteY4-120" fmla="*/ 414003 h 172681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79743" h="1726813">
                <a:moveTo>
                  <a:pt x="0" y="414003"/>
                </a:moveTo>
                <a:cubicBezTo>
                  <a:pt x="4895064" y="-834158"/>
                  <a:pt x="5637229" y="1196627"/>
                  <a:pt x="9160693" y="586640"/>
                </a:cubicBezTo>
                <a:lnTo>
                  <a:pt x="9179743" y="1681273"/>
                </a:lnTo>
                <a:lnTo>
                  <a:pt x="9525" y="1726813"/>
                </a:lnTo>
                <a:lnTo>
                  <a:pt x="0" y="414003"/>
                </a:lnTo>
                <a:close/>
              </a:path>
            </a:pathLst>
          </a:custGeom>
          <a:gradFill>
            <a:gsLst>
              <a:gs pos="0">
                <a:schemeClr val="tx1">
                  <a:lumMod val="75000"/>
                </a:schemeClr>
              </a:gs>
              <a:gs pos="100000">
                <a:schemeClr val="tx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4"/>
          <p:cNvSpPr/>
          <p:nvPr/>
        </p:nvSpPr>
        <p:spPr>
          <a:xfrm>
            <a:off x="-178618" y="4092703"/>
            <a:ext cx="9322618" cy="1870270"/>
          </a:xfrm>
          <a:custGeom>
            <a:avLst/>
            <a:gdLst>
              <a:gd name="connsiteX0" fmla="*/ 0 w 9684568"/>
              <a:gd name="connsiteY0" fmla="*/ 0 h 1296144"/>
              <a:gd name="connsiteX1" fmla="*/ 9684568 w 9684568"/>
              <a:gd name="connsiteY1" fmla="*/ 0 h 1296144"/>
              <a:gd name="connsiteX2" fmla="*/ 9684568 w 9684568"/>
              <a:gd name="connsiteY2" fmla="*/ 1296144 h 1296144"/>
              <a:gd name="connsiteX3" fmla="*/ 0 w 9684568"/>
              <a:gd name="connsiteY3" fmla="*/ 1296144 h 1296144"/>
              <a:gd name="connsiteX4" fmla="*/ 0 w 9684568"/>
              <a:gd name="connsiteY4" fmla="*/ 0 h 1296144"/>
              <a:gd name="connsiteX0-1" fmla="*/ 28575 w 9684568"/>
              <a:gd name="connsiteY0-2" fmla="*/ 104775 h 1296144"/>
              <a:gd name="connsiteX1-3" fmla="*/ 9684568 w 9684568"/>
              <a:gd name="connsiteY1-4" fmla="*/ 0 h 1296144"/>
              <a:gd name="connsiteX2-5" fmla="*/ 9684568 w 9684568"/>
              <a:gd name="connsiteY2-6" fmla="*/ 1296144 h 1296144"/>
              <a:gd name="connsiteX3-7" fmla="*/ 0 w 9684568"/>
              <a:gd name="connsiteY3-8" fmla="*/ 1296144 h 1296144"/>
              <a:gd name="connsiteX4-9" fmla="*/ 28575 w 9684568"/>
              <a:gd name="connsiteY4-10" fmla="*/ 104775 h 1296144"/>
              <a:gd name="connsiteX0-11" fmla="*/ 28575 w 9684568"/>
              <a:gd name="connsiteY0-12" fmla="*/ 332668 h 1524037"/>
              <a:gd name="connsiteX1-13" fmla="*/ 9684568 w 9684568"/>
              <a:gd name="connsiteY1-14" fmla="*/ 227893 h 1524037"/>
              <a:gd name="connsiteX2-15" fmla="*/ 9684568 w 9684568"/>
              <a:gd name="connsiteY2-16" fmla="*/ 1524037 h 1524037"/>
              <a:gd name="connsiteX3-17" fmla="*/ 0 w 9684568"/>
              <a:gd name="connsiteY3-18" fmla="*/ 1524037 h 1524037"/>
              <a:gd name="connsiteX4-19" fmla="*/ 28575 w 9684568"/>
              <a:gd name="connsiteY4-20" fmla="*/ 332668 h 1524037"/>
              <a:gd name="connsiteX0-21" fmla="*/ 28575 w 9817918"/>
              <a:gd name="connsiteY0-22" fmla="*/ 306623 h 1497992"/>
              <a:gd name="connsiteX1-23" fmla="*/ 9817918 w 9817918"/>
              <a:gd name="connsiteY1-24" fmla="*/ 297098 h 1497992"/>
              <a:gd name="connsiteX2-25" fmla="*/ 9684568 w 9817918"/>
              <a:gd name="connsiteY2-26" fmla="*/ 1497992 h 1497992"/>
              <a:gd name="connsiteX3-27" fmla="*/ 0 w 9817918"/>
              <a:gd name="connsiteY3-28" fmla="*/ 1497992 h 1497992"/>
              <a:gd name="connsiteX4-29" fmla="*/ 28575 w 9817918"/>
              <a:gd name="connsiteY4-30" fmla="*/ 306623 h 1497992"/>
              <a:gd name="connsiteX0-31" fmla="*/ 28575 w 9817918"/>
              <a:gd name="connsiteY0-32" fmla="*/ 300518 h 1491887"/>
              <a:gd name="connsiteX1-33" fmla="*/ 9817918 w 9817918"/>
              <a:gd name="connsiteY1-34" fmla="*/ 290993 h 1491887"/>
              <a:gd name="connsiteX2-35" fmla="*/ 9684568 w 9817918"/>
              <a:gd name="connsiteY2-36" fmla="*/ 1491887 h 1491887"/>
              <a:gd name="connsiteX3-37" fmla="*/ 0 w 9817918"/>
              <a:gd name="connsiteY3-38" fmla="*/ 1491887 h 1491887"/>
              <a:gd name="connsiteX4-39" fmla="*/ 28575 w 9817918"/>
              <a:gd name="connsiteY4-40" fmla="*/ 300518 h 1491887"/>
              <a:gd name="connsiteX0-41" fmla="*/ 314325 w 9817918"/>
              <a:gd name="connsiteY0-42" fmla="*/ 261843 h 1635374"/>
              <a:gd name="connsiteX1-43" fmla="*/ 9817918 w 9817918"/>
              <a:gd name="connsiteY1-44" fmla="*/ 434480 h 1635374"/>
              <a:gd name="connsiteX2-45" fmla="*/ 9684568 w 9817918"/>
              <a:gd name="connsiteY2-46" fmla="*/ 1635374 h 1635374"/>
              <a:gd name="connsiteX3-47" fmla="*/ 0 w 9817918"/>
              <a:gd name="connsiteY3-48" fmla="*/ 1635374 h 1635374"/>
              <a:gd name="connsiteX4-49" fmla="*/ 314325 w 9817918"/>
              <a:gd name="connsiteY4-50" fmla="*/ 261843 h 1635374"/>
              <a:gd name="connsiteX0-51" fmla="*/ 0 w 9503593"/>
              <a:gd name="connsiteY0-52" fmla="*/ 261843 h 1635374"/>
              <a:gd name="connsiteX1-53" fmla="*/ 9503593 w 9503593"/>
              <a:gd name="connsiteY1-54" fmla="*/ 434480 h 1635374"/>
              <a:gd name="connsiteX2-55" fmla="*/ 9370243 w 9503593"/>
              <a:gd name="connsiteY2-56" fmla="*/ 1635374 h 1635374"/>
              <a:gd name="connsiteX3-57" fmla="*/ 685800 w 9503593"/>
              <a:gd name="connsiteY3-58" fmla="*/ 1422852 h 1635374"/>
              <a:gd name="connsiteX4-59" fmla="*/ 0 w 9503593"/>
              <a:gd name="connsiteY4-60" fmla="*/ 261843 h 1635374"/>
              <a:gd name="connsiteX0-61" fmla="*/ 0 w 9503593"/>
              <a:gd name="connsiteY0-62" fmla="*/ 261843 h 1635374"/>
              <a:gd name="connsiteX1-63" fmla="*/ 9503593 w 9503593"/>
              <a:gd name="connsiteY1-64" fmla="*/ 434480 h 1635374"/>
              <a:gd name="connsiteX2-65" fmla="*/ 9370243 w 9503593"/>
              <a:gd name="connsiteY2-66" fmla="*/ 1635374 h 1635374"/>
              <a:gd name="connsiteX3-67" fmla="*/ 9525 w 9503593"/>
              <a:gd name="connsiteY3-68" fmla="*/ 1574653 h 1635374"/>
              <a:gd name="connsiteX4-69" fmla="*/ 0 w 9503593"/>
              <a:gd name="connsiteY4-70" fmla="*/ 261843 h 1635374"/>
              <a:gd name="connsiteX0-71" fmla="*/ 0 w 9370243"/>
              <a:gd name="connsiteY0-72" fmla="*/ 261843 h 1635374"/>
              <a:gd name="connsiteX1-73" fmla="*/ 9160693 w 9370243"/>
              <a:gd name="connsiteY1-74" fmla="*/ 434480 h 1635374"/>
              <a:gd name="connsiteX2-75" fmla="*/ 9370243 w 9370243"/>
              <a:gd name="connsiteY2-76" fmla="*/ 1635374 h 1635374"/>
              <a:gd name="connsiteX3-77" fmla="*/ 9525 w 9370243"/>
              <a:gd name="connsiteY3-78" fmla="*/ 1574653 h 1635374"/>
              <a:gd name="connsiteX4-79" fmla="*/ 0 w 9370243"/>
              <a:gd name="connsiteY4-80" fmla="*/ 261843 h 1635374"/>
              <a:gd name="connsiteX0-81" fmla="*/ 0 w 9160693"/>
              <a:gd name="connsiteY0-82" fmla="*/ 261843 h 1605014"/>
              <a:gd name="connsiteX1-83" fmla="*/ 9160693 w 9160693"/>
              <a:gd name="connsiteY1-84" fmla="*/ 434480 h 1605014"/>
              <a:gd name="connsiteX2-85" fmla="*/ 8865418 w 9160693"/>
              <a:gd name="connsiteY2-86" fmla="*/ 1605014 h 1605014"/>
              <a:gd name="connsiteX3-87" fmla="*/ 9525 w 9160693"/>
              <a:gd name="connsiteY3-88" fmla="*/ 1574653 h 1605014"/>
              <a:gd name="connsiteX4-89" fmla="*/ 0 w 9160693"/>
              <a:gd name="connsiteY4-90" fmla="*/ 261843 h 1605014"/>
              <a:gd name="connsiteX0-91" fmla="*/ 0 w 9179743"/>
              <a:gd name="connsiteY0-92" fmla="*/ 261843 h 1574654"/>
              <a:gd name="connsiteX1-93" fmla="*/ 9160693 w 9179743"/>
              <a:gd name="connsiteY1-94" fmla="*/ 434480 h 1574654"/>
              <a:gd name="connsiteX2-95" fmla="*/ 9179743 w 9179743"/>
              <a:gd name="connsiteY2-96" fmla="*/ 1529113 h 1574654"/>
              <a:gd name="connsiteX3-97" fmla="*/ 9525 w 9179743"/>
              <a:gd name="connsiteY3-98" fmla="*/ 1574653 h 1574654"/>
              <a:gd name="connsiteX4-99" fmla="*/ 0 w 9179743"/>
              <a:gd name="connsiteY4-100" fmla="*/ 261843 h 1574654"/>
              <a:gd name="connsiteX0-101" fmla="*/ 0 w 9179743"/>
              <a:gd name="connsiteY0-102" fmla="*/ 501167 h 1813977"/>
              <a:gd name="connsiteX1-103" fmla="*/ 9160693 w 9179743"/>
              <a:gd name="connsiteY1-104" fmla="*/ 673804 h 1813977"/>
              <a:gd name="connsiteX2-105" fmla="*/ 9179743 w 9179743"/>
              <a:gd name="connsiteY2-106" fmla="*/ 1768437 h 1813977"/>
              <a:gd name="connsiteX3-107" fmla="*/ 9525 w 9179743"/>
              <a:gd name="connsiteY3-108" fmla="*/ 1813977 h 1813977"/>
              <a:gd name="connsiteX4-109" fmla="*/ 0 w 9179743"/>
              <a:gd name="connsiteY4-110" fmla="*/ 501167 h 1813977"/>
              <a:gd name="connsiteX0-111" fmla="*/ 0 w 9179743"/>
              <a:gd name="connsiteY0-112" fmla="*/ 414003 h 1726813"/>
              <a:gd name="connsiteX1-113" fmla="*/ 9160693 w 9179743"/>
              <a:gd name="connsiteY1-114" fmla="*/ 586640 h 1726813"/>
              <a:gd name="connsiteX2-115" fmla="*/ 9179743 w 9179743"/>
              <a:gd name="connsiteY2-116" fmla="*/ 1681273 h 1726813"/>
              <a:gd name="connsiteX3-117" fmla="*/ 9525 w 9179743"/>
              <a:gd name="connsiteY3-118" fmla="*/ 1726813 h 1726813"/>
              <a:gd name="connsiteX4-119" fmla="*/ 0 w 9179743"/>
              <a:gd name="connsiteY4-120" fmla="*/ 414003 h 1726813"/>
              <a:gd name="connsiteX0-121" fmla="*/ 0 w 9246418"/>
              <a:gd name="connsiteY0-122" fmla="*/ 531923 h 1237525"/>
              <a:gd name="connsiteX1-123" fmla="*/ 9227368 w 9246418"/>
              <a:gd name="connsiteY1-124" fmla="*/ 97352 h 1237525"/>
              <a:gd name="connsiteX2-125" fmla="*/ 9246418 w 9246418"/>
              <a:gd name="connsiteY2-126" fmla="*/ 1191985 h 1237525"/>
              <a:gd name="connsiteX3-127" fmla="*/ 76200 w 9246418"/>
              <a:gd name="connsiteY3-128" fmla="*/ 1237525 h 1237525"/>
              <a:gd name="connsiteX4-129" fmla="*/ 0 w 9246418"/>
              <a:gd name="connsiteY4-130" fmla="*/ 531923 h 1237525"/>
              <a:gd name="connsiteX0-131" fmla="*/ 0 w 9189268"/>
              <a:gd name="connsiteY0-132" fmla="*/ 517010 h 1283333"/>
              <a:gd name="connsiteX1-133" fmla="*/ 9170218 w 9189268"/>
              <a:gd name="connsiteY1-134" fmla="*/ 143160 h 1283333"/>
              <a:gd name="connsiteX2-135" fmla="*/ 9189268 w 9189268"/>
              <a:gd name="connsiteY2-136" fmla="*/ 1237793 h 1283333"/>
              <a:gd name="connsiteX3-137" fmla="*/ 19050 w 9189268"/>
              <a:gd name="connsiteY3-138" fmla="*/ 1283333 h 1283333"/>
              <a:gd name="connsiteX4-139" fmla="*/ 0 w 9189268"/>
              <a:gd name="connsiteY4-140" fmla="*/ 517010 h 1283333"/>
              <a:gd name="connsiteX0-141" fmla="*/ 2574228 w 11763496"/>
              <a:gd name="connsiteY0-142" fmla="*/ 732639 h 1681908"/>
              <a:gd name="connsiteX1-143" fmla="*/ 11744446 w 11763496"/>
              <a:gd name="connsiteY1-144" fmla="*/ 358789 h 1681908"/>
              <a:gd name="connsiteX2-145" fmla="*/ 11763496 w 11763496"/>
              <a:gd name="connsiteY2-146" fmla="*/ 1453422 h 1681908"/>
              <a:gd name="connsiteX3-147" fmla="*/ 2593278 w 11763496"/>
              <a:gd name="connsiteY3-148" fmla="*/ 1498962 h 1681908"/>
              <a:gd name="connsiteX4-149" fmla="*/ 2574228 w 11763496"/>
              <a:gd name="connsiteY4-150" fmla="*/ 732639 h 1681908"/>
              <a:gd name="connsiteX0-151" fmla="*/ 2077519 w 11266787"/>
              <a:gd name="connsiteY0-152" fmla="*/ 558068 h 1348535"/>
              <a:gd name="connsiteX1-153" fmla="*/ 11247737 w 11266787"/>
              <a:gd name="connsiteY1-154" fmla="*/ 184218 h 1348535"/>
              <a:gd name="connsiteX2-155" fmla="*/ 11266787 w 11266787"/>
              <a:gd name="connsiteY2-156" fmla="*/ 1278851 h 1348535"/>
              <a:gd name="connsiteX3-157" fmla="*/ 2096569 w 11266787"/>
              <a:gd name="connsiteY3-158" fmla="*/ 1324391 h 1348535"/>
              <a:gd name="connsiteX4-159" fmla="*/ 2077519 w 11266787"/>
              <a:gd name="connsiteY4-160" fmla="*/ 558068 h 1348535"/>
              <a:gd name="connsiteX0-161" fmla="*/ 0 w 9189268"/>
              <a:gd name="connsiteY0-162" fmla="*/ 558068 h 1324392"/>
              <a:gd name="connsiteX1-163" fmla="*/ 9170218 w 9189268"/>
              <a:gd name="connsiteY1-164" fmla="*/ 184218 h 1324392"/>
              <a:gd name="connsiteX2-165" fmla="*/ 9189268 w 9189268"/>
              <a:gd name="connsiteY2-166" fmla="*/ 1278851 h 1324392"/>
              <a:gd name="connsiteX3-167" fmla="*/ 19050 w 9189268"/>
              <a:gd name="connsiteY3-168" fmla="*/ 1324391 h 1324392"/>
              <a:gd name="connsiteX4-169" fmla="*/ 0 w 9189268"/>
              <a:gd name="connsiteY4-170" fmla="*/ 558068 h 1324392"/>
              <a:gd name="connsiteX0-171" fmla="*/ 0 w 9189268"/>
              <a:gd name="connsiteY0-172" fmla="*/ 719800 h 1486123"/>
              <a:gd name="connsiteX1-173" fmla="*/ 9170218 w 9189268"/>
              <a:gd name="connsiteY1-174" fmla="*/ 345950 h 1486123"/>
              <a:gd name="connsiteX2-175" fmla="*/ 9189268 w 9189268"/>
              <a:gd name="connsiteY2-176" fmla="*/ 1440583 h 1486123"/>
              <a:gd name="connsiteX3-177" fmla="*/ 19050 w 9189268"/>
              <a:gd name="connsiteY3-178" fmla="*/ 1486123 h 1486123"/>
              <a:gd name="connsiteX4-179" fmla="*/ 0 w 9189268"/>
              <a:gd name="connsiteY4-180" fmla="*/ 719800 h 1486123"/>
              <a:gd name="connsiteX0-181" fmla="*/ 0 w 9189268"/>
              <a:gd name="connsiteY0-182" fmla="*/ 545781 h 2261285"/>
              <a:gd name="connsiteX1-183" fmla="*/ 9170218 w 9189268"/>
              <a:gd name="connsiteY1-184" fmla="*/ 1121112 h 2261285"/>
              <a:gd name="connsiteX2-185" fmla="*/ 9189268 w 9189268"/>
              <a:gd name="connsiteY2-186" fmla="*/ 2215745 h 2261285"/>
              <a:gd name="connsiteX3-187" fmla="*/ 19050 w 9189268"/>
              <a:gd name="connsiteY3-188" fmla="*/ 2261285 h 2261285"/>
              <a:gd name="connsiteX4-189" fmla="*/ 0 w 9189268"/>
              <a:gd name="connsiteY4-190" fmla="*/ 545781 h 2261285"/>
              <a:gd name="connsiteX0-191" fmla="*/ 0 w 9322618"/>
              <a:gd name="connsiteY0-192" fmla="*/ 496931 h 2212435"/>
              <a:gd name="connsiteX1-193" fmla="*/ 9322618 w 9322618"/>
              <a:gd name="connsiteY1-194" fmla="*/ 1461084 h 2212435"/>
              <a:gd name="connsiteX2-195" fmla="*/ 9189268 w 9322618"/>
              <a:gd name="connsiteY2-196" fmla="*/ 2166895 h 2212435"/>
              <a:gd name="connsiteX3-197" fmla="*/ 19050 w 9322618"/>
              <a:gd name="connsiteY3-198" fmla="*/ 2212435 h 2212435"/>
              <a:gd name="connsiteX4-199" fmla="*/ 0 w 9322618"/>
              <a:gd name="connsiteY4-200" fmla="*/ 496931 h 2212435"/>
              <a:gd name="connsiteX0-201" fmla="*/ 0 w 9322618"/>
              <a:gd name="connsiteY0-202" fmla="*/ 529982 h 2245486"/>
              <a:gd name="connsiteX1-203" fmla="*/ 9322618 w 9322618"/>
              <a:gd name="connsiteY1-204" fmla="*/ 1494135 h 2245486"/>
              <a:gd name="connsiteX2-205" fmla="*/ 9189268 w 9322618"/>
              <a:gd name="connsiteY2-206" fmla="*/ 2199946 h 2245486"/>
              <a:gd name="connsiteX3-207" fmla="*/ 19050 w 9322618"/>
              <a:gd name="connsiteY3-208" fmla="*/ 2245486 h 2245486"/>
              <a:gd name="connsiteX4-209" fmla="*/ 0 w 9322618"/>
              <a:gd name="connsiteY4-210" fmla="*/ 529982 h 224548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322618" h="2245486">
                <a:moveTo>
                  <a:pt x="0" y="529982"/>
                </a:moveTo>
                <a:cubicBezTo>
                  <a:pt x="4827119" y="-1175030"/>
                  <a:pt x="8104204" y="1806789"/>
                  <a:pt x="9322618" y="1494135"/>
                </a:cubicBezTo>
                <a:lnTo>
                  <a:pt x="9189268" y="2199946"/>
                </a:lnTo>
                <a:lnTo>
                  <a:pt x="19050" y="2245486"/>
                </a:lnTo>
                <a:lnTo>
                  <a:pt x="0" y="529982"/>
                </a:lnTo>
                <a:close/>
              </a:path>
            </a:pathLst>
          </a:custGeom>
          <a:gradFill>
            <a:gsLst>
              <a:gs pos="0">
                <a:schemeClr val="bg2"/>
              </a:gs>
              <a:gs pos="51000">
                <a:schemeClr val="bg2">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p:cNvCxnSpPr/>
          <p:nvPr/>
        </p:nvCxnSpPr>
        <p:spPr>
          <a:xfrm>
            <a:off x="-828600" y="267494"/>
            <a:ext cx="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advClick="0" advTm="0">
        <p14:flash/>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2" presetClass="entr" presetSubtype="4" fill="hold" grpId="0" nodeType="after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down)">
                                          <p:cBhvr>
                                            <p:cTn id="10" dur="500"/>
                                            <p:tgtEl>
                                              <p:spTgt spid="18"/>
                                            </p:tgtEl>
                                          </p:cBhvr>
                                        </p:animEffect>
                                      </p:childTnLst>
                                    </p:cTn>
                                  </p:par>
                                </p:childTnLst>
                              </p:cTn>
                            </p:par>
                            <p:par>
                              <p:cTn id="11" fill="hold">
                                <p:stCondLst>
                                  <p:cond delay="500"/>
                                </p:stCondLst>
                                <p:childTnLst>
                                  <p:par>
                                    <p:cTn id="12" presetID="22" presetClass="entr" presetSubtype="2" fill="hold" grpId="0"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wipe(right)">
                                          <p:cBhvr>
                                            <p:cTn id="14" dur="500"/>
                                            <p:tgtEl>
                                              <p:spTgt spid="23"/>
                                            </p:tgtEl>
                                          </p:cBhvr>
                                        </p:animEffect>
                                      </p:childTnLst>
                                    </p:cTn>
                                  </p:par>
                                  <p:par>
                                    <p:cTn id="15" presetID="22" presetClass="entr" presetSubtype="4" fill="hold" nodeType="with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wipe(down)">
                                          <p:cBhvr>
                                            <p:cTn id="17" dur="500"/>
                                            <p:tgtEl>
                                              <p:spTgt spid="2050"/>
                                            </p:tgtEl>
                                          </p:cBhvr>
                                        </p:animEffect>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childTnLst>
                              </p:cTn>
                            </p:par>
                            <p:par>
                              <p:cTn id="24" fill="hold">
                                <p:stCondLst>
                                  <p:cond delay="1500"/>
                                </p:stCondLst>
                                <p:childTnLst>
                                  <p:par>
                                    <p:cTn id="25" presetID="2" presetClass="entr" presetSubtype="4" fill="hold" grpId="0" nodeType="afterEffect" p14:presetBounceEnd="60000">
                                      <p:stCondLst>
                                        <p:cond delay="0"/>
                                      </p:stCondLst>
                                      <p:iterate type="lt">
                                        <p:tmPct val="10000"/>
                                      </p:iterate>
                                      <p:childTnLst>
                                        <p:set>
                                          <p:cBhvr>
                                            <p:cTn id="26" dur="1" fill="hold">
                                              <p:stCondLst>
                                                <p:cond delay="0"/>
                                              </p:stCondLst>
                                            </p:cTn>
                                            <p:tgtEl>
                                              <p:spTgt spid="20"/>
                                            </p:tgtEl>
                                            <p:attrNameLst>
                                              <p:attrName>style.visibility</p:attrName>
                                            </p:attrNameLst>
                                          </p:cBhvr>
                                          <p:to>
                                            <p:strVal val="visible"/>
                                          </p:to>
                                        </p:set>
                                        <p:anim calcmode="lin" valueType="num" p14:bounceEnd="60000">
                                          <p:cBhvr additive="base">
                                            <p:cTn id="27" dur="1000" fill="hold"/>
                                            <p:tgtEl>
                                              <p:spTgt spid="20"/>
                                            </p:tgtEl>
                                            <p:attrNameLst>
                                              <p:attrName>ppt_x</p:attrName>
                                            </p:attrNameLst>
                                          </p:cBhvr>
                                          <p:tavLst>
                                            <p:tav tm="0">
                                              <p:val>
                                                <p:strVal val="#ppt_x"/>
                                              </p:val>
                                            </p:tav>
                                            <p:tav tm="100000">
                                              <p:val>
                                                <p:strVal val="#ppt_x"/>
                                              </p:val>
                                            </p:tav>
                                          </p:tavLst>
                                        </p:anim>
                                        <p:anim calcmode="lin" valueType="num" p14:bounceEnd="60000">
                                          <p:cBhvr additive="base">
                                            <p:cTn id="28" dur="1000" fill="hold"/>
                                            <p:tgtEl>
                                              <p:spTgt spid="20"/>
                                            </p:tgtEl>
                                            <p:attrNameLst>
                                              <p:attrName>ppt_y</p:attrName>
                                            </p:attrNameLst>
                                          </p:cBhvr>
                                          <p:tavLst>
                                            <p:tav tm="0">
                                              <p:val>
                                                <p:strVal val="1+#ppt_h/2"/>
                                              </p:val>
                                            </p:tav>
                                            <p:tav tm="100000">
                                              <p:val>
                                                <p:strVal val="#ppt_y"/>
                                              </p:val>
                                            </p:tav>
                                          </p:tavLst>
                                        </p:anim>
                                      </p:childTnLst>
                                    </p:cTn>
                                  </p:par>
                                </p:childTnLst>
                              </p:cTn>
                            </p:par>
                            <p:par>
                              <p:cTn id="29" fill="hold">
                                <p:stCondLst>
                                  <p:cond delay="4600"/>
                                </p:stCondLst>
                                <p:childTnLst>
                                  <p:par>
                                    <p:cTn id="30" presetID="2" presetClass="entr" presetSubtype="2"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fill="hold"/>
                                            <p:tgtEl>
                                              <p:spTgt spid="24"/>
                                            </p:tgtEl>
                                            <p:attrNameLst>
                                              <p:attrName>ppt_x</p:attrName>
                                            </p:attrNameLst>
                                          </p:cBhvr>
                                          <p:tavLst>
                                            <p:tav tm="0">
                                              <p:val>
                                                <p:strVal val="1+#ppt_w/2"/>
                                              </p:val>
                                            </p:tav>
                                            <p:tav tm="100000">
                                              <p:val>
                                                <p:strVal val="#ppt_x"/>
                                              </p:val>
                                            </p:tav>
                                          </p:tavLst>
                                        </p:anim>
                                        <p:anim calcmode="lin" valueType="num">
                                          <p:cBhvr additive="base">
                                            <p:cTn id="33" dur="500" fill="hold"/>
                                            <p:tgtEl>
                                              <p:spTgt spid="24"/>
                                            </p:tgtEl>
                                            <p:attrNameLst>
                                              <p:attrName>ppt_y</p:attrName>
                                            </p:attrNameLst>
                                          </p:cBhvr>
                                          <p:tavLst>
                                            <p:tav tm="0">
                                              <p:val>
                                                <p:strVal val="#ppt_y"/>
                                              </p:val>
                                            </p:tav>
                                            <p:tav tm="100000">
                                              <p:val>
                                                <p:strVal val="#ppt_y"/>
                                              </p:val>
                                            </p:tav>
                                          </p:tavLst>
                                        </p:anim>
                                      </p:childTnLst>
                                    </p:cTn>
                                  </p:par>
                                </p:childTnLst>
                              </p:cTn>
                            </p:par>
                            <p:par>
                              <p:cTn id="34" fill="hold">
                                <p:stCondLst>
                                  <p:cond delay="5100"/>
                                </p:stCondLst>
                                <p:childTnLst>
                                  <p:par>
                                    <p:cTn id="35" presetID="37" presetClass="entr" presetSubtype="0"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1000"/>
                                            <p:tgtEl>
                                              <p:spTgt spid="25"/>
                                            </p:tgtEl>
                                          </p:cBhvr>
                                        </p:animEffect>
                                        <p:anim calcmode="lin" valueType="num">
                                          <p:cBhvr>
                                            <p:cTn id="38" dur="1000" fill="hold"/>
                                            <p:tgtEl>
                                              <p:spTgt spid="25"/>
                                            </p:tgtEl>
                                            <p:attrNameLst>
                                              <p:attrName>ppt_x</p:attrName>
                                            </p:attrNameLst>
                                          </p:cBhvr>
                                          <p:tavLst>
                                            <p:tav tm="0">
                                              <p:val>
                                                <p:strVal val="#ppt_x"/>
                                              </p:val>
                                            </p:tav>
                                            <p:tav tm="100000">
                                              <p:val>
                                                <p:strVal val="#ppt_x"/>
                                              </p:val>
                                            </p:tav>
                                          </p:tavLst>
                                        </p:anim>
                                        <p:anim calcmode="lin" valueType="num">
                                          <p:cBhvr>
                                            <p:cTn id="39" dur="900" decel="100000" fill="hold"/>
                                            <p:tgtEl>
                                              <p:spTgt spid="25"/>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par>
                              <p:cTn id="41" fill="hold">
                                <p:stCondLst>
                                  <p:cond delay="6100"/>
                                </p:stCondLst>
                                <p:childTnLst>
                                  <p:par>
                                    <p:cTn id="42" presetID="16" presetClass="entr" presetSubtype="21" fill="hold" nodeType="afterEffect">
                                      <p:stCondLst>
                                        <p:cond delay="3000"/>
                                      </p:stCondLst>
                                      <p:childTnLst>
                                        <p:set>
                                          <p:cBhvr>
                                            <p:cTn id="43" dur="1" fill="hold">
                                              <p:stCondLst>
                                                <p:cond delay="0"/>
                                              </p:stCondLst>
                                            </p:cTn>
                                            <p:tgtEl>
                                              <p:spTgt spid="21"/>
                                            </p:tgtEl>
                                            <p:attrNameLst>
                                              <p:attrName>style.visibility</p:attrName>
                                            </p:attrNameLst>
                                          </p:cBhvr>
                                          <p:to>
                                            <p:strVal val="visible"/>
                                          </p:to>
                                        </p:set>
                                        <p:animEffect transition="in" filter="barn(inVertical)">
                                          <p:cBhvr>
                                            <p:cTn id="4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45" repeatCount="indefinite" fill="hold" display="0">
                      <p:stCondLst>
                        <p:cond delay="indefinite"/>
                      </p:stCondLst>
                      <p:endCondLst>
                        <p:cond evt="onStopAudio" delay="0">
                          <p:tgtEl>
                            <p:sldTgt/>
                          </p:tgtEl>
                        </p:cond>
                      </p:endCondLst>
                    </p:cTn>
                    <p:tgtEl>
                      <p:spTgt spid="2"/>
                    </p:tgtEl>
                  </p:cMediaNode>
                </p:audio>
              </p:childTnLst>
            </p:cTn>
          </p:par>
        </p:tnLst>
        <p:bldLst>
          <p:bldP spid="20" grpId="0"/>
          <p:bldP spid="25" grpId="0"/>
          <p:bldP spid="18" grpId="0" animBg="1"/>
          <p:bldP spid="23"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2" presetClass="entr" presetSubtype="4" fill="hold" grpId="0" nodeType="after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down)">
                                          <p:cBhvr>
                                            <p:cTn id="10" dur="500"/>
                                            <p:tgtEl>
                                              <p:spTgt spid="18"/>
                                            </p:tgtEl>
                                          </p:cBhvr>
                                        </p:animEffect>
                                      </p:childTnLst>
                                    </p:cTn>
                                  </p:par>
                                </p:childTnLst>
                              </p:cTn>
                            </p:par>
                            <p:par>
                              <p:cTn id="11" fill="hold">
                                <p:stCondLst>
                                  <p:cond delay="500"/>
                                </p:stCondLst>
                                <p:childTnLst>
                                  <p:par>
                                    <p:cTn id="12" presetID="22" presetClass="entr" presetSubtype="2" fill="hold" grpId="0"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wipe(right)">
                                          <p:cBhvr>
                                            <p:cTn id="14" dur="500"/>
                                            <p:tgtEl>
                                              <p:spTgt spid="23"/>
                                            </p:tgtEl>
                                          </p:cBhvr>
                                        </p:animEffect>
                                      </p:childTnLst>
                                    </p:cTn>
                                  </p:par>
                                  <p:par>
                                    <p:cTn id="15" presetID="22" presetClass="entr" presetSubtype="4" fill="hold" nodeType="with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wipe(down)">
                                          <p:cBhvr>
                                            <p:cTn id="17" dur="500"/>
                                            <p:tgtEl>
                                              <p:spTgt spid="2050"/>
                                            </p:tgtEl>
                                          </p:cBhvr>
                                        </p:animEffect>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childTnLst>
                              </p:cTn>
                            </p:par>
                            <p:par>
                              <p:cTn id="24" fill="hold">
                                <p:stCondLst>
                                  <p:cond delay="1500"/>
                                </p:stCondLst>
                                <p:childTnLst>
                                  <p:par>
                                    <p:cTn id="25" presetID="2" presetClass="entr" presetSubtype="4" fill="hold" grpId="0" nodeType="afterEffect">
                                      <p:stCondLst>
                                        <p:cond delay="0"/>
                                      </p:stCondLst>
                                      <p:iterate type="lt">
                                        <p:tmPct val="10000"/>
                                      </p:iterate>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1000" fill="hold"/>
                                            <p:tgtEl>
                                              <p:spTgt spid="20"/>
                                            </p:tgtEl>
                                            <p:attrNameLst>
                                              <p:attrName>ppt_x</p:attrName>
                                            </p:attrNameLst>
                                          </p:cBhvr>
                                          <p:tavLst>
                                            <p:tav tm="0">
                                              <p:val>
                                                <p:strVal val="#ppt_x"/>
                                              </p:val>
                                            </p:tav>
                                            <p:tav tm="100000">
                                              <p:val>
                                                <p:strVal val="#ppt_x"/>
                                              </p:val>
                                            </p:tav>
                                          </p:tavLst>
                                        </p:anim>
                                        <p:anim calcmode="lin" valueType="num">
                                          <p:cBhvr additive="base">
                                            <p:cTn id="28" dur="1000" fill="hold"/>
                                            <p:tgtEl>
                                              <p:spTgt spid="20"/>
                                            </p:tgtEl>
                                            <p:attrNameLst>
                                              <p:attrName>ppt_y</p:attrName>
                                            </p:attrNameLst>
                                          </p:cBhvr>
                                          <p:tavLst>
                                            <p:tav tm="0">
                                              <p:val>
                                                <p:strVal val="1+#ppt_h/2"/>
                                              </p:val>
                                            </p:tav>
                                            <p:tav tm="100000">
                                              <p:val>
                                                <p:strVal val="#ppt_y"/>
                                              </p:val>
                                            </p:tav>
                                          </p:tavLst>
                                        </p:anim>
                                      </p:childTnLst>
                                    </p:cTn>
                                  </p:par>
                                </p:childTnLst>
                              </p:cTn>
                            </p:par>
                            <p:par>
                              <p:cTn id="29" fill="hold">
                                <p:stCondLst>
                                  <p:cond delay="4600"/>
                                </p:stCondLst>
                                <p:childTnLst>
                                  <p:par>
                                    <p:cTn id="30" presetID="2" presetClass="entr" presetSubtype="2"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fill="hold"/>
                                            <p:tgtEl>
                                              <p:spTgt spid="24"/>
                                            </p:tgtEl>
                                            <p:attrNameLst>
                                              <p:attrName>ppt_x</p:attrName>
                                            </p:attrNameLst>
                                          </p:cBhvr>
                                          <p:tavLst>
                                            <p:tav tm="0">
                                              <p:val>
                                                <p:strVal val="1+#ppt_w/2"/>
                                              </p:val>
                                            </p:tav>
                                            <p:tav tm="100000">
                                              <p:val>
                                                <p:strVal val="#ppt_x"/>
                                              </p:val>
                                            </p:tav>
                                          </p:tavLst>
                                        </p:anim>
                                        <p:anim calcmode="lin" valueType="num">
                                          <p:cBhvr additive="base">
                                            <p:cTn id="33" dur="500" fill="hold"/>
                                            <p:tgtEl>
                                              <p:spTgt spid="24"/>
                                            </p:tgtEl>
                                            <p:attrNameLst>
                                              <p:attrName>ppt_y</p:attrName>
                                            </p:attrNameLst>
                                          </p:cBhvr>
                                          <p:tavLst>
                                            <p:tav tm="0">
                                              <p:val>
                                                <p:strVal val="#ppt_y"/>
                                              </p:val>
                                            </p:tav>
                                            <p:tav tm="100000">
                                              <p:val>
                                                <p:strVal val="#ppt_y"/>
                                              </p:val>
                                            </p:tav>
                                          </p:tavLst>
                                        </p:anim>
                                      </p:childTnLst>
                                    </p:cTn>
                                  </p:par>
                                </p:childTnLst>
                              </p:cTn>
                            </p:par>
                            <p:par>
                              <p:cTn id="34" fill="hold">
                                <p:stCondLst>
                                  <p:cond delay="5100"/>
                                </p:stCondLst>
                                <p:childTnLst>
                                  <p:par>
                                    <p:cTn id="35" presetID="37" presetClass="entr" presetSubtype="0"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1000"/>
                                            <p:tgtEl>
                                              <p:spTgt spid="25"/>
                                            </p:tgtEl>
                                          </p:cBhvr>
                                        </p:animEffect>
                                        <p:anim calcmode="lin" valueType="num">
                                          <p:cBhvr>
                                            <p:cTn id="38" dur="1000" fill="hold"/>
                                            <p:tgtEl>
                                              <p:spTgt spid="25"/>
                                            </p:tgtEl>
                                            <p:attrNameLst>
                                              <p:attrName>ppt_x</p:attrName>
                                            </p:attrNameLst>
                                          </p:cBhvr>
                                          <p:tavLst>
                                            <p:tav tm="0">
                                              <p:val>
                                                <p:strVal val="#ppt_x"/>
                                              </p:val>
                                            </p:tav>
                                            <p:tav tm="100000">
                                              <p:val>
                                                <p:strVal val="#ppt_x"/>
                                              </p:val>
                                            </p:tav>
                                          </p:tavLst>
                                        </p:anim>
                                        <p:anim calcmode="lin" valueType="num">
                                          <p:cBhvr>
                                            <p:cTn id="39" dur="900" decel="100000" fill="hold"/>
                                            <p:tgtEl>
                                              <p:spTgt spid="25"/>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par>
                              <p:cTn id="41" fill="hold">
                                <p:stCondLst>
                                  <p:cond delay="6100"/>
                                </p:stCondLst>
                                <p:childTnLst>
                                  <p:par>
                                    <p:cTn id="42" presetID="16" presetClass="entr" presetSubtype="21" fill="hold" nodeType="afterEffect">
                                      <p:stCondLst>
                                        <p:cond delay="3000"/>
                                      </p:stCondLst>
                                      <p:childTnLst>
                                        <p:set>
                                          <p:cBhvr>
                                            <p:cTn id="43" dur="1" fill="hold">
                                              <p:stCondLst>
                                                <p:cond delay="0"/>
                                              </p:stCondLst>
                                            </p:cTn>
                                            <p:tgtEl>
                                              <p:spTgt spid="21"/>
                                            </p:tgtEl>
                                            <p:attrNameLst>
                                              <p:attrName>style.visibility</p:attrName>
                                            </p:attrNameLst>
                                          </p:cBhvr>
                                          <p:to>
                                            <p:strVal val="visible"/>
                                          </p:to>
                                        </p:set>
                                        <p:animEffect transition="in" filter="barn(inVertical)">
                                          <p:cBhvr>
                                            <p:cTn id="4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45" repeatCount="indefinite" fill="hold" display="0">
                      <p:stCondLst>
                        <p:cond delay="indefinite"/>
                      </p:stCondLst>
                      <p:endCondLst>
                        <p:cond evt="onStopAudio" delay="0">
                          <p:tgtEl>
                            <p:sldTgt/>
                          </p:tgtEl>
                        </p:cond>
                      </p:endCondLst>
                    </p:cTn>
                    <p:tgtEl>
                      <p:spTgt spid="2"/>
                    </p:tgtEl>
                  </p:cMediaNode>
                </p:audio>
              </p:childTnLst>
            </p:cTn>
          </p:par>
        </p:tnLst>
        <p:bldLst>
          <p:bldP spid="20" grpId="0"/>
          <p:bldP spid="25" grpId="0"/>
          <p:bldP spid="18" grpId="0" animBg="1"/>
          <p:bldP spid="23"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
          <p:cNvSpPr/>
          <p:nvPr/>
        </p:nvSpPr>
        <p:spPr>
          <a:xfrm>
            <a:off x="3382849" y="2296899"/>
            <a:ext cx="540989" cy="1076494"/>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chemeClr val="tx1">
              <a:lumMod val="65000"/>
              <a:lumOff val="35000"/>
            </a:schemeClr>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lt1"/>
              </a:solidFill>
              <a:latin typeface="微软雅黑" pitchFamily="34" charset="-122"/>
              <a:ea typeface="微软雅黑" pitchFamily="34" charset="-122"/>
            </a:endParaRPr>
          </a:p>
        </p:txBody>
      </p:sp>
      <p:sp>
        <p:nvSpPr>
          <p:cNvPr id="14" name="椭圆 1"/>
          <p:cNvSpPr/>
          <p:nvPr/>
        </p:nvSpPr>
        <p:spPr>
          <a:xfrm rot="10800000">
            <a:off x="2518123" y="1207481"/>
            <a:ext cx="1076856" cy="1076494"/>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tx1">
              <a:lumMod val="65000"/>
              <a:lumOff val="35000"/>
            </a:schemeClr>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lt1"/>
              </a:solidFill>
              <a:latin typeface="微软雅黑" pitchFamily="34" charset="-122"/>
              <a:ea typeface="微软雅黑" pitchFamily="34" charset="-122"/>
            </a:endParaRPr>
          </a:p>
        </p:txBody>
      </p:sp>
      <p:sp>
        <p:nvSpPr>
          <p:cNvPr id="15" name="椭圆 1"/>
          <p:cNvSpPr/>
          <p:nvPr/>
        </p:nvSpPr>
        <p:spPr>
          <a:xfrm rot="6199008">
            <a:off x="2731330" y="2837382"/>
            <a:ext cx="538247" cy="1019382"/>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chemeClr val="bg1">
              <a:lumMod val="75000"/>
            </a:schemeClr>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lt1"/>
              </a:solidFill>
              <a:latin typeface="微软雅黑" pitchFamily="34" charset="-122"/>
              <a:ea typeface="微软雅黑" pitchFamily="34" charset="-122"/>
            </a:endParaRPr>
          </a:p>
        </p:txBody>
      </p:sp>
      <p:sp>
        <p:nvSpPr>
          <p:cNvPr id="16" name="圆角矩形 14"/>
          <p:cNvSpPr/>
          <p:nvPr/>
        </p:nvSpPr>
        <p:spPr>
          <a:xfrm>
            <a:off x="4798283" y="1547217"/>
            <a:ext cx="2587338" cy="421237"/>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0075C2"/>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lt1"/>
                </a:solidFill>
                <a:latin typeface="微软雅黑" pitchFamily="34" charset="-122"/>
                <a:ea typeface="微软雅黑" pitchFamily="34" charset="-122"/>
              </a:rPr>
              <a:t>您的标题写在这里</a:t>
            </a:r>
            <a:endParaRPr lang="zh-CN" altLang="en-US" sz="1600" b="1" dirty="0">
              <a:solidFill>
                <a:schemeClr val="lt1"/>
              </a:solidFill>
              <a:latin typeface="微软雅黑" pitchFamily="34" charset="-122"/>
              <a:ea typeface="微软雅黑" pitchFamily="34" charset="-122"/>
            </a:endParaRPr>
          </a:p>
        </p:txBody>
      </p:sp>
      <p:sp>
        <p:nvSpPr>
          <p:cNvPr id="17" name="圆角矩形 14"/>
          <p:cNvSpPr/>
          <p:nvPr/>
        </p:nvSpPr>
        <p:spPr>
          <a:xfrm>
            <a:off x="4798283" y="3333071"/>
            <a:ext cx="2587338" cy="421237"/>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7BC143"/>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lt1"/>
                </a:solidFill>
                <a:latin typeface="微软雅黑" pitchFamily="34" charset="-122"/>
                <a:ea typeface="微软雅黑" pitchFamily="34" charset="-122"/>
              </a:rPr>
              <a:t>您的标题写在这里</a:t>
            </a:r>
            <a:endParaRPr lang="zh-CN" altLang="en-US" sz="1600" b="1" dirty="0">
              <a:solidFill>
                <a:schemeClr val="lt1"/>
              </a:solidFill>
              <a:latin typeface="微软雅黑" pitchFamily="34" charset="-122"/>
              <a:ea typeface="微软雅黑" pitchFamily="34" charset="-122"/>
            </a:endParaRPr>
          </a:p>
        </p:txBody>
      </p:sp>
      <p:sp>
        <p:nvSpPr>
          <p:cNvPr id="18" name="TextBox 17"/>
          <p:cNvSpPr txBox="1"/>
          <p:nvPr/>
        </p:nvSpPr>
        <p:spPr>
          <a:xfrm>
            <a:off x="3780278" y="1485846"/>
            <a:ext cx="395879" cy="697009"/>
          </a:xfrm>
          <a:prstGeom prst="rect">
            <a:avLst/>
          </a:prstGeom>
          <a:noFill/>
        </p:spPr>
        <p:txBody>
          <a:bodyPr wrap="square" lIns="82808" tIns="41403" rIns="82808" bIns="41403" rtlCol="0">
            <a:spAutoFit/>
          </a:bodyPr>
          <a:lstStyle/>
          <a:p>
            <a:pPr>
              <a:defRPr/>
            </a:pPr>
            <a:r>
              <a:rPr lang="en-US" altLang="zh-CN" sz="4000" b="1" kern="0" dirty="0">
                <a:solidFill>
                  <a:schemeClr val="bg1">
                    <a:lumMod val="50000"/>
                  </a:schemeClr>
                </a:solidFill>
                <a:latin typeface="Arial Black" panose="020B0A04020102020204" pitchFamily="34" charset="0"/>
                <a:ea typeface="微软雅黑" pitchFamily="34" charset="-122"/>
              </a:rPr>
              <a:t>A</a:t>
            </a:r>
            <a:endParaRPr lang="zh-CN" altLang="en-US" sz="4000" b="1" kern="0" dirty="0">
              <a:solidFill>
                <a:schemeClr val="bg1">
                  <a:lumMod val="50000"/>
                </a:schemeClr>
              </a:solidFill>
              <a:latin typeface="Arial Black" panose="020B0A04020102020204" pitchFamily="34" charset="0"/>
              <a:ea typeface="微软雅黑" pitchFamily="34" charset="-122"/>
            </a:endParaRPr>
          </a:p>
        </p:txBody>
      </p:sp>
      <p:sp>
        <p:nvSpPr>
          <p:cNvPr id="19" name="TextBox 18"/>
          <p:cNvSpPr txBox="1"/>
          <p:nvPr/>
        </p:nvSpPr>
        <p:spPr>
          <a:xfrm>
            <a:off x="3590343" y="3458082"/>
            <a:ext cx="395879" cy="697009"/>
          </a:xfrm>
          <a:prstGeom prst="rect">
            <a:avLst/>
          </a:prstGeom>
          <a:noFill/>
        </p:spPr>
        <p:txBody>
          <a:bodyPr wrap="square" lIns="82808" tIns="41403" rIns="82808" bIns="41403" rtlCol="0">
            <a:spAutoFit/>
          </a:bodyPr>
          <a:lstStyle/>
          <a:p>
            <a:pPr>
              <a:defRPr/>
            </a:pPr>
            <a:r>
              <a:rPr lang="en-US" altLang="zh-CN" sz="4000" b="1" kern="0" dirty="0">
                <a:solidFill>
                  <a:schemeClr val="bg1">
                    <a:lumMod val="50000"/>
                  </a:schemeClr>
                </a:solidFill>
                <a:latin typeface="Arial Black" panose="020B0A04020102020204" pitchFamily="34" charset="0"/>
                <a:ea typeface="微软雅黑" pitchFamily="34" charset="-122"/>
              </a:rPr>
              <a:t>B</a:t>
            </a:r>
            <a:endParaRPr lang="zh-CN" altLang="en-US" sz="4000" b="1" kern="0" dirty="0">
              <a:solidFill>
                <a:schemeClr val="bg1">
                  <a:lumMod val="50000"/>
                </a:schemeClr>
              </a:solidFill>
              <a:latin typeface="Arial Black" panose="020B0A04020102020204" pitchFamily="34" charset="0"/>
              <a:ea typeface="微软雅黑" pitchFamily="34" charset="-122"/>
            </a:endParaRPr>
          </a:p>
        </p:txBody>
      </p:sp>
      <p:sp>
        <p:nvSpPr>
          <p:cNvPr id="20" name="TextBox 19"/>
          <p:cNvSpPr txBox="1"/>
          <p:nvPr/>
        </p:nvSpPr>
        <p:spPr>
          <a:xfrm>
            <a:off x="4998568" y="2138141"/>
            <a:ext cx="2897959" cy="831488"/>
          </a:xfrm>
          <a:prstGeom prst="rect">
            <a:avLst/>
          </a:prstGeom>
          <a:noFill/>
        </p:spPr>
        <p:txBody>
          <a:bodyPr wrap="square" lIns="82808" tIns="41403" rIns="82808" bIns="41403" rtlCol="0">
            <a:spAutoFit/>
          </a:bodyPr>
          <a:lstStyle/>
          <a:p>
            <a:pPr>
              <a:lnSpc>
                <a:spcPct val="130000"/>
              </a:lnSpc>
              <a:defRPr/>
            </a:pPr>
            <a:r>
              <a:rPr lang="zh-CN" altLang="en-US" sz="1200" kern="0" dirty="0">
                <a:solidFill>
                  <a:schemeClr val="tx1">
                    <a:lumMod val="95000"/>
                    <a:lumOff val="5000"/>
                  </a:schemeClr>
                </a:solidFill>
                <a:latin typeface="微软雅黑" pitchFamily="34" charset="-122"/>
                <a:ea typeface="微软雅黑" pitchFamily="34" charset="-122"/>
              </a:rPr>
              <a:t>您的内容打在这里，或通过复制您的文本后在此框中选择粘贴并选择只保留文字您的内容打在这里</a:t>
            </a:r>
            <a:endParaRPr lang="en-US" altLang="zh-CN" sz="1400" kern="0" dirty="0">
              <a:solidFill>
                <a:schemeClr val="tx1">
                  <a:lumMod val="95000"/>
                  <a:lumOff val="5000"/>
                </a:schemeClr>
              </a:solidFill>
              <a:latin typeface="微软雅黑" pitchFamily="34" charset="-122"/>
              <a:ea typeface="微软雅黑" pitchFamily="34" charset="-122"/>
            </a:endParaRPr>
          </a:p>
        </p:txBody>
      </p:sp>
      <p:sp>
        <p:nvSpPr>
          <p:cNvPr id="21" name="TextBox 20"/>
          <p:cNvSpPr txBox="1"/>
          <p:nvPr/>
        </p:nvSpPr>
        <p:spPr>
          <a:xfrm>
            <a:off x="5035297" y="3847646"/>
            <a:ext cx="3114243" cy="332919"/>
          </a:xfrm>
          <a:prstGeom prst="rect">
            <a:avLst/>
          </a:prstGeom>
          <a:noFill/>
        </p:spPr>
        <p:txBody>
          <a:bodyPr wrap="square" lIns="82808" tIns="41403" rIns="82808" bIns="41403" rtlCol="0">
            <a:spAutoFit/>
          </a:bodyPr>
          <a:lstStyle/>
          <a:p>
            <a:pPr>
              <a:lnSpc>
                <a:spcPct val="130000"/>
              </a:lnSpc>
              <a:defRPr/>
            </a:pPr>
            <a:r>
              <a:rPr lang="zh-CN" altLang="en-US" sz="1200" kern="0" dirty="0">
                <a:solidFill>
                  <a:schemeClr val="tx1">
                    <a:lumMod val="95000"/>
                    <a:lumOff val="5000"/>
                  </a:schemeClr>
                </a:solidFill>
                <a:latin typeface="微软雅黑" pitchFamily="34" charset="-122"/>
                <a:ea typeface="微软雅黑" pitchFamily="34" charset="-122"/>
              </a:rPr>
              <a:t>您的内容打在这里，或通过复制您的文本</a:t>
            </a:r>
            <a:endParaRPr lang="en-US" altLang="zh-CN" sz="1200" kern="0" dirty="0">
              <a:solidFill>
                <a:schemeClr val="tx1">
                  <a:lumMod val="95000"/>
                  <a:lumOff val="5000"/>
                </a:schemeClr>
              </a:solidFill>
              <a:latin typeface="微软雅黑" pitchFamily="34" charset="-122"/>
              <a:ea typeface="微软雅黑" pitchFamily="34" charset="-122"/>
            </a:endParaRPr>
          </a:p>
        </p:txBody>
      </p:sp>
      <p:sp>
        <p:nvSpPr>
          <p:cNvPr id="22" name="椭圆 1"/>
          <p:cNvSpPr/>
          <p:nvPr/>
        </p:nvSpPr>
        <p:spPr>
          <a:xfrm rot="5400000">
            <a:off x="3314081" y="3255856"/>
            <a:ext cx="1071399" cy="1081977"/>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7BC143"/>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lt1"/>
              </a:solidFill>
              <a:latin typeface="微软雅黑" pitchFamily="34" charset="-122"/>
              <a:ea typeface="微软雅黑" pitchFamily="34" charset="-122"/>
            </a:endParaRPr>
          </a:p>
        </p:txBody>
      </p:sp>
      <p:sp>
        <p:nvSpPr>
          <p:cNvPr id="23" name="椭圆 1"/>
          <p:cNvSpPr/>
          <p:nvPr/>
        </p:nvSpPr>
        <p:spPr>
          <a:xfrm>
            <a:off x="3473696" y="1347066"/>
            <a:ext cx="1076856" cy="1076494"/>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0075C2"/>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lt1"/>
              </a:solidFill>
              <a:latin typeface="微软雅黑" pitchFamily="34" charset="-122"/>
              <a:ea typeface="微软雅黑" pitchFamily="34" charset="-122"/>
            </a:endParaRPr>
          </a:p>
        </p:txBody>
      </p:sp>
      <p:pic>
        <p:nvPicPr>
          <p:cNvPr id="2050" name="Picture 2" descr="C:\Users\Thinkpad\Desktop\医疗PNG\1_0000_图层-5.png"/>
          <p:cNvPicPr>
            <a:picLocks noChangeAspect="1" noChangeArrowheads="1"/>
          </p:cNvPicPr>
          <p:nvPr/>
        </p:nvPicPr>
        <p:blipFill>
          <a:blip r:embed="rId1" cstate="email"/>
          <a:srcRect/>
          <a:stretch>
            <a:fillRect/>
          </a:stretch>
        </p:blipFill>
        <p:spPr bwMode="auto">
          <a:xfrm>
            <a:off x="729403" y="1760749"/>
            <a:ext cx="1430094" cy="2899233"/>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anim calcmode="lin" valueType="num">
                                      <p:cBhvr>
                                        <p:cTn id="8" dur="500" fill="hold"/>
                                        <p:tgtEl>
                                          <p:spTgt spid="2050"/>
                                        </p:tgtEl>
                                        <p:attrNameLst>
                                          <p:attrName>ppt_x</p:attrName>
                                        </p:attrNameLst>
                                      </p:cBhvr>
                                      <p:tavLst>
                                        <p:tav tm="0">
                                          <p:val>
                                            <p:strVal val="#ppt_x"/>
                                          </p:val>
                                        </p:tav>
                                        <p:tav tm="100000">
                                          <p:val>
                                            <p:strVal val="#ppt_x"/>
                                          </p:val>
                                        </p:tav>
                                      </p:tavLst>
                                    </p:anim>
                                    <p:anim calcmode="lin" valueType="num">
                                      <p:cBhvr>
                                        <p:cTn id="9" dur="500" fill="hold"/>
                                        <p:tgtEl>
                                          <p:spTgt spid="205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250"/>
                                        <p:tgtEl>
                                          <p:spTgt spid="14"/>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up)">
                                      <p:cBhvr>
                                        <p:cTn id="17" dur="250"/>
                                        <p:tgtEl>
                                          <p:spTgt spid="23"/>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up)">
                                      <p:cBhvr>
                                        <p:cTn id="21" dur="250"/>
                                        <p:tgtEl>
                                          <p:spTgt spid="13"/>
                                        </p:tgtEl>
                                      </p:cBhvr>
                                    </p:animEffect>
                                  </p:childTnLst>
                                </p:cTn>
                              </p:par>
                            </p:childTnLst>
                          </p:cTn>
                        </p:par>
                        <p:par>
                          <p:cTn id="22" fill="hold">
                            <p:stCondLst>
                              <p:cond delay="2000"/>
                            </p:stCondLst>
                            <p:childTnLst>
                              <p:par>
                                <p:cTn id="23" presetID="21" presetClass="entr" presetSubtype="1"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heel(1)">
                                      <p:cBhvr>
                                        <p:cTn id="25" dur="1000"/>
                                        <p:tgtEl>
                                          <p:spTgt spid="22"/>
                                        </p:tgtEl>
                                      </p:cBhvr>
                                    </p:animEffect>
                                  </p:childTnLst>
                                </p:cTn>
                              </p:par>
                              <p:par>
                                <p:cTn id="26" presetID="22" presetClass="entr" presetSubtype="2" fill="hold" grpId="0" nodeType="withEffect">
                                  <p:stCondLst>
                                    <p:cond delay="750"/>
                                  </p:stCondLst>
                                  <p:childTnLst>
                                    <p:set>
                                      <p:cBhvr>
                                        <p:cTn id="27" dur="1" fill="hold">
                                          <p:stCondLst>
                                            <p:cond delay="0"/>
                                          </p:stCondLst>
                                        </p:cTn>
                                        <p:tgtEl>
                                          <p:spTgt spid="15"/>
                                        </p:tgtEl>
                                        <p:attrNameLst>
                                          <p:attrName>style.visibility</p:attrName>
                                        </p:attrNameLst>
                                      </p:cBhvr>
                                      <p:to>
                                        <p:strVal val="visible"/>
                                      </p:to>
                                    </p:set>
                                    <p:animEffect transition="in" filter="wipe(right)">
                                      <p:cBhvr>
                                        <p:cTn id="28" dur="250"/>
                                        <p:tgtEl>
                                          <p:spTgt spid="15"/>
                                        </p:tgtEl>
                                      </p:cBhvr>
                                    </p:animEffect>
                                  </p:childTnLst>
                                </p:cTn>
                              </p:par>
                            </p:childTnLst>
                          </p:cTn>
                        </p:par>
                        <p:par>
                          <p:cTn id="29" fill="hold">
                            <p:stCondLst>
                              <p:cond delay="3000"/>
                            </p:stCondLst>
                            <p:childTnLst>
                              <p:par>
                                <p:cTn id="30" presetID="42" presetClass="entr" presetSubtype="0"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anim calcmode="lin" valueType="num">
                                      <p:cBhvr>
                                        <p:cTn id="33" dur="500" fill="hold"/>
                                        <p:tgtEl>
                                          <p:spTgt spid="18"/>
                                        </p:tgtEl>
                                        <p:attrNameLst>
                                          <p:attrName>ppt_x</p:attrName>
                                        </p:attrNameLst>
                                      </p:cBhvr>
                                      <p:tavLst>
                                        <p:tav tm="0">
                                          <p:val>
                                            <p:strVal val="#ppt_x"/>
                                          </p:val>
                                        </p:tav>
                                        <p:tav tm="100000">
                                          <p:val>
                                            <p:strVal val="#ppt_x"/>
                                          </p:val>
                                        </p:tav>
                                      </p:tavLst>
                                    </p:anim>
                                    <p:anim calcmode="lin" valueType="num">
                                      <p:cBhvr>
                                        <p:cTn id="34" dur="500" fill="hold"/>
                                        <p:tgtEl>
                                          <p:spTgt spid="18"/>
                                        </p:tgtEl>
                                        <p:attrNameLst>
                                          <p:attrName>ppt_y</p:attrName>
                                        </p:attrNameLst>
                                      </p:cBhvr>
                                      <p:tavLst>
                                        <p:tav tm="0">
                                          <p:val>
                                            <p:strVal val="#ppt_y+.1"/>
                                          </p:val>
                                        </p:tav>
                                        <p:tav tm="100000">
                                          <p:val>
                                            <p:strVal val="#ppt_y"/>
                                          </p:val>
                                        </p:tav>
                                      </p:tavLst>
                                    </p:anim>
                                  </p:childTnLst>
                                </p:cTn>
                              </p:par>
                            </p:childTnLst>
                          </p:cTn>
                        </p:par>
                        <p:par>
                          <p:cTn id="35" fill="hold">
                            <p:stCondLst>
                              <p:cond delay="3500"/>
                            </p:stCondLst>
                            <p:childTnLst>
                              <p:par>
                                <p:cTn id="36" presetID="22" presetClass="entr" presetSubtype="8"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left)">
                                      <p:cBhvr>
                                        <p:cTn id="38" dur="500"/>
                                        <p:tgtEl>
                                          <p:spTgt spid="16"/>
                                        </p:tgtEl>
                                      </p:cBhvr>
                                    </p:animEffect>
                                  </p:childTnLst>
                                </p:cTn>
                              </p:par>
                            </p:childTnLst>
                          </p:cTn>
                        </p:par>
                        <p:par>
                          <p:cTn id="39" fill="hold">
                            <p:stCondLst>
                              <p:cond delay="4000"/>
                            </p:stCondLst>
                            <p:childTnLst>
                              <p:par>
                                <p:cTn id="40" presetID="22" presetClass="entr" presetSubtype="4"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down)">
                                      <p:cBhvr>
                                        <p:cTn id="42" dur="250"/>
                                        <p:tgtEl>
                                          <p:spTgt spid="20"/>
                                        </p:tgtEl>
                                      </p:cBhvr>
                                    </p:animEffect>
                                  </p:childTnLst>
                                </p:cTn>
                              </p:par>
                            </p:childTnLst>
                          </p:cTn>
                        </p:par>
                        <p:par>
                          <p:cTn id="43" fill="hold">
                            <p:stCondLst>
                              <p:cond delay="4500"/>
                            </p:stCondLst>
                            <p:childTnLst>
                              <p:par>
                                <p:cTn id="44" presetID="42" presetClass="entr" presetSubtype="0"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500"/>
                                        <p:tgtEl>
                                          <p:spTgt spid="19"/>
                                        </p:tgtEl>
                                      </p:cBhvr>
                                    </p:animEffect>
                                    <p:anim calcmode="lin" valueType="num">
                                      <p:cBhvr>
                                        <p:cTn id="47" dur="500" fill="hold"/>
                                        <p:tgtEl>
                                          <p:spTgt spid="19"/>
                                        </p:tgtEl>
                                        <p:attrNameLst>
                                          <p:attrName>ppt_x</p:attrName>
                                        </p:attrNameLst>
                                      </p:cBhvr>
                                      <p:tavLst>
                                        <p:tav tm="0">
                                          <p:val>
                                            <p:strVal val="#ppt_x"/>
                                          </p:val>
                                        </p:tav>
                                        <p:tav tm="100000">
                                          <p:val>
                                            <p:strVal val="#ppt_x"/>
                                          </p:val>
                                        </p:tav>
                                      </p:tavLst>
                                    </p:anim>
                                    <p:anim calcmode="lin" valueType="num">
                                      <p:cBhvr>
                                        <p:cTn id="48" dur="500" fill="hold"/>
                                        <p:tgtEl>
                                          <p:spTgt spid="19"/>
                                        </p:tgtEl>
                                        <p:attrNameLst>
                                          <p:attrName>ppt_y</p:attrName>
                                        </p:attrNameLst>
                                      </p:cBhvr>
                                      <p:tavLst>
                                        <p:tav tm="0">
                                          <p:val>
                                            <p:strVal val="#ppt_y+.1"/>
                                          </p:val>
                                        </p:tav>
                                        <p:tav tm="100000">
                                          <p:val>
                                            <p:strVal val="#ppt_y"/>
                                          </p:val>
                                        </p:tav>
                                      </p:tavLst>
                                    </p:anim>
                                  </p:childTnLst>
                                </p:cTn>
                              </p:par>
                            </p:childTnLst>
                          </p:cTn>
                        </p:par>
                        <p:par>
                          <p:cTn id="49" fill="hold">
                            <p:stCondLst>
                              <p:cond delay="5000"/>
                            </p:stCondLst>
                            <p:childTnLst>
                              <p:par>
                                <p:cTn id="50" presetID="22" presetClass="entr" presetSubtype="8"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left)">
                                      <p:cBhvr>
                                        <p:cTn id="52" dur="500"/>
                                        <p:tgtEl>
                                          <p:spTgt spid="17"/>
                                        </p:tgtEl>
                                      </p:cBhvr>
                                    </p:animEffect>
                                  </p:childTnLst>
                                </p:cTn>
                              </p:par>
                            </p:childTnLst>
                          </p:cTn>
                        </p:par>
                        <p:par>
                          <p:cTn id="53" fill="hold">
                            <p:stCondLst>
                              <p:cond delay="5500"/>
                            </p:stCondLst>
                            <p:childTnLst>
                              <p:par>
                                <p:cTn id="54" presetID="42" presetClass="entr" presetSubtype="0"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500"/>
                                        <p:tgtEl>
                                          <p:spTgt spid="21"/>
                                        </p:tgtEl>
                                      </p:cBhvr>
                                    </p:animEffect>
                                    <p:anim calcmode="lin" valueType="num">
                                      <p:cBhvr>
                                        <p:cTn id="57" dur="500" fill="hold"/>
                                        <p:tgtEl>
                                          <p:spTgt spid="21"/>
                                        </p:tgtEl>
                                        <p:attrNameLst>
                                          <p:attrName>ppt_x</p:attrName>
                                        </p:attrNameLst>
                                      </p:cBhvr>
                                      <p:tavLst>
                                        <p:tav tm="0">
                                          <p:val>
                                            <p:strVal val="#ppt_x"/>
                                          </p:val>
                                        </p:tav>
                                        <p:tav tm="100000">
                                          <p:val>
                                            <p:strVal val="#ppt_x"/>
                                          </p:val>
                                        </p:tav>
                                      </p:tavLst>
                                    </p:anim>
                                    <p:anim calcmode="lin" valueType="num">
                                      <p:cBhvr>
                                        <p:cTn id="58"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p:bldP spid="19" grpId="0"/>
      <p:bldP spid="20" grpId="0"/>
      <p:bldP spid="21" grpId="0"/>
      <p:bldP spid="22" grpId="0" animBg="1"/>
      <p:bldP spid="2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2770414" y="3045374"/>
            <a:ext cx="900992" cy="916205"/>
            <a:chOff x="1101935" y="1054869"/>
            <a:chExt cx="1369556" cy="1392682"/>
          </a:xfrm>
        </p:grpSpPr>
        <p:sp>
          <p:nvSpPr>
            <p:cNvPr id="32" name="椭圆 28"/>
            <p:cNvSpPr/>
            <p:nvPr/>
          </p:nvSpPr>
          <p:spPr>
            <a:xfrm>
              <a:off x="1101935" y="1054869"/>
              <a:ext cx="1369556" cy="1392682"/>
            </a:xfrm>
            <a:prstGeom prst="ellipse">
              <a:avLst/>
            </a:prstGeom>
            <a:gradFill flip="none" rotWithShape="1">
              <a:gsLst>
                <a:gs pos="100000">
                  <a:schemeClr val="bg1">
                    <a:shade val="67500"/>
                    <a:satMod val="115000"/>
                  </a:schemeClr>
                </a:gs>
                <a:gs pos="0">
                  <a:schemeClr val="bg1">
                    <a:shade val="100000"/>
                    <a:satMod val="115000"/>
                  </a:schemeClr>
                </a:gs>
              </a:gsLst>
              <a:lin ang="2700000" scaled="1"/>
              <a:tileRect/>
            </a:gradFill>
            <a:ln w="76200" cap="flat" cmpd="sng" algn="ctr">
              <a:solidFill>
                <a:srgbClr val="8CC94C"/>
              </a:solidFill>
              <a:prstDash val="solid"/>
            </a:ln>
            <a:effectLst>
              <a:outerShdw blurRad="381000" dist="127000" dir="2700000" algn="tl" rotWithShape="0">
                <a:prstClr val="black">
                  <a:alpha val="40000"/>
                </a:prstClr>
              </a:outerShdw>
            </a:effectLst>
          </p:spPr>
          <p:txBody>
            <a:bodyPr rot="0" spcFirstLastPara="0" vertOverflow="overflow" horzOverflow="overflow" vert="horz" wrap="square" lIns="68567" tIns="34284" rIns="68567" bIns="34284" numCol="1" spcCol="0" rtlCol="0" fromWordArt="0" anchor="ctr" anchorCtr="0" forceAA="0" compatLnSpc="1">
              <a:noAutofit/>
            </a:bodyPr>
            <a:lstStyle/>
            <a:p>
              <a:pPr algn="ctr" defTabSz="685165">
                <a:lnSpc>
                  <a:spcPct val="130000"/>
                </a:lnSpc>
                <a:defRPr/>
              </a:pPr>
              <a:endParaRPr lang="en-US" sz="1350" kern="0">
                <a:solidFill>
                  <a:schemeClr val="tx1">
                    <a:lumMod val="65000"/>
                    <a:lumOff val="35000"/>
                  </a:schemeClr>
                </a:solidFill>
                <a:latin typeface="Arial" panose="020B0604020202020204" pitchFamily="34" charset="0"/>
                <a:ea typeface="微软雅黑" pitchFamily="34" charset="-122"/>
                <a:sym typeface="Arial" panose="020B0604020202020204" pitchFamily="34" charset="0"/>
              </a:endParaRPr>
            </a:p>
          </p:txBody>
        </p:sp>
        <p:sp>
          <p:nvSpPr>
            <p:cNvPr id="33" name="椭圆 29"/>
            <p:cNvSpPr/>
            <p:nvPr/>
          </p:nvSpPr>
          <p:spPr>
            <a:xfrm>
              <a:off x="1250079" y="1205514"/>
              <a:ext cx="1073269" cy="1091392"/>
            </a:xfrm>
            <a:prstGeom prst="ellipse">
              <a:avLst/>
            </a:prstGeom>
            <a:gradFill flip="none" rotWithShape="1">
              <a:gsLst>
                <a:gs pos="100000">
                  <a:schemeClr val="bg1">
                    <a:shade val="67500"/>
                    <a:satMod val="115000"/>
                  </a:schemeClr>
                </a:gs>
                <a:gs pos="0">
                  <a:schemeClr val="bg1">
                    <a:shade val="100000"/>
                    <a:satMod val="115000"/>
                  </a:schemeClr>
                </a:gs>
              </a:gsLst>
              <a:lin ang="13500000" scaled="1"/>
              <a:tileRect/>
            </a:gradFill>
            <a:ln w="25400" cap="flat" cmpd="sng" algn="ctr">
              <a:solidFill>
                <a:srgbClr val="8CC94C"/>
              </a:solidFill>
              <a:prstDash val="solid"/>
            </a:ln>
            <a:effectLst/>
          </p:spPr>
          <p:txBody>
            <a:bodyPr rot="0" spcFirstLastPara="0" vertOverflow="overflow" horzOverflow="overflow" vert="horz" wrap="square" lIns="68567" tIns="34284" rIns="68567" bIns="34284" numCol="1" spcCol="0" rtlCol="0" fromWordArt="0" anchor="ctr" anchorCtr="0" forceAA="0" compatLnSpc="1">
              <a:noAutofit/>
            </a:bodyPr>
            <a:lstStyle/>
            <a:p>
              <a:pPr algn="ctr" defTabSz="685165">
                <a:lnSpc>
                  <a:spcPct val="130000"/>
                </a:lnSpc>
                <a:defRPr/>
              </a:pPr>
              <a:endParaRPr lang="en-US" sz="1350" kern="0">
                <a:solidFill>
                  <a:schemeClr val="tx1">
                    <a:lumMod val="65000"/>
                    <a:lumOff val="35000"/>
                  </a:schemeClr>
                </a:solidFill>
                <a:latin typeface="Arial" panose="020B0604020202020204" pitchFamily="34" charset="0"/>
                <a:ea typeface="微软雅黑" pitchFamily="34" charset="-122"/>
                <a:sym typeface="Arial" panose="020B0604020202020204" pitchFamily="34" charset="0"/>
              </a:endParaRPr>
            </a:p>
          </p:txBody>
        </p:sp>
      </p:grpSp>
      <p:sp>
        <p:nvSpPr>
          <p:cNvPr id="151" name="Freeform 6"/>
          <p:cNvSpPr/>
          <p:nvPr/>
        </p:nvSpPr>
        <p:spPr bwMode="auto">
          <a:xfrm>
            <a:off x="6433832" y="1299505"/>
            <a:ext cx="837180" cy="837185"/>
          </a:xfrm>
          <a:custGeom>
            <a:avLst/>
            <a:gdLst>
              <a:gd name="T0" fmla="*/ 242 w 242"/>
              <a:gd name="T1" fmla="*/ 94 h 242"/>
              <a:gd name="T2" fmla="*/ 137 w 242"/>
              <a:gd name="T3" fmla="*/ 137 h 242"/>
              <a:gd name="T4" fmla="*/ 94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1"/>
                  <a:pt x="137" y="137"/>
                </a:cubicBezTo>
                <a:cubicBezTo>
                  <a:pt x="110" y="164"/>
                  <a:pt x="94" y="201"/>
                  <a:pt x="94" y="242"/>
                </a:cubicBezTo>
                <a:cubicBezTo>
                  <a:pt x="0" y="242"/>
                  <a:pt x="0" y="242"/>
                  <a:pt x="0" y="242"/>
                </a:cubicBezTo>
                <a:cubicBezTo>
                  <a:pt x="0" y="175"/>
                  <a:pt x="27" y="115"/>
                  <a:pt x="71" y="71"/>
                </a:cubicBezTo>
                <a:cubicBezTo>
                  <a:pt x="115" y="28"/>
                  <a:pt x="175" y="0"/>
                  <a:pt x="242" y="0"/>
                </a:cubicBezTo>
                <a:lnTo>
                  <a:pt x="242" y="94"/>
                </a:lnTo>
                <a:close/>
              </a:path>
            </a:pathLst>
          </a:custGeom>
          <a:solidFill>
            <a:srgbClr val="108036"/>
          </a:solidFill>
          <a:ln>
            <a:noFill/>
          </a:ln>
        </p:spPr>
        <p:txBody>
          <a:bodyPr vert="horz" wrap="square" lIns="68565" tIns="34282" rIns="68565" bIns="34282" numCol="1" anchor="t" anchorCtr="0" compatLnSpc="1"/>
          <a:lstStyle/>
          <a:p>
            <a:pPr defTabSz="913765">
              <a:defRPr/>
            </a:pPr>
            <a:endParaRPr lang="zh-CN" altLang="en-US" sz="1800" kern="0">
              <a:solidFill>
                <a:schemeClr val="tx1">
                  <a:lumMod val="65000"/>
                  <a:lumOff val="35000"/>
                </a:schemeClr>
              </a:solidFill>
            </a:endParaRPr>
          </a:p>
        </p:txBody>
      </p:sp>
      <p:sp>
        <p:nvSpPr>
          <p:cNvPr id="152" name="Freeform 7"/>
          <p:cNvSpPr/>
          <p:nvPr/>
        </p:nvSpPr>
        <p:spPr bwMode="auto">
          <a:xfrm>
            <a:off x="5920676" y="2136690"/>
            <a:ext cx="838645" cy="838650"/>
          </a:xfrm>
          <a:custGeom>
            <a:avLst/>
            <a:gdLst>
              <a:gd name="T0" fmla="*/ 0 w 242"/>
              <a:gd name="T1" fmla="*/ 148 h 242"/>
              <a:gd name="T2" fmla="*/ 105 w 242"/>
              <a:gd name="T3" fmla="*/ 105 h 242"/>
              <a:gd name="T4" fmla="*/ 148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2"/>
                  <a:pt x="105" y="105"/>
                </a:cubicBezTo>
                <a:cubicBezTo>
                  <a:pt x="132" y="78"/>
                  <a:pt x="148" y="41"/>
                  <a:pt x="148" y="0"/>
                </a:cubicBezTo>
                <a:cubicBezTo>
                  <a:pt x="242" y="0"/>
                  <a:pt x="242" y="0"/>
                  <a:pt x="242" y="0"/>
                </a:cubicBezTo>
                <a:cubicBezTo>
                  <a:pt x="242" y="67"/>
                  <a:pt x="215" y="127"/>
                  <a:pt x="171" y="171"/>
                </a:cubicBezTo>
                <a:cubicBezTo>
                  <a:pt x="127" y="215"/>
                  <a:pt x="67" y="242"/>
                  <a:pt x="0" y="242"/>
                </a:cubicBezTo>
                <a:lnTo>
                  <a:pt x="0" y="148"/>
                </a:lnTo>
                <a:close/>
              </a:path>
            </a:pathLst>
          </a:custGeom>
          <a:solidFill>
            <a:srgbClr val="108036"/>
          </a:solidFill>
          <a:ln>
            <a:noFill/>
          </a:ln>
        </p:spPr>
        <p:txBody>
          <a:bodyPr vert="horz" wrap="square" lIns="68565" tIns="34282" rIns="68565" bIns="34282" numCol="1" anchor="t" anchorCtr="0" compatLnSpc="1"/>
          <a:lstStyle/>
          <a:p>
            <a:pPr defTabSz="913765">
              <a:defRPr/>
            </a:pPr>
            <a:endParaRPr lang="zh-CN" altLang="en-US" sz="1800" kern="0">
              <a:solidFill>
                <a:schemeClr val="tx1">
                  <a:lumMod val="65000"/>
                  <a:lumOff val="35000"/>
                </a:schemeClr>
              </a:solidFill>
            </a:endParaRPr>
          </a:p>
        </p:txBody>
      </p:sp>
      <p:sp>
        <p:nvSpPr>
          <p:cNvPr id="153" name="Freeform 8"/>
          <p:cNvSpPr/>
          <p:nvPr/>
        </p:nvSpPr>
        <p:spPr bwMode="auto">
          <a:xfrm>
            <a:off x="5086427" y="2136690"/>
            <a:ext cx="834248" cy="838650"/>
          </a:xfrm>
          <a:custGeom>
            <a:avLst/>
            <a:gdLst>
              <a:gd name="T0" fmla="*/ 241 w 241"/>
              <a:gd name="T1" fmla="*/ 242 h 242"/>
              <a:gd name="T2" fmla="*/ 70 w 241"/>
              <a:gd name="T3" fmla="*/ 171 h 242"/>
              <a:gd name="T4" fmla="*/ 0 w 241"/>
              <a:gd name="T5" fmla="*/ 0 h 242"/>
              <a:gd name="T6" fmla="*/ 93 w 241"/>
              <a:gd name="T7" fmla="*/ 0 h 242"/>
              <a:gd name="T8" fmla="*/ 136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4" y="242"/>
                  <a:pt x="114" y="215"/>
                  <a:pt x="70" y="171"/>
                </a:cubicBezTo>
                <a:cubicBezTo>
                  <a:pt x="27" y="127"/>
                  <a:pt x="0" y="67"/>
                  <a:pt x="0" y="0"/>
                </a:cubicBezTo>
                <a:cubicBezTo>
                  <a:pt x="93" y="0"/>
                  <a:pt x="93" y="0"/>
                  <a:pt x="93" y="0"/>
                </a:cubicBezTo>
                <a:cubicBezTo>
                  <a:pt x="93" y="41"/>
                  <a:pt x="110" y="78"/>
                  <a:pt x="136" y="105"/>
                </a:cubicBezTo>
                <a:cubicBezTo>
                  <a:pt x="163" y="132"/>
                  <a:pt x="200" y="148"/>
                  <a:pt x="241" y="148"/>
                </a:cubicBezTo>
                <a:lnTo>
                  <a:pt x="241" y="242"/>
                </a:lnTo>
                <a:close/>
              </a:path>
            </a:pathLst>
          </a:custGeom>
          <a:solidFill>
            <a:srgbClr val="108036"/>
          </a:solidFill>
          <a:ln>
            <a:noFill/>
          </a:ln>
        </p:spPr>
        <p:txBody>
          <a:bodyPr vert="horz" wrap="square" lIns="68565" tIns="34282" rIns="68565" bIns="34282" numCol="1" anchor="t" anchorCtr="0" compatLnSpc="1"/>
          <a:lstStyle/>
          <a:p>
            <a:pPr defTabSz="913765">
              <a:defRPr/>
            </a:pPr>
            <a:endParaRPr lang="zh-CN" altLang="en-US" sz="1800" kern="0">
              <a:solidFill>
                <a:schemeClr val="tx1">
                  <a:lumMod val="65000"/>
                  <a:lumOff val="35000"/>
                </a:schemeClr>
              </a:solidFill>
            </a:endParaRPr>
          </a:p>
        </p:txBody>
      </p:sp>
      <p:sp>
        <p:nvSpPr>
          <p:cNvPr id="154" name="Freeform 9"/>
          <p:cNvSpPr/>
          <p:nvPr/>
        </p:nvSpPr>
        <p:spPr bwMode="auto">
          <a:xfrm>
            <a:off x="4570337" y="1299505"/>
            <a:ext cx="837180" cy="837185"/>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8"/>
                  <a:pt x="171" y="71"/>
                </a:cubicBezTo>
                <a:cubicBezTo>
                  <a:pt x="215" y="115"/>
                  <a:pt x="242" y="175"/>
                  <a:pt x="242" y="242"/>
                </a:cubicBezTo>
                <a:cubicBezTo>
                  <a:pt x="149" y="242"/>
                  <a:pt x="149" y="242"/>
                  <a:pt x="149" y="242"/>
                </a:cubicBezTo>
                <a:cubicBezTo>
                  <a:pt x="149" y="201"/>
                  <a:pt x="132" y="164"/>
                  <a:pt x="105" y="137"/>
                </a:cubicBezTo>
                <a:cubicBezTo>
                  <a:pt x="78" y="111"/>
                  <a:pt x="41" y="94"/>
                  <a:pt x="0" y="94"/>
                </a:cubicBezTo>
                <a:lnTo>
                  <a:pt x="0" y="0"/>
                </a:lnTo>
                <a:close/>
              </a:path>
            </a:pathLst>
          </a:custGeom>
          <a:solidFill>
            <a:srgbClr val="8CC94C"/>
          </a:solidFill>
          <a:ln>
            <a:noFill/>
          </a:ln>
        </p:spPr>
        <p:txBody>
          <a:bodyPr vert="horz" wrap="square" lIns="68565" tIns="34282" rIns="68565" bIns="34282" numCol="1" anchor="t" anchorCtr="0" compatLnSpc="1"/>
          <a:lstStyle/>
          <a:p>
            <a:pPr defTabSz="913765">
              <a:defRPr/>
            </a:pPr>
            <a:endParaRPr lang="zh-CN" altLang="en-US" sz="1800" kern="0">
              <a:solidFill>
                <a:schemeClr val="tx1">
                  <a:lumMod val="65000"/>
                  <a:lumOff val="35000"/>
                </a:schemeClr>
              </a:solidFill>
            </a:endParaRPr>
          </a:p>
        </p:txBody>
      </p:sp>
      <p:sp>
        <p:nvSpPr>
          <p:cNvPr id="155" name="Freeform 10"/>
          <p:cNvSpPr/>
          <p:nvPr/>
        </p:nvSpPr>
        <p:spPr bwMode="auto">
          <a:xfrm>
            <a:off x="3736089" y="1299505"/>
            <a:ext cx="834248" cy="837185"/>
          </a:xfrm>
          <a:custGeom>
            <a:avLst/>
            <a:gdLst>
              <a:gd name="T0" fmla="*/ 241 w 241"/>
              <a:gd name="T1" fmla="*/ 94 h 242"/>
              <a:gd name="T2" fmla="*/ 137 w 241"/>
              <a:gd name="T3" fmla="*/ 137 h 242"/>
              <a:gd name="T4" fmla="*/ 93 w 241"/>
              <a:gd name="T5" fmla="*/ 242 h 242"/>
              <a:gd name="T6" fmla="*/ 0 w 241"/>
              <a:gd name="T7" fmla="*/ 242 h 242"/>
              <a:gd name="T8" fmla="*/ 71 w 241"/>
              <a:gd name="T9" fmla="*/ 71 h 242"/>
              <a:gd name="T10" fmla="*/ 241 w 241"/>
              <a:gd name="T11" fmla="*/ 0 h 242"/>
              <a:gd name="T12" fmla="*/ 241 w 241"/>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94"/>
                </a:moveTo>
                <a:cubicBezTo>
                  <a:pt x="200" y="94"/>
                  <a:pt x="163" y="111"/>
                  <a:pt x="137" y="137"/>
                </a:cubicBezTo>
                <a:cubicBezTo>
                  <a:pt x="110" y="164"/>
                  <a:pt x="93" y="201"/>
                  <a:pt x="93" y="242"/>
                </a:cubicBezTo>
                <a:cubicBezTo>
                  <a:pt x="0" y="242"/>
                  <a:pt x="0" y="242"/>
                  <a:pt x="0" y="242"/>
                </a:cubicBezTo>
                <a:cubicBezTo>
                  <a:pt x="0" y="175"/>
                  <a:pt x="27" y="115"/>
                  <a:pt x="71" y="71"/>
                </a:cubicBezTo>
                <a:cubicBezTo>
                  <a:pt x="114" y="28"/>
                  <a:pt x="175" y="0"/>
                  <a:pt x="241" y="0"/>
                </a:cubicBezTo>
                <a:lnTo>
                  <a:pt x="241" y="94"/>
                </a:lnTo>
                <a:close/>
              </a:path>
            </a:pathLst>
          </a:custGeom>
          <a:solidFill>
            <a:srgbClr val="8CC94C"/>
          </a:solidFill>
          <a:ln>
            <a:noFill/>
          </a:ln>
        </p:spPr>
        <p:txBody>
          <a:bodyPr vert="horz" wrap="square" lIns="68565" tIns="34282" rIns="68565" bIns="34282" numCol="1" anchor="t" anchorCtr="0" compatLnSpc="1"/>
          <a:lstStyle/>
          <a:p>
            <a:pPr defTabSz="913765">
              <a:defRPr/>
            </a:pPr>
            <a:endParaRPr lang="zh-CN" altLang="en-US" sz="1800" kern="0">
              <a:solidFill>
                <a:schemeClr val="tx1">
                  <a:lumMod val="65000"/>
                  <a:lumOff val="35000"/>
                </a:schemeClr>
              </a:solidFill>
            </a:endParaRPr>
          </a:p>
        </p:txBody>
      </p:sp>
      <p:sp>
        <p:nvSpPr>
          <p:cNvPr id="156" name="Freeform 11"/>
          <p:cNvSpPr/>
          <p:nvPr/>
        </p:nvSpPr>
        <p:spPr bwMode="auto">
          <a:xfrm>
            <a:off x="3736089" y="2136690"/>
            <a:ext cx="834248" cy="838650"/>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2"/>
                  <a:pt x="200" y="148"/>
                  <a:pt x="241" y="148"/>
                </a:cubicBezTo>
                <a:lnTo>
                  <a:pt x="241" y="242"/>
                </a:lnTo>
                <a:close/>
              </a:path>
            </a:pathLst>
          </a:custGeom>
          <a:solidFill>
            <a:srgbClr val="8CC94C"/>
          </a:solidFill>
          <a:ln>
            <a:noFill/>
          </a:ln>
        </p:spPr>
        <p:txBody>
          <a:bodyPr vert="horz" wrap="square" lIns="68565" tIns="34282" rIns="68565" bIns="34282" numCol="1" anchor="t" anchorCtr="0" compatLnSpc="1"/>
          <a:lstStyle/>
          <a:p>
            <a:pPr defTabSz="913765">
              <a:defRPr/>
            </a:pPr>
            <a:endParaRPr lang="zh-CN" altLang="en-US" sz="1800" kern="0">
              <a:solidFill>
                <a:schemeClr val="tx1">
                  <a:lumMod val="65000"/>
                  <a:lumOff val="35000"/>
                </a:schemeClr>
              </a:solidFill>
            </a:endParaRPr>
          </a:p>
        </p:txBody>
      </p:sp>
      <p:sp>
        <p:nvSpPr>
          <p:cNvPr id="157" name="Freeform 12"/>
          <p:cNvSpPr/>
          <p:nvPr/>
        </p:nvSpPr>
        <p:spPr bwMode="auto">
          <a:xfrm>
            <a:off x="4570337" y="2649849"/>
            <a:ext cx="837180" cy="837185"/>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7"/>
                  <a:pt x="171" y="71"/>
                </a:cubicBezTo>
                <a:cubicBezTo>
                  <a:pt x="215" y="115"/>
                  <a:pt x="242" y="175"/>
                  <a:pt x="242" y="242"/>
                </a:cubicBezTo>
                <a:cubicBezTo>
                  <a:pt x="149" y="242"/>
                  <a:pt x="149" y="242"/>
                  <a:pt x="149" y="242"/>
                </a:cubicBezTo>
                <a:cubicBezTo>
                  <a:pt x="149" y="201"/>
                  <a:pt x="132" y="164"/>
                  <a:pt x="105" y="137"/>
                </a:cubicBezTo>
                <a:cubicBezTo>
                  <a:pt x="78" y="110"/>
                  <a:pt x="41" y="94"/>
                  <a:pt x="0" y="94"/>
                </a:cubicBezTo>
                <a:lnTo>
                  <a:pt x="0" y="0"/>
                </a:lnTo>
                <a:close/>
              </a:path>
            </a:pathLst>
          </a:custGeom>
          <a:solidFill>
            <a:srgbClr val="108036"/>
          </a:solidFill>
          <a:ln>
            <a:noFill/>
          </a:ln>
        </p:spPr>
        <p:txBody>
          <a:bodyPr vert="horz" wrap="square" lIns="68565" tIns="34282" rIns="68565" bIns="34282" numCol="1" anchor="t" anchorCtr="0" compatLnSpc="1"/>
          <a:lstStyle/>
          <a:p>
            <a:pPr defTabSz="913765">
              <a:defRPr/>
            </a:pPr>
            <a:endParaRPr lang="zh-CN" altLang="en-US" sz="1800" kern="0">
              <a:solidFill>
                <a:schemeClr val="tx1">
                  <a:lumMod val="65000"/>
                  <a:lumOff val="35000"/>
                </a:schemeClr>
              </a:solidFill>
            </a:endParaRPr>
          </a:p>
        </p:txBody>
      </p:sp>
      <p:sp>
        <p:nvSpPr>
          <p:cNvPr id="158" name="Freeform 13"/>
          <p:cNvSpPr/>
          <p:nvPr/>
        </p:nvSpPr>
        <p:spPr bwMode="auto">
          <a:xfrm>
            <a:off x="4570337" y="3487033"/>
            <a:ext cx="837180" cy="838650"/>
          </a:xfrm>
          <a:custGeom>
            <a:avLst/>
            <a:gdLst>
              <a:gd name="T0" fmla="*/ 0 w 242"/>
              <a:gd name="T1" fmla="*/ 148 h 242"/>
              <a:gd name="T2" fmla="*/ 105 w 242"/>
              <a:gd name="T3" fmla="*/ 105 h 242"/>
              <a:gd name="T4" fmla="*/ 149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1"/>
                  <a:pt x="105" y="105"/>
                </a:cubicBezTo>
                <a:cubicBezTo>
                  <a:pt x="132" y="78"/>
                  <a:pt x="149" y="41"/>
                  <a:pt x="149" y="0"/>
                </a:cubicBezTo>
                <a:cubicBezTo>
                  <a:pt x="242" y="0"/>
                  <a:pt x="242" y="0"/>
                  <a:pt x="242" y="0"/>
                </a:cubicBezTo>
                <a:cubicBezTo>
                  <a:pt x="242" y="67"/>
                  <a:pt x="215" y="127"/>
                  <a:pt x="171" y="171"/>
                </a:cubicBezTo>
                <a:cubicBezTo>
                  <a:pt x="127" y="215"/>
                  <a:pt x="67" y="242"/>
                  <a:pt x="0" y="242"/>
                </a:cubicBezTo>
                <a:lnTo>
                  <a:pt x="0" y="148"/>
                </a:lnTo>
                <a:close/>
              </a:path>
            </a:pathLst>
          </a:custGeom>
          <a:solidFill>
            <a:srgbClr val="108036"/>
          </a:solidFill>
          <a:ln>
            <a:noFill/>
          </a:ln>
        </p:spPr>
        <p:txBody>
          <a:bodyPr vert="horz" wrap="square" lIns="68565" tIns="34282" rIns="68565" bIns="34282" numCol="1" anchor="t" anchorCtr="0" compatLnSpc="1"/>
          <a:lstStyle/>
          <a:p>
            <a:pPr defTabSz="913765">
              <a:defRPr/>
            </a:pPr>
            <a:endParaRPr lang="zh-CN" altLang="en-US" sz="1800" kern="0">
              <a:solidFill>
                <a:schemeClr val="tx1">
                  <a:lumMod val="65000"/>
                  <a:lumOff val="35000"/>
                </a:schemeClr>
              </a:solidFill>
            </a:endParaRPr>
          </a:p>
        </p:txBody>
      </p:sp>
      <p:sp>
        <p:nvSpPr>
          <p:cNvPr id="159" name="Freeform 14"/>
          <p:cNvSpPr/>
          <p:nvPr/>
        </p:nvSpPr>
        <p:spPr bwMode="auto">
          <a:xfrm>
            <a:off x="3736089" y="3487033"/>
            <a:ext cx="834248" cy="838650"/>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1"/>
                  <a:pt x="200" y="148"/>
                  <a:pt x="241" y="148"/>
                </a:cubicBezTo>
                <a:lnTo>
                  <a:pt x="241" y="242"/>
                </a:lnTo>
                <a:close/>
              </a:path>
            </a:pathLst>
          </a:custGeom>
          <a:solidFill>
            <a:srgbClr val="108036"/>
          </a:solidFill>
          <a:ln>
            <a:noFill/>
          </a:ln>
        </p:spPr>
        <p:txBody>
          <a:bodyPr vert="horz" wrap="square" lIns="68565" tIns="34282" rIns="68565" bIns="34282" numCol="1" anchor="t" anchorCtr="0" compatLnSpc="1"/>
          <a:lstStyle/>
          <a:p>
            <a:pPr defTabSz="913765">
              <a:defRPr/>
            </a:pPr>
            <a:endParaRPr lang="zh-CN" altLang="en-US" sz="1800" kern="0">
              <a:solidFill>
                <a:schemeClr val="tx1">
                  <a:lumMod val="65000"/>
                  <a:lumOff val="35000"/>
                </a:schemeClr>
              </a:solidFill>
            </a:endParaRPr>
          </a:p>
        </p:txBody>
      </p:sp>
      <p:sp>
        <p:nvSpPr>
          <p:cNvPr id="160" name="Freeform 15"/>
          <p:cNvSpPr/>
          <p:nvPr/>
        </p:nvSpPr>
        <p:spPr bwMode="auto">
          <a:xfrm>
            <a:off x="3222931" y="2649849"/>
            <a:ext cx="834248" cy="837185"/>
          </a:xfrm>
          <a:custGeom>
            <a:avLst/>
            <a:gdLst>
              <a:gd name="T0" fmla="*/ 0 w 241"/>
              <a:gd name="T1" fmla="*/ 0 h 242"/>
              <a:gd name="T2" fmla="*/ 170 w 241"/>
              <a:gd name="T3" fmla="*/ 71 h 242"/>
              <a:gd name="T4" fmla="*/ 241 w 241"/>
              <a:gd name="T5" fmla="*/ 242 h 242"/>
              <a:gd name="T6" fmla="*/ 148 w 241"/>
              <a:gd name="T7" fmla="*/ 242 h 242"/>
              <a:gd name="T8" fmla="*/ 104 w 241"/>
              <a:gd name="T9" fmla="*/ 137 h 242"/>
              <a:gd name="T10" fmla="*/ 0 w 241"/>
              <a:gd name="T11" fmla="*/ 94 h 242"/>
              <a:gd name="T12" fmla="*/ 0 w 241"/>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0"/>
                </a:moveTo>
                <a:cubicBezTo>
                  <a:pt x="66" y="0"/>
                  <a:pt x="127" y="27"/>
                  <a:pt x="170" y="71"/>
                </a:cubicBezTo>
                <a:cubicBezTo>
                  <a:pt x="214" y="115"/>
                  <a:pt x="241" y="175"/>
                  <a:pt x="241" y="242"/>
                </a:cubicBezTo>
                <a:cubicBezTo>
                  <a:pt x="148" y="242"/>
                  <a:pt x="148" y="242"/>
                  <a:pt x="148" y="242"/>
                </a:cubicBezTo>
                <a:cubicBezTo>
                  <a:pt x="148" y="201"/>
                  <a:pt x="131" y="164"/>
                  <a:pt x="104" y="137"/>
                </a:cubicBezTo>
                <a:cubicBezTo>
                  <a:pt x="78" y="110"/>
                  <a:pt x="40" y="94"/>
                  <a:pt x="0" y="94"/>
                </a:cubicBezTo>
                <a:lnTo>
                  <a:pt x="0" y="0"/>
                </a:lnTo>
                <a:close/>
              </a:path>
            </a:pathLst>
          </a:custGeom>
          <a:solidFill>
            <a:srgbClr val="8CC94C"/>
          </a:solidFill>
          <a:ln>
            <a:noFill/>
          </a:ln>
        </p:spPr>
        <p:txBody>
          <a:bodyPr vert="horz" wrap="square" lIns="68565" tIns="34282" rIns="68565" bIns="34282" numCol="1" anchor="t" anchorCtr="0" compatLnSpc="1"/>
          <a:lstStyle/>
          <a:p>
            <a:pPr defTabSz="913765">
              <a:defRPr/>
            </a:pPr>
            <a:endParaRPr lang="zh-CN" altLang="en-US" sz="1800" kern="0">
              <a:solidFill>
                <a:schemeClr val="tx1">
                  <a:lumMod val="65000"/>
                  <a:lumOff val="35000"/>
                </a:schemeClr>
              </a:solidFill>
            </a:endParaRPr>
          </a:p>
        </p:txBody>
      </p:sp>
      <p:sp>
        <p:nvSpPr>
          <p:cNvPr id="161" name="Freeform 16"/>
          <p:cNvSpPr/>
          <p:nvPr/>
        </p:nvSpPr>
        <p:spPr bwMode="auto">
          <a:xfrm>
            <a:off x="2384289" y="2649849"/>
            <a:ext cx="838645" cy="837185"/>
          </a:xfrm>
          <a:custGeom>
            <a:avLst/>
            <a:gdLst>
              <a:gd name="T0" fmla="*/ 242 w 242"/>
              <a:gd name="T1" fmla="*/ 94 h 242"/>
              <a:gd name="T2" fmla="*/ 137 w 242"/>
              <a:gd name="T3" fmla="*/ 137 h 242"/>
              <a:gd name="T4" fmla="*/ 93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0"/>
                  <a:pt x="137" y="137"/>
                </a:cubicBezTo>
                <a:cubicBezTo>
                  <a:pt x="110" y="164"/>
                  <a:pt x="93" y="201"/>
                  <a:pt x="93" y="242"/>
                </a:cubicBezTo>
                <a:cubicBezTo>
                  <a:pt x="0" y="242"/>
                  <a:pt x="0" y="242"/>
                  <a:pt x="0" y="242"/>
                </a:cubicBezTo>
                <a:cubicBezTo>
                  <a:pt x="0" y="175"/>
                  <a:pt x="27" y="115"/>
                  <a:pt x="71" y="71"/>
                </a:cubicBezTo>
                <a:cubicBezTo>
                  <a:pt x="114" y="27"/>
                  <a:pt x="175" y="0"/>
                  <a:pt x="242" y="0"/>
                </a:cubicBezTo>
                <a:lnTo>
                  <a:pt x="242" y="94"/>
                </a:lnTo>
                <a:close/>
              </a:path>
            </a:pathLst>
          </a:custGeom>
          <a:solidFill>
            <a:srgbClr val="8CC94C"/>
          </a:solidFill>
          <a:ln>
            <a:noFill/>
          </a:ln>
        </p:spPr>
        <p:txBody>
          <a:bodyPr vert="horz" wrap="square" lIns="68565" tIns="34282" rIns="68565" bIns="34282" numCol="1" anchor="t" anchorCtr="0" compatLnSpc="1"/>
          <a:lstStyle/>
          <a:p>
            <a:pPr defTabSz="913765">
              <a:defRPr/>
            </a:pPr>
            <a:endParaRPr lang="zh-CN" altLang="en-US" sz="1800" kern="0">
              <a:solidFill>
                <a:schemeClr val="tx1">
                  <a:lumMod val="65000"/>
                  <a:lumOff val="35000"/>
                </a:schemeClr>
              </a:solidFill>
            </a:endParaRPr>
          </a:p>
        </p:txBody>
      </p:sp>
      <p:sp>
        <p:nvSpPr>
          <p:cNvPr id="162" name="Freeform 17"/>
          <p:cNvSpPr/>
          <p:nvPr/>
        </p:nvSpPr>
        <p:spPr bwMode="auto">
          <a:xfrm>
            <a:off x="1872595" y="3487033"/>
            <a:ext cx="834248" cy="838650"/>
          </a:xfrm>
          <a:custGeom>
            <a:avLst/>
            <a:gdLst>
              <a:gd name="T0" fmla="*/ 0 w 241"/>
              <a:gd name="T1" fmla="*/ 148 h 242"/>
              <a:gd name="T2" fmla="*/ 105 w 241"/>
              <a:gd name="T3" fmla="*/ 105 h 242"/>
              <a:gd name="T4" fmla="*/ 148 w 241"/>
              <a:gd name="T5" fmla="*/ 0 h 242"/>
              <a:gd name="T6" fmla="*/ 241 w 241"/>
              <a:gd name="T7" fmla="*/ 0 h 242"/>
              <a:gd name="T8" fmla="*/ 171 w 241"/>
              <a:gd name="T9" fmla="*/ 171 h 242"/>
              <a:gd name="T10" fmla="*/ 0 w 241"/>
              <a:gd name="T11" fmla="*/ 242 h 242"/>
              <a:gd name="T12" fmla="*/ 0 w 241"/>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148"/>
                </a:moveTo>
                <a:cubicBezTo>
                  <a:pt x="41" y="148"/>
                  <a:pt x="78" y="131"/>
                  <a:pt x="105" y="105"/>
                </a:cubicBezTo>
                <a:cubicBezTo>
                  <a:pt x="131" y="78"/>
                  <a:pt x="148" y="41"/>
                  <a:pt x="148" y="0"/>
                </a:cubicBezTo>
                <a:cubicBezTo>
                  <a:pt x="241" y="0"/>
                  <a:pt x="241" y="0"/>
                  <a:pt x="241" y="0"/>
                </a:cubicBezTo>
                <a:cubicBezTo>
                  <a:pt x="241" y="67"/>
                  <a:pt x="214" y="127"/>
                  <a:pt x="171" y="171"/>
                </a:cubicBezTo>
                <a:cubicBezTo>
                  <a:pt x="127" y="215"/>
                  <a:pt x="67" y="242"/>
                  <a:pt x="0" y="242"/>
                </a:cubicBezTo>
                <a:lnTo>
                  <a:pt x="0" y="148"/>
                </a:lnTo>
                <a:close/>
              </a:path>
            </a:pathLst>
          </a:custGeom>
          <a:solidFill>
            <a:srgbClr val="8CC94C"/>
          </a:solidFill>
          <a:ln>
            <a:noFill/>
          </a:ln>
        </p:spPr>
        <p:txBody>
          <a:bodyPr vert="horz" wrap="square" lIns="68565" tIns="34282" rIns="68565" bIns="34282" numCol="1" anchor="t" anchorCtr="0" compatLnSpc="1"/>
          <a:lstStyle/>
          <a:p>
            <a:pPr defTabSz="913765">
              <a:defRPr/>
            </a:pPr>
            <a:endParaRPr lang="zh-CN" altLang="en-US" sz="1800" kern="0">
              <a:solidFill>
                <a:schemeClr val="tx1">
                  <a:lumMod val="65000"/>
                  <a:lumOff val="35000"/>
                </a:schemeClr>
              </a:solidFill>
            </a:endParaRPr>
          </a:p>
        </p:txBody>
      </p:sp>
      <p:sp>
        <p:nvSpPr>
          <p:cNvPr id="167" name="矩形 166"/>
          <p:cNvSpPr/>
          <p:nvPr/>
        </p:nvSpPr>
        <p:spPr>
          <a:xfrm>
            <a:off x="7271012" y="1299505"/>
            <a:ext cx="1870763" cy="326358"/>
          </a:xfrm>
          <a:prstGeom prst="rect">
            <a:avLst/>
          </a:prstGeom>
          <a:solidFill>
            <a:srgbClr val="108036"/>
          </a:solidFill>
          <a:ln>
            <a:noFill/>
          </a:ln>
        </p:spPr>
        <p:txBody>
          <a:bodyPr vert="horz" wrap="square" lIns="68565" tIns="34282" rIns="68565" bIns="34282" numCol="1" anchor="t" anchorCtr="0" compatLnSpc="1"/>
          <a:lstStyle/>
          <a:p>
            <a:pPr defTabSz="913765">
              <a:defRPr/>
            </a:pPr>
            <a:endParaRPr lang="zh-CN" altLang="en-US" sz="1800" kern="0">
              <a:solidFill>
                <a:schemeClr val="tx1">
                  <a:lumMod val="65000"/>
                  <a:lumOff val="35000"/>
                </a:schemeClr>
              </a:solidFill>
            </a:endParaRPr>
          </a:p>
        </p:txBody>
      </p:sp>
      <p:sp>
        <p:nvSpPr>
          <p:cNvPr id="168" name="矩形 167"/>
          <p:cNvSpPr/>
          <p:nvPr/>
        </p:nvSpPr>
        <p:spPr>
          <a:xfrm>
            <a:off x="639" y="3999324"/>
            <a:ext cx="1881648" cy="326358"/>
          </a:xfrm>
          <a:prstGeom prst="rect">
            <a:avLst/>
          </a:prstGeom>
          <a:solidFill>
            <a:srgbClr val="108036"/>
          </a:solidFill>
          <a:ln>
            <a:noFill/>
          </a:ln>
        </p:spPr>
        <p:txBody>
          <a:bodyPr vert="horz" wrap="square" lIns="68565" tIns="34282" rIns="68565" bIns="34282" numCol="1" anchor="t" anchorCtr="0" compatLnSpc="1"/>
          <a:lstStyle/>
          <a:p>
            <a:pPr defTabSz="913765">
              <a:defRPr/>
            </a:pPr>
            <a:endParaRPr lang="zh-CN" altLang="en-US" sz="1800" kern="0">
              <a:solidFill>
                <a:schemeClr val="tx1">
                  <a:lumMod val="65000"/>
                  <a:lumOff val="35000"/>
                </a:schemeClr>
              </a:solidFill>
            </a:endParaRPr>
          </a:p>
        </p:txBody>
      </p:sp>
      <p:sp>
        <p:nvSpPr>
          <p:cNvPr id="169" name="TextBox 168"/>
          <p:cNvSpPr txBox="1"/>
          <p:nvPr/>
        </p:nvSpPr>
        <p:spPr>
          <a:xfrm>
            <a:off x="6690462" y="1818017"/>
            <a:ext cx="1772338" cy="331934"/>
          </a:xfrm>
          <a:prstGeom prst="rect">
            <a:avLst/>
          </a:prstGeom>
          <a:noFill/>
        </p:spPr>
        <p:txBody>
          <a:bodyPr wrap="square" lIns="68565" tIns="34282" rIns="68565" bIns="34282" rtlCol="0">
            <a:spAutoFit/>
          </a:bodyPr>
          <a:lstStyle/>
          <a:p>
            <a:pPr algn="r">
              <a:defRPr/>
            </a:pPr>
            <a:r>
              <a:rPr lang="en-US" altLang="zh-CN" sz="1705" b="1"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b="1" dirty="0">
              <a:solidFill>
                <a:schemeClr val="tx1">
                  <a:lumMod val="65000"/>
                  <a:lumOff val="35000"/>
                </a:schemeClr>
              </a:solidFill>
              <a:latin typeface="Franklin Gothic Book" panose="020B0503020102020204" pitchFamily="34" charset="0"/>
            </a:endParaRPr>
          </a:p>
        </p:txBody>
      </p:sp>
      <p:sp>
        <p:nvSpPr>
          <p:cNvPr id="170" name="TextBox 169"/>
          <p:cNvSpPr txBox="1"/>
          <p:nvPr/>
        </p:nvSpPr>
        <p:spPr>
          <a:xfrm>
            <a:off x="6839044" y="2204494"/>
            <a:ext cx="1792014" cy="667090"/>
          </a:xfrm>
          <a:prstGeom prst="rect">
            <a:avLst/>
          </a:prstGeom>
          <a:noFill/>
        </p:spPr>
        <p:txBody>
          <a:bodyPr wrap="square" lIns="68565" tIns="34282" rIns="68565" bIns="34282" rtlCol="0">
            <a:spAutoFit/>
          </a:bodyPr>
          <a:lstStyle/>
          <a:p>
            <a:pP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171" name="TextBox 170"/>
          <p:cNvSpPr txBox="1"/>
          <p:nvPr/>
        </p:nvSpPr>
        <p:spPr>
          <a:xfrm>
            <a:off x="1882286" y="1506102"/>
            <a:ext cx="1727947" cy="331934"/>
          </a:xfrm>
          <a:prstGeom prst="rect">
            <a:avLst/>
          </a:prstGeom>
          <a:noFill/>
        </p:spPr>
        <p:txBody>
          <a:bodyPr wrap="square" lIns="68565" tIns="34282" rIns="68565" bIns="34282" rtlCol="0">
            <a:spAutoFit/>
          </a:bodyPr>
          <a:lstStyle/>
          <a:p>
            <a:pPr algn="r">
              <a:defRPr/>
            </a:pPr>
            <a:r>
              <a:rPr lang="en-US" altLang="zh-CN" sz="1705" dirty="0">
                <a:solidFill>
                  <a:schemeClr val="tx1">
                    <a:lumMod val="65000"/>
                    <a:lumOff val="35000"/>
                  </a:schemeClr>
                </a:solidFill>
                <a:latin typeface="Franklin Gothic Book" panose="020B0503020102020204" pitchFamily="34" charset="0"/>
              </a:rPr>
              <a:t> </a:t>
            </a:r>
            <a:r>
              <a:rPr lang="en-US" altLang="zh-CN" sz="1705" b="1"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b="1" dirty="0">
              <a:solidFill>
                <a:schemeClr val="tx1">
                  <a:lumMod val="65000"/>
                  <a:lumOff val="35000"/>
                </a:schemeClr>
              </a:solidFill>
              <a:latin typeface="Franklin Gothic Book" panose="020B0503020102020204" pitchFamily="34" charset="0"/>
            </a:endParaRPr>
          </a:p>
        </p:txBody>
      </p:sp>
      <p:sp>
        <p:nvSpPr>
          <p:cNvPr id="172" name="TextBox 171"/>
          <p:cNvSpPr txBox="1"/>
          <p:nvPr/>
        </p:nvSpPr>
        <p:spPr>
          <a:xfrm>
            <a:off x="1499659" y="1892578"/>
            <a:ext cx="2110576" cy="517626"/>
          </a:xfrm>
          <a:prstGeom prst="rect">
            <a:avLst/>
          </a:prstGeom>
          <a:noFill/>
        </p:spPr>
        <p:txBody>
          <a:bodyPr wrap="square" lIns="68565" tIns="34282" rIns="68565" bIns="34282" rtlCol="0">
            <a:spAutoFit/>
          </a:bodyPr>
          <a:lstStyle/>
          <a:p>
            <a:pPr algn="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173" name="TextBox 172"/>
          <p:cNvSpPr txBox="1"/>
          <p:nvPr/>
        </p:nvSpPr>
        <p:spPr>
          <a:xfrm>
            <a:off x="5396900" y="3175392"/>
            <a:ext cx="1742327" cy="331934"/>
          </a:xfrm>
          <a:prstGeom prst="rect">
            <a:avLst/>
          </a:prstGeom>
          <a:noFill/>
        </p:spPr>
        <p:txBody>
          <a:bodyPr wrap="square" lIns="68565" tIns="34282" rIns="68565" bIns="34282" rtlCol="0">
            <a:spAutoFit/>
          </a:bodyPr>
          <a:lstStyle/>
          <a:p>
            <a:pPr algn="r">
              <a:defRPr/>
            </a:pPr>
            <a:r>
              <a:rPr lang="en-US" altLang="zh-CN" sz="1705" b="1"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b="1" dirty="0">
              <a:solidFill>
                <a:schemeClr val="tx1">
                  <a:lumMod val="65000"/>
                  <a:lumOff val="35000"/>
                </a:schemeClr>
              </a:solidFill>
              <a:latin typeface="Franklin Gothic Book" panose="020B0503020102020204" pitchFamily="34" charset="0"/>
            </a:endParaRPr>
          </a:p>
        </p:txBody>
      </p:sp>
      <p:sp>
        <p:nvSpPr>
          <p:cNvPr id="174" name="TextBox 173"/>
          <p:cNvSpPr txBox="1"/>
          <p:nvPr/>
        </p:nvSpPr>
        <p:spPr>
          <a:xfrm>
            <a:off x="5528683" y="3561868"/>
            <a:ext cx="2115658" cy="517626"/>
          </a:xfrm>
          <a:prstGeom prst="rect">
            <a:avLst/>
          </a:prstGeom>
          <a:noFill/>
        </p:spPr>
        <p:txBody>
          <a:bodyPr wrap="square" lIns="68565" tIns="34282" rIns="68565" bIns="34282" rtlCol="0">
            <a:spAutoFit/>
          </a:bodyPr>
          <a:lstStyle/>
          <a:p>
            <a:pP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175" name="TextBox 174"/>
          <p:cNvSpPr txBox="1"/>
          <p:nvPr/>
        </p:nvSpPr>
        <p:spPr>
          <a:xfrm>
            <a:off x="575423" y="2849592"/>
            <a:ext cx="1727947" cy="331934"/>
          </a:xfrm>
          <a:prstGeom prst="rect">
            <a:avLst/>
          </a:prstGeom>
          <a:noFill/>
        </p:spPr>
        <p:txBody>
          <a:bodyPr wrap="square" lIns="68565" tIns="34282" rIns="68565" bIns="34282" rtlCol="0">
            <a:spAutoFit/>
          </a:bodyPr>
          <a:lstStyle/>
          <a:p>
            <a:pPr algn="r">
              <a:defRPr/>
            </a:pPr>
            <a:r>
              <a:rPr lang="en-US" altLang="zh-CN" sz="1705" dirty="0">
                <a:solidFill>
                  <a:schemeClr val="tx1">
                    <a:lumMod val="65000"/>
                    <a:lumOff val="35000"/>
                  </a:schemeClr>
                </a:solidFill>
                <a:latin typeface="Franklin Gothic Book" panose="020B0503020102020204" pitchFamily="34" charset="0"/>
              </a:rPr>
              <a:t> </a:t>
            </a:r>
            <a:r>
              <a:rPr lang="en-US" altLang="zh-CN" sz="1705" b="1"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b="1" dirty="0">
              <a:solidFill>
                <a:schemeClr val="tx1">
                  <a:lumMod val="65000"/>
                  <a:lumOff val="35000"/>
                </a:schemeClr>
              </a:solidFill>
              <a:latin typeface="Franklin Gothic Book" panose="020B0503020102020204" pitchFamily="34" charset="0"/>
            </a:endParaRPr>
          </a:p>
        </p:txBody>
      </p:sp>
      <p:sp>
        <p:nvSpPr>
          <p:cNvPr id="176" name="TextBox 175"/>
          <p:cNvSpPr txBox="1"/>
          <p:nvPr/>
        </p:nvSpPr>
        <p:spPr>
          <a:xfrm>
            <a:off x="373653" y="3236068"/>
            <a:ext cx="1929718" cy="517626"/>
          </a:xfrm>
          <a:prstGeom prst="rect">
            <a:avLst/>
          </a:prstGeom>
          <a:noFill/>
        </p:spPr>
        <p:txBody>
          <a:bodyPr wrap="square" lIns="68565" tIns="34282" rIns="68565" bIns="34282" rtlCol="0">
            <a:spAutoFit/>
          </a:bodyPr>
          <a:lstStyle/>
          <a:p>
            <a:pPr algn="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grpSp>
        <p:nvGrpSpPr>
          <p:cNvPr id="34" name="组合 33"/>
          <p:cNvGrpSpPr/>
          <p:nvPr/>
        </p:nvGrpSpPr>
        <p:grpSpPr>
          <a:xfrm>
            <a:off x="4114076" y="3034539"/>
            <a:ext cx="900992" cy="916205"/>
            <a:chOff x="1101935" y="1054869"/>
            <a:chExt cx="1369556" cy="1392682"/>
          </a:xfrm>
        </p:grpSpPr>
        <p:sp>
          <p:nvSpPr>
            <p:cNvPr id="35" name="椭圆 28"/>
            <p:cNvSpPr/>
            <p:nvPr/>
          </p:nvSpPr>
          <p:spPr>
            <a:xfrm>
              <a:off x="1101935" y="1054869"/>
              <a:ext cx="1369556" cy="1392682"/>
            </a:xfrm>
            <a:prstGeom prst="ellipse">
              <a:avLst/>
            </a:prstGeom>
            <a:gradFill flip="none" rotWithShape="1">
              <a:gsLst>
                <a:gs pos="100000">
                  <a:schemeClr val="bg1">
                    <a:shade val="67500"/>
                    <a:satMod val="115000"/>
                  </a:schemeClr>
                </a:gs>
                <a:gs pos="0">
                  <a:schemeClr val="bg1">
                    <a:shade val="100000"/>
                    <a:satMod val="115000"/>
                  </a:schemeClr>
                </a:gs>
              </a:gsLst>
              <a:lin ang="2700000" scaled="1"/>
              <a:tileRect/>
            </a:gradFill>
            <a:ln w="76200" cap="flat" cmpd="sng" algn="ctr">
              <a:solidFill>
                <a:srgbClr val="108036"/>
              </a:solidFill>
              <a:prstDash val="solid"/>
            </a:ln>
            <a:effectLst>
              <a:outerShdw blurRad="381000" dist="127000" dir="2700000" algn="tl" rotWithShape="0">
                <a:prstClr val="black">
                  <a:alpha val="40000"/>
                </a:prstClr>
              </a:outerShdw>
            </a:effectLst>
          </p:spPr>
          <p:txBody>
            <a:bodyPr rot="0" spcFirstLastPara="0" vertOverflow="overflow" horzOverflow="overflow" vert="horz" wrap="square" lIns="68567" tIns="34284" rIns="68567" bIns="34284" numCol="1" spcCol="0" rtlCol="0" fromWordArt="0" anchor="ctr" anchorCtr="0" forceAA="0" compatLnSpc="1">
              <a:noAutofit/>
            </a:bodyPr>
            <a:lstStyle/>
            <a:p>
              <a:pPr algn="ctr" defTabSz="685165">
                <a:lnSpc>
                  <a:spcPct val="130000"/>
                </a:lnSpc>
                <a:defRPr/>
              </a:pPr>
              <a:endParaRPr lang="en-US" sz="1350" kern="0">
                <a:solidFill>
                  <a:schemeClr val="tx1">
                    <a:lumMod val="65000"/>
                    <a:lumOff val="35000"/>
                  </a:schemeClr>
                </a:solidFill>
                <a:latin typeface="Arial" panose="020B0604020202020204" pitchFamily="34" charset="0"/>
                <a:ea typeface="微软雅黑" pitchFamily="34" charset="-122"/>
                <a:sym typeface="Arial" panose="020B0604020202020204" pitchFamily="34" charset="0"/>
              </a:endParaRPr>
            </a:p>
          </p:txBody>
        </p:sp>
        <p:sp>
          <p:nvSpPr>
            <p:cNvPr id="36" name="椭圆 29"/>
            <p:cNvSpPr/>
            <p:nvPr/>
          </p:nvSpPr>
          <p:spPr>
            <a:xfrm>
              <a:off x="1250079" y="1205514"/>
              <a:ext cx="1073269" cy="1091392"/>
            </a:xfrm>
            <a:prstGeom prst="ellipse">
              <a:avLst/>
            </a:prstGeom>
            <a:gradFill flip="none" rotWithShape="1">
              <a:gsLst>
                <a:gs pos="100000">
                  <a:schemeClr val="bg1">
                    <a:shade val="67500"/>
                    <a:satMod val="115000"/>
                  </a:schemeClr>
                </a:gs>
                <a:gs pos="0">
                  <a:schemeClr val="bg1">
                    <a:shade val="100000"/>
                    <a:satMod val="115000"/>
                  </a:schemeClr>
                </a:gs>
              </a:gsLst>
              <a:lin ang="13500000" scaled="1"/>
              <a:tileRect/>
            </a:gradFill>
            <a:ln w="25400" cap="flat" cmpd="sng" algn="ctr">
              <a:solidFill>
                <a:srgbClr val="108036"/>
              </a:solidFill>
              <a:prstDash val="solid"/>
            </a:ln>
            <a:effectLst/>
          </p:spPr>
          <p:txBody>
            <a:bodyPr rot="0" spcFirstLastPara="0" vertOverflow="overflow" horzOverflow="overflow" vert="horz" wrap="square" lIns="68567" tIns="34284" rIns="68567" bIns="34284" numCol="1" spcCol="0" rtlCol="0" fromWordArt="0" anchor="ctr" anchorCtr="0" forceAA="0" compatLnSpc="1">
              <a:noAutofit/>
            </a:bodyPr>
            <a:lstStyle/>
            <a:p>
              <a:pPr algn="ctr" defTabSz="685165">
                <a:lnSpc>
                  <a:spcPct val="130000"/>
                </a:lnSpc>
                <a:defRPr/>
              </a:pPr>
              <a:endParaRPr lang="en-US" sz="1350" kern="0">
                <a:solidFill>
                  <a:schemeClr val="tx1">
                    <a:lumMod val="65000"/>
                    <a:lumOff val="35000"/>
                  </a:schemeClr>
                </a:solidFill>
                <a:latin typeface="Arial" panose="020B0604020202020204" pitchFamily="34" charset="0"/>
                <a:ea typeface="微软雅黑" pitchFamily="34" charset="-122"/>
                <a:sym typeface="Arial" panose="020B0604020202020204" pitchFamily="34" charset="0"/>
              </a:endParaRPr>
            </a:p>
          </p:txBody>
        </p:sp>
      </p:grpSp>
      <p:grpSp>
        <p:nvGrpSpPr>
          <p:cNvPr id="37" name="组合 36"/>
          <p:cNvGrpSpPr/>
          <p:nvPr/>
        </p:nvGrpSpPr>
        <p:grpSpPr>
          <a:xfrm>
            <a:off x="4114076" y="1690875"/>
            <a:ext cx="900992" cy="916205"/>
            <a:chOff x="1101935" y="1054869"/>
            <a:chExt cx="1369556" cy="1392682"/>
          </a:xfrm>
        </p:grpSpPr>
        <p:sp>
          <p:nvSpPr>
            <p:cNvPr id="38" name="椭圆 28"/>
            <p:cNvSpPr/>
            <p:nvPr/>
          </p:nvSpPr>
          <p:spPr>
            <a:xfrm>
              <a:off x="1101935" y="1054869"/>
              <a:ext cx="1369556" cy="1392682"/>
            </a:xfrm>
            <a:prstGeom prst="ellipse">
              <a:avLst/>
            </a:prstGeom>
            <a:gradFill flip="none" rotWithShape="1">
              <a:gsLst>
                <a:gs pos="100000">
                  <a:schemeClr val="bg1">
                    <a:shade val="67500"/>
                    <a:satMod val="115000"/>
                  </a:schemeClr>
                </a:gs>
                <a:gs pos="0">
                  <a:schemeClr val="bg1">
                    <a:shade val="100000"/>
                    <a:satMod val="115000"/>
                  </a:schemeClr>
                </a:gs>
              </a:gsLst>
              <a:lin ang="2700000" scaled="1"/>
              <a:tileRect/>
            </a:gradFill>
            <a:ln w="76200" cap="flat" cmpd="sng" algn="ctr">
              <a:solidFill>
                <a:srgbClr val="8CC94C"/>
              </a:solidFill>
              <a:prstDash val="solid"/>
            </a:ln>
            <a:effectLst>
              <a:outerShdw blurRad="381000" dist="127000" dir="2700000" algn="tl" rotWithShape="0">
                <a:prstClr val="black">
                  <a:alpha val="40000"/>
                </a:prstClr>
              </a:outerShdw>
            </a:effectLst>
          </p:spPr>
          <p:txBody>
            <a:bodyPr rot="0" spcFirstLastPara="0" vertOverflow="overflow" horzOverflow="overflow" vert="horz" wrap="square" lIns="68567" tIns="34284" rIns="68567" bIns="34284" numCol="1" spcCol="0" rtlCol="0" fromWordArt="0" anchor="ctr" anchorCtr="0" forceAA="0" compatLnSpc="1">
              <a:noAutofit/>
            </a:bodyPr>
            <a:lstStyle/>
            <a:p>
              <a:pPr algn="ctr" defTabSz="685165">
                <a:lnSpc>
                  <a:spcPct val="130000"/>
                </a:lnSpc>
                <a:defRPr/>
              </a:pPr>
              <a:endParaRPr lang="en-US" sz="1350" kern="0">
                <a:solidFill>
                  <a:schemeClr val="tx1">
                    <a:lumMod val="65000"/>
                    <a:lumOff val="35000"/>
                  </a:schemeClr>
                </a:solidFill>
                <a:latin typeface="Arial" panose="020B0604020202020204" pitchFamily="34" charset="0"/>
                <a:ea typeface="微软雅黑" pitchFamily="34" charset="-122"/>
                <a:sym typeface="Arial" panose="020B0604020202020204" pitchFamily="34" charset="0"/>
              </a:endParaRPr>
            </a:p>
          </p:txBody>
        </p:sp>
        <p:sp>
          <p:nvSpPr>
            <p:cNvPr id="39" name="椭圆 29"/>
            <p:cNvSpPr/>
            <p:nvPr/>
          </p:nvSpPr>
          <p:spPr>
            <a:xfrm>
              <a:off x="1250079" y="1205514"/>
              <a:ext cx="1073269" cy="1091392"/>
            </a:xfrm>
            <a:prstGeom prst="ellipse">
              <a:avLst/>
            </a:prstGeom>
            <a:gradFill flip="none" rotWithShape="1">
              <a:gsLst>
                <a:gs pos="100000">
                  <a:schemeClr val="bg1">
                    <a:shade val="67500"/>
                    <a:satMod val="115000"/>
                  </a:schemeClr>
                </a:gs>
                <a:gs pos="0">
                  <a:schemeClr val="bg1">
                    <a:shade val="100000"/>
                    <a:satMod val="115000"/>
                  </a:schemeClr>
                </a:gs>
              </a:gsLst>
              <a:lin ang="13500000" scaled="1"/>
              <a:tileRect/>
            </a:gradFill>
            <a:ln w="25400" cap="flat" cmpd="sng" algn="ctr">
              <a:solidFill>
                <a:srgbClr val="8CC94C"/>
              </a:solidFill>
              <a:prstDash val="solid"/>
            </a:ln>
            <a:effectLst/>
          </p:spPr>
          <p:txBody>
            <a:bodyPr rot="0" spcFirstLastPara="0" vertOverflow="overflow" horzOverflow="overflow" vert="horz" wrap="square" lIns="68567" tIns="34284" rIns="68567" bIns="34284" numCol="1" spcCol="0" rtlCol="0" fromWordArt="0" anchor="ctr" anchorCtr="0" forceAA="0" compatLnSpc="1">
              <a:noAutofit/>
            </a:bodyPr>
            <a:lstStyle/>
            <a:p>
              <a:pPr algn="ctr" defTabSz="685165">
                <a:lnSpc>
                  <a:spcPct val="130000"/>
                </a:lnSpc>
                <a:defRPr/>
              </a:pPr>
              <a:endParaRPr lang="en-US" sz="1350" kern="0">
                <a:solidFill>
                  <a:schemeClr val="tx1">
                    <a:lumMod val="65000"/>
                    <a:lumOff val="35000"/>
                  </a:schemeClr>
                </a:solidFill>
                <a:latin typeface="Arial" panose="020B0604020202020204" pitchFamily="34" charset="0"/>
                <a:ea typeface="微软雅黑" pitchFamily="34" charset="-122"/>
                <a:sym typeface="Arial" panose="020B0604020202020204" pitchFamily="34" charset="0"/>
              </a:endParaRPr>
            </a:p>
          </p:txBody>
        </p:sp>
      </p:grpSp>
      <p:grpSp>
        <p:nvGrpSpPr>
          <p:cNvPr id="40" name="组合 39"/>
          <p:cNvGrpSpPr/>
          <p:nvPr/>
        </p:nvGrpSpPr>
        <p:grpSpPr>
          <a:xfrm>
            <a:off x="5457740" y="1647531"/>
            <a:ext cx="900992" cy="916205"/>
            <a:chOff x="1101935" y="1054869"/>
            <a:chExt cx="1369556" cy="1392682"/>
          </a:xfrm>
        </p:grpSpPr>
        <p:sp>
          <p:nvSpPr>
            <p:cNvPr id="41" name="椭圆 28"/>
            <p:cNvSpPr/>
            <p:nvPr/>
          </p:nvSpPr>
          <p:spPr>
            <a:xfrm>
              <a:off x="1101935" y="1054869"/>
              <a:ext cx="1369556" cy="1392682"/>
            </a:xfrm>
            <a:prstGeom prst="ellipse">
              <a:avLst/>
            </a:prstGeom>
            <a:gradFill flip="none" rotWithShape="1">
              <a:gsLst>
                <a:gs pos="100000">
                  <a:schemeClr val="bg1">
                    <a:shade val="67500"/>
                    <a:satMod val="115000"/>
                  </a:schemeClr>
                </a:gs>
                <a:gs pos="0">
                  <a:schemeClr val="bg1">
                    <a:shade val="100000"/>
                    <a:satMod val="115000"/>
                  </a:schemeClr>
                </a:gs>
              </a:gsLst>
              <a:lin ang="2700000" scaled="1"/>
              <a:tileRect/>
            </a:gradFill>
            <a:ln w="76200" cap="flat" cmpd="sng" algn="ctr">
              <a:solidFill>
                <a:srgbClr val="108036"/>
              </a:solidFill>
              <a:prstDash val="solid"/>
            </a:ln>
            <a:effectLst>
              <a:outerShdw blurRad="381000" dist="127000" dir="2700000" algn="tl" rotWithShape="0">
                <a:prstClr val="black">
                  <a:alpha val="40000"/>
                </a:prstClr>
              </a:outerShdw>
            </a:effectLst>
          </p:spPr>
          <p:txBody>
            <a:bodyPr rot="0" spcFirstLastPara="0" vertOverflow="overflow" horzOverflow="overflow" vert="horz" wrap="square" lIns="68567" tIns="34284" rIns="68567" bIns="34284" numCol="1" spcCol="0" rtlCol="0" fromWordArt="0" anchor="ctr" anchorCtr="0" forceAA="0" compatLnSpc="1">
              <a:noAutofit/>
            </a:bodyPr>
            <a:lstStyle/>
            <a:p>
              <a:pPr algn="ctr" defTabSz="685165">
                <a:lnSpc>
                  <a:spcPct val="130000"/>
                </a:lnSpc>
                <a:defRPr/>
              </a:pPr>
              <a:endParaRPr lang="en-US" sz="1350" kern="0">
                <a:solidFill>
                  <a:schemeClr val="tx1">
                    <a:lumMod val="65000"/>
                    <a:lumOff val="35000"/>
                  </a:schemeClr>
                </a:solidFill>
                <a:latin typeface="Arial" panose="020B0604020202020204" pitchFamily="34" charset="0"/>
                <a:ea typeface="微软雅黑" pitchFamily="34" charset="-122"/>
                <a:sym typeface="Arial" panose="020B0604020202020204" pitchFamily="34" charset="0"/>
              </a:endParaRPr>
            </a:p>
          </p:txBody>
        </p:sp>
        <p:sp>
          <p:nvSpPr>
            <p:cNvPr id="42" name="椭圆 29"/>
            <p:cNvSpPr/>
            <p:nvPr/>
          </p:nvSpPr>
          <p:spPr>
            <a:xfrm>
              <a:off x="1250079" y="1205514"/>
              <a:ext cx="1073269" cy="1091392"/>
            </a:xfrm>
            <a:prstGeom prst="ellipse">
              <a:avLst/>
            </a:prstGeom>
            <a:gradFill flip="none" rotWithShape="1">
              <a:gsLst>
                <a:gs pos="100000">
                  <a:schemeClr val="bg1">
                    <a:shade val="67500"/>
                    <a:satMod val="115000"/>
                  </a:schemeClr>
                </a:gs>
                <a:gs pos="0">
                  <a:schemeClr val="bg1">
                    <a:shade val="100000"/>
                    <a:satMod val="115000"/>
                  </a:schemeClr>
                </a:gs>
              </a:gsLst>
              <a:lin ang="13500000" scaled="1"/>
              <a:tileRect/>
            </a:gradFill>
            <a:ln w="25400" cap="flat" cmpd="sng" algn="ctr">
              <a:solidFill>
                <a:srgbClr val="108036"/>
              </a:solidFill>
              <a:prstDash val="solid"/>
            </a:ln>
            <a:effectLst/>
          </p:spPr>
          <p:txBody>
            <a:bodyPr rot="0" spcFirstLastPara="0" vertOverflow="overflow" horzOverflow="overflow" vert="horz" wrap="square" lIns="68567" tIns="34284" rIns="68567" bIns="34284" numCol="1" spcCol="0" rtlCol="0" fromWordArt="0" anchor="ctr" anchorCtr="0" forceAA="0" compatLnSpc="1">
              <a:noAutofit/>
            </a:bodyPr>
            <a:lstStyle/>
            <a:p>
              <a:pPr algn="ctr" defTabSz="685165">
                <a:lnSpc>
                  <a:spcPct val="130000"/>
                </a:lnSpc>
                <a:defRPr/>
              </a:pPr>
              <a:endParaRPr lang="en-US" sz="1350" kern="0">
                <a:solidFill>
                  <a:schemeClr val="tx1">
                    <a:lumMod val="65000"/>
                    <a:lumOff val="35000"/>
                  </a:schemeClr>
                </a:solidFill>
                <a:latin typeface="Arial" panose="020B0604020202020204" pitchFamily="34" charset="0"/>
                <a:ea typeface="微软雅黑" pitchFamily="3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67"/>
                                        </p:tgtEl>
                                        <p:attrNameLst>
                                          <p:attrName>style.visibility</p:attrName>
                                        </p:attrNameLst>
                                      </p:cBhvr>
                                      <p:to>
                                        <p:strVal val="visible"/>
                                      </p:to>
                                    </p:set>
                                    <p:animEffect transition="in" filter="wipe(right)">
                                      <p:cBhvr>
                                        <p:cTn id="7" dur="200"/>
                                        <p:tgtEl>
                                          <p:spTgt spid="167"/>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51"/>
                                        </p:tgtEl>
                                        <p:attrNameLst>
                                          <p:attrName>style.visibility</p:attrName>
                                        </p:attrNameLst>
                                      </p:cBhvr>
                                      <p:to>
                                        <p:strVal val="visible"/>
                                      </p:to>
                                    </p:set>
                                    <p:animEffect transition="in" filter="wipe(right)">
                                      <p:cBhvr>
                                        <p:cTn id="11" dur="200"/>
                                        <p:tgtEl>
                                          <p:spTgt spid="15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52"/>
                                        </p:tgtEl>
                                        <p:attrNameLst>
                                          <p:attrName>style.visibility</p:attrName>
                                        </p:attrNameLst>
                                      </p:cBhvr>
                                      <p:to>
                                        <p:strVal val="visible"/>
                                      </p:to>
                                    </p:set>
                                    <p:animEffect transition="in" filter="wipe(up)">
                                      <p:cBhvr>
                                        <p:cTn id="15" dur="200"/>
                                        <p:tgtEl>
                                          <p:spTgt spid="152"/>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53"/>
                                        </p:tgtEl>
                                        <p:attrNameLst>
                                          <p:attrName>style.visibility</p:attrName>
                                        </p:attrNameLst>
                                      </p:cBhvr>
                                      <p:to>
                                        <p:strVal val="visible"/>
                                      </p:to>
                                    </p:set>
                                    <p:animEffect transition="in" filter="wipe(right)">
                                      <p:cBhvr>
                                        <p:cTn id="19" dur="200"/>
                                        <p:tgtEl>
                                          <p:spTgt spid="153"/>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54"/>
                                        </p:tgtEl>
                                        <p:attrNameLst>
                                          <p:attrName>style.visibility</p:attrName>
                                        </p:attrNameLst>
                                      </p:cBhvr>
                                      <p:to>
                                        <p:strVal val="visible"/>
                                      </p:to>
                                    </p:set>
                                    <p:animEffect transition="in" filter="wipe(down)">
                                      <p:cBhvr>
                                        <p:cTn id="23" dur="200"/>
                                        <p:tgtEl>
                                          <p:spTgt spid="154"/>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155"/>
                                        </p:tgtEl>
                                        <p:attrNameLst>
                                          <p:attrName>style.visibility</p:attrName>
                                        </p:attrNameLst>
                                      </p:cBhvr>
                                      <p:to>
                                        <p:strVal val="visible"/>
                                      </p:to>
                                    </p:set>
                                    <p:animEffect transition="in" filter="wipe(right)">
                                      <p:cBhvr>
                                        <p:cTn id="27" dur="200"/>
                                        <p:tgtEl>
                                          <p:spTgt spid="155"/>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56"/>
                                        </p:tgtEl>
                                        <p:attrNameLst>
                                          <p:attrName>style.visibility</p:attrName>
                                        </p:attrNameLst>
                                      </p:cBhvr>
                                      <p:to>
                                        <p:strVal val="visible"/>
                                      </p:to>
                                    </p:set>
                                    <p:animEffect transition="in" filter="wipe(up)">
                                      <p:cBhvr>
                                        <p:cTn id="31" dur="200"/>
                                        <p:tgtEl>
                                          <p:spTgt spid="156"/>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57"/>
                                        </p:tgtEl>
                                        <p:attrNameLst>
                                          <p:attrName>style.visibility</p:attrName>
                                        </p:attrNameLst>
                                      </p:cBhvr>
                                      <p:to>
                                        <p:strVal val="visible"/>
                                      </p:to>
                                    </p:set>
                                    <p:animEffect transition="in" filter="wipe(left)">
                                      <p:cBhvr>
                                        <p:cTn id="35" dur="200"/>
                                        <p:tgtEl>
                                          <p:spTgt spid="157"/>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158"/>
                                        </p:tgtEl>
                                        <p:attrNameLst>
                                          <p:attrName>style.visibility</p:attrName>
                                        </p:attrNameLst>
                                      </p:cBhvr>
                                      <p:to>
                                        <p:strVal val="visible"/>
                                      </p:to>
                                    </p:set>
                                    <p:animEffect transition="in" filter="wipe(up)">
                                      <p:cBhvr>
                                        <p:cTn id="39" dur="200"/>
                                        <p:tgtEl>
                                          <p:spTgt spid="158"/>
                                        </p:tgtEl>
                                      </p:cBhvr>
                                    </p:animEffect>
                                  </p:childTnLst>
                                </p:cTn>
                              </p:par>
                            </p:childTnLst>
                          </p:cTn>
                        </p:par>
                        <p:par>
                          <p:cTn id="40" fill="hold">
                            <p:stCondLst>
                              <p:cond delay="4500"/>
                            </p:stCondLst>
                            <p:childTnLst>
                              <p:par>
                                <p:cTn id="41" presetID="22" presetClass="entr" presetSubtype="2" fill="hold" grpId="0" nodeType="afterEffect">
                                  <p:stCondLst>
                                    <p:cond delay="0"/>
                                  </p:stCondLst>
                                  <p:childTnLst>
                                    <p:set>
                                      <p:cBhvr>
                                        <p:cTn id="42" dur="1" fill="hold">
                                          <p:stCondLst>
                                            <p:cond delay="0"/>
                                          </p:stCondLst>
                                        </p:cTn>
                                        <p:tgtEl>
                                          <p:spTgt spid="159"/>
                                        </p:tgtEl>
                                        <p:attrNameLst>
                                          <p:attrName>style.visibility</p:attrName>
                                        </p:attrNameLst>
                                      </p:cBhvr>
                                      <p:to>
                                        <p:strVal val="visible"/>
                                      </p:to>
                                    </p:set>
                                    <p:animEffect transition="in" filter="wipe(right)">
                                      <p:cBhvr>
                                        <p:cTn id="43" dur="200"/>
                                        <p:tgtEl>
                                          <p:spTgt spid="159"/>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160"/>
                                        </p:tgtEl>
                                        <p:attrNameLst>
                                          <p:attrName>style.visibility</p:attrName>
                                        </p:attrNameLst>
                                      </p:cBhvr>
                                      <p:to>
                                        <p:strVal val="visible"/>
                                      </p:to>
                                    </p:set>
                                    <p:animEffect transition="in" filter="wipe(down)">
                                      <p:cBhvr>
                                        <p:cTn id="47" dur="200"/>
                                        <p:tgtEl>
                                          <p:spTgt spid="160"/>
                                        </p:tgtEl>
                                      </p:cBhvr>
                                    </p:animEffect>
                                  </p:childTnLst>
                                </p:cTn>
                              </p:par>
                            </p:childTnLst>
                          </p:cTn>
                        </p:par>
                        <p:par>
                          <p:cTn id="48" fill="hold">
                            <p:stCondLst>
                              <p:cond delay="5500"/>
                            </p:stCondLst>
                            <p:childTnLst>
                              <p:par>
                                <p:cTn id="49" presetID="22" presetClass="entr" presetSubtype="2" fill="hold" grpId="0" nodeType="afterEffect">
                                  <p:stCondLst>
                                    <p:cond delay="0"/>
                                  </p:stCondLst>
                                  <p:childTnLst>
                                    <p:set>
                                      <p:cBhvr>
                                        <p:cTn id="50" dur="1" fill="hold">
                                          <p:stCondLst>
                                            <p:cond delay="0"/>
                                          </p:stCondLst>
                                        </p:cTn>
                                        <p:tgtEl>
                                          <p:spTgt spid="161"/>
                                        </p:tgtEl>
                                        <p:attrNameLst>
                                          <p:attrName>style.visibility</p:attrName>
                                        </p:attrNameLst>
                                      </p:cBhvr>
                                      <p:to>
                                        <p:strVal val="visible"/>
                                      </p:to>
                                    </p:set>
                                    <p:animEffect transition="in" filter="wipe(right)">
                                      <p:cBhvr>
                                        <p:cTn id="51" dur="200"/>
                                        <p:tgtEl>
                                          <p:spTgt spid="161"/>
                                        </p:tgtEl>
                                      </p:cBhvr>
                                    </p:animEffect>
                                  </p:childTnLst>
                                </p:cTn>
                              </p:par>
                            </p:childTnLst>
                          </p:cTn>
                        </p:par>
                        <p:par>
                          <p:cTn id="52" fill="hold">
                            <p:stCondLst>
                              <p:cond delay="6000"/>
                            </p:stCondLst>
                            <p:childTnLst>
                              <p:par>
                                <p:cTn id="53" presetID="22" presetClass="entr" presetSubtype="1" fill="hold" grpId="0" nodeType="afterEffect">
                                  <p:stCondLst>
                                    <p:cond delay="0"/>
                                  </p:stCondLst>
                                  <p:childTnLst>
                                    <p:set>
                                      <p:cBhvr>
                                        <p:cTn id="54" dur="1" fill="hold">
                                          <p:stCondLst>
                                            <p:cond delay="0"/>
                                          </p:stCondLst>
                                        </p:cTn>
                                        <p:tgtEl>
                                          <p:spTgt spid="162"/>
                                        </p:tgtEl>
                                        <p:attrNameLst>
                                          <p:attrName>style.visibility</p:attrName>
                                        </p:attrNameLst>
                                      </p:cBhvr>
                                      <p:to>
                                        <p:strVal val="visible"/>
                                      </p:to>
                                    </p:set>
                                    <p:animEffect transition="in" filter="wipe(up)">
                                      <p:cBhvr>
                                        <p:cTn id="55" dur="200"/>
                                        <p:tgtEl>
                                          <p:spTgt spid="162"/>
                                        </p:tgtEl>
                                      </p:cBhvr>
                                    </p:animEffect>
                                  </p:childTnLst>
                                </p:cTn>
                              </p:par>
                            </p:childTnLst>
                          </p:cTn>
                        </p:par>
                        <p:par>
                          <p:cTn id="56" fill="hold">
                            <p:stCondLst>
                              <p:cond delay="6500"/>
                            </p:stCondLst>
                            <p:childTnLst>
                              <p:par>
                                <p:cTn id="57" presetID="22" presetClass="entr" presetSubtype="2" fill="hold" grpId="0" nodeType="afterEffect">
                                  <p:stCondLst>
                                    <p:cond delay="0"/>
                                  </p:stCondLst>
                                  <p:childTnLst>
                                    <p:set>
                                      <p:cBhvr>
                                        <p:cTn id="58" dur="1" fill="hold">
                                          <p:stCondLst>
                                            <p:cond delay="0"/>
                                          </p:stCondLst>
                                        </p:cTn>
                                        <p:tgtEl>
                                          <p:spTgt spid="168"/>
                                        </p:tgtEl>
                                        <p:attrNameLst>
                                          <p:attrName>style.visibility</p:attrName>
                                        </p:attrNameLst>
                                      </p:cBhvr>
                                      <p:to>
                                        <p:strVal val="visible"/>
                                      </p:to>
                                    </p:set>
                                    <p:animEffect transition="in" filter="wipe(right)">
                                      <p:cBhvr>
                                        <p:cTn id="59" dur="200"/>
                                        <p:tgtEl>
                                          <p:spTgt spid="168"/>
                                        </p:tgtEl>
                                      </p:cBhvr>
                                    </p:animEffect>
                                  </p:childTnLst>
                                </p:cTn>
                              </p:par>
                            </p:childTnLst>
                          </p:cTn>
                        </p:par>
                        <p:par>
                          <p:cTn id="60" fill="hold">
                            <p:stCondLst>
                              <p:cond delay="7000"/>
                            </p:stCondLst>
                            <p:childTnLst>
                              <p:par>
                                <p:cTn id="61" presetID="49" presetClass="entr" presetSubtype="0" decel="100000" fill="hold" nodeType="afterEffect">
                                  <p:stCondLst>
                                    <p:cond delay="0"/>
                                  </p:stCondLst>
                                  <p:childTnLst>
                                    <p:set>
                                      <p:cBhvr>
                                        <p:cTn id="62" dur="1" fill="hold">
                                          <p:stCondLst>
                                            <p:cond delay="0"/>
                                          </p:stCondLst>
                                        </p:cTn>
                                        <p:tgtEl>
                                          <p:spTgt spid="40"/>
                                        </p:tgtEl>
                                        <p:attrNameLst>
                                          <p:attrName>style.visibility</p:attrName>
                                        </p:attrNameLst>
                                      </p:cBhvr>
                                      <p:to>
                                        <p:strVal val="visible"/>
                                      </p:to>
                                    </p:set>
                                    <p:anim calcmode="lin" valueType="num">
                                      <p:cBhvr>
                                        <p:cTn id="63" dur="500" fill="hold"/>
                                        <p:tgtEl>
                                          <p:spTgt spid="40"/>
                                        </p:tgtEl>
                                        <p:attrNameLst>
                                          <p:attrName>ppt_w</p:attrName>
                                        </p:attrNameLst>
                                      </p:cBhvr>
                                      <p:tavLst>
                                        <p:tav tm="0">
                                          <p:val>
                                            <p:fltVal val="0"/>
                                          </p:val>
                                        </p:tav>
                                        <p:tav tm="100000">
                                          <p:val>
                                            <p:strVal val="#ppt_w"/>
                                          </p:val>
                                        </p:tav>
                                      </p:tavLst>
                                    </p:anim>
                                    <p:anim calcmode="lin" valueType="num">
                                      <p:cBhvr>
                                        <p:cTn id="64" dur="500" fill="hold"/>
                                        <p:tgtEl>
                                          <p:spTgt spid="40"/>
                                        </p:tgtEl>
                                        <p:attrNameLst>
                                          <p:attrName>ppt_h</p:attrName>
                                        </p:attrNameLst>
                                      </p:cBhvr>
                                      <p:tavLst>
                                        <p:tav tm="0">
                                          <p:val>
                                            <p:fltVal val="0"/>
                                          </p:val>
                                        </p:tav>
                                        <p:tav tm="100000">
                                          <p:val>
                                            <p:strVal val="#ppt_h"/>
                                          </p:val>
                                        </p:tav>
                                      </p:tavLst>
                                    </p:anim>
                                    <p:anim calcmode="lin" valueType="num">
                                      <p:cBhvr>
                                        <p:cTn id="65" dur="500" fill="hold"/>
                                        <p:tgtEl>
                                          <p:spTgt spid="40"/>
                                        </p:tgtEl>
                                        <p:attrNameLst>
                                          <p:attrName>style.rotation</p:attrName>
                                        </p:attrNameLst>
                                      </p:cBhvr>
                                      <p:tavLst>
                                        <p:tav tm="0">
                                          <p:val>
                                            <p:fltVal val="360"/>
                                          </p:val>
                                        </p:tav>
                                        <p:tav tm="100000">
                                          <p:val>
                                            <p:fltVal val="0"/>
                                          </p:val>
                                        </p:tav>
                                      </p:tavLst>
                                    </p:anim>
                                    <p:animEffect transition="in" filter="fade">
                                      <p:cBhvr>
                                        <p:cTn id="66" dur="500"/>
                                        <p:tgtEl>
                                          <p:spTgt spid="40"/>
                                        </p:tgtEl>
                                      </p:cBhvr>
                                    </p:animEffect>
                                  </p:childTnLst>
                                </p:cTn>
                              </p:par>
                            </p:childTnLst>
                          </p:cTn>
                        </p:par>
                        <p:par>
                          <p:cTn id="67" fill="hold">
                            <p:stCondLst>
                              <p:cond delay="7500"/>
                            </p:stCondLst>
                            <p:childTnLst>
                              <p:par>
                                <p:cTn id="68" presetID="12" presetClass="entr" presetSubtype="8" fill="hold" grpId="0" nodeType="afterEffect">
                                  <p:stCondLst>
                                    <p:cond delay="0"/>
                                  </p:stCondLst>
                                  <p:childTnLst>
                                    <p:set>
                                      <p:cBhvr>
                                        <p:cTn id="69" dur="1" fill="hold">
                                          <p:stCondLst>
                                            <p:cond delay="0"/>
                                          </p:stCondLst>
                                        </p:cTn>
                                        <p:tgtEl>
                                          <p:spTgt spid="169"/>
                                        </p:tgtEl>
                                        <p:attrNameLst>
                                          <p:attrName>style.visibility</p:attrName>
                                        </p:attrNameLst>
                                      </p:cBhvr>
                                      <p:to>
                                        <p:strVal val="visible"/>
                                      </p:to>
                                    </p:set>
                                    <p:anim calcmode="lin" valueType="num">
                                      <p:cBhvr additive="base">
                                        <p:cTn id="70" dur="500"/>
                                        <p:tgtEl>
                                          <p:spTgt spid="169"/>
                                        </p:tgtEl>
                                        <p:attrNameLst>
                                          <p:attrName>ppt_x</p:attrName>
                                        </p:attrNameLst>
                                      </p:cBhvr>
                                      <p:tavLst>
                                        <p:tav tm="0">
                                          <p:val>
                                            <p:strVal val="#ppt_x-#ppt_w*1.125000"/>
                                          </p:val>
                                        </p:tav>
                                        <p:tav tm="100000">
                                          <p:val>
                                            <p:strVal val="#ppt_x"/>
                                          </p:val>
                                        </p:tav>
                                      </p:tavLst>
                                    </p:anim>
                                    <p:animEffect transition="in" filter="wipe(right)">
                                      <p:cBhvr>
                                        <p:cTn id="71" dur="500"/>
                                        <p:tgtEl>
                                          <p:spTgt spid="169"/>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170"/>
                                        </p:tgtEl>
                                        <p:attrNameLst>
                                          <p:attrName>style.visibility</p:attrName>
                                        </p:attrNameLst>
                                      </p:cBhvr>
                                      <p:to>
                                        <p:strVal val="visible"/>
                                      </p:to>
                                    </p:set>
                                    <p:anim calcmode="lin" valueType="num">
                                      <p:cBhvr additive="base">
                                        <p:cTn id="74" dur="500"/>
                                        <p:tgtEl>
                                          <p:spTgt spid="170"/>
                                        </p:tgtEl>
                                        <p:attrNameLst>
                                          <p:attrName>ppt_x</p:attrName>
                                        </p:attrNameLst>
                                      </p:cBhvr>
                                      <p:tavLst>
                                        <p:tav tm="0">
                                          <p:val>
                                            <p:strVal val="#ppt_x-#ppt_w*1.125000"/>
                                          </p:val>
                                        </p:tav>
                                        <p:tav tm="100000">
                                          <p:val>
                                            <p:strVal val="#ppt_x"/>
                                          </p:val>
                                        </p:tav>
                                      </p:tavLst>
                                    </p:anim>
                                    <p:animEffect transition="in" filter="wipe(right)">
                                      <p:cBhvr>
                                        <p:cTn id="75" dur="500"/>
                                        <p:tgtEl>
                                          <p:spTgt spid="170"/>
                                        </p:tgtEl>
                                      </p:cBhvr>
                                    </p:animEffect>
                                  </p:childTnLst>
                                </p:cTn>
                              </p:par>
                            </p:childTnLst>
                          </p:cTn>
                        </p:par>
                        <p:par>
                          <p:cTn id="76" fill="hold">
                            <p:stCondLst>
                              <p:cond delay="8000"/>
                            </p:stCondLst>
                            <p:childTnLst>
                              <p:par>
                                <p:cTn id="77" presetID="49" presetClass="entr" presetSubtype="0" decel="100000" fill="hold" nodeType="afterEffect">
                                  <p:stCondLst>
                                    <p:cond delay="0"/>
                                  </p:stCondLst>
                                  <p:childTnLst>
                                    <p:set>
                                      <p:cBhvr>
                                        <p:cTn id="78" dur="1" fill="hold">
                                          <p:stCondLst>
                                            <p:cond delay="0"/>
                                          </p:stCondLst>
                                        </p:cTn>
                                        <p:tgtEl>
                                          <p:spTgt spid="37"/>
                                        </p:tgtEl>
                                        <p:attrNameLst>
                                          <p:attrName>style.visibility</p:attrName>
                                        </p:attrNameLst>
                                      </p:cBhvr>
                                      <p:to>
                                        <p:strVal val="visible"/>
                                      </p:to>
                                    </p:set>
                                    <p:anim calcmode="lin" valueType="num">
                                      <p:cBhvr>
                                        <p:cTn id="79" dur="500" fill="hold"/>
                                        <p:tgtEl>
                                          <p:spTgt spid="37"/>
                                        </p:tgtEl>
                                        <p:attrNameLst>
                                          <p:attrName>ppt_w</p:attrName>
                                        </p:attrNameLst>
                                      </p:cBhvr>
                                      <p:tavLst>
                                        <p:tav tm="0">
                                          <p:val>
                                            <p:fltVal val="0"/>
                                          </p:val>
                                        </p:tav>
                                        <p:tav tm="100000">
                                          <p:val>
                                            <p:strVal val="#ppt_w"/>
                                          </p:val>
                                        </p:tav>
                                      </p:tavLst>
                                    </p:anim>
                                    <p:anim calcmode="lin" valueType="num">
                                      <p:cBhvr>
                                        <p:cTn id="80" dur="500" fill="hold"/>
                                        <p:tgtEl>
                                          <p:spTgt spid="37"/>
                                        </p:tgtEl>
                                        <p:attrNameLst>
                                          <p:attrName>ppt_h</p:attrName>
                                        </p:attrNameLst>
                                      </p:cBhvr>
                                      <p:tavLst>
                                        <p:tav tm="0">
                                          <p:val>
                                            <p:fltVal val="0"/>
                                          </p:val>
                                        </p:tav>
                                        <p:tav tm="100000">
                                          <p:val>
                                            <p:strVal val="#ppt_h"/>
                                          </p:val>
                                        </p:tav>
                                      </p:tavLst>
                                    </p:anim>
                                    <p:anim calcmode="lin" valueType="num">
                                      <p:cBhvr>
                                        <p:cTn id="81" dur="500" fill="hold"/>
                                        <p:tgtEl>
                                          <p:spTgt spid="37"/>
                                        </p:tgtEl>
                                        <p:attrNameLst>
                                          <p:attrName>style.rotation</p:attrName>
                                        </p:attrNameLst>
                                      </p:cBhvr>
                                      <p:tavLst>
                                        <p:tav tm="0">
                                          <p:val>
                                            <p:fltVal val="360"/>
                                          </p:val>
                                        </p:tav>
                                        <p:tav tm="100000">
                                          <p:val>
                                            <p:fltVal val="0"/>
                                          </p:val>
                                        </p:tav>
                                      </p:tavLst>
                                    </p:anim>
                                    <p:animEffect transition="in" filter="fade">
                                      <p:cBhvr>
                                        <p:cTn id="82" dur="500"/>
                                        <p:tgtEl>
                                          <p:spTgt spid="37"/>
                                        </p:tgtEl>
                                      </p:cBhvr>
                                    </p:animEffect>
                                  </p:childTnLst>
                                </p:cTn>
                              </p:par>
                            </p:childTnLst>
                          </p:cTn>
                        </p:par>
                        <p:par>
                          <p:cTn id="83" fill="hold">
                            <p:stCondLst>
                              <p:cond delay="8500"/>
                            </p:stCondLst>
                            <p:childTnLst>
                              <p:par>
                                <p:cTn id="84" presetID="12" presetClass="entr" presetSubtype="2" fill="hold" grpId="0" nodeType="afterEffect">
                                  <p:stCondLst>
                                    <p:cond delay="0"/>
                                  </p:stCondLst>
                                  <p:childTnLst>
                                    <p:set>
                                      <p:cBhvr>
                                        <p:cTn id="85" dur="1" fill="hold">
                                          <p:stCondLst>
                                            <p:cond delay="0"/>
                                          </p:stCondLst>
                                        </p:cTn>
                                        <p:tgtEl>
                                          <p:spTgt spid="171"/>
                                        </p:tgtEl>
                                        <p:attrNameLst>
                                          <p:attrName>style.visibility</p:attrName>
                                        </p:attrNameLst>
                                      </p:cBhvr>
                                      <p:to>
                                        <p:strVal val="visible"/>
                                      </p:to>
                                    </p:set>
                                    <p:anim calcmode="lin" valueType="num">
                                      <p:cBhvr additive="base">
                                        <p:cTn id="86" dur="500"/>
                                        <p:tgtEl>
                                          <p:spTgt spid="171"/>
                                        </p:tgtEl>
                                        <p:attrNameLst>
                                          <p:attrName>ppt_x</p:attrName>
                                        </p:attrNameLst>
                                      </p:cBhvr>
                                      <p:tavLst>
                                        <p:tav tm="0">
                                          <p:val>
                                            <p:strVal val="#ppt_x+#ppt_w*1.125000"/>
                                          </p:val>
                                        </p:tav>
                                        <p:tav tm="100000">
                                          <p:val>
                                            <p:strVal val="#ppt_x"/>
                                          </p:val>
                                        </p:tav>
                                      </p:tavLst>
                                    </p:anim>
                                    <p:animEffect transition="in" filter="wipe(left)">
                                      <p:cBhvr>
                                        <p:cTn id="87" dur="500"/>
                                        <p:tgtEl>
                                          <p:spTgt spid="171"/>
                                        </p:tgtEl>
                                      </p:cBhvr>
                                    </p:animEffect>
                                  </p:childTnLst>
                                </p:cTn>
                              </p:par>
                              <p:par>
                                <p:cTn id="88" presetID="12" presetClass="entr" presetSubtype="2" fill="hold" grpId="0" nodeType="withEffect">
                                  <p:stCondLst>
                                    <p:cond delay="0"/>
                                  </p:stCondLst>
                                  <p:childTnLst>
                                    <p:set>
                                      <p:cBhvr>
                                        <p:cTn id="89" dur="1" fill="hold">
                                          <p:stCondLst>
                                            <p:cond delay="0"/>
                                          </p:stCondLst>
                                        </p:cTn>
                                        <p:tgtEl>
                                          <p:spTgt spid="172"/>
                                        </p:tgtEl>
                                        <p:attrNameLst>
                                          <p:attrName>style.visibility</p:attrName>
                                        </p:attrNameLst>
                                      </p:cBhvr>
                                      <p:to>
                                        <p:strVal val="visible"/>
                                      </p:to>
                                    </p:set>
                                    <p:anim calcmode="lin" valueType="num">
                                      <p:cBhvr additive="base">
                                        <p:cTn id="90" dur="500"/>
                                        <p:tgtEl>
                                          <p:spTgt spid="172"/>
                                        </p:tgtEl>
                                        <p:attrNameLst>
                                          <p:attrName>ppt_x</p:attrName>
                                        </p:attrNameLst>
                                      </p:cBhvr>
                                      <p:tavLst>
                                        <p:tav tm="0">
                                          <p:val>
                                            <p:strVal val="#ppt_x+#ppt_w*1.125000"/>
                                          </p:val>
                                        </p:tav>
                                        <p:tav tm="100000">
                                          <p:val>
                                            <p:strVal val="#ppt_x"/>
                                          </p:val>
                                        </p:tav>
                                      </p:tavLst>
                                    </p:anim>
                                    <p:animEffect transition="in" filter="wipe(left)">
                                      <p:cBhvr>
                                        <p:cTn id="91" dur="500"/>
                                        <p:tgtEl>
                                          <p:spTgt spid="172"/>
                                        </p:tgtEl>
                                      </p:cBhvr>
                                    </p:animEffect>
                                  </p:childTnLst>
                                </p:cTn>
                              </p:par>
                            </p:childTnLst>
                          </p:cTn>
                        </p:par>
                        <p:par>
                          <p:cTn id="92" fill="hold">
                            <p:stCondLst>
                              <p:cond delay="9000"/>
                            </p:stCondLst>
                            <p:childTnLst>
                              <p:par>
                                <p:cTn id="93" presetID="49" presetClass="entr" presetSubtype="0" decel="100000" fill="hold" nodeType="afterEffect">
                                  <p:stCondLst>
                                    <p:cond delay="0"/>
                                  </p:stCondLst>
                                  <p:childTnLst>
                                    <p:set>
                                      <p:cBhvr>
                                        <p:cTn id="94" dur="1" fill="hold">
                                          <p:stCondLst>
                                            <p:cond delay="0"/>
                                          </p:stCondLst>
                                        </p:cTn>
                                        <p:tgtEl>
                                          <p:spTgt spid="34"/>
                                        </p:tgtEl>
                                        <p:attrNameLst>
                                          <p:attrName>style.visibility</p:attrName>
                                        </p:attrNameLst>
                                      </p:cBhvr>
                                      <p:to>
                                        <p:strVal val="visible"/>
                                      </p:to>
                                    </p:set>
                                    <p:anim calcmode="lin" valueType="num">
                                      <p:cBhvr>
                                        <p:cTn id="95" dur="500" fill="hold"/>
                                        <p:tgtEl>
                                          <p:spTgt spid="34"/>
                                        </p:tgtEl>
                                        <p:attrNameLst>
                                          <p:attrName>ppt_w</p:attrName>
                                        </p:attrNameLst>
                                      </p:cBhvr>
                                      <p:tavLst>
                                        <p:tav tm="0">
                                          <p:val>
                                            <p:fltVal val="0"/>
                                          </p:val>
                                        </p:tav>
                                        <p:tav tm="100000">
                                          <p:val>
                                            <p:strVal val="#ppt_w"/>
                                          </p:val>
                                        </p:tav>
                                      </p:tavLst>
                                    </p:anim>
                                    <p:anim calcmode="lin" valueType="num">
                                      <p:cBhvr>
                                        <p:cTn id="96" dur="500" fill="hold"/>
                                        <p:tgtEl>
                                          <p:spTgt spid="34"/>
                                        </p:tgtEl>
                                        <p:attrNameLst>
                                          <p:attrName>ppt_h</p:attrName>
                                        </p:attrNameLst>
                                      </p:cBhvr>
                                      <p:tavLst>
                                        <p:tav tm="0">
                                          <p:val>
                                            <p:fltVal val="0"/>
                                          </p:val>
                                        </p:tav>
                                        <p:tav tm="100000">
                                          <p:val>
                                            <p:strVal val="#ppt_h"/>
                                          </p:val>
                                        </p:tav>
                                      </p:tavLst>
                                    </p:anim>
                                    <p:anim calcmode="lin" valueType="num">
                                      <p:cBhvr>
                                        <p:cTn id="97" dur="500" fill="hold"/>
                                        <p:tgtEl>
                                          <p:spTgt spid="34"/>
                                        </p:tgtEl>
                                        <p:attrNameLst>
                                          <p:attrName>style.rotation</p:attrName>
                                        </p:attrNameLst>
                                      </p:cBhvr>
                                      <p:tavLst>
                                        <p:tav tm="0">
                                          <p:val>
                                            <p:fltVal val="360"/>
                                          </p:val>
                                        </p:tav>
                                        <p:tav tm="100000">
                                          <p:val>
                                            <p:fltVal val="0"/>
                                          </p:val>
                                        </p:tav>
                                      </p:tavLst>
                                    </p:anim>
                                    <p:animEffect transition="in" filter="fade">
                                      <p:cBhvr>
                                        <p:cTn id="98" dur="500"/>
                                        <p:tgtEl>
                                          <p:spTgt spid="34"/>
                                        </p:tgtEl>
                                      </p:cBhvr>
                                    </p:animEffect>
                                  </p:childTnLst>
                                </p:cTn>
                              </p:par>
                            </p:childTnLst>
                          </p:cTn>
                        </p:par>
                        <p:par>
                          <p:cTn id="99" fill="hold">
                            <p:stCondLst>
                              <p:cond delay="9500"/>
                            </p:stCondLst>
                            <p:childTnLst>
                              <p:par>
                                <p:cTn id="100" presetID="12" presetClass="entr" presetSubtype="8" fill="hold" grpId="0" nodeType="afterEffect">
                                  <p:stCondLst>
                                    <p:cond delay="0"/>
                                  </p:stCondLst>
                                  <p:childTnLst>
                                    <p:set>
                                      <p:cBhvr>
                                        <p:cTn id="101" dur="1" fill="hold">
                                          <p:stCondLst>
                                            <p:cond delay="0"/>
                                          </p:stCondLst>
                                        </p:cTn>
                                        <p:tgtEl>
                                          <p:spTgt spid="173"/>
                                        </p:tgtEl>
                                        <p:attrNameLst>
                                          <p:attrName>style.visibility</p:attrName>
                                        </p:attrNameLst>
                                      </p:cBhvr>
                                      <p:to>
                                        <p:strVal val="visible"/>
                                      </p:to>
                                    </p:set>
                                    <p:anim calcmode="lin" valueType="num">
                                      <p:cBhvr additive="base">
                                        <p:cTn id="102" dur="500"/>
                                        <p:tgtEl>
                                          <p:spTgt spid="173"/>
                                        </p:tgtEl>
                                        <p:attrNameLst>
                                          <p:attrName>ppt_x</p:attrName>
                                        </p:attrNameLst>
                                      </p:cBhvr>
                                      <p:tavLst>
                                        <p:tav tm="0">
                                          <p:val>
                                            <p:strVal val="#ppt_x-#ppt_w*1.125000"/>
                                          </p:val>
                                        </p:tav>
                                        <p:tav tm="100000">
                                          <p:val>
                                            <p:strVal val="#ppt_x"/>
                                          </p:val>
                                        </p:tav>
                                      </p:tavLst>
                                    </p:anim>
                                    <p:animEffect transition="in" filter="wipe(right)">
                                      <p:cBhvr>
                                        <p:cTn id="103" dur="500"/>
                                        <p:tgtEl>
                                          <p:spTgt spid="173"/>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174"/>
                                        </p:tgtEl>
                                        <p:attrNameLst>
                                          <p:attrName>style.visibility</p:attrName>
                                        </p:attrNameLst>
                                      </p:cBhvr>
                                      <p:to>
                                        <p:strVal val="visible"/>
                                      </p:to>
                                    </p:set>
                                    <p:anim calcmode="lin" valueType="num">
                                      <p:cBhvr additive="base">
                                        <p:cTn id="106" dur="500"/>
                                        <p:tgtEl>
                                          <p:spTgt spid="174"/>
                                        </p:tgtEl>
                                        <p:attrNameLst>
                                          <p:attrName>ppt_x</p:attrName>
                                        </p:attrNameLst>
                                      </p:cBhvr>
                                      <p:tavLst>
                                        <p:tav tm="0">
                                          <p:val>
                                            <p:strVal val="#ppt_x-#ppt_w*1.125000"/>
                                          </p:val>
                                        </p:tav>
                                        <p:tav tm="100000">
                                          <p:val>
                                            <p:strVal val="#ppt_x"/>
                                          </p:val>
                                        </p:tav>
                                      </p:tavLst>
                                    </p:anim>
                                    <p:animEffect transition="in" filter="wipe(right)">
                                      <p:cBhvr>
                                        <p:cTn id="107" dur="500"/>
                                        <p:tgtEl>
                                          <p:spTgt spid="174"/>
                                        </p:tgtEl>
                                      </p:cBhvr>
                                    </p:animEffect>
                                  </p:childTnLst>
                                </p:cTn>
                              </p:par>
                            </p:childTnLst>
                          </p:cTn>
                        </p:par>
                        <p:par>
                          <p:cTn id="108" fill="hold">
                            <p:stCondLst>
                              <p:cond delay="10000"/>
                            </p:stCondLst>
                            <p:childTnLst>
                              <p:par>
                                <p:cTn id="109" presetID="49" presetClass="entr" presetSubtype="0" decel="100000" fill="hold" nodeType="afterEffect">
                                  <p:stCondLst>
                                    <p:cond delay="0"/>
                                  </p:stCondLst>
                                  <p:childTnLst>
                                    <p:set>
                                      <p:cBhvr>
                                        <p:cTn id="110" dur="1" fill="hold">
                                          <p:stCondLst>
                                            <p:cond delay="0"/>
                                          </p:stCondLst>
                                        </p:cTn>
                                        <p:tgtEl>
                                          <p:spTgt spid="31"/>
                                        </p:tgtEl>
                                        <p:attrNameLst>
                                          <p:attrName>style.visibility</p:attrName>
                                        </p:attrNameLst>
                                      </p:cBhvr>
                                      <p:to>
                                        <p:strVal val="visible"/>
                                      </p:to>
                                    </p:set>
                                    <p:anim calcmode="lin" valueType="num">
                                      <p:cBhvr>
                                        <p:cTn id="111" dur="500" fill="hold"/>
                                        <p:tgtEl>
                                          <p:spTgt spid="31"/>
                                        </p:tgtEl>
                                        <p:attrNameLst>
                                          <p:attrName>ppt_w</p:attrName>
                                        </p:attrNameLst>
                                      </p:cBhvr>
                                      <p:tavLst>
                                        <p:tav tm="0">
                                          <p:val>
                                            <p:fltVal val="0"/>
                                          </p:val>
                                        </p:tav>
                                        <p:tav tm="100000">
                                          <p:val>
                                            <p:strVal val="#ppt_w"/>
                                          </p:val>
                                        </p:tav>
                                      </p:tavLst>
                                    </p:anim>
                                    <p:anim calcmode="lin" valueType="num">
                                      <p:cBhvr>
                                        <p:cTn id="112" dur="500" fill="hold"/>
                                        <p:tgtEl>
                                          <p:spTgt spid="31"/>
                                        </p:tgtEl>
                                        <p:attrNameLst>
                                          <p:attrName>ppt_h</p:attrName>
                                        </p:attrNameLst>
                                      </p:cBhvr>
                                      <p:tavLst>
                                        <p:tav tm="0">
                                          <p:val>
                                            <p:fltVal val="0"/>
                                          </p:val>
                                        </p:tav>
                                        <p:tav tm="100000">
                                          <p:val>
                                            <p:strVal val="#ppt_h"/>
                                          </p:val>
                                        </p:tav>
                                      </p:tavLst>
                                    </p:anim>
                                    <p:anim calcmode="lin" valueType="num">
                                      <p:cBhvr>
                                        <p:cTn id="113" dur="500" fill="hold"/>
                                        <p:tgtEl>
                                          <p:spTgt spid="31"/>
                                        </p:tgtEl>
                                        <p:attrNameLst>
                                          <p:attrName>style.rotation</p:attrName>
                                        </p:attrNameLst>
                                      </p:cBhvr>
                                      <p:tavLst>
                                        <p:tav tm="0">
                                          <p:val>
                                            <p:fltVal val="360"/>
                                          </p:val>
                                        </p:tav>
                                        <p:tav tm="100000">
                                          <p:val>
                                            <p:fltVal val="0"/>
                                          </p:val>
                                        </p:tav>
                                      </p:tavLst>
                                    </p:anim>
                                    <p:animEffect transition="in" filter="fade">
                                      <p:cBhvr>
                                        <p:cTn id="114" dur="500"/>
                                        <p:tgtEl>
                                          <p:spTgt spid="31"/>
                                        </p:tgtEl>
                                      </p:cBhvr>
                                    </p:animEffect>
                                  </p:childTnLst>
                                </p:cTn>
                              </p:par>
                            </p:childTnLst>
                          </p:cTn>
                        </p:par>
                        <p:par>
                          <p:cTn id="115" fill="hold">
                            <p:stCondLst>
                              <p:cond delay="10500"/>
                            </p:stCondLst>
                            <p:childTnLst>
                              <p:par>
                                <p:cTn id="116" presetID="12" presetClass="entr" presetSubtype="2" fill="hold" grpId="0" nodeType="afterEffect">
                                  <p:stCondLst>
                                    <p:cond delay="0"/>
                                  </p:stCondLst>
                                  <p:childTnLst>
                                    <p:set>
                                      <p:cBhvr>
                                        <p:cTn id="117" dur="1" fill="hold">
                                          <p:stCondLst>
                                            <p:cond delay="0"/>
                                          </p:stCondLst>
                                        </p:cTn>
                                        <p:tgtEl>
                                          <p:spTgt spid="175"/>
                                        </p:tgtEl>
                                        <p:attrNameLst>
                                          <p:attrName>style.visibility</p:attrName>
                                        </p:attrNameLst>
                                      </p:cBhvr>
                                      <p:to>
                                        <p:strVal val="visible"/>
                                      </p:to>
                                    </p:set>
                                    <p:anim calcmode="lin" valueType="num">
                                      <p:cBhvr additive="base">
                                        <p:cTn id="118" dur="500"/>
                                        <p:tgtEl>
                                          <p:spTgt spid="175"/>
                                        </p:tgtEl>
                                        <p:attrNameLst>
                                          <p:attrName>ppt_x</p:attrName>
                                        </p:attrNameLst>
                                      </p:cBhvr>
                                      <p:tavLst>
                                        <p:tav tm="0">
                                          <p:val>
                                            <p:strVal val="#ppt_x+#ppt_w*1.125000"/>
                                          </p:val>
                                        </p:tav>
                                        <p:tav tm="100000">
                                          <p:val>
                                            <p:strVal val="#ppt_x"/>
                                          </p:val>
                                        </p:tav>
                                      </p:tavLst>
                                    </p:anim>
                                    <p:animEffect transition="in" filter="wipe(left)">
                                      <p:cBhvr>
                                        <p:cTn id="119" dur="500"/>
                                        <p:tgtEl>
                                          <p:spTgt spid="175"/>
                                        </p:tgtEl>
                                      </p:cBhvr>
                                    </p:animEffect>
                                  </p:childTnLst>
                                </p:cTn>
                              </p:par>
                              <p:par>
                                <p:cTn id="120" presetID="12" presetClass="entr" presetSubtype="2" fill="hold" grpId="0" nodeType="withEffect">
                                  <p:stCondLst>
                                    <p:cond delay="0"/>
                                  </p:stCondLst>
                                  <p:childTnLst>
                                    <p:set>
                                      <p:cBhvr>
                                        <p:cTn id="121" dur="1" fill="hold">
                                          <p:stCondLst>
                                            <p:cond delay="0"/>
                                          </p:stCondLst>
                                        </p:cTn>
                                        <p:tgtEl>
                                          <p:spTgt spid="176"/>
                                        </p:tgtEl>
                                        <p:attrNameLst>
                                          <p:attrName>style.visibility</p:attrName>
                                        </p:attrNameLst>
                                      </p:cBhvr>
                                      <p:to>
                                        <p:strVal val="visible"/>
                                      </p:to>
                                    </p:set>
                                    <p:anim calcmode="lin" valueType="num">
                                      <p:cBhvr additive="base">
                                        <p:cTn id="122" dur="500"/>
                                        <p:tgtEl>
                                          <p:spTgt spid="176"/>
                                        </p:tgtEl>
                                        <p:attrNameLst>
                                          <p:attrName>ppt_x</p:attrName>
                                        </p:attrNameLst>
                                      </p:cBhvr>
                                      <p:tavLst>
                                        <p:tav tm="0">
                                          <p:val>
                                            <p:strVal val="#ppt_x+#ppt_w*1.125000"/>
                                          </p:val>
                                        </p:tav>
                                        <p:tav tm="100000">
                                          <p:val>
                                            <p:strVal val="#ppt_x"/>
                                          </p:val>
                                        </p:tav>
                                      </p:tavLst>
                                    </p:anim>
                                    <p:animEffect transition="in" filter="wipe(left)">
                                      <p:cBhvr>
                                        <p:cTn id="123" dur="500"/>
                                        <p:tgtEl>
                                          <p:spTgt spid="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7" grpId="0" animBg="1"/>
      <p:bldP spid="168" grpId="0" animBg="1"/>
      <p:bldP spid="169" grpId="0"/>
      <p:bldP spid="170" grpId="0"/>
      <p:bldP spid="171" grpId="0"/>
      <p:bldP spid="172" grpId="0"/>
      <p:bldP spid="173" grpId="0"/>
      <p:bldP spid="174" grpId="0"/>
      <p:bldP spid="175" grpId="0"/>
      <p:bldP spid="17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338241" y="2673842"/>
            <a:ext cx="1825803" cy="1826425"/>
          </a:xfrm>
          <a:prstGeom prst="ellipse">
            <a:avLst/>
          </a:prstGeom>
          <a:blipFill>
            <a:blip r:embed="rId1">
              <a:extLst>
                <a:ext uri="{BEBA8EAE-BF5A-486C-A8C5-ECC9F3942E4B}">
                  <a14:imgProps xmlns:a14="http://schemas.microsoft.com/office/drawing/2010/main">
                    <a14:imgLayer r:embed="rId2">
                      <a14:imgEffect>
                        <a14:artisticBlur radius="5"/>
                      </a14:imgEffect>
                    </a14:imgLayer>
                  </a14:imgProps>
                </a:ext>
              </a:extLst>
            </a:blip>
            <a:stretch>
              <a:fillRect/>
            </a:stretch>
          </a:blipFill>
          <a:ln w="57150">
            <a:solidFill>
              <a:srgbClr val="7BC14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a:p>
        </p:txBody>
      </p:sp>
      <p:grpSp>
        <p:nvGrpSpPr>
          <p:cNvPr id="3" name="组合 2"/>
          <p:cNvGrpSpPr/>
          <p:nvPr/>
        </p:nvGrpSpPr>
        <p:grpSpPr>
          <a:xfrm>
            <a:off x="1156762" y="2699341"/>
            <a:ext cx="699830" cy="700069"/>
            <a:chOff x="605044" y="2571750"/>
            <a:chExt cx="844512" cy="844512"/>
          </a:xfrm>
        </p:grpSpPr>
        <p:sp>
          <p:nvSpPr>
            <p:cNvPr id="4" name="椭圆 3"/>
            <p:cNvSpPr/>
            <p:nvPr/>
          </p:nvSpPr>
          <p:spPr>
            <a:xfrm>
              <a:off x="605044" y="2571750"/>
              <a:ext cx="844512" cy="844512"/>
            </a:xfrm>
            <a:prstGeom prst="ellipse">
              <a:avLst/>
            </a:prstGeom>
            <a:solidFill>
              <a:srgbClr val="0075C2"/>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631341" y="2701618"/>
              <a:ext cx="791915" cy="569408"/>
            </a:xfrm>
            <a:prstGeom prst="rect">
              <a:avLst/>
            </a:prstGeom>
            <a:noFill/>
          </p:spPr>
          <p:txBody>
            <a:bodyPr wrap="none" rtlCol="0">
              <a:spAutoFit/>
            </a:bodyPr>
            <a:lstStyle/>
            <a:p>
              <a:pPr algn="ctr"/>
              <a:r>
                <a:rPr lang="zh-CN" altLang="en-US" sz="1200" dirty="0">
                  <a:solidFill>
                    <a:schemeClr val="bg1"/>
                  </a:solidFill>
                  <a:latin typeface="微软雅黑" pitchFamily="34" charset="-122"/>
                  <a:ea typeface="微软雅黑" pitchFamily="34" charset="-122"/>
                </a:rPr>
                <a:t>重点</a:t>
              </a:r>
              <a:endParaRPr lang="en-US" altLang="zh-CN" sz="1200" dirty="0">
                <a:solidFill>
                  <a:schemeClr val="bg1"/>
                </a:solidFill>
                <a:latin typeface="微软雅黑" pitchFamily="34" charset="-122"/>
                <a:ea typeface="微软雅黑" pitchFamily="34" charset="-122"/>
              </a:endParaRPr>
            </a:p>
            <a:p>
              <a:pPr algn="ctr"/>
              <a:r>
                <a:rPr lang="zh-CN" altLang="en-US" sz="1200" dirty="0">
                  <a:solidFill>
                    <a:schemeClr val="bg1"/>
                  </a:solidFill>
                  <a:latin typeface="微软雅黑" pitchFamily="34" charset="-122"/>
                  <a:ea typeface="微软雅黑" pitchFamily="34" charset="-122"/>
                </a:rPr>
                <a:t>工作一</a:t>
              </a:r>
              <a:endParaRPr lang="en-US" altLang="zh-CN" sz="1200" dirty="0">
                <a:solidFill>
                  <a:schemeClr val="bg1"/>
                </a:solidFill>
                <a:latin typeface="微软雅黑" pitchFamily="34" charset="-122"/>
                <a:ea typeface="微软雅黑" pitchFamily="34" charset="-122"/>
              </a:endParaRPr>
            </a:p>
          </p:txBody>
        </p:sp>
      </p:grpSp>
      <p:sp>
        <p:nvSpPr>
          <p:cNvPr id="6" name="椭圆 5"/>
          <p:cNvSpPr/>
          <p:nvPr/>
        </p:nvSpPr>
        <p:spPr>
          <a:xfrm>
            <a:off x="3718023" y="1259780"/>
            <a:ext cx="1825803" cy="1826425"/>
          </a:xfrm>
          <a:prstGeom prst="ellipse">
            <a:avLst/>
          </a:prstGeom>
          <a:blipFill>
            <a:blip r:embed="rId3"/>
            <a:stretch>
              <a:fillRect/>
            </a:stretch>
          </a:blipFill>
          <a:ln w="57150">
            <a:solidFill>
              <a:srgbClr val="7BC14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a:p>
        </p:txBody>
      </p:sp>
      <p:grpSp>
        <p:nvGrpSpPr>
          <p:cNvPr id="7" name="组合 6"/>
          <p:cNvGrpSpPr/>
          <p:nvPr/>
        </p:nvGrpSpPr>
        <p:grpSpPr>
          <a:xfrm>
            <a:off x="3536544" y="1285279"/>
            <a:ext cx="699830" cy="700069"/>
            <a:chOff x="605044" y="2571750"/>
            <a:chExt cx="844512" cy="844512"/>
          </a:xfrm>
        </p:grpSpPr>
        <p:sp>
          <p:nvSpPr>
            <p:cNvPr id="8" name="椭圆 7"/>
            <p:cNvSpPr/>
            <p:nvPr/>
          </p:nvSpPr>
          <p:spPr>
            <a:xfrm>
              <a:off x="605044" y="2571750"/>
              <a:ext cx="844512" cy="844512"/>
            </a:xfrm>
            <a:prstGeom prst="ellipse">
              <a:avLst/>
            </a:prstGeom>
            <a:solidFill>
              <a:srgbClr val="0075C2"/>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632113" y="2701618"/>
              <a:ext cx="790372" cy="571758"/>
            </a:xfrm>
            <a:prstGeom prst="rect">
              <a:avLst/>
            </a:prstGeom>
            <a:noFill/>
          </p:spPr>
          <p:txBody>
            <a:bodyPr wrap="none" rtlCol="0">
              <a:spAutoFit/>
            </a:bodyPr>
            <a:lstStyle/>
            <a:p>
              <a:pPr algn="ctr"/>
              <a:r>
                <a:rPr lang="zh-CN" altLang="en-US" sz="1200" dirty="0">
                  <a:solidFill>
                    <a:schemeClr val="bg1"/>
                  </a:solidFill>
                  <a:latin typeface="微软雅黑" pitchFamily="34" charset="-122"/>
                  <a:ea typeface="微软雅黑" pitchFamily="34" charset="-122"/>
                </a:rPr>
                <a:t>重点</a:t>
              </a:r>
              <a:endParaRPr lang="en-US" altLang="zh-CN" sz="1200" dirty="0">
                <a:solidFill>
                  <a:schemeClr val="bg1"/>
                </a:solidFill>
                <a:latin typeface="微软雅黑" pitchFamily="34" charset="-122"/>
                <a:ea typeface="微软雅黑" pitchFamily="34" charset="-122"/>
              </a:endParaRPr>
            </a:p>
            <a:p>
              <a:pPr algn="ctr"/>
              <a:r>
                <a:rPr lang="zh-CN" altLang="en-US" sz="1200" dirty="0">
                  <a:solidFill>
                    <a:schemeClr val="bg1"/>
                  </a:solidFill>
                  <a:latin typeface="微软雅黑" pitchFamily="34" charset="-122"/>
                  <a:ea typeface="微软雅黑" pitchFamily="34" charset="-122"/>
                </a:rPr>
                <a:t>工作二</a:t>
              </a:r>
              <a:endParaRPr lang="en-US" altLang="zh-CN" sz="1200" dirty="0">
                <a:solidFill>
                  <a:schemeClr val="bg1"/>
                </a:solidFill>
                <a:latin typeface="微软雅黑" pitchFamily="34" charset="-122"/>
                <a:ea typeface="微软雅黑" pitchFamily="34" charset="-122"/>
              </a:endParaRPr>
            </a:p>
          </p:txBody>
        </p:sp>
      </p:grpSp>
      <p:sp>
        <p:nvSpPr>
          <p:cNvPr id="10" name="椭圆 9"/>
          <p:cNvSpPr/>
          <p:nvPr/>
        </p:nvSpPr>
        <p:spPr>
          <a:xfrm>
            <a:off x="5893617" y="2664652"/>
            <a:ext cx="1825803" cy="1826425"/>
          </a:xfrm>
          <a:prstGeom prst="ellipse">
            <a:avLst/>
          </a:prstGeom>
          <a:blipFill>
            <a:blip r:embed="rId4">
              <a:extLst>
                <a:ext uri="{BEBA8EAE-BF5A-486C-A8C5-ECC9F3942E4B}">
                  <a14:imgProps xmlns:a14="http://schemas.microsoft.com/office/drawing/2010/main">
                    <a14:imgLayer r:embed="rId5">
                      <a14:imgEffect>
                        <a14:artisticBlur radius="5"/>
                      </a14:imgEffect>
                    </a14:imgLayer>
                  </a14:imgProps>
                </a:ext>
              </a:extLst>
            </a:blip>
            <a:stretch>
              <a:fillRect/>
            </a:stretch>
          </a:blipFill>
          <a:ln w="57150">
            <a:solidFill>
              <a:srgbClr val="7BC14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a:p>
        </p:txBody>
      </p:sp>
      <p:grpSp>
        <p:nvGrpSpPr>
          <p:cNvPr id="11" name="组合 10"/>
          <p:cNvGrpSpPr/>
          <p:nvPr/>
        </p:nvGrpSpPr>
        <p:grpSpPr>
          <a:xfrm>
            <a:off x="7132555" y="2535785"/>
            <a:ext cx="699830" cy="700069"/>
            <a:chOff x="605044" y="2571750"/>
            <a:chExt cx="844512" cy="844512"/>
          </a:xfrm>
        </p:grpSpPr>
        <p:sp>
          <p:nvSpPr>
            <p:cNvPr id="12" name="椭圆 11"/>
            <p:cNvSpPr/>
            <p:nvPr/>
          </p:nvSpPr>
          <p:spPr>
            <a:xfrm>
              <a:off x="605044" y="2571750"/>
              <a:ext cx="844512" cy="844512"/>
            </a:xfrm>
            <a:prstGeom prst="ellipse">
              <a:avLst/>
            </a:prstGeom>
            <a:solidFill>
              <a:srgbClr val="0075C2"/>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632114" y="2701618"/>
              <a:ext cx="790372" cy="571758"/>
            </a:xfrm>
            <a:prstGeom prst="rect">
              <a:avLst/>
            </a:prstGeom>
            <a:noFill/>
          </p:spPr>
          <p:txBody>
            <a:bodyPr wrap="none" rtlCol="0">
              <a:spAutoFit/>
            </a:bodyPr>
            <a:lstStyle/>
            <a:p>
              <a:pPr algn="ctr"/>
              <a:r>
                <a:rPr lang="zh-CN" altLang="en-US" sz="1200" dirty="0">
                  <a:solidFill>
                    <a:schemeClr val="bg1"/>
                  </a:solidFill>
                  <a:latin typeface="微软雅黑" pitchFamily="34" charset="-122"/>
                  <a:ea typeface="微软雅黑" pitchFamily="34" charset="-122"/>
                </a:rPr>
                <a:t>重点</a:t>
              </a:r>
              <a:endParaRPr lang="en-US" altLang="zh-CN" sz="1200" dirty="0">
                <a:solidFill>
                  <a:schemeClr val="bg1"/>
                </a:solidFill>
                <a:latin typeface="微软雅黑" pitchFamily="34" charset="-122"/>
                <a:ea typeface="微软雅黑" pitchFamily="34" charset="-122"/>
              </a:endParaRPr>
            </a:p>
            <a:p>
              <a:pPr algn="ctr"/>
              <a:r>
                <a:rPr lang="zh-CN" altLang="en-US" sz="1200" dirty="0">
                  <a:solidFill>
                    <a:schemeClr val="bg1"/>
                  </a:solidFill>
                  <a:latin typeface="微软雅黑" pitchFamily="34" charset="-122"/>
                  <a:ea typeface="微软雅黑" pitchFamily="34" charset="-122"/>
                </a:rPr>
                <a:t>工作三</a:t>
              </a:r>
              <a:endParaRPr lang="en-US" altLang="zh-CN" sz="1200" dirty="0">
                <a:solidFill>
                  <a:schemeClr val="bg1"/>
                </a:solidFill>
                <a:latin typeface="微软雅黑" pitchFamily="34" charset="-122"/>
                <a:ea typeface="微软雅黑" pitchFamily="34" charset="-122"/>
              </a:endParaRPr>
            </a:p>
          </p:txBody>
        </p:sp>
      </p:grpSp>
      <p:sp>
        <p:nvSpPr>
          <p:cNvPr id="14" name="TextBox 13"/>
          <p:cNvSpPr txBox="1"/>
          <p:nvPr/>
        </p:nvSpPr>
        <p:spPr>
          <a:xfrm>
            <a:off x="1386407" y="1256763"/>
            <a:ext cx="1583307" cy="1099277"/>
          </a:xfrm>
          <a:prstGeom prst="rect">
            <a:avLst/>
          </a:prstGeom>
          <a:noFill/>
        </p:spPr>
        <p:txBody>
          <a:bodyPr wrap="square" lIns="82808" tIns="41403" rIns="82808" bIns="41403" rtlCol="0">
            <a:spAutoFit/>
          </a:bodyPr>
          <a:lstStyle/>
          <a:p>
            <a:r>
              <a:rPr lang="zh-CN" altLang="en-US" sz="1100" dirty="0">
                <a:latin typeface="微软雅黑" pitchFamily="34" charset="-122"/>
                <a:ea typeface="微软雅黑" pitchFamily="34" charset="-122"/>
              </a:rPr>
              <a:t>请在这里输入文本文字请在这里输入文本文字</a:t>
            </a:r>
            <a:endParaRPr lang="zh-CN" altLang="en-US" sz="1100" dirty="0">
              <a:latin typeface="微软雅黑" pitchFamily="34" charset="-122"/>
              <a:ea typeface="微软雅黑" pitchFamily="34" charset="-122"/>
            </a:endParaRPr>
          </a:p>
          <a:p>
            <a:r>
              <a:rPr lang="zh-CN" altLang="en-US" sz="1100" dirty="0">
                <a:latin typeface="微软雅黑" pitchFamily="34" charset="-122"/>
                <a:ea typeface="微软雅黑" pitchFamily="34" charset="-122"/>
              </a:rPr>
              <a:t>请在这里输入文本文字</a:t>
            </a:r>
            <a:endParaRPr lang="zh-CN" altLang="en-US" sz="1100" dirty="0">
              <a:latin typeface="微软雅黑" pitchFamily="34" charset="-122"/>
              <a:ea typeface="微软雅黑" pitchFamily="34" charset="-122"/>
            </a:endParaRPr>
          </a:p>
          <a:p>
            <a:r>
              <a:rPr lang="zh-CN" altLang="en-US" sz="1100" dirty="0">
                <a:latin typeface="微软雅黑" pitchFamily="34" charset="-122"/>
                <a:ea typeface="微软雅黑" pitchFamily="34" charset="-122"/>
              </a:rPr>
              <a:t>请在这里输入文本文字</a:t>
            </a:r>
            <a:endParaRPr lang="zh-CN" altLang="en-US" sz="1100" dirty="0">
              <a:latin typeface="微软雅黑" pitchFamily="34" charset="-122"/>
              <a:ea typeface="微软雅黑" pitchFamily="34" charset="-122"/>
            </a:endParaRPr>
          </a:p>
          <a:p>
            <a:r>
              <a:rPr lang="zh-CN" altLang="en-US" sz="1100" dirty="0">
                <a:latin typeface="微软雅黑" pitchFamily="34" charset="-122"/>
                <a:ea typeface="微软雅黑" pitchFamily="34" charset="-122"/>
              </a:rPr>
              <a:t>请在这里输入文本文字</a:t>
            </a:r>
            <a:endParaRPr lang="zh-CN" altLang="en-US" sz="1100" dirty="0">
              <a:latin typeface="微软雅黑" pitchFamily="34" charset="-122"/>
              <a:ea typeface="微软雅黑" pitchFamily="34" charset="-122"/>
            </a:endParaRPr>
          </a:p>
          <a:p>
            <a:r>
              <a:rPr lang="zh-CN" altLang="en-US" sz="1100" dirty="0">
                <a:latin typeface="微软雅黑" pitchFamily="34" charset="-122"/>
                <a:ea typeface="微软雅黑" pitchFamily="34" charset="-122"/>
              </a:rPr>
              <a:t>请在这里输入文本文字</a:t>
            </a:r>
            <a:endParaRPr lang="zh-CN" altLang="en-US" sz="1100" dirty="0">
              <a:latin typeface="微软雅黑" pitchFamily="34" charset="-122"/>
              <a:ea typeface="微软雅黑" pitchFamily="34" charset="-122"/>
            </a:endParaRPr>
          </a:p>
        </p:txBody>
      </p:sp>
      <p:sp>
        <p:nvSpPr>
          <p:cNvPr id="15" name="TextBox 14"/>
          <p:cNvSpPr txBox="1"/>
          <p:nvPr/>
        </p:nvSpPr>
        <p:spPr>
          <a:xfrm>
            <a:off x="3753583" y="3225880"/>
            <a:ext cx="1583307" cy="1099277"/>
          </a:xfrm>
          <a:prstGeom prst="rect">
            <a:avLst/>
          </a:prstGeom>
          <a:noFill/>
        </p:spPr>
        <p:txBody>
          <a:bodyPr wrap="square" lIns="82808" tIns="41403" rIns="82808" bIns="41403" rtlCol="0">
            <a:spAutoFit/>
          </a:bodyPr>
          <a:lstStyle/>
          <a:p>
            <a:r>
              <a:rPr lang="zh-CN" altLang="en-US" sz="1100" dirty="0">
                <a:latin typeface="微软雅黑" pitchFamily="34" charset="-122"/>
                <a:ea typeface="微软雅黑" pitchFamily="34" charset="-122"/>
              </a:rPr>
              <a:t>请在这里输入文本文字请在这里输入文本文字</a:t>
            </a:r>
            <a:endParaRPr lang="zh-CN" altLang="en-US" sz="1100" dirty="0">
              <a:latin typeface="微软雅黑" pitchFamily="34" charset="-122"/>
              <a:ea typeface="微软雅黑" pitchFamily="34" charset="-122"/>
            </a:endParaRPr>
          </a:p>
          <a:p>
            <a:r>
              <a:rPr lang="zh-CN" altLang="en-US" sz="1100" dirty="0">
                <a:latin typeface="微软雅黑" pitchFamily="34" charset="-122"/>
                <a:ea typeface="微软雅黑" pitchFamily="34" charset="-122"/>
              </a:rPr>
              <a:t>请在这里输入文本文字</a:t>
            </a:r>
            <a:endParaRPr lang="zh-CN" altLang="en-US" sz="1100" dirty="0">
              <a:latin typeface="微软雅黑" pitchFamily="34" charset="-122"/>
              <a:ea typeface="微软雅黑" pitchFamily="34" charset="-122"/>
            </a:endParaRPr>
          </a:p>
          <a:p>
            <a:r>
              <a:rPr lang="zh-CN" altLang="en-US" sz="1100" dirty="0">
                <a:latin typeface="微软雅黑" pitchFamily="34" charset="-122"/>
                <a:ea typeface="微软雅黑" pitchFamily="34" charset="-122"/>
              </a:rPr>
              <a:t>请在这里输入文本文字</a:t>
            </a:r>
            <a:endParaRPr lang="zh-CN" altLang="en-US" sz="1100" dirty="0">
              <a:latin typeface="微软雅黑" pitchFamily="34" charset="-122"/>
              <a:ea typeface="微软雅黑" pitchFamily="34" charset="-122"/>
            </a:endParaRPr>
          </a:p>
          <a:p>
            <a:r>
              <a:rPr lang="zh-CN" altLang="en-US" sz="1100" dirty="0">
                <a:latin typeface="微软雅黑" pitchFamily="34" charset="-122"/>
                <a:ea typeface="微软雅黑" pitchFamily="34" charset="-122"/>
              </a:rPr>
              <a:t>请在这里输入文本文字</a:t>
            </a:r>
            <a:endParaRPr lang="zh-CN" altLang="en-US" sz="1100" dirty="0">
              <a:latin typeface="微软雅黑" pitchFamily="34" charset="-122"/>
              <a:ea typeface="微软雅黑" pitchFamily="34" charset="-122"/>
            </a:endParaRPr>
          </a:p>
          <a:p>
            <a:r>
              <a:rPr lang="zh-CN" altLang="en-US" sz="1100" dirty="0">
                <a:latin typeface="微软雅黑" pitchFamily="34" charset="-122"/>
                <a:ea typeface="微软雅黑" pitchFamily="34" charset="-122"/>
              </a:rPr>
              <a:t>请在这里输入文本文字</a:t>
            </a:r>
            <a:endParaRPr lang="zh-CN" altLang="en-US" sz="1100" dirty="0">
              <a:latin typeface="微软雅黑" pitchFamily="34" charset="-122"/>
              <a:ea typeface="微软雅黑" pitchFamily="34" charset="-122"/>
            </a:endParaRPr>
          </a:p>
        </p:txBody>
      </p:sp>
      <p:sp>
        <p:nvSpPr>
          <p:cNvPr id="16" name="TextBox 15"/>
          <p:cNvSpPr txBox="1"/>
          <p:nvPr/>
        </p:nvSpPr>
        <p:spPr>
          <a:xfrm>
            <a:off x="6003196" y="1163703"/>
            <a:ext cx="1583307" cy="1099277"/>
          </a:xfrm>
          <a:prstGeom prst="rect">
            <a:avLst/>
          </a:prstGeom>
          <a:noFill/>
        </p:spPr>
        <p:txBody>
          <a:bodyPr wrap="square" lIns="82808" tIns="41403" rIns="82808" bIns="41403" rtlCol="0">
            <a:spAutoFit/>
          </a:bodyPr>
          <a:lstStyle/>
          <a:p>
            <a:r>
              <a:rPr lang="zh-CN" altLang="en-US" sz="1100" dirty="0">
                <a:latin typeface="微软雅黑" pitchFamily="34" charset="-122"/>
                <a:ea typeface="微软雅黑" pitchFamily="34" charset="-122"/>
              </a:rPr>
              <a:t>请在这里输入文本文字请在这里输入文本文字</a:t>
            </a:r>
            <a:endParaRPr lang="zh-CN" altLang="en-US" sz="1100" dirty="0">
              <a:latin typeface="微软雅黑" pitchFamily="34" charset="-122"/>
              <a:ea typeface="微软雅黑" pitchFamily="34" charset="-122"/>
            </a:endParaRPr>
          </a:p>
          <a:p>
            <a:r>
              <a:rPr lang="zh-CN" altLang="en-US" sz="1100" dirty="0">
                <a:latin typeface="微软雅黑" pitchFamily="34" charset="-122"/>
                <a:ea typeface="微软雅黑" pitchFamily="34" charset="-122"/>
              </a:rPr>
              <a:t>请在这里输入文本文字</a:t>
            </a:r>
            <a:endParaRPr lang="zh-CN" altLang="en-US" sz="1100" dirty="0">
              <a:latin typeface="微软雅黑" pitchFamily="34" charset="-122"/>
              <a:ea typeface="微软雅黑" pitchFamily="34" charset="-122"/>
            </a:endParaRPr>
          </a:p>
          <a:p>
            <a:r>
              <a:rPr lang="zh-CN" altLang="en-US" sz="1100" dirty="0">
                <a:latin typeface="微软雅黑" pitchFamily="34" charset="-122"/>
                <a:ea typeface="微软雅黑" pitchFamily="34" charset="-122"/>
              </a:rPr>
              <a:t>请在这里输入文本文字</a:t>
            </a:r>
            <a:endParaRPr lang="zh-CN" altLang="en-US" sz="1100" dirty="0">
              <a:latin typeface="微软雅黑" pitchFamily="34" charset="-122"/>
              <a:ea typeface="微软雅黑" pitchFamily="34" charset="-122"/>
            </a:endParaRPr>
          </a:p>
          <a:p>
            <a:r>
              <a:rPr lang="zh-CN" altLang="en-US" sz="1100" dirty="0">
                <a:latin typeface="微软雅黑" pitchFamily="34" charset="-122"/>
                <a:ea typeface="微软雅黑" pitchFamily="34" charset="-122"/>
              </a:rPr>
              <a:t>请在这里输入文本文字</a:t>
            </a:r>
            <a:endParaRPr lang="zh-CN" altLang="en-US" sz="1100" dirty="0">
              <a:latin typeface="微软雅黑" pitchFamily="34" charset="-122"/>
              <a:ea typeface="微软雅黑" pitchFamily="34" charset="-122"/>
            </a:endParaRPr>
          </a:p>
          <a:p>
            <a:r>
              <a:rPr lang="zh-CN" altLang="en-US" sz="1100" dirty="0">
                <a:latin typeface="微软雅黑" pitchFamily="34" charset="-122"/>
                <a:ea typeface="微软雅黑" pitchFamily="34" charset="-122"/>
              </a:rPr>
              <a:t>请在这里输入文本文字</a:t>
            </a:r>
            <a:endParaRPr lang="zh-CN" altLang="en-US" sz="1100" dirty="0">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4000">
        <p:fade/>
      </p:transition>
    </mc:Choice>
    <mc:Fallback>
      <p:transition spd="med"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500"/>
                                        <p:tgtEl>
                                          <p:spTgt spid="14"/>
                                        </p:tgtEl>
                                      </p:cBhvr>
                                    </p:animEffect>
                                  </p:childTnLst>
                                </p:cTn>
                              </p:par>
                            </p:childTnLst>
                          </p:cTn>
                        </p:par>
                        <p:par>
                          <p:cTn id="14" fill="hold">
                            <p:stCondLst>
                              <p:cond delay="1500"/>
                            </p:stCondLst>
                            <p:childTnLst>
                              <p:par>
                                <p:cTn id="15" presetID="15"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750" fill="hold"/>
                                        <p:tgtEl>
                                          <p:spTgt spid="3"/>
                                        </p:tgtEl>
                                        <p:attrNameLst>
                                          <p:attrName>ppt_w</p:attrName>
                                        </p:attrNameLst>
                                      </p:cBhvr>
                                      <p:tavLst>
                                        <p:tav tm="0">
                                          <p:val>
                                            <p:fltVal val="0"/>
                                          </p:val>
                                        </p:tav>
                                        <p:tav tm="100000">
                                          <p:val>
                                            <p:strVal val="#ppt_w"/>
                                          </p:val>
                                        </p:tav>
                                      </p:tavLst>
                                    </p:anim>
                                    <p:anim calcmode="lin" valueType="num">
                                      <p:cBhvr>
                                        <p:cTn id="18" dur="750" fill="hold"/>
                                        <p:tgtEl>
                                          <p:spTgt spid="3"/>
                                        </p:tgtEl>
                                        <p:attrNameLst>
                                          <p:attrName>ppt_h</p:attrName>
                                        </p:attrNameLst>
                                      </p:cBhvr>
                                      <p:tavLst>
                                        <p:tav tm="0">
                                          <p:val>
                                            <p:fltVal val="0"/>
                                          </p:val>
                                        </p:tav>
                                        <p:tav tm="100000">
                                          <p:val>
                                            <p:strVal val="#ppt_h"/>
                                          </p:val>
                                        </p:tav>
                                      </p:tavLst>
                                    </p:anim>
                                    <p:anim calcmode="lin" valueType="num">
                                      <p:cBhvr>
                                        <p:cTn id="19" dur="750" fill="hold"/>
                                        <p:tgtEl>
                                          <p:spTgt spid="3"/>
                                        </p:tgtEl>
                                        <p:attrNameLst>
                                          <p:attrName>ppt_x</p:attrName>
                                        </p:attrNameLst>
                                      </p:cBhvr>
                                      <p:tavLst>
                                        <p:tav tm="0" fmla="#ppt_x+(cos(-2*pi*(1-$))*-#ppt_x-sin(-2*pi*(1-$))*(1-#ppt_y))*(1-$)">
                                          <p:val>
                                            <p:fltVal val="0"/>
                                          </p:val>
                                        </p:tav>
                                        <p:tav tm="100000">
                                          <p:val>
                                            <p:fltVal val="1"/>
                                          </p:val>
                                        </p:tav>
                                      </p:tavLst>
                                    </p:anim>
                                    <p:anim calcmode="lin" valueType="num">
                                      <p:cBhvr>
                                        <p:cTn id="20" dur="750" fill="hold"/>
                                        <p:tgtEl>
                                          <p:spTgt spid="3"/>
                                        </p:tgtEl>
                                        <p:attrNameLst>
                                          <p:attrName>ppt_y</p:attrName>
                                        </p:attrNameLst>
                                      </p:cBhvr>
                                      <p:tavLst>
                                        <p:tav tm="0" fmla="#ppt_y+(sin(-2*pi*(1-$))*-#ppt_x+cos(-2*pi*(1-$))*(1-#ppt_y))*(1-$)">
                                          <p:val>
                                            <p:fltVal val="0"/>
                                          </p:val>
                                        </p:tav>
                                        <p:tav tm="100000">
                                          <p:val>
                                            <p:fltVal val="1"/>
                                          </p:val>
                                        </p:tav>
                                      </p:tavLst>
                                    </p:anim>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22" presetClass="entr" presetSubtype="1"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up)">
                                      <p:cBhvr>
                                        <p:cTn id="30" dur="500"/>
                                        <p:tgtEl>
                                          <p:spTgt spid="15"/>
                                        </p:tgtEl>
                                      </p:cBhvr>
                                    </p:animEffect>
                                  </p:childTnLst>
                                </p:cTn>
                              </p:par>
                            </p:childTnLst>
                          </p:cTn>
                        </p:par>
                        <p:par>
                          <p:cTn id="31" fill="hold">
                            <p:stCondLst>
                              <p:cond delay="4000"/>
                            </p:stCondLst>
                            <p:childTnLst>
                              <p:par>
                                <p:cTn id="32" presetID="15" presetClass="entr" presetSubtype="0"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750" fill="hold"/>
                                        <p:tgtEl>
                                          <p:spTgt spid="7"/>
                                        </p:tgtEl>
                                        <p:attrNameLst>
                                          <p:attrName>ppt_w</p:attrName>
                                        </p:attrNameLst>
                                      </p:cBhvr>
                                      <p:tavLst>
                                        <p:tav tm="0">
                                          <p:val>
                                            <p:fltVal val="0"/>
                                          </p:val>
                                        </p:tav>
                                        <p:tav tm="100000">
                                          <p:val>
                                            <p:strVal val="#ppt_w"/>
                                          </p:val>
                                        </p:tav>
                                      </p:tavLst>
                                    </p:anim>
                                    <p:anim calcmode="lin" valueType="num">
                                      <p:cBhvr>
                                        <p:cTn id="35" dur="750" fill="hold"/>
                                        <p:tgtEl>
                                          <p:spTgt spid="7"/>
                                        </p:tgtEl>
                                        <p:attrNameLst>
                                          <p:attrName>ppt_h</p:attrName>
                                        </p:attrNameLst>
                                      </p:cBhvr>
                                      <p:tavLst>
                                        <p:tav tm="0">
                                          <p:val>
                                            <p:fltVal val="0"/>
                                          </p:val>
                                        </p:tav>
                                        <p:tav tm="100000">
                                          <p:val>
                                            <p:strVal val="#ppt_h"/>
                                          </p:val>
                                        </p:tav>
                                      </p:tavLst>
                                    </p:anim>
                                    <p:anim calcmode="lin" valueType="num">
                                      <p:cBhvr>
                                        <p:cTn id="36" dur="750" fill="hold"/>
                                        <p:tgtEl>
                                          <p:spTgt spid="7"/>
                                        </p:tgtEl>
                                        <p:attrNameLst>
                                          <p:attrName>ppt_x</p:attrName>
                                        </p:attrNameLst>
                                      </p:cBhvr>
                                      <p:tavLst>
                                        <p:tav tm="0" fmla="#ppt_x+(cos(-2*pi*(1-$))*-#ppt_x-sin(-2*pi*(1-$))*(1-#ppt_y))*(1-$)">
                                          <p:val>
                                            <p:fltVal val="0"/>
                                          </p:val>
                                        </p:tav>
                                        <p:tav tm="100000">
                                          <p:val>
                                            <p:fltVal val="1"/>
                                          </p:val>
                                        </p:tav>
                                      </p:tavLst>
                                    </p:anim>
                                    <p:anim calcmode="lin" valueType="num">
                                      <p:cBhvr>
                                        <p:cTn id="37" dur="75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38" fill="hold">
                            <p:stCondLst>
                              <p:cond delay="5000"/>
                            </p:stCondLst>
                            <p:childTnLst>
                              <p:par>
                                <p:cTn id="39" presetID="42"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750"/>
                                        <p:tgtEl>
                                          <p:spTgt spid="10"/>
                                        </p:tgtEl>
                                      </p:cBhvr>
                                    </p:animEffect>
                                    <p:anim calcmode="lin" valueType="num">
                                      <p:cBhvr>
                                        <p:cTn id="42" dur="750" fill="hold"/>
                                        <p:tgtEl>
                                          <p:spTgt spid="10"/>
                                        </p:tgtEl>
                                        <p:attrNameLst>
                                          <p:attrName>ppt_x</p:attrName>
                                        </p:attrNameLst>
                                      </p:cBhvr>
                                      <p:tavLst>
                                        <p:tav tm="0">
                                          <p:val>
                                            <p:strVal val="#ppt_x"/>
                                          </p:val>
                                        </p:tav>
                                        <p:tav tm="100000">
                                          <p:val>
                                            <p:strVal val="#ppt_x"/>
                                          </p:val>
                                        </p:tav>
                                      </p:tavLst>
                                    </p:anim>
                                    <p:anim calcmode="lin" valueType="num">
                                      <p:cBhvr>
                                        <p:cTn id="43" dur="750" fill="hold"/>
                                        <p:tgtEl>
                                          <p:spTgt spid="10"/>
                                        </p:tgtEl>
                                        <p:attrNameLst>
                                          <p:attrName>ppt_y</p:attrName>
                                        </p:attrNameLst>
                                      </p:cBhvr>
                                      <p:tavLst>
                                        <p:tav tm="0">
                                          <p:val>
                                            <p:strVal val="#ppt_y+.1"/>
                                          </p:val>
                                        </p:tav>
                                        <p:tav tm="100000">
                                          <p:val>
                                            <p:strVal val="#ppt_y"/>
                                          </p:val>
                                        </p:tav>
                                      </p:tavLst>
                                    </p:anim>
                                  </p:childTnLst>
                                </p:cTn>
                              </p:par>
                            </p:childTnLst>
                          </p:cTn>
                        </p:par>
                        <p:par>
                          <p:cTn id="44" fill="hold">
                            <p:stCondLst>
                              <p:cond delay="6000"/>
                            </p:stCondLst>
                            <p:childTnLst>
                              <p:par>
                                <p:cTn id="45" presetID="22" presetClass="entr" presetSubtype="4"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down)">
                                      <p:cBhvr>
                                        <p:cTn id="47" dur="500"/>
                                        <p:tgtEl>
                                          <p:spTgt spid="16"/>
                                        </p:tgtEl>
                                      </p:cBhvr>
                                    </p:animEffect>
                                  </p:childTnLst>
                                </p:cTn>
                              </p:par>
                            </p:childTnLst>
                          </p:cTn>
                        </p:par>
                        <p:par>
                          <p:cTn id="48" fill="hold">
                            <p:stCondLst>
                              <p:cond delay="6500"/>
                            </p:stCondLst>
                            <p:childTnLst>
                              <p:par>
                                <p:cTn id="49" presetID="15" presetClass="entr" presetSubtype="0"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750" fill="hold"/>
                                        <p:tgtEl>
                                          <p:spTgt spid="11"/>
                                        </p:tgtEl>
                                        <p:attrNameLst>
                                          <p:attrName>ppt_w</p:attrName>
                                        </p:attrNameLst>
                                      </p:cBhvr>
                                      <p:tavLst>
                                        <p:tav tm="0">
                                          <p:val>
                                            <p:fltVal val="0"/>
                                          </p:val>
                                        </p:tav>
                                        <p:tav tm="100000">
                                          <p:val>
                                            <p:strVal val="#ppt_w"/>
                                          </p:val>
                                        </p:tav>
                                      </p:tavLst>
                                    </p:anim>
                                    <p:anim calcmode="lin" valueType="num">
                                      <p:cBhvr>
                                        <p:cTn id="52" dur="750" fill="hold"/>
                                        <p:tgtEl>
                                          <p:spTgt spid="11"/>
                                        </p:tgtEl>
                                        <p:attrNameLst>
                                          <p:attrName>ppt_h</p:attrName>
                                        </p:attrNameLst>
                                      </p:cBhvr>
                                      <p:tavLst>
                                        <p:tav tm="0">
                                          <p:val>
                                            <p:fltVal val="0"/>
                                          </p:val>
                                        </p:tav>
                                        <p:tav tm="100000">
                                          <p:val>
                                            <p:strVal val="#ppt_h"/>
                                          </p:val>
                                        </p:tav>
                                      </p:tavLst>
                                    </p:anim>
                                    <p:anim calcmode="lin" valueType="num">
                                      <p:cBhvr>
                                        <p:cTn id="53" dur="750" fill="hold"/>
                                        <p:tgtEl>
                                          <p:spTgt spid="11"/>
                                        </p:tgtEl>
                                        <p:attrNameLst>
                                          <p:attrName>ppt_x</p:attrName>
                                        </p:attrNameLst>
                                      </p:cBhvr>
                                      <p:tavLst>
                                        <p:tav tm="0" fmla="#ppt_x+(cos(-2*pi*(1-$))*-#ppt_x-sin(-2*pi*(1-$))*(1-#ppt_y))*(1-$)">
                                          <p:val>
                                            <p:fltVal val="0"/>
                                          </p:val>
                                        </p:tav>
                                        <p:tav tm="100000">
                                          <p:val>
                                            <p:fltVal val="1"/>
                                          </p:val>
                                        </p:tav>
                                      </p:tavLst>
                                    </p:anim>
                                    <p:anim calcmode="lin" valueType="num">
                                      <p:cBhvr>
                                        <p:cTn id="54" dur="75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10" grpId="0" animBg="1"/>
      <p:bldP spid="14" grpId="0"/>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464389" y="1489716"/>
            <a:ext cx="1619428" cy="582904"/>
            <a:chOff x="1979613" y="1335723"/>
            <a:chExt cx="2592387" cy="935037"/>
          </a:xfrm>
          <a:solidFill>
            <a:srgbClr val="7BC143"/>
          </a:solidFill>
        </p:grpSpPr>
        <p:sp>
          <p:nvSpPr>
            <p:cNvPr id="8" name="Line 13"/>
            <p:cNvSpPr>
              <a:spLocks noChangeShapeType="1"/>
            </p:cNvSpPr>
            <p:nvPr/>
          </p:nvSpPr>
          <p:spPr bwMode="auto">
            <a:xfrm flipV="1">
              <a:off x="1979613" y="1337310"/>
              <a:ext cx="933450" cy="933450"/>
            </a:xfrm>
            <a:prstGeom prst="line">
              <a:avLst/>
            </a:prstGeom>
            <a:grpFill/>
            <a:ln w="9525">
              <a:solidFill>
                <a:srgbClr val="0075C2"/>
              </a:solidFill>
              <a:prstDash val="dash"/>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rgbClr val="000000"/>
                </a:solidFill>
                <a:latin typeface="Arial" panose="020B0604020202020204" pitchFamily="34" charset="0"/>
                <a:ea typeface="微软雅黑" pitchFamily="34" charset="-122"/>
              </a:endParaRPr>
            </a:p>
          </p:txBody>
        </p:sp>
        <p:sp>
          <p:nvSpPr>
            <p:cNvPr id="9" name="Line 16"/>
            <p:cNvSpPr>
              <a:spLocks noChangeShapeType="1"/>
            </p:cNvSpPr>
            <p:nvPr/>
          </p:nvSpPr>
          <p:spPr bwMode="auto">
            <a:xfrm>
              <a:off x="2916238" y="1335723"/>
              <a:ext cx="1655762" cy="0"/>
            </a:xfrm>
            <a:prstGeom prst="line">
              <a:avLst/>
            </a:prstGeom>
            <a:grpFill/>
            <a:ln w="9525">
              <a:solidFill>
                <a:srgbClr val="0075C2"/>
              </a:solidFill>
              <a:prstDash val="dash"/>
              <a:rou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rgbClr val="000000"/>
                </a:solidFill>
                <a:latin typeface="Arial" panose="020B0604020202020204" pitchFamily="34" charset="0"/>
                <a:ea typeface="微软雅黑" pitchFamily="34" charset="-122"/>
              </a:endParaRPr>
            </a:p>
          </p:txBody>
        </p:sp>
      </p:grpSp>
      <p:sp>
        <p:nvSpPr>
          <p:cNvPr id="10" name="Rectangle 17"/>
          <p:cNvSpPr>
            <a:spLocks noChangeArrowheads="1"/>
          </p:cNvSpPr>
          <p:nvPr/>
        </p:nvSpPr>
        <p:spPr bwMode="auto">
          <a:xfrm>
            <a:off x="2458440" y="2078557"/>
            <a:ext cx="1615377" cy="272669"/>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1914" tIns="35956" rIns="71914" bIns="35956">
            <a:spAutoFit/>
          </a:bodyPr>
          <a:lstStyle/>
          <a:p>
            <a:r>
              <a:rPr lang="zh-CN" altLang="en-US" sz="1300" b="1" dirty="0">
                <a:solidFill>
                  <a:srgbClr val="000000"/>
                </a:solidFill>
                <a:latin typeface="Arial" panose="020B0604020202020204" pitchFamily="34" charset="0"/>
                <a:ea typeface="微软雅黑" pitchFamily="34" charset="-122"/>
              </a:rPr>
              <a:t>单击添加文字内容</a:t>
            </a:r>
            <a:endParaRPr lang="zh-CN" altLang="en-US" sz="1300" b="1" dirty="0">
              <a:solidFill>
                <a:srgbClr val="000000"/>
              </a:solidFill>
              <a:latin typeface="Arial" panose="020B0604020202020204" pitchFamily="34" charset="0"/>
              <a:ea typeface="微软雅黑" pitchFamily="34" charset="-122"/>
            </a:endParaRPr>
          </a:p>
        </p:txBody>
      </p:sp>
      <p:sp>
        <p:nvSpPr>
          <p:cNvPr id="11" name="Rectangle 18"/>
          <p:cNvSpPr>
            <a:spLocks noChangeArrowheads="1"/>
          </p:cNvSpPr>
          <p:nvPr/>
        </p:nvSpPr>
        <p:spPr bwMode="auto">
          <a:xfrm>
            <a:off x="3187366" y="4434841"/>
            <a:ext cx="1598615" cy="240419"/>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1914" tIns="35956" rIns="71914" bIns="35956">
            <a:spAutoFit/>
          </a:bodyPr>
          <a:lstStyle/>
          <a:p>
            <a:r>
              <a:rPr lang="zh-CN" altLang="en-US" sz="1100" dirty="0">
                <a:solidFill>
                  <a:srgbClr val="000000"/>
                </a:solidFill>
                <a:latin typeface="Arial" panose="020B0604020202020204" pitchFamily="34" charset="0"/>
                <a:ea typeface="微软雅黑" pitchFamily="34" charset="-122"/>
              </a:rPr>
              <a:t>单击此处添加文字内容</a:t>
            </a:r>
            <a:endParaRPr lang="zh-CN" altLang="en-US" sz="1100" dirty="0">
              <a:solidFill>
                <a:srgbClr val="000000"/>
              </a:solidFill>
              <a:latin typeface="Arial" panose="020B0604020202020204" pitchFamily="34" charset="0"/>
              <a:ea typeface="微软雅黑" pitchFamily="34" charset="-122"/>
            </a:endParaRPr>
          </a:p>
        </p:txBody>
      </p:sp>
      <p:sp>
        <p:nvSpPr>
          <p:cNvPr id="12" name="Rectangle 19"/>
          <p:cNvSpPr>
            <a:spLocks noChangeArrowheads="1"/>
          </p:cNvSpPr>
          <p:nvPr/>
        </p:nvSpPr>
        <p:spPr bwMode="auto">
          <a:xfrm>
            <a:off x="3192406" y="4240618"/>
            <a:ext cx="1593572" cy="272669"/>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1914" tIns="35956" rIns="71914" bIns="35956">
            <a:spAutoFit/>
          </a:bodyPr>
          <a:lstStyle/>
          <a:p>
            <a:r>
              <a:rPr lang="zh-CN" altLang="en-US" sz="1300" b="1" dirty="0">
                <a:solidFill>
                  <a:srgbClr val="000000"/>
                </a:solidFill>
                <a:latin typeface="Arial" panose="020B0604020202020204" pitchFamily="34" charset="0"/>
                <a:ea typeface="微软雅黑" pitchFamily="34" charset="-122"/>
              </a:rPr>
              <a:t>单击添加文字内容</a:t>
            </a:r>
            <a:endParaRPr lang="zh-CN" altLang="en-US" sz="1300" b="1" dirty="0">
              <a:solidFill>
                <a:srgbClr val="000000"/>
              </a:solidFill>
              <a:latin typeface="Arial" panose="020B0604020202020204" pitchFamily="34" charset="0"/>
              <a:ea typeface="微软雅黑" pitchFamily="34" charset="-122"/>
            </a:endParaRPr>
          </a:p>
        </p:txBody>
      </p:sp>
      <p:sp>
        <p:nvSpPr>
          <p:cNvPr id="13" name="Rectangle 20"/>
          <p:cNvSpPr>
            <a:spLocks noChangeArrowheads="1"/>
          </p:cNvSpPr>
          <p:nvPr/>
        </p:nvSpPr>
        <p:spPr bwMode="auto">
          <a:xfrm>
            <a:off x="2453397" y="2292826"/>
            <a:ext cx="1620421" cy="240419"/>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1914" tIns="35956" rIns="71914" bIns="35956">
            <a:spAutoFit/>
          </a:bodyPr>
          <a:lstStyle/>
          <a:p>
            <a:r>
              <a:rPr lang="zh-CN" altLang="en-US" sz="1100" dirty="0">
                <a:solidFill>
                  <a:srgbClr val="000000"/>
                </a:solidFill>
                <a:latin typeface="Arial" panose="020B0604020202020204" pitchFamily="34" charset="0"/>
                <a:ea typeface="微软雅黑" pitchFamily="34" charset="-122"/>
              </a:rPr>
              <a:t>单击此处添加文字内容</a:t>
            </a:r>
            <a:endParaRPr lang="zh-CN" altLang="en-US" sz="1100" dirty="0">
              <a:solidFill>
                <a:srgbClr val="000000"/>
              </a:solidFill>
              <a:latin typeface="Arial" panose="020B0604020202020204" pitchFamily="34" charset="0"/>
              <a:ea typeface="微软雅黑" pitchFamily="34" charset="-122"/>
            </a:endParaRPr>
          </a:p>
        </p:txBody>
      </p:sp>
      <p:sp>
        <p:nvSpPr>
          <p:cNvPr id="14" name="AutoShape 39"/>
          <p:cNvSpPr>
            <a:spLocks noChangeArrowheads="1"/>
          </p:cNvSpPr>
          <p:nvPr/>
        </p:nvSpPr>
        <p:spPr bwMode="auto">
          <a:xfrm>
            <a:off x="4139152" y="1602733"/>
            <a:ext cx="2828497" cy="875246"/>
          </a:xfrm>
          <a:prstGeom prst="roundRect">
            <a:avLst>
              <a:gd name="adj" fmla="val 2872"/>
            </a:avLst>
          </a:prstGeom>
          <a:gradFill flip="none" rotWithShape="1">
            <a:gsLst>
              <a:gs pos="0">
                <a:schemeClr val="bg1">
                  <a:lumMod val="75000"/>
                  <a:tint val="66000"/>
                  <a:satMod val="160000"/>
                </a:schemeClr>
              </a:gs>
              <a:gs pos="50000">
                <a:schemeClr val="bg1">
                  <a:tint val="44500"/>
                  <a:satMod val="160000"/>
                  <a:lumMod val="96000"/>
                </a:schemeClr>
              </a:gs>
              <a:gs pos="100000">
                <a:schemeClr val="bg1">
                  <a:lumMod val="75000"/>
                  <a:tint val="23500"/>
                  <a:satMod val="160000"/>
                </a:schemeClr>
              </a:gs>
            </a:gsLst>
            <a:lin ang="13500000" scaled="1"/>
            <a:tileRect/>
          </a:gradFill>
          <a:ln w="19050">
            <a:solidFill>
              <a:schemeClr val="bg1">
                <a:lumMod val="9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9224" tIns="39612" rIns="79224" bIns="39612" anchor="ctr"/>
          <a:lstStyle/>
          <a:p>
            <a:pPr algn="ctr"/>
            <a:r>
              <a:rPr lang="zh-CN" altLang="en-US" sz="1400" dirty="0">
                <a:solidFill>
                  <a:schemeClr val="tx1"/>
                </a:solidFill>
                <a:latin typeface="微软雅黑" pitchFamily="34" charset="-122"/>
                <a:ea typeface="微软雅黑" pitchFamily="34" charset="-122"/>
              </a:rPr>
              <a:t>单击此处添加文字内容</a:t>
            </a:r>
            <a:endParaRPr lang="en-US" altLang="zh-CN" sz="1400" dirty="0">
              <a:solidFill>
                <a:schemeClr val="tx1"/>
              </a:solidFill>
              <a:latin typeface="微软雅黑" pitchFamily="34" charset="-122"/>
              <a:ea typeface="微软雅黑" pitchFamily="34" charset="-122"/>
            </a:endParaRPr>
          </a:p>
          <a:p>
            <a:pPr algn="ctr"/>
            <a:r>
              <a:rPr lang="zh-CN" altLang="en-US" sz="1400" dirty="0">
                <a:solidFill>
                  <a:schemeClr val="tx1"/>
                </a:solidFill>
                <a:latin typeface="微软雅黑" pitchFamily="34" charset="-122"/>
                <a:ea typeface="微软雅黑" pitchFamily="34" charset="-122"/>
              </a:rPr>
              <a:t>单击此处添加文字内容</a:t>
            </a:r>
            <a:endParaRPr lang="zh-CN" altLang="en-US" sz="1400" dirty="0">
              <a:solidFill>
                <a:schemeClr val="tx1"/>
              </a:solidFill>
              <a:latin typeface="微软雅黑" pitchFamily="34" charset="-122"/>
              <a:ea typeface="微软雅黑" pitchFamily="34" charset="-122"/>
            </a:endParaRPr>
          </a:p>
          <a:p>
            <a:pPr algn="ctr"/>
            <a:r>
              <a:rPr lang="zh-CN" altLang="en-US" sz="1400" dirty="0">
                <a:solidFill>
                  <a:schemeClr val="tx1"/>
                </a:solidFill>
                <a:latin typeface="微软雅黑" pitchFamily="34" charset="-122"/>
                <a:ea typeface="微软雅黑" pitchFamily="34" charset="-122"/>
              </a:rPr>
              <a:t>单击此处添加文字内容</a:t>
            </a:r>
            <a:endParaRPr lang="zh-CN" altLang="en-US" sz="1400" dirty="0">
              <a:solidFill>
                <a:schemeClr val="tx1"/>
              </a:solidFill>
              <a:latin typeface="微软雅黑" pitchFamily="34" charset="-122"/>
              <a:ea typeface="微软雅黑" pitchFamily="34" charset="-122"/>
            </a:endParaRPr>
          </a:p>
        </p:txBody>
      </p:sp>
      <p:sp>
        <p:nvSpPr>
          <p:cNvPr id="15" name="AutoShape 38"/>
          <p:cNvSpPr>
            <a:spLocks noChangeArrowheads="1"/>
          </p:cNvSpPr>
          <p:nvPr/>
        </p:nvSpPr>
        <p:spPr bwMode="auto">
          <a:xfrm>
            <a:off x="4139352" y="1146707"/>
            <a:ext cx="2828299" cy="430086"/>
          </a:xfrm>
          <a:prstGeom prst="roundRect">
            <a:avLst>
              <a:gd name="adj" fmla="val 16667"/>
            </a:avLst>
          </a:prstGeom>
          <a:solidFill>
            <a:srgbClr val="0075C2"/>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lt1"/>
                </a:solidFill>
                <a:latin typeface="微软雅黑" pitchFamily="34" charset="-122"/>
                <a:ea typeface="微软雅黑" pitchFamily="34" charset="-122"/>
              </a:rPr>
              <a:t>标题文字内容</a:t>
            </a:r>
            <a:endParaRPr lang="zh-CN" altLang="en-US" sz="1400" b="1" dirty="0">
              <a:solidFill>
                <a:schemeClr val="lt1"/>
              </a:solidFill>
              <a:latin typeface="微软雅黑" pitchFamily="34" charset="-122"/>
              <a:ea typeface="微软雅黑" pitchFamily="34" charset="-122"/>
            </a:endParaRPr>
          </a:p>
        </p:txBody>
      </p:sp>
      <p:sp>
        <p:nvSpPr>
          <p:cNvPr id="16" name="AutoShape 39"/>
          <p:cNvSpPr>
            <a:spLocks noChangeArrowheads="1"/>
          </p:cNvSpPr>
          <p:nvPr/>
        </p:nvSpPr>
        <p:spPr bwMode="auto">
          <a:xfrm>
            <a:off x="4551813" y="3123503"/>
            <a:ext cx="2828497" cy="875246"/>
          </a:xfrm>
          <a:prstGeom prst="roundRect">
            <a:avLst>
              <a:gd name="adj" fmla="val 2872"/>
            </a:avLst>
          </a:prstGeom>
          <a:gradFill flip="none" rotWithShape="1">
            <a:gsLst>
              <a:gs pos="0">
                <a:schemeClr val="bg1">
                  <a:lumMod val="75000"/>
                  <a:tint val="66000"/>
                  <a:satMod val="160000"/>
                </a:schemeClr>
              </a:gs>
              <a:gs pos="50000">
                <a:schemeClr val="bg1">
                  <a:tint val="44500"/>
                  <a:satMod val="160000"/>
                  <a:lumMod val="96000"/>
                </a:schemeClr>
              </a:gs>
              <a:gs pos="100000">
                <a:schemeClr val="bg1">
                  <a:lumMod val="75000"/>
                  <a:tint val="23500"/>
                  <a:satMod val="160000"/>
                </a:schemeClr>
              </a:gs>
            </a:gsLst>
            <a:lin ang="13500000" scaled="1"/>
            <a:tileRect/>
          </a:gradFill>
          <a:ln w="19050">
            <a:solidFill>
              <a:schemeClr val="bg1">
                <a:lumMod val="9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9224" tIns="39612" rIns="79224" bIns="39612" anchor="ctr"/>
          <a:lstStyle/>
          <a:p>
            <a:pPr algn="ctr"/>
            <a:r>
              <a:rPr lang="zh-CN" altLang="en-US" sz="1400" dirty="0">
                <a:solidFill>
                  <a:schemeClr val="tx1"/>
                </a:solidFill>
                <a:latin typeface="微软雅黑" pitchFamily="34" charset="-122"/>
                <a:ea typeface="微软雅黑" pitchFamily="34" charset="-122"/>
              </a:rPr>
              <a:t>单击此处添加文字内容</a:t>
            </a:r>
            <a:endParaRPr lang="en-US" altLang="zh-CN" sz="1400" dirty="0">
              <a:solidFill>
                <a:schemeClr val="tx1"/>
              </a:solidFill>
              <a:latin typeface="微软雅黑" pitchFamily="34" charset="-122"/>
              <a:ea typeface="微软雅黑" pitchFamily="34" charset="-122"/>
            </a:endParaRPr>
          </a:p>
          <a:p>
            <a:pPr algn="ctr"/>
            <a:r>
              <a:rPr lang="zh-CN" altLang="en-US" sz="1400" dirty="0">
                <a:solidFill>
                  <a:schemeClr val="tx1"/>
                </a:solidFill>
                <a:latin typeface="微软雅黑" pitchFamily="34" charset="-122"/>
                <a:ea typeface="微软雅黑" pitchFamily="34" charset="-122"/>
              </a:rPr>
              <a:t>单击此处添加文字内容</a:t>
            </a:r>
            <a:endParaRPr lang="zh-CN" altLang="en-US" sz="1400" dirty="0">
              <a:solidFill>
                <a:schemeClr val="tx1"/>
              </a:solidFill>
              <a:latin typeface="微软雅黑" pitchFamily="34" charset="-122"/>
              <a:ea typeface="微软雅黑" pitchFamily="34" charset="-122"/>
            </a:endParaRPr>
          </a:p>
          <a:p>
            <a:pPr algn="ctr"/>
            <a:r>
              <a:rPr lang="zh-CN" altLang="en-US" sz="1400" dirty="0">
                <a:solidFill>
                  <a:schemeClr val="tx1"/>
                </a:solidFill>
                <a:latin typeface="微软雅黑" pitchFamily="34" charset="-122"/>
                <a:ea typeface="微软雅黑" pitchFamily="34" charset="-122"/>
              </a:rPr>
              <a:t>单击此处添加文字内容</a:t>
            </a:r>
            <a:endParaRPr lang="zh-CN" altLang="en-US" sz="1400" dirty="0">
              <a:solidFill>
                <a:schemeClr val="tx1"/>
              </a:solidFill>
              <a:latin typeface="微软雅黑" pitchFamily="34" charset="-122"/>
              <a:ea typeface="微软雅黑" pitchFamily="34" charset="-122"/>
            </a:endParaRPr>
          </a:p>
        </p:txBody>
      </p:sp>
      <p:sp>
        <p:nvSpPr>
          <p:cNvPr id="17" name="AutoShape 38"/>
          <p:cNvSpPr>
            <a:spLocks noChangeArrowheads="1"/>
          </p:cNvSpPr>
          <p:nvPr/>
        </p:nvSpPr>
        <p:spPr bwMode="auto">
          <a:xfrm>
            <a:off x="4552013" y="2644755"/>
            <a:ext cx="2828299" cy="452806"/>
          </a:xfrm>
          <a:prstGeom prst="roundRect">
            <a:avLst>
              <a:gd name="adj" fmla="val 16667"/>
            </a:avLst>
          </a:prstGeom>
          <a:solidFill>
            <a:srgbClr val="7BC143"/>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lt1"/>
                </a:solidFill>
                <a:latin typeface="微软雅黑" pitchFamily="34" charset="-122"/>
                <a:ea typeface="微软雅黑" pitchFamily="34" charset="-122"/>
              </a:rPr>
              <a:t>标题文字内容</a:t>
            </a:r>
            <a:endParaRPr lang="zh-CN" altLang="en-US" sz="1400" b="1" dirty="0">
              <a:solidFill>
                <a:schemeClr val="lt1"/>
              </a:solidFill>
              <a:latin typeface="微软雅黑" pitchFamily="34" charset="-122"/>
              <a:ea typeface="微软雅黑" pitchFamily="34" charset="-122"/>
            </a:endParaRPr>
          </a:p>
        </p:txBody>
      </p:sp>
      <p:grpSp>
        <p:nvGrpSpPr>
          <p:cNvPr id="23" name="组合 22"/>
          <p:cNvGrpSpPr/>
          <p:nvPr/>
        </p:nvGrpSpPr>
        <p:grpSpPr>
          <a:xfrm>
            <a:off x="2974234" y="2995638"/>
            <a:ext cx="1529185" cy="718484"/>
            <a:chOff x="2402689" y="2777994"/>
            <a:chExt cx="1941822" cy="914243"/>
          </a:xfrm>
        </p:grpSpPr>
        <p:sp>
          <p:nvSpPr>
            <p:cNvPr id="24" name="Line 14"/>
            <p:cNvSpPr>
              <a:spLocks noChangeShapeType="1"/>
            </p:cNvSpPr>
            <p:nvPr/>
          </p:nvSpPr>
          <p:spPr bwMode="auto">
            <a:xfrm flipV="1">
              <a:off x="2402689" y="2777994"/>
              <a:ext cx="914243" cy="914243"/>
            </a:xfrm>
            <a:prstGeom prst="line">
              <a:avLst/>
            </a:prstGeom>
            <a:noFill/>
            <a:ln w="9525">
              <a:solidFill>
                <a:srgbClr val="7BC143"/>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latin typeface="Arial" panose="020B0604020202020204" pitchFamily="34" charset="0"/>
                <a:ea typeface="微软雅黑" pitchFamily="34" charset="-122"/>
              </a:endParaRPr>
            </a:p>
          </p:txBody>
        </p:sp>
        <p:sp>
          <p:nvSpPr>
            <p:cNvPr id="25" name="Line 15"/>
            <p:cNvSpPr>
              <a:spLocks noChangeShapeType="1"/>
            </p:cNvSpPr>
            <p:nvPr/>
          </p:nvSpPr>
          <p:spPr bwMode="auto">
            <a:xfrm>
              <a:off x="3316932" y="2779253"/>
              <a:ext cx="1027579" cy="0"/>
            </a:xfrm>
            <a:prstGeom prst="line">
              <a:avLst/>
            </a:prstGeom>
            <a:noFill/>
            <a:ln w="9525">
              <a:solidFill>
                <a:srgbClr val="7BC143"/>
              </a:solidFill>
              <a:prstDash val="dash"/>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latin typeface="Arial" panose="020B0604020202020204" pitchFamily="34" charset="0"/>
                <a:ea typeface="微软雅黑" pitchFamily="34" charset="-122"/>
              </a:endParaRPr>
            </a:p>
          </p:txBody>
        </p:sp>
      </p:grpSp>
      <p:pic>
        <p:nvPicPr>
          <p:cNvPr id="4098" name="Picture 2" descr="C:\Users\Thinkpad\Desktop\医疗PNG\3_0001_图层-10.png"/>
          <p:cNvPicPr>
            <a:picLocks noChangeAspect="1" noChangeArrowheads="1"/>
          </p:cNvPicPr>
          <p:nvPr/>
        </p:nvPicPr>
        <p:blipFill>
          <a:blip r:embed="rId1" cstate="email"/>
          <a:srcRect/>
          <a:stretch>
            <a:fillRect/>
          </a:stretch>
        </p:blipFill>
        <p:spPr bwMode="auto">
          <a:xfrm>
            <a:off x="1675207" y="1161947"/>
            <a:ext cx="762546" cy="1677005"/>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Thinkpad\Desktop\医疗PNG\3_0000_图层-11.png"/>
          <p:cNvPicPr>
            <a:picLocks noChangeAspect="1" noChangeArrowheads="1"/>
          </p:cNvPicPr>
          <p:nvPr/>
        </p:nvPicPr>
        <p:blipFill>
          <a:blip r:embed="rId2" cstate="email"/>
          <a:srcRect/>
          <a:stretch>
            <a:fillRect/>
          </a:stretch>
        </p:blipFill>
        <p:spPr bwMode="auto">
          <a:xfrm>
            <a:off x="2300925" y="2900385"/>
            <a:ext cx="702973" cy="16546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00" advClick="0" advTm="4000">
        <p14:flip dir="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ppt_x"/>
                                          </p:val>
                                        </p:tav>
                                        <p:tav tm="100000">
                                          <p:val>
                                            <p:strVal val="#ppt_x"/>
                                          </p:val>
                                        </p:tav>
                                      </p:tavLst>
                                    </p:anim>
                                    <p:anim calcmode="lin" valueType="num">
                                      <p:cBhvr additive="base">
                                        <p:cTn id="8" dur="500" fill="hold"/>
                                        <p:tgtEl>
                                          <p:spTgt spid="409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50" fill="hold"/>
                                        <p:tgtEl>
                                          <p:spTgt spid="10"/>
                                        </p:tgtEl>
                                        <p:attrNameLst>
                                          <p:attrName>ppt_w</p:attrName>
                                        </p:attrNameLst>
                                      </p:cBhvr>
                                      <p:tavLst>
                                        <p:tav tm="0">
                                          <p:val>
                                            <p:fltVal val="0"/>
                                          </p:val>
                                        </p:tav>
                                        <p:tav tm="100000">
                                          <p:val>
                                            <p:strVal val="#ppt_w"/>
                                          </p:val>
                                        </p:tav>
                                      </p:tavLst>
                                    </p:anim>
                                    <p:anim calcmode="lin" valueType="num">
                                      <p:cBhvr>
                                        <p:cTn id="13" dur="250" fill="hold"/>
                                        <p:tgtEl>
                                          <p:spTgt spid="10"/>
                                        </p:tgtEl>
                                        <p:attrNameLst>
                                          <p:attrName>ppt_h</p:attrName>
                                        </p:attrNameLst>
                                      </p:cBhvr>
                                      <p:tavLst>
                                        <p:tav tm="0">
                                          <p:val>
                                            <p:fltVal val="0"/>
                                          </p:val>
                                        </p:tav>
                                        <p:tav tm="100000">
                                          <p:val>
                                            <p:strVal val="#ppt_h"/>
                                          </p:val>
                                        </p:tav>
                                      </p:tavLst>
                                    </p:anim>
                                    <p:anim calcmode="lin" valueType="num">
                                      <p:cBhvr>
                                        <p:cTn id="14" dur="250" fill="hold"/>
                                        <p:tgtEl>
                                          <p:spTgt spid="10"/>
                                        </p:tgtEl>
                                        <p:attrNameLst>
                                          <p:attrName>style.rotation</p:attrName>
                                        </p:attrNameLst>
                                      </p:cBhvr>
                                      <p:tavLst>
                                        <p:tav tm="0">
                                          <p:val>
                                            <p:fltVal val="90"/>
                                          </p:val>
                                        </p:tav>
                                        <p:tav tm="100000">
                                          <p:val>
                                            <p:fltVal val="0"/>
                                          </p:val>
                                        </p:tav>
                                      </p:tavLst>
                                    </p:anim>
                                    <p:animEffect transition="in" filter="fade">
                                      <p:cBhvr>
                                        <p:cTn id="15" dur="250"/>
                                        <p:tgtEl>
                                          <p:spTgt spid="10"/>
                                        </p:tgtEl>
                                      </p:cBhvr>
                                    </p:animEffect>
                                  </p:childTnLst>
                                </p:cTn>
                              </p:par>
                              <p:par>
                                <p:cTn id="16" presetID="31"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250" fill="hold"/>
                                        <p:tgtEl>
                                          <p:spTgt spid="13"/>
                                        </p:tgtEl>
                                        <p:attrNameLst>
                                          <p:attrName>ppt_w</p:attrName>
                                        </p:attrNameLst>
                                      </p:cBhvr>
                                      <p:tavLst>
                                        <p:tav tm="0">
                                          <p:val>
                                            <p:fltVal val="0"/>
                                          </p:val>
                                        </p:tav>
                                        <p:tav tm="100000">
                                          <p:val>
                                            <p:strVal val="#ppt_w"/>
                                          </p:val>
                                        </p:tav>
                                      </p:tavLst>
                                    </p:anim>
                                    <p:anim calcmode="lin" valueType="num">
                                      <p:cBhvr>
                                        <p:cTn id="19" dur="250" fill="hold"/>
                                        <p:tgtEl>
                                          <p:spTgt spid="13"/>
                                        </p:tgtEl>
                                        <p:attrNameLst>
                                          <p:attrName>ppt_h</p:attrName>
                                        </p:attrNameLst>
                                      </p:cBhvr>
                                      <p:tavLst>
                                        <p:tav tm="0">
                                          <p:val>
                                            <p:fltVal val="0"/>
                                          </p:val>
                                        </p:tav>
                                        <p:tav tm="100000">
                                          <p:val>
                                            <p:strVal val="#ppt_h"/>
                                          </p:val>
                                        </p:tav>
                                      </p:tavLst>
                                    </p:anim>
                                    <p:anim calcmode="lin" valueType="num">
                                      <p:cBhvr>
                                        <p:cTn id="20" dur="250" fill="hold"/>
                                        <p:tgtEl>
                                          <p:spTgt spid="13"/>
                                        </p:tgtEl>
                                        <p:attrNameLst>
                                          <p:attrName>style.rotation</p:attrName>
                                        </p:attrNameLst>
                                      </p:cBhvr>
                                      <p:tavLst>
                                        <p:tav tm="0">
                                          <p:val>
                                            <p:fltVal val="90"/>
                                          </p:val>
                                        </p:tav>
                                        <p:tav tm="100000">
                                          <p:val>
                                            <p:fltVal val="0"/>
                                          </p:val>
                                        </p:tav>
                                      </p:tavLst>
                                    </p:anim>
                                    <p:animEffect transition="in" filter="fade">
                                      <p:cBhvr>
                                        <p:cTn id="21" dur="250"/>
                                        <p:tgtEl>
                                          <p:spTgt spid="13"/>
                                        </p:tgtEl>
                                      </p:cBhvr>
                                    </p:animEffect>
                                  </p:childTnLst>
                                </p:cTn>
                              </p:par>
                            </p:childTnLst>
                          </p:cTn>
                        </p:par>
                        <p:par>
                          <p:cTn id="22" fill="hold">
                            <p:stCondLst>
                              <p:cond delay="1000"/>
                            </p:stCondLst>
                            <p:childTnLst>
                              <p:par>
                                <p:cTn id="23" presetID="22" presetClass="entr" presetSubtype="8"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1500"/>
                            </p:stCondLst>
                            <p:childTnLst>
                              <p:par>
                                <p:cTn id="27" presetID="53" presetClass="entr" presetSubtype="16"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250" fill="hold"/>
                                        <p:tgtEl>
                                          <p:spTgt spid="15"/>
                                        </p:tgtEl>
                                        <p:attrNameLst>
                                          <p:attrName>ppt_w</p:attrName>
                                        </p:attrNameLst>
                                      </p:cBhvr>
                                      <p:tavLst>
                                        <p:tav tm="0">
                                          <p:val>
                                            <p:fltVal val="0"/>
                                          </p:val>
                                        </p:tav>
                                        <p:tav tm="100000">
                                          <p:val>
                                            <p:strVal val="#ppt_w"/>
                                          </p:val>
                                        </p:tav>
                                      </p:tavLst>
                                    </p:anim>
                                    <p:anim calcmode="lin" valueType="num">
                                      <p:cBhvr>
                                        <p:cTn id="30" dur="250" fill="hold"/>
                                        <p:tgtEl>
                                          <p:spTgt spid="15"/>
                                        </p:tgtEl>
                                        <p:attrNameLst>
                                          <p:attrName>ppt_h</p:attrName>
                                        </p:attrNameLst>
                                      </p:cBhvr>
                                      <p:tavLst>
                                        <p:tav tm="0">
                                          <p:val>
                                            <p:fltVal val="0"/>
                                          </p:val>
                                        </p:tav>
                                        <p:tav tm="100000">
                                          <p:val>
                                            <p:strVal val="#ppt_h"/>
                                          </p:val>
                                        </p:tav>
                                      </p:tavLst>
                                    </p:anim>
                                    <p:animEffect transition="in" filter="fade">
                                      <p:cBhvr>
                                        <p:cTn id="31" dur="250"/>
                                        <p:tgtEl>
                                          <p:spTgt spid="15"/>
                                        </p:tgtEl>
                                      </p:cBhvr>
                                    </p:animEffect>
                                  </p:childTnLst>
                                </p:cTn>
                              </p:par>
                              <p:par>
                                <p:cTn id="32" presetID="53" presetClass="entr" presetSubtype="16" fill="hold" grpId="0" nodeType="withEffect">
                                  <p:stCondLst>
                                    <p:cond delay="500"/>
                                  </p:stCondLst>
                                  <p:childTnLst>
                                    <p:set>
                                      <p:cBhvr>
                                        <p:cTn id="33" dur="1" fill="hold">
                                          <p:stCondLst>
                                            <p:cond delay="0"/>
                                          </p:stCondLst>
                                        </p:cTn>
                                        <p:tgtEl>
                                          <p:spTgt spid="14"/>
                                        </p:tgtEl>
                                        <p:attrNameLst>
                                          <p:attrName>style.visibility</p:attrName>
                                        </p:attrNameLst>
                                      </p:cBhvr>
                                      <p:to>
                                        <p:strVal val="visible"/>
                                      </p:to>
                                    </p:set>
                                    <p:anim calcmode="lin" valueType="num">
                                      <p:cBhvr>
                                        <p:cTn id="34" dur="250" fill="hold"/>
                                        <p:tgtEl>
                                          <p:spTgt spid="14"/>
                                        </p:tgtEl>
                                        <p:attrNameLst>
                                          <p:attrName>ppt_w</p:attrName>
                                        </p:attrNameLst>
                                      </p:cBhvr>
                                      <p:tavLst>
                                        <p:tav tm="0">
                                          <p:val>
                                            <p:fltVal val="0"/>
                                          </p:val>
                                        </p:tav>
                                        <p:tav tm="100000">
                                          <p:val>
                                            <p:strVal val="#ppt_w"/>
                                          </p:val>
                                        </p:tav>
                                      </p:tavLst>
                                    </p:anim>
                                    <p:anim calcmode="lin" valueType="num">
                                      <p:cBhvr>
                                        <p:cTn id="35" dur="250" fill="hold"/>
                                        <p:tgtEl>
                                          <p:spTgt spid="14"/>
                                        </p:tgtEl>
                                        <p:attrNameLst>
                                          <p:attrName>ppt_h</p:attrName>
                                        </p:attrNameLst>
                                      </p:cBhvr>
                                      <p:tavLst>
                                        <p:tav tm="0">
                                          <p:val>
                                            <p:fltVal val="0"/>
                                          </p:val>
                                        </p:tav>
                                        <p:tav tm="100000">
                                          <p:val>
                                            <p:strVal val="#ppt_h"/>
                                          </p:val>
                                        </p:tav>
                                      </p:tavLst>
                                    </p:anim>
                                    <p:animEffect transition="in" filter="fade">
                                      <p:cBhvr>
                                        <p:cTn id="36" dur="250"/>
                                        <p:tgtEl>
                                          <p:spTgt spid="14"/>
                                        </p:tgtEl>
                                      </p:cBhvr>
                                    </p:animEffect>
                                  </p:childTnLst>
                                </p:cTn>
                              </p:par>
                              <p:par>
                                <p:cTn id="37" presetID="2" presetClass="entr" presetSubtype="4" fill="hold" nodeType="withEffect">
                                  <p:stCondLst>
                                    <p:cond delay="500"/>
                                  </p:stCondLst>
                                  <p:childTnLst>
                                    <p:set>
                                      <p:cBhvr>
                                        <p:cTn id="38" dur="1" fill="hold">
                                          <p:stCondLst>
                                            <p:cond delay="0"/>
                                          </p:stCondLst>
                                        </p:cTn>
                                        <p:tgtEl>
                                          <p:spTgt spid="4099"/>
                                        </p:tgtEl>
                                        <p:attrNameLst>
                                          <p:attrName>style.visibility</p:attrName>
                                        </p:attrNameLst>
                                      </p:cBhvr>
                                      <p:to>
                                        <p:strVal val="visible"/>
                                      </p:to>
                                    </p:set>
                                    <p:anim calcmode="lin" valueType="num">
                                      <p:cBhvr additive="base">
                                        <p:cTn id="39" dur="500" fill="hold"/>
                                        <p:tgtEl>
                                          <p:spTgt spid="4099"/>
                                        </p:tgtEl>
                                        <p:attrNameLst>
                                          <p:attrName>ppt_x</p:attrName>
                                        </p:attrNameLst>
                                      </p:cBhvr>
                                      <p:tavLst>
                                        <p:tav tm="0">
                                          <p:val>
                                            <p:strVal val="#ppt_x"/>
                                          </p:val>
                                        </p:tav>
                                        <p:tav tm="100000">
                                          <p:val>
                                            <p:strVal val="#ppt_x"/>
                                          </p:val>
                                        </p:tav>
                                      </p:tavLst>
                                    </p:anim>
                                    <p:anim calcmode="lin" valueType="num">
                                      <p:cBhvr additive="base">
                                        <p:cTn id="40" dur="500" fill="hold"/>
                                        <p:tgtEl>
                                          <p:spTgt spid="4099"/>
                                        </p:tgtEl>
                                        <p:attrNameLst>
                                          <p:attrName>ppt_y</p:attrName>
                                        </p:attrNameLst>
                                      </p:cBhvr>
                                      <p:tavLst>
                                        <p:tav tm="0">
                                          <p:val>
                                            <p:strVal val="1+#ppt_h/2"/>
                                          </p:val>
                                        </p:tav>
                                        <p:tav tm="100000">
                                          <p:val>
                                            <p:strVal val="#ppt_y"/>
                                          </p:val>
                                        </p:tav>
                                      </p:tavLst>
                                    </p:anim>
                                  </p:childTnLst>
                                </p:cTn>
                              </p:par>
                            </p:childTnLst>
                          </p:cTn>
                        </p:par>
                        <p:par>
                          <p:cTn id="41" fill="hold">
                            <p:stCondLst>
                              <p:cond delay="2000"/>
                            </p:stCondLst>
                            <p:childTnLst>
                              <p:par>
                                <p:cTn id="42" presetID="31" presetClass="entr" presetSubtype="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p:cTn id="44" dur="250" fill="hold"/>
                                        <p:tgtEl>
                                          <p:spTgt spid="12"/>
                                        </p:tgtEl>
                                        <p:attrNameLst>
                                          <p:attrName>ppt_w</p:attrName>
                                        </p:attrNameLst>
                                      </p:cBhvr>
                                      <p:tavLst>
                                        <p:tav tm="0">
                                          <p:val>
                                            <p:fltVal val="0"/>
                                          </p:val>
                                        </p:tav>
                                        <p:tav tm="100000">
                                          <p:val>
                                            <p:strVal val="#ppt_w"/>
                                          </p:val>
                                        </p:tav>
                                      </p:tavLst>
                                    </p:anim>
                                    <p:anim calcmode="lin" valueType="num">
                                      <p:cBhvr>
                                        <p:cTn id="45" dur="250" fill="hold"/>
                                        <p:tgtEl>
                                          <p:spTgt spid="12"/>
                                        </p:tgtEl>
                                        <p:attrNameLst>
                                          <p:attrName>ppt_h</p:attrName>
                                        </p:attrNameLst>
                                      </p:cBhvr>
                                      <p:tavLst>
                                        <p:tav tm="0">
                                          <p:val>
                                            <p:fltVal val="0"/>
                                          </p:val>
                                        </p:tav>
                                        <p:tav tm="100000">
                                          <p:val>
                                            <p:strVal val="#ppt_h"/>
                                          </p:val>
                                        </p:tav>
                                      </p:tavLst>
                                    </p:anim>
                                    <p:anim calcmode="lin" valueType="num">
                                      <p:cBhvr>
                                        <p:cTn id="46" dur="250" fill="hold"/>
                                        <p:tgtEl>
                                          <p:spTgt spid="12"/>
                                        </p:tgtEl>
                                        <p:attrNameLst>
                                          <p:attrName>style.rotation</p:attrName>
                                        </p:attrNameLst>
                                      </p:cBhvr>
                                      <p:tavLst>
                                        <p:tav tm="0">
                                          <p:val>
                                            <p:fltVal val="90"/>
                                          </p:val>
                                        </p:tav>
                                        <p:tav tm="100000">
                                          <p:val>
                                            <p:fltVal val="0"/>
                                          </p:val>
                                        </p:tav>
                                      </p:tavLst>
                                    </p:anim>
                                    <p:animEffect transition="in" filter="fade">
                                      <p:cBhvr>
                                        <p:cTn id="47" dur="250"/>
                                        <p:tgtEl>
                                          <p:spTgt spid="12"/>
                                        </p:tgtEl>
                                      </p:cBhvr>
                                    </p:animEffect>
                                  </p:childTnLst>
                                </p:cTn>
                              </p:par>
                              <p:par>
                                <p:cTn id="48" presetID="31" presetClass="entr" presetSubtype="0"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p:cTn id="50" dur="250" fill="hold"/>
                                        <p:tgtEl>
                                          <p:spTgt spid="11"/>
                                        </p:tgtEl>
                                        <p:attrNameLst>
                                          <p:attrName>ppt_w</p:attrName>
                                        </p:attrNameLst>
                                      </p:cBhvr>
                                      <p:tavLst>
                                        <p:tav tm="0">
                                          <p:val>
                                            <p:fltVal val="0"/>
                                          </p:val>
                                        </p:tav>
                                        <p:tav tm="100000">
                                          <p:val>
                                            <p:strVal val="#ppt_w"/>
                                          </p:val>
                                        </p:tav>
                                      </p:tavLst>
                                    </p:anim>
                                    <p:anim calcmode="lin" valueType="num">
                                      <p:cBhvr>
                                        <p:cTn id="51" dur="250" fill="hold"/>
                                        <p:tgtEl>
                                          <p:spTgt spid="11"/>
                                        </p:tgtEl>
                                        <p:attrNameLst>
                                          <p:attrName>ppt_h</p:attrName>
                                        </p:attrNameLst>
                                      </p:cBhvr>
                                      <p:tavLst>
                                        <p:tav tm="0">
                                          <p:val>
                                            <p:fltVal val="0"/>
                                          </p:val>
                                        </p:tav>
                                        <p:tav tm="100000">
                                          <p:val>
                                            <p:strVal val="#ppt_h"/>
                                          </p:val>
                                        </p:tav>
                                      </p:tavLst>
                                    </p:anim>
                                    <p:anim calcmode="lin" valueType="num">
                                      <p:cBhvr>
                                        <p:cTn id="52" dur="250" fill="hold"/>
                                        <p:tgtEl>
                                          <p:spTgt spid="11"/>
                                        </p:tgtEl>
                                        <p:attrNameLst>
                                          <p:attrName>style.rotation</p:attrName>
                                        </p:attrNameLst>
                                      </p:cBhvr>
                                      <p:tavLst>
                                        <p:tav tm="0">
                                          <p:val>
                                            <p:fltVal val="90"/>
                                          </p:val>
                                        </p:tav>
                                        <p:tav tm="100000">
                                          <p:val>
                                            <p:fltVal val="0"/>
                                          </p:val>
                                        </p:tav>
                                      </p:tavLst>
                                    </p:anim>
                                    <p:animEffect transition="in" filter="fade">
                                      <p:cBhvr>
                                        <p:cTn id="53" dur="250"/>
                                        <p:tgtEl>
                                          <p:spTgt spid="11"/>
                                        </p:tgtEl>
                                      </p:cBhvr>
                                    </p:animEffect>
                                  </p:childTnLst>
                                </p:cTn>
                              </p:par>
                            </p:childTnLst>
                          </p:cTn>
                        </p:par>
                        <p:par>
                          <p:cTn id="54" fill="hold">
                            <p:stCondLst>
                              <p:cond delay="2500"/>
                            </p:stCondLst>
                            <p:childTnLst>
                              <p:par>
                                <p:cTn id="55" presetID="22" presetClass="entr" presetSubtype="8" fill="hold"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wipe(left)">
                                      <p:cBhvr>
                                        <p:cTn id="57" dur="500"/>
                                        <p:tgtEl>
                                          <p:spTgt spid="23"/>
                                        </p:tgtEl>
                                      </p:cBhvr>
                                    </p:animEffect>
                                  </p:childTnLst>
                                </p:cTn>
                              </p:par>
                            </p:childTnLst>
                          </p:cTn>
                        </p:par>
                        <p:par>
                          <p:cTn id="58" fill="hold">
                            <p:stCondLst>
                              <p:cond delay="3000"/>
                            </p:stCondLst>
                            <p:childTnLst>
                              <p:par>
                                <p:cTn id="59" presetID="53" presetClass="entr" presetSubtype="16"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p:cTn id="61" dur="250" fill="hold"/>
                                        <p:tgtEl>
                                          <p:spTgt spid="17"/>
                                        </p:tgtEl>
                                        <p:attrNameLst>
                                          <p:attrName>ppt_w</p:attrName>
                                        </p:attrNameLst>
                                      </p:cBhvr>
                                      <p:tavLst>
                                        <p:tav tm="0">
                                          <p:val>
                                            <p:fltVal val="0"/>
                                          </p:val>
                                        </p:tav>
                                        <p:tav tm="100000">
                                          <p:val>
                                            <p:strVal val="#ppt_w"/>
                                          </p:val>
                                        </p:tav>
                                      </p:tavLst>
                                    </p:anim>
                                    <p:anim calcmode="lin" valueType="num">
                                      <p:cBhvr>
                                        <p:cTn id="62" dur="250" fill="hold"/>
                                        <p:tgtEl>
                                          <p:spTgt spid="17"/>
                                        </p:tgtEl>
                                        <p:attrNameLst>
                                          <p:attrName>ppt_h</p:attrName>
                                        </p:attrNameLst>
                                      </p:cBhvr>
                                      <p:tavLst>
                                        <p:tav tm="0">
                                          <p:val>
                                            <p:fltVal val="0"/>
                                          </p:val>
                                        </p:tav>
                                        <p:tav tm="100000">
                                          <p:val>
                                            <p:strVal val="#ppt_h"/>
                                          </p:val>
                                        </p:tav>
                                      </p:tavLst>
                                    </p:anim>
                                    <p:animEffect transition="in" filter="fade">
                                      <p:cBhvr>
                                        <p:cTn id="63" dur="250"/>
                                        <p:tgtEl>
                                          <p:spTgt spid="17"/>
                                        </p:tgtEl>
                                      </p:cBhvr>
                                    </p:animEffect>
                                  </p:childTnLst>
                                </p:cTn>
                              </p:par>
                              <p:par>
                                <p:cTn id="64" presetID="53" presetClass="entr" presetSubtype="16" fill="hold" grpId="0" nodeType="withEffect">
                                  <p:stCondLst>
                                    <p:cond delay="500"/>
                                  </p:stCondLst>
                                  <p:childTnLst>
                                    <p:set>
                                      <p:cBhvr>
                                        <p:cTn id="65" dur="1" fill="hold">
                                          <p:stCondLst>
                                            <p:cond delay="0"/>
                                          </p:stCondLst>
                                        </p:cTn>
                                        <p:tgtEl>
                                          <p:spTgt spid="16"/>
                                        </p:tgtEl>
                                        <p:attrNameLst>
                                          <p:attrName>style.visibility</p:attrName>
                                        </p:attrNameLst>
                                      </p:cBhvr>
                                      <p:to>
                                        <p:strVal val="visible"/>
                                      </p:to>
                                    </p:set>
                                    <p:anim calcmode="lin" valueType="num">
                                      <p:cBhvr>
                                        <p:cTn id="66" dur="250" fill="hold"/>
                                        <p:tgtEl>
                                          <p:spTgt spid="16"/>
                                        </p:tgtEl>
                                        <p:attrNameLst>
                                          <p:attrName>ppt_w</p:attrName>
                                        </p:attrNameLst>
                                      </p:cBhvr>
                                      <p:tavLst>
                                        <p:tav tm="0">
                                          <p:val>
                                            <p:fltVal val="0"/>
                                          </p:val>
                                        </p:tav>
                                        <p:tav tm="100000">
                                          <p:val>
                                            <p:strVal val="#ppt_w"/>
                                          </p:val>
                                        </p:tav>
                                      </p:tavLst>
                                    </p:anim>
                                    <p:anim calcmode="lin" valueType="num">
                                      <p:cBhvr>
                                        <p:cTn id="67" dur="250" fill="hold"/>
                                        <p:tgtEl>
                                          <p:spTgt spid="16"/>
                                        </p:tgtEl>
                                        <p:attrNameLst>
                                          <p:attrName>ppt_h</p:attrName>
                                        </p:attrNameLst>
                                      </p:cBhvr>
                                      <p:tavLst>
                                        <p:tav tm="0">
                                          <p:val>
                                            <p:fltVal val="0"/>
                                          </p:val>
                                        </p:tav>
                                        <p:tav tm="100000">
                                          <p:val>
                                            <p:strVal val="#ppt_h"/>
                                          </p:val>
                                        </p:tav>
                                      </p:tavLst>
                                    </p:anim>
                                    <p:animEffect transition="in" filter="fade">
                                      <p:cBhvr>
                                        <p:cTn id="68"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animBg="1"/>
      <p:bldP spid="15" grpId="0" animBg="1"/>
      <p:bldP spid="16" grpId="0" animBg="1"/>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Thinkpad\Desktop\医疗PNG\·_0001_图层-35.png"/>
          <p:cNvPicPr>
            <a:picLocks noChangeAspect="1" noChangeArrowheads="1"/>
          </p:cNvPicPr>
          <p:nvPr/>
        </p:nvPicPr>
        <p:blipFill>
          <a:blip r:embed="rId1" cstate="email"/>
          <a:srcRect/>
          <a:stretch>
            <a:fillRect/>
          </a:stretch>
        </p:blipFill>
        <p:spPr bwMode="auto">
          <a:xfrm>
            <a:off x="5434116" y="3108817"/>
            <a:ext cx="2012993" cy="140395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7"/>
          <p:cNvSpPr>
            <a:spLocks noChangeArrowheads="1"/>
          </p:cNvSpPr>
          <p:nvPr/>
        </p:nvSpPr>
        <p:spPr bwMode="auto">
          <a:xfrm>
            <a:off x="1122526" y="1246177"/>
            <a:ext cx="2277110" cy="368143"/>
          </a:xfrm>
          <a:prstGeom prst="rect">
            <a:avLst/>
          </a:prstGeom>
          <a:solidFill>
            <a:srgbClr val="7BC143"/>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chemeClr val="lt1"/>
                </a:solidFill>
                <a:latin typeface="微软雅黑" pitchFamily="34" charset="-122"/>
                <a:ea typeface="微软雅黑" pitchFamily="34" charset="-122"/>
                <a:sym typeface="Bebas Neue" pitchFamily="2" charset="-122"/>
              </a:rPr>
              <a:t>  文本</a:t>
            </a:r>
            <a:endParaRPr lang="zh-CN" altLang="zh-CN" sz="1600" b="1" dirty="0">
              <a:solidFill>
                <a:schemeClr val="lt1"/>
              </a:solidFill>
              <a:latin typeface="微软雅黑" pitchFamily="34" charset="-122"/>
              <a:ea typeface="微软雅黑" pitchFamily="34" charset="-122"/>
              <a:sym typeface="Bebas Neue" pitchFamily="2" charset="-122"/>
            </a:endParaRPr>
          </a:p>
        </p:txBody>
      </p:sp>
      <p:sp>
        <p:nvSpPr>
          <p:cNvPr id="4" name="TextBox 8"/>
          <p:cNvSpPr>
            <a:spLocks noChangeArrowheads="1"/>
          </p:cNvSpPr>
          <p:nvPr/>
        </p:nvSpPr>
        <p:spPr bwMode="auto">
          <a:xfrm>
            <a:off x="3476313" y="1284511"/>
            <a:ext cx="642904" cy="320624"/>
          </a:xfrm>
          <a:prstGeom prst="rect">
            <a:avLst/>
          </a:prstGeom>
          <a:noFill/>
          <a:ln w="9525" cmpd="sng">
            <a:solidFill>
              <a:schemeClr val="tx1">
                <a:lumMod val="95000"/>
                <a:lumOff val="5000"/>
              </a:schemeClr>
            </a:solidFill>
            <a:bevel/>
          </a:ln>
          <a:extLst>
            <a:ext uri="{909E8E84-426E-40DD-AFC4-6F175D3DCCD1}">
              <a14:hiddenFill xmlns:a14="http://schemas.microsoft.com/office/drawing/2010/main">
                <a:solidFill>
                  <a:srgbClr val="FFFFFF"/>
                </a:solidFill>
              </a14:hiddenFill>
            </a:ext>
          </a:extLst>
        </p:spPr>
        <p:txBody>
          <a:bodyPr lIns="82808" tIns="41403" rIns="82808" bIns="41403">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itchFamily="2" charset="-122"/>
                <a:cs typeface="+mn-cs"/>
              </a:defRPr>
            </a:lvl9pPr>
          </a:lstStyle>
          <a:p>
            <a:pPr algn="ctr"/>
            <a:r>
              <a:rPr lang="en-US" altLang="zh-CN" sz="1500" dirty="0">
                <a:latin typeface="Arial Black" panose="020B0A04020102020204" pitchFamily="34" charset="0"/>
                <a:ea typeface="微软雅黑" pitchFamily="34" charset="-122"/>
                <a:sym typeface="Bebas Neue" pitchFamily="2" charset="-122"/>
              </a:rPr>
              <a:t>6</a:t>
            </a:r>
            <a:r>
              <a:rPr lang="zh-CN" altLang="zh-CN" sz="1500" dirty="0">
                <a:latin typeface="Arial Black" panose="020B0A04020102020204" pitchFamily="34" charset="0"/>
                <a:ea typeface="微软雅黑" pitchFamily="34" charset="-122"/>
                <a:sym typeface="Bebas Neue" pitchFamily="2" charset="-122"/>
              </a:rPr>
              <a:t>0%</a:t>
            </a:r>
            <a:endParaRPr lang="zh-CN" altLang="zh-CN" sz="1500" dirty="0">
              <a:latin typeface="Arial Black" panose="020B0A04020102020204" pitchFamily="34" charset="0"/>
              <a:ea typeface="微软雅黑" pitchFamily="34" charset="-122"/>
              <a:sym typeface="Bebas Neue" pitchFamily="2" charset="-122"/>
            </a:endParaRPr>
          </a:p>
        </p:txBody>
      </p:sp>
      <p:sp>
        <p:nvSpPr>
          <p:cNvPr id="5" name="Rectangle 9"/>
          <p:cNvSpPr>
            <a:spLocks noChangeArrowheads="1"/>
          </p:cNvSpPr>
          <p:nvPr/>
        </p:nvSpPr>
        <p:spPr bwMode="auto">
          <a:xfrm>
            <a:off x="1122527" y="1773335"/>
            <a:ext cx="1138555" cy="368143"/>
          </a:xfrm>
          <a:prstGeom prst="rect">
            <a:avLst/>
          </a:prstGeom>
          <a:solidFill>
            <a:srgbClr val="0075C2"/>
          </a:solidFill>
          <a:ln w="19050">
            <a:noFill/>
            <a:prstDash val="solid"/>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latin typeface="微软雅黑" pitchFamily="34" charset="-122"/>
                <a:ea typeface="微软雅黑" pitchFamily="34" charset="-122"/>
                <a:sym typeface="Bebas Neue" pitchFamily="2" charset="-122"/>
              </a:rPr>
              <a:t>  文本</a:t>
            </a:r>
            <a:endParaRPr lang="zh-CN" altLang="en-US" sz="1600" b="1" dirty="0">
              <a:latin typeface="微软雅黑" pitchFamily="34" charset="-122"/>
              <a:ea typeface="微软雅黑" pitchFamily="34" charset="-122"/>
              <a:sym typeface="Bebas Neue" pitchFamily="2" charset="-122"/>
            </a:endParaRPr>
          </a:p>
        </p:txBody>
      </p:sp>
      <p:sp>
        <p:nvSpPr>
          <p:cNvPr id="6" name="Rectangle 10"/>
          <p:cNvSpPr>
            <a:spLocks noChangeArrowheads="1"/>
          </p:cNvSpPr>
          <p:nvPr/>
        </p:nvSpPr>
        <p:spPr bwMode="auto">
          <a:xfrm>
            <a:off x="1122525" y="2300495"/>
            <a:ext cx="897044" cy="368143"/>
          </a:xfrm>
          <a:prstGeom prst="rect">
            <a:avLst/>
          </a:prstGeom>
          <a:solidFill>
            <a:srgbClr val="7BC143"/>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chemeClr val="lt1"/>
                </a:solidFill>
                <a:latin typeface="微软雅黑" pitchFamily="34" charset="-122"/>
                <a:ea typeface="微软雅黑" pitchFamily="34" charset="-122"/>
                <a:sym typeface="Bebas Neue" pitchFamily="2" charset="-122"/>
              </a:rPr>
              <a:t>  文本</a:t>
            </a:r>
            <a:endParaRPr lang="zh-CN" altLang="en-US" sz="1600" b="1" dirty="0">
              <a:solidFill>
                <a:schemeClr val="lt1"/>
              </a:solidFill>
              <a:latin typeface="微软雅黑" pitchFamily="34" charset="-122"/>
              <a:ea typeface="微软雅黑" pitchFamily="34" charset="-122"/>
              <a:sym typeface="Bebas Neue" pitchFamily="2" charset="-122"/>
            </a:endParaRPr>
          </a:p>
        </p:txBody>
      </p:sp>
      <p:sp>
        <p:nvSpPr>
          <p:cNvPr id="7" name="Rectangle 11"/>
          <p:cNvSpPr>
            <a:spLocks noChangeArrowheads="1"/>
          </p:cNvSpPr>
          <p:nvPr/>
        </p:nvSpPr>
        <p:spPr bwMode="auto">
          <a:xfrm>
            <a:off x="1122526" y="2827653"/>
            <a:ext cx="2277110" cy="368143"/>
          </a:xfrm>
          <a:prstGeom prst="rect">
            <a:avLst/>
          </a:prstGeom>
          <a:solidFill>
            <a:srgbClr val="0075C2"/>
          </a:solidFill>
          <a:ln w="19050">
            <a:noFill/>
            <a:prstDash val="solid"/>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latin typeface="微软雅黑" pitchFamily="34" charset="-122"/>
                <a:ea typeface="微软雅黑" pitchFamily="34" charset="-122"/>
                <a:sym typeface="Bebas Neue" pitchFamily="2" charset="-122"/>
              </a:rPr>
              <a:t>  文本</a:t>
            </a:r>
            <a:endParaRPr lang="zh-CN" altLang="en-US" sz="1600" b="1" dirty="0">
              <a:latin typeface="微软雅黑" pitchFamily="34" charset="-122"/>
              <a:ea typeface="微软雅黑" pitchFamily="34" charset="-122"/>
              <a:sym typeface="Bebas Neue" pitchFamily="2" charset="-122"/>
            </a:endParaRPr>
          </a:p>
        </p:txBody>
      </p:sp>
      <p:sp>
        <p:nvSpPr>
          <p:cNvPr id="8" name="Rectangle 12"/>
          <p:cNvSpPr>
            <a:spLocks noChangeArrowheads="1"/>
          </p:cNvSpPr>
          <p:nvPr/>
        </p:nvSpPr>
        <p:spPr bwMode="auto">
          <a:xfrm>
            <a:off x="1122525" y="3354811"/>
            <a:ext cx="3036147" cy="368143"/>
          </a:xfrm>
          <a:prstGeom prst="rect">
            <a:avLst/>
          </a:prstGeom>
          <a:solidFill>
            <a:srgbClr val="7BC143"/>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chemeClr val="lt1"/>
                </a:solidFill>
                <a:latin typeface="微软雅黑" pitchFamily="34" charset="-122"/>
                <a:ea typeface="微软雅黑" pitchFamily="34" charset="-122"/>
                <a:sym typeface="Bebas Neue" pitchFamily="2" charset="-122"/>
              </a:rPr>
              <a:t>  文本</a:t>
            </a:r>
            <a:endParaRPr lang="zh-CN" altLang="en-US" sz="1600" b="1" dirty="0">
              <a:solidFill>
                <a:schemeClr val="lt1"/>
              </a:solidFill>
              <a:latin typeface="微软雅黑" pitchFamily="34" charset="-122"/>
              <a:ea typeface="微软雅黑" pitchFamily="34" charset="-122"/>
              <a:sym typeface="Bebas Neue" pitchFamily="2" charset="-122"/>
            </a:endParaRPr>
          </a:p>
        </p:txBody>
      </p:sp>
      <p:sp>
        <p:nvSpPr>
          <p:cNvPr id="9" name="Rectangle 13"/>
          <p:cNvSpPr>
            <a:spLocks noChangeArrowheads="1"/>
          </p:cNvSpPr>
          <p:nvPr/>
        </p:nvSpPr>
        <p:spPr bwMode="auto">
          <a:xfrm>
            <a:off x="1122526" y="3881969"/>
            <a:ext cx="1932093" cy="368143"/>
          </a:xfrm>
          <a:prstGeom prst="rect">
            <a:avLst/>
          </a:prstGeom>
          <a:solidFill>
            <a:srgbClr val="0075C2"/>
          </a:solidFill>
          <a:ln w="19050">
            <a:noFill/>
            <a:prstDash val="solid"/>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latin typeface="微软雅黑" pitchFamily="34" charset="-122"/>
                <a:ea typeface="微软雅黑" pitchFamily="34" charset="-122"/>
                <a:sym typeface="Bebas Neue" pitchFamily="2" charset="-122"/>
              </a:rPr>
              <a:t>  文本</a:t>
            </a:r>
            <a:endParaRPr lang="zh-CN" altLang="en-US" sz="1600" b="1" dirty="0">
              <a:latin typeface="微软雅黑" pitchFamily="34" charset="-122"/>
              <a:ea typeface="微软雅黑" pitchFamily="34" charset="-122"/>
              <a:sym typeface="Bebas Neue" pitchFamily="2" charset="-122"/>
            </a:endParaRPr>
          </a:p>
        </p:txBody>
      </p:sp>
      <p:sp>
        <p:nvSpPr>
          <p:cNvPr id="10" name="TextBox 14"/>
          <p:cNvSpPr>
            <a:spLocks noChangeArrowheads="1"/>
          </p:cNvSpPr>
          <p:nvPr/>
        </p:nvSpPr>
        <p:spPr bwMode="auto">
          <a:xfrm>
            <a:off x="2335978" y="1811669"/>
            <a:ext cx="642904" cy="320624"/>
          </a:xfrm>
          <a:prstGeom prst="rect">
            <a:avLst/>
          </a:prstGeom>
          <a:noFill/>
          <a:ln w="9525" cmpd="sng">
            <a:solidFill>
              <a:schemeClr val="tx1">
                <a:lumMod val="95000"/>
                <a:lumOff val="5000"/>
              </a:schemeClr>
            </a:solidFill>
            <a:bevel/>
          </a:ln>
          <a:extLst>
            <a:ext uri="{909E8E84-426E-40DD-AFC4-6F175D3DCCD1}">
              <a14:hiddenFill xmlns:a14="http://schemas.microsoft.com/office/drawing/2010/main">
                <a:solidFill>
                  <a:srgbClr val="FFFFFF"/>
                </a:solidFill>
              </a14:hiddenFill>
            </a:ext>
          </a:extLst>
        </p:spPr>
        <p:txBody>
          <a:bodyPr lIns="82808" tIns="41403" rIns="82808" bIns="41403">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itchFamily="2" charset="-122"/>
                <a:cs typeface="+mn-cs"/>
              </a:defRPr>
            </a:lvl9pPr>
          </a:lstStyle>
          <a:p>
            <a:pPr algn="ctr"/>
            <a:r>
              <a:rPr lang="en-US" altLang="zh-CN" sz="1500" dirty="0">
                <a:latin typeface="Arial Black" panose="020B0A04020102020204" pitchFamily="34" charset="0"/>
                <a:ea typeface="微软雅黑" pitchFamily="34" charset="-122"/>
                <a:sym typeface="Bebas Neue" pitchFamily="2" charset="-122"/>
              </a:rPr>
              <a:t>30</a:t>
            </a:r>
            <a:r>
              <a:rPr lang="zh-CN" altLang="zh-CN" sz="1500" dirty="0">
                <a:latin typeface="Arial Black" panose="020B0A04020102020204" pitchFamily="34" charset="0"/>
                <a:ea typeface="微软雅黑" pitchFamily="34" charset="-122"/>
                <a:sym typeface="Bebas Neue" pitchFamily="2" charset="-122"/>
              </a:rPr>
              <a:t>%</a:t>
            </a:r>
            <a:endParaRPr lang="zh-CN" altLang="zh-CN" sz="1500" dirty="0">
              <a:latin typeface="Arial Black" panose="020B0A04020102020204" pitchFamily="34" charset="0"/>
              <a:ea typeface="微软雅黑" pitchFamily="34" charset="-122"/>
              <a:sym typeface="Bebas Neue" pitchFamily="2" charset="-122"/>
            </a:endParaRPr>
          </a:p>
        </p:txBody>
      </p:sp>
      <p:sp>
        <p:nvSpPr>
          <p:cNvPr id="11" name="TextBox 15"/>
          <p:cNvSpPr>
            <a:spLocks noChangeArrowheads="1"/>
          </p:cNvSpPr>
          <p:nvPr/>
        </p:nvSpPr>
        <p:spPr bwMode="auto">
          <a:xfrm>
            <a:off x="2096246" y="2338827"/>
            <a:ext cx="642904" cy="320624"/>
          </a:xfrm>
          <a:prstGeom prst="rect">
            <a:avLst/>
          </a:prstGeom>
          <a:noFill/>
          <a:ln w="9525" cmpd="sng">
            <a:solidFill>
              <a:schemeClr val="tx1">
                <a:lumMod val="95000"/>
                <a:lumOff val="5000"/>
              </a:schemeClr>
            </a:solidFill>
            <a:bevel/>
          </a:ln>
          <a:extLst>
            <a:ext uri="{909E8E84-426E-40DD-AFC4-6F175D3DCCD1}">
              <a14:hiddenFill xmlns:a14="http://schemas.microsoft.com/office/drawing/2010/main">
                <a:solidFill>
                  <a:srgbClr val="FFFFFF"/>
                </a:solidFill>
              </a14:hiddenFill>
            </a:ext>
          </a:extLst>
        </p:spPr>
        <p:txBody>
          <a:bodyPr lIns="82808" tIns="41403" rIns="82808" bIns="41403">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itchFamily="2" charset="-122"/>
                <a:cs typeface="+mn-cs"/>
              </a:defRPr>
            </a:lvl9pPr>
          </a:lstStyle>
          <a:p>
            <a:pPr algn="ctr"/>
            <a:r>
              <a:rPr lang="en-US" altLang="zh-CN" sz="1500" dirty="0">
                <a:latin typeface="Arial Black" panose="020B0A04020102020204" pitchFamily="34" charset="0"/>
                <a:ea typeface="微软雅黑" pitchFamily="34" charset="-122"/>
                <a:sym typeface="Bebas Neue" pitchFamily="2" charset="-122"/>
              </a:rPr>
              <a:t>20</a:t>
            </a:r>
            <a:r>
              <a:rPr lang="zh-CN" altLang="zh-CN" sz="1500" dirty="0">
                <a:latin typeface="Arial Black" panose="020B0A04020102020204" pitchFamily="34" charset="0"/>
                <a:ea typeface="微软雅黑" pitchFamily="34" charset="-122"/>
                <a:sym typeface="Bebas Neue" pitchFamily="2" charset="-122"/>
              </a:rPr>
              <a:t>%</a:t>
            </a:r>
            <a:endParaRPr lang="zh-CN" altLang="zh-CN" sz="1500" dirty="0">
              <a:latin typeface="Arial Black" panose="020B0A04020102020204" pitchFamily="34" charset="0"/>
              <a:ea typeface="微软雅黑" pitchFamily="34" charset="-122"/>
              <a:sym typeface="Bebas Neue" pitchFamily="2" charset="-122"/>
            </a:endParaRPr>
          </a:p>
        </p:txBody>
      </p:sp>
      <p:sp>
        <p:nvSpPr>
          <p:cNvPr id="12" name="TextBox 16"/>
          <p:cNvSpPr>
            <a:spLocks noChangeArrowheads="1"/>
          </p:cNvSpPr>
          <p:nvPr/>
        </p:nvSpPr>
        <p:spPr bwMode="auto">
          <a:xfrm>
            <a:off x="3504381" y="2865986"/>
            <a:ext cx="642904" cy="320624"/>
          </a:xfrm>
          <a:prstGeom prst="rect">
            <a:avLst/>
          </a:prstGeom>
          <a:noFill/>
          <a:ln w="9525" cmpd="sng">
            <a:solidFill>
              <a:schemeClr val="tx1">
                <a:lumMod val="95000"/>
                <a:lumOff val="5000"/>
              </a:schemeClr>
            </a:solidFill>
            <a:bevel/>
          </a:ln>
          <a:extLst>
            <a:ext uri="{909E8E84-426E-40DD-AFC4-6F175D3DCCD1}">
              <a14:hiddenFill xmlns:a14="http://schemas.microsoft.com/office/drawing/2010/main">
                <a:solidFill>
                  <a:srgbClr val="FFFFFF"/>
                </a:solidFill>
              </a14:hiddenFill>
            </a:ext>
          </a:extLst>
        </p:spPr>
        <p:txBody>
          <a:bodyPr lIns="82808" tIns="41403" rIns="82808" bIns="41403">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itchFamily="2" charset="-122"/>
                <a:cs typeface="+mn-cs"/>
              </a:defRPr>
            </a:lvl9pPr>
          </a:lstStyle>
          <a:p>
            <a:pPr algn="ctr"/>
            <a:r>
              <a:rPr lang="en-US" altLang="zh-CN" sz="1500" dirty="0">
                <a:latin typeface="Arial Black" panose="020B0A04020102020204" pitchFamily="34" charset="0"/>
                <a:ea typeface="微软雅黑" pitchFamily="34" charset="-122"/>
                <a:sym typeface="Bebas Neue" pitchFamily="2" charset="-122"/>
              </a:rPr>
              <a:t>6</a:t>
            </a:r>
            <a:r>
              <a:rPr lang="zh-CN" altLang="zh-CN" sz="1500" dirty="0">
                <a:latin typeface="Arial Black" panose="020B0A04020102020204" pitchFamily="34" charset="0"/>
                <a:ea typeface="微软雅黑" pitchFamily="34" charset="-122"/>
                <a:sym typeface="Bebas Neue" pitchFamily="2" charset="-122"/>
              </a:rPr>
              <a:t>0%</a:t>
            </a:r>
            <a:endParaRPr lang="zh-CN" altLang="zh-CN" sz="1500" dirty="0">
              <a:latin typeface="Arial Black" panose="020B0A04020102020204" pitchFamily="34" charset="0"/>
              <a:ea typeface="微软雅黑" pitchFamily="34" charset="-122"/>
              <a:sym typeface="Bebas Neue" pitchFamily="2" charset="-122"/>
            </a:endParaRPr>
          </a:p>
        </p:txBody>
      </p:sp>
      <p:sp>
        <p:nvSpPr>
          <p:cNvPr id="13" name="TextBox 17"/>
          <p:cNvSpPr>
            <a:spLocks noChangeArrowheads="1"/>
          </p:cNvSpPr>
          <p:nvPr/>
        </p:nvSpPr>
        <p:spPr bwMode="auto">
          <a:xfrm>
            <a:off x="4247402" y="3393145"/>
            <a:ext cx="642904" cy="320624"/>
          </a:xfrm>
          <a:prstGeom prst="rect">
            <a:avLst/>
          </a:prstGeom>
          <a:noFill/>
          <a:ln w="9525" cmpd="sng">
            <a:solidFill>
              <a:schemeClr val="tx1">
                <a:lumMod val="95000"/>
                <a:lumOff val="5000"/>
              </a:schemeClr>
            </a:solidFill>
            <a:bevel/>
          </a:ln>
          <a:extLst>
            <a:ext uri="{909E8E84-426E-40DD-AFC4-6F175D3DCCD1}">
              <a14:hiddenFill xmlns:a14="http://schemas.microsoft.com/office/drawing/2010/main">
                <a:solidFill>
                  <a:srgbClr val="FFFFFF"/>
                </a:solidFill>
              </a14:hiddenFill>
            </a:ext>
          </a:extLst>
        </p:spPr>
        <p:txBody>
          <a:bodyPr lIns="82808" tIns="41403" rIns="82808" bIns="41403">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itchFamily="2" charset="-122"/>
                <a:cs typeface="+mn-cs"/>
              </a:defRPr>
            </a:lvl9pPr>
          </a:lstStyle>
          <a:p>
            <a:pPr algn="ctr"/>
            <a:r>
              <a:rPr lang="en-US" altLang="zh-CN" sz="1500" dirty="0">
                <a:latin typeface="Arial Black" panose="020B0A04020102020204" pitchFamily="34" charset="0"/>
                <a:ea typeface="微软雅黑" pitchFamily="34" charset="-122"/>
                <a:sym typeface="Bebas Neue" pitchFamily="2" charset="-122"/>
              </a:rPr>
              <a:t>8</a:t>
            </a:r>
            <a:r>
              <a:rPr lang="zh-CN" altLang="zh-CN" sz="1500" dirty="0">
                <a:latin typeface="Arial Black" panose="020B0A04020102020204" pitchFamily="34" charset="0"/>
                <a:ea typeface="微软雅黑" pitchFamily="34" charset="-122"/>
                <a:sym typeface="Bebas Neue" pitchFamily="2" charset="-122"/>
              </a:rPr>
              <a:t>0%</a:t>
            </a:r>
            <a:endParaRPr lang="zh-CN" altLang="zh-CN" sz="1500" dirty="0">
              <a:latin typeface="Arial Black" panose="020B0A04020102020204" pitchFamily="34" charset="0"/>
              <a:ea typeface="微软雅黑" pitchFamily="34" charset="-122"/>
              <a:sym typeface="Bebas Neue" pitchFamily="2" charset="-122"/>
            </a:endParaRPr>
          </a:p>
        </p:txBody>
      </p:sp>
      <p:sp>
        <p:nvSpPr>
          <p:cNvPr id="14" name="TextBox 18"/>
          <p:cNvSpPr>
            <a:spLocks noChangeArrowheads="1"/>
          </p:cNvSpPr>
          <p:nvPr/>
        </p:nvSpPr>
        <p:spPr bwMode="auto">
          <a:xfrm>
            <a:off x="3172815" y="3920303"/>
            <a:ext cx="642904" cy="320624"/>
          </a:xfrm>
          <a:prstGeom prst="rect">
            <a:avLst/>
          </a:prstGeom>
          <a:noFill/>
          <a:ln w="9525" cmpd="sng">
            <a:solidFill>
              <a:schemeClr val="tx1">
                <a:lumMod val="95000"/>
                <a:lumOff val="5000"/>
              </a:schemeClr>
            </a:solidFill>
            <a:bevel/>
          </a:ln>
          <a:extLst>
            <a:ext uri="{909E8E84-426E-40DD-AFC4-6F175D3DCCD1}">
              <a14:hiddenFill xmlns:a14="http://schemas.microsoft.com/office/drawing/2010/main">
                <a:solidFill>
                  <a:srgbClr val="FFFFFF"/>
                </a:solidFill>
              </a14:hiddenFill>
            </a:ext>
          </a:extLst>
        </p:spPr>
        <p:txBody>
          <a:bodyPr lIns="82808" tIns="41403" rIns="82808" bIns="41403">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itchFamily="2" charset="-122"/>
                <a:cs typeface="+mn-cs"/>
              </a:defRPr>
            </a:lvl9pPr>
          </a:lstStyle>
          <a:p>
            <a:pPr algn="ctr"/>
            <a:r>
              <a:rPr lang="en-US" altLang="zh-CN" sz="1500" dirty="0">
                <a:latin typeface="Arial Black" panose="020B0A04020102020204" pitchFamily="34" charset="0"/>
                <a:ea typeface="微软雅黑" pitchFamily="34" charset="-122"/>
                <a:sym typeface="Bebas Neue" pitchFamily="2" charset="-122"/>
              </a:rPr>
              <a:t>5</a:t>
            </a:r>
            <a:r>
              <a:rPr lang="zh-CN" altLang="zh-CN" sz="1500" dirty="0">
                <a:latin typeface="Arial Black" panose="020B0A04020102020204" pitchFamily="34" charset="0"/>
                <a:ea typeface="微软雅黑" pitchFamily="34" charset="-122"/>
                <a:sym typeface="Bebas Neue" pitchFamily="2" charset="-122"/>
              </a:rPr>
              <a:t>0%</a:t>
            </a:r>
            <a:endParaRPr lang="zh-CN" altLang="zh-CN" sz="1500" dirty="0">
              <a:latin typeface="Arial Black" panose="020B0A04020102020204" pitchFamily="34" charset="0"/>
              <a:ea typeface="微软雅黑" pitchFamily="34" charset="-122"/>
              <a:sym typeface="Bebas Neue" pitchFamily="2" charset="-122"/>
            </a:endParaRPr>
          </a:p>
        </p:txBody>
      </p:sp>
      <p:sp>
        <p:nvSpPr>
          <p:cNvPr id="15" name="TextBox 14"/>
          <p:cNvSpPr txBox="1"/>
          <p:nvPr/>
        </p:nvSpPr>
        <p:spPr bwMode="auto">
          <a:xfrm>
            <a:off x="5209401" y="1875718"/>
            <a:ext cx="2635903" cy="1191610"/>
          </a:xfrm>
          <a:prstGeom prst="rect">
            <a:avLst/>
          </a:prstGeom>
          <a:noFill/>
        </p:spPr>
        <p:txBody>
          <a:bodyPr wrap="square" lIns="82808" tIns="41403" rIns="82808" bIns="41403">
            <a:spAutoFit/>
          </a:bodyPr>
          <a:lstStyle/>
          <a:p>
            <a:pPr>
              <a:lnSpc>
                <a:spcPct val="120000"/>
              </a:lnSpc>
              <a:defRPr/>
            </a:pPr>
            <a:r>
              <a:rPr lang="zh-CN" altLang="en-US" sz="1000" kern="0" dirty="0">
                <a:solidFill>
                  <a:schemeClr val="tx1">
                    <a:lumMod val="95000"/>
                    <a:lumOff val="5000"/>
                  </a:schemeClr>
                </a:solidFill>
                <a:latin typeface="微软雅黑" pitchFamily="34" charset="-122"/>
                <a:ea typeface="微软雅黑" pitchFamily="34" charset="-122"/>
              </a:rPr>
              <a:t>单击此处添加段落文本单击此处添加段落文本单击此处添加段落文本单击此处添加段落文本单击此处添加段落文本单击此处添加段落文本单击此处添加段落文本单击此处添加段落文本</a:t>
            </a:r>
            <a:endParaRPr lang="zh-CN" altLang="en-US" sz="1000" kern="0" dirty="0">
              <a:solidFill>
                <a:schemeClr val="tx1">
                  <a:lumMod val="95000"/>
                  <a:lumOff val="5000"/>
                </a:schemeClr>
              </a:solidFill>
              <a:latin typeface="微软雅黑" pitchFamily="34" charset="-122"/>
              <a:ea typeface="微软雅黑" pitchFamily="34" charset="-122"/>
            </a:endParaRPr>
          </a:p>
          <a:p>
            <a:pPr>
              <a:lnSpc>
                <a:spcPct val="120000"/>
              </a:lnSpc>
              <a:defRPr/>
            </a:pPr>
            <a:endParaRPr lang="zh-CN" altLang="en-US" sz="1000" kern="0" dirty="0">
              <a:solidFill>
                <a:schemeClr val="tx1">
                  <a:lumMod val="95000"/>
                  <a:lumOff val="5000"/>
                </a:schemeClr>
              </a:solidFill>
              <a:latin typeface="微软雅黑" pitchFamily="34" charset="-122"/>
              <a:ea typeface="微软雅黑" pitchFamily="34" charset="-122"/>
            </a:endParaRPr>
          </a:p>
        </p:txBody>
      </p:sp>
      <p:sp>
        <p:nvSpPr>
          <p:cNvPr id="16" name="剪去对角的矩形 15"/>
          <p:cNvSpPr/>
          <p:nvPr/>
        </p:nvSpPr>
        <p:spPr>
          <a:xfrm>
            <a:off x="5317349" y="1340837"/>
            <a:ext cx="2337969" cy="459986"/>
          </a:xfrm>
          <a:prstGeom prst="snip2DiagRect">
            <a:avLst>
              <a:gd name="adj1" fmla="val 0"/>
              <a:gd name="adj2" fmla="val 0"/>
            </a:avLst>
          </a:prstGeom>
          <a:solidFill>
            <a:schemeClr val="tx1">
              <a:lumMod val="75000"/>
              <a:lumOff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r>
              <a:rPr lang="zh-CN" altLang="en-US" b="1" dirty="0">
                <a:solidFill>
                  <a:schemeClr val="bg1"/>
                </a:solidFill>
                <a:latin typeface="微软雅黑" pitchFamily="34" charset="-122"/>
                <a:ea typeface="微软雅黑" pitchFamily="34" charset="-122"/>
              </a:rPr>
              <a:t>请输入您需要的</a:t>
            </a:r>
            <a:r>
              <a:rPr lang="zh-CN" altLang="en-US" b="1" dirty="0" smtClean="0">
                <a:solidFill>
                  <a:schemeClr val="bg1"/>
                </a:solidFill>
                <a:latin typeface="微软雅黑" pitchFamily="34" charset="-122"/>
                <a:ea typeface="微软雅黑" pitchFamily="34" charset="-122"/>
              </a:rPr>
              <a:t>文字</a:t>
            </a:r>
            <a:endParaRPr lang="zh-CN" altLang="en-US" b="1" dirty="0"/>
          </a:p>
        </p:txBody>
      </p:sp>
    </p:spTree>
  </p:cSld>
  <p:clrMapOvr>
    <a:masterClrMapping/>
  </p:clrMapOvr>
  <p:transition spd="slow" advClick="0" advTm="400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grpId="0" nodeType="withEffect">
                                      <p:stCondLst>
                                        <p:cond delay="0"/>
                                      </p:stCondLst>
                                      <p:iterate type="lt">
                                        <p:tmPct val="0"/>
                                      </p:iterate>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par>
                                    <p:cTn id="11" presetID="22" presetClass="entr" presetSubtype="8" fill="hold" grpId="0" nodeType="withEffect">
                                      <p:stCondLst>
                                        <p:cond delay="0"/>
                                      </p:stCondLst>
                                      <p:iterate type="lt">
                                        <p:tmPct val="0"/>
                                      </p:iterate>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par>
                                    <p:cTn id="14" presetID="22" presetClass="entr" presetSubtype="8" fill="hold" grpId="0" nodeType="withEffect">
                                      <p:stCondLst>
                                        <p:cond delay="0"/>
                                      </p:stCondLst>
                                      <p:iterate type="lt">
                                        <p:tmPct val="0"/>
                                      </p:iterate>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par>
                                    <p:cTn id="17" presetID="22" presetClass="entr" presetSubtype="8" fill="hold" grpId="0" nodeType="withEffect">
                                      <p:stCondLst>
                                        <p:cond delay="0"/>
                                      </p:stCondLst>
                                      <p:iterate type="lt">
                                        <p:tmPct val="0"/>
                                      </p:iterate>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par>
                                    <p:cTn id="20" presetID="22" presetClass="entr" presetSubtype="8" fill="hold" grpId="0" nodeType="withEffect">
                                      <p:stCondLst>
                                        <p:cond delay="0"/>
                                      </p:stCondLst>
                                      <p:iterate type="lt">
                                        <p:tmPct val="0"/>
                                      </p:iterate>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par>
                              <p:cTn id="23" fill="hold">
                                <p:stCondLst>
                                  <p:cond delay="500"/>
                                </p:stCondLst>
                                <p:childTnLst>
                                  <p:par>
                                    <p:cTn id="24" presetID="2" presetClass="entr" presetSubtype="2" fill="hold" grpId="0" nodeType="afterEffect" p14:presetBounceEnd="30000">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14:bounceEnd="30000">
                                          <p:cBhvr additive="base">
                                            <p:cTn id="26" dur="500" fill="hold"/>
                                            <p:tgtEl>
                                              <p:spTgt spid="4"/>
                                            </p:tgtEl>
                                            <p:attrNameLst>
                                              <p:attrName>ppt_x</p:attrName>
                                            </p:attrNameLst>
                                          </p:cBhvr>
                                          <p:tavLst>
                                            <p:tav tm="0">
                                              <p:val>
                                                <p:strVal val="1+#ppt_w/2"/>
                                              </p:val>
                                            </p:tav>
                                            <p:tav tm="100000">
                                              <p:val>
                                                <p:strVal val="#ppt_x"/>
                                              </p:val>
                                            </p:tav>
                                          </p:tavLst>
                                        </p:anim>
                                        <p:anim calcmode="lin" valueType="num" p14:bounceEnd="30000">
                                          <p:cBhvr additive="base">
                                            <p:cTn id="27" dur="500" fill="hold"/>
                                            <p:tgtEl>
                                              <p:spTgt spid="4"/>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14:presetBounceEnd="30000">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14:bounceEnd="30000">
                                          <p:cBhvr additive="base">
                                            <p:cTn id="30" dur="500" fill="hold"/>
                                            <p:tgtEl>
                                              <p:spTgt spid="10"/>
                                            </p:tgtEl>
                                            <p:attrNameLst>
                                              <p:attrName>ppt_x</p:attrName>
                                            </p:attrNameLst>
                                          </p:cBhvr>
                                          <p:tavLst>
                                            <p:tav tm="0">
                                              <p:val>
                                                <p:strVal val="1+#ppt_w/2"/>
                                              </p:val>
                                            </p:tav>
                                            <p:tav tm="100000">
                                              <p:val>
                                                <p:strVal val="#ppt_x"/>
                                              </p:val>
                                            </p:tav>
                                          </p:tavLst>
                                        </p:anim>
                                        <p:anim calcmode="lin" valueType="num" p14:bounceEnd="30000">
                                          <p:cBhvr additive="base">
                                            <p:cTn id="31" dur="500" fill="hold"/>
                                            <p:tgtEl>
                                              <p:spTgt spid="10"/>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14:presetBounceEnd="30000">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14:bounceEnd="30000">
                                          <p:cBhvr additive="base">
                                            <p:cTn id="34" dur="500" fill="hold"/>
                                            <p:tgtEl>
                                              <p:spTgt spid="11"/>
                                            </p:tgtEl>
                                            <p:attrNameLst>
                                              <p:attrName>ppt_x</p:attrName>
                                            </p:attrNameLst>
                                          </p:cBhvr>
                                          <p:tavLst>
                                            <p:tav tm="0">
                                              <p:val>
                                                <p:strVal val="1+#ppt_w/2"/>
                                              </p:val>
                                            </p:tav>
                                            <p:tav tm="100000">
                                              <p:val>
                                                <p:strVal val="#ppt_x"/>
                                              </p:val>
                                            </p:tav>
                                          </p:tavLst>
                                        </p:anim>
                                        <p:anim calcmode="lin" valueType="num" p14:bounceEnd="30000">
                                          <p:cBhvr additive="base">
                                            <p:cTn id="35" dur="500" fill="hold"/>
                                            <p:tgtEl>
                                              <p:spTgt spid="11"/>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14:presetBounceEnd="30000">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14:bounceEnd="30000">
                                          <p:cBhvr additive="base">
                                            <p:cTn id="38" dur="500" fill="hold"/>
                                            <p:tgtEl>
                                              <p:spTgt spid="12"/>
                                            </p:tgtEl>
                                            <p:attrNameLst>
                                              <p:attrName>ppt_x</p:attrName>
                                            </p:attrNameLst>
                                          </p:cBhvr>
                                          <p:tavLst>
                                            <p:tav tm="0">
                                              <p:val>
                                                <p:strVal val="1+#ppt_w/2"/>
                                              </p:val>
                                            </p:tav>
                                            <p:tav tm="100000">
                                              <p:val>
                                                <p:strVal val="#ppt_x"/>
                                              </p:val>
                                            </p:tav>
                                          </p:tavLst>
                                        </p:anim>
                                        <p:anim calcmode="lin" valueType="num" p14:bounceEnd="30000">
                                          <p:cBhvr additive="base">
                                            <p:cTn id="39" dur="500" fill="hold"/>
                                            <p:tgtEl>
                                              <p:spTgt spid="12"/>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14:presetBounceEnd="30000">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14:bounceEnd="30000">
                                          <p:cBhvr additive="base">
                                            <p:cTn id="42" dur="500" fill="hold"/>
                                            <p:tgtEl>
                                              <p:spTgt spid="13"/>
                                            </p:tgtEl>
                                            <p:attrNameLst>
                                              <p:attrName>ppt_x</p:attrName>
                                            </p:attrNameLst>
                                          </p:cBhvr>
                                          <p:tavLst>
                                            <p:tav tm="0">
                                              <p:val>
                                                <p:strVal val="1+#ppt_w/2"/>
                                              </p:val>
                                            </p:tav>
                                            <p:tav tm="100000">
                                              <p:val>
                                                <p:strVal val="#ppt_x"/>
                                              </p:val>
                                            </p:tav>
                                          </p:tavLst>
                                        </p:anim>
                                        <p:anim calcmode="lin" valueType="num" p14:bounceEnd="30000">
                                          <p:cBhvr additive="base">
                                            <p:cTn id="43" dur="500" fill="hold"/>
                                            <p:tgtEl>
                                              <p:spTgt spid="13"/>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14:presetBounceEnd="30000">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14:bounceEnd="30000">
                                          <p:cBhvr additive="base">
                                            <p:cTn id="46" dur="500" fill="hold"/>
                                            <p:tgtEl>
                                              <p:spTgt spid="14"/>
                                            </p:tgtEl>
                                            <p:attrNameLst>
                                              <p:attrName>ppt_x</p:attrName>
                                            </p:attrNameLst>
                                          </p:cBhvr>
                                          <p:tavLst>
                                            <p:tav tm="0">
                                              <p:val>
                                                <p:strVal val="1+#ppt_w/2"/>
                                              </p:val>
                                            </p:tav>
                                            <p:tav tm="100000">
                                              <p:val>
                                                <p:strVal val="#ppt_x"/>
                                              </p:val>
                                            </p:tav>
                                          </p:tavLst>
                                        </p:anim>
                                        <p:anim calcmode="lin" valueType="num" p14:bounceEnd="30000">
                                          <p:cBhvr additive="base">
                                            <p:cTn id="47" dur="500" fill="hold"/>
                                            <p:tgtEl>
                                              <p:spTgt spid="14"/>
                                            </p:tgtEl>
                                            <p:attrNameLst>
                                              <p:attrName>ppt_y</p:attrName>
                                            </p:attrNameLst>
                                          </p:cBhvr>
                                          <p:tavLst>
                                            <p:tav tm="0">
                                              <p:val>
                                                <p:strVal val="#ppt_y"/>
                                              </p:val>
                                            </p:tav>
                                            <p:tav tm="100000">
                                              <p:val>
                                                <p:strVal val="#ppt_y"/>
                                              </p:val>
                                            </p:tav>
                                          </p:tavLst>
                                        </p:anim>
                                      </p:childTnLst>
                                    </p:cTn>
                                  </p:par>
                                </p:childTnLst>
                              </p:cTn>
                            </p:par>
                            <p:par>
                              <p:cTn id="48" fill="hold">
                                <p:stCondLst>
                                  <p:cond delay="1000"/>
                                </p:stCondLst>
                                <p:childTnLst>
                                  <p:par>
                                    <p:cTn id="49" presetID="16" presetClass="entr" presetSubtype="21"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500"/>
                                            <p:tgtEl>
                                              <p:spTgt spid="16"/>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barn(inVertical)">
                                          <p:cBhvr>
                                            <p:cTn id="54" dur="500"/>
                                            <p:tgtEl>
                                              <p:spTgt spid="15"/>
                                            </p:tgtEl>
                                          </p:cBhvr>
                                        </p:animEffect>
                                      </p:childTnLst>
                                    </p:cTn>
                                  </p:par>
                                </p:childTnLst>
                              </p:cTn>
                            </p:par>
                            <p:par>
                              <p:cTn id="55" fill="hold">
                                <p:stCondLst>
                                  <p:cond delay="1500"/>
                                </p:stCondLst>
                                <p:childTnLst>
                                  <p:par>
                                    <p:cTn id="56" presetID="47" presetClass="entr" presetSubtype="0" fill="hold" nodeType="afterEffect">
                                      <p:stCondLst>
                                        <p:cond delay="0"/>
                                      </p:stCondLst>
                                      <p:childTnLst>
                                        <p:set>
                                          <p:cBhvr>
                                            <p:cTn id="57" dur="1" fill="hold">
                                              <p:stCondLst>
                                                <p:cond delay="0"/>
                                              </p:stCondLst>
                                            </p:cTn>
                                            <p:tgtEl>
                                              <p:spTgt spid="7170"/>
                                            </p:tgtEl>
                                            <p:attrNameLst>
                                              <p:attrName>style.visibility</p:attrName>
                                            </p:attrNameLst>
                                          </p:cBhvr>
                                          <p:to>
                                            <p:strVal val="visible"/>
                                          </p:to>
                                        </p:set>
                                        <p:animEffect transition="in" filter="fade">
                                          <p:cBhvr>
                                            <p:cTn id="58" dur="1000"/>
                                            <p:tgtEl>
                                              <p:spTgt spid="7170"/>
                                            </p:tgtEl>
                                          </p:cBhvr>
                                        </p:animEffect>
                                        <p:anim calcmode="lin" valueType="num">
                                          <p:cBhvr>
                                            <p:cTn id="59" dur="1000" fill="hold"/>
                                            <p:tgtEl>
                                              <p:spTgt spid="7170"/>
                                            </p:tgtEl>
                                            <p:attrNameLst>
                                              <p:attrName>ppt_x</p:attrName>
                                            </p:attrNameLst>
                                          </p:cBhvr>
                                          <p:tavLst>
                                            <p:tav tm="0">
                                              <p:val>
                                                <p:strVal val="#ppt_x"/>
                                              </p:val>
                                            </p:tav>
                                            <p:tav tm="100000">
                                              <p:val>
                                                <p:strVal val="#ppt_x"/>
                                              </p:val>
                                            </p:tav>
                                          </p:tavLst>
                                        </p:anim>
                                        <p:anim calcmode="lin" valueType="num">
                                          <p:cBhvr>
                                            <p:cTn id="60"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6"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grpId="0" nodeType="withEffect">
                                      <p:stCondLst>
                                        <p:cond delay="0"/>
                                      </p:stCondLst>
                                      <p:iterate type="lt">
                                        <p:tmPct val="0"/>
                                      </p:iterate>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par>
                                    <p:cTn id="11" presetID="22" presetClass="entr" presetSubtype="8" fill="hold" grpId="0" nodeType="withEffect">
                                      <p:stCondLst>
                                        <p:cond delay="0"/>
                                      </p:stCondLst>
                                      <p:iterate type="lt">
                                        <p:tmPct val="0"/>
                                      </p:iterate>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par>
                                    <p:cTn id="14" presetID="22" presetClass="entr" presetSubtype="8" fill="hold" grpId="0" nodeType="withEffect">
                                      <p:stCondLst>
                                        <p:cond delay="0"/>
                                      </p:stCondLst>
                                      <p:iterate type="lt">
                                        <p:tmPct val="0"/>
                                      </p:iterate>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par>
                                    <p:cTn id="17" presetID="22" presetClass="entr" presetSubtype="8" fill="hold" grpId="0" nodeType="withEffect">
                                      <p:stCondLst>
                                        <p:cond delay="0"/>
                                      </p:stCondLst>
                                      <p:iterate type="lt">
                                        <p:tmPct val="0"/>
                                      </p:iterate>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par>
                                    <p:cTn id="20" presetID="22" presetClass="entr" presetSubtype="8" fill="hold" grpId="0" nodeType="withEffect">
                                      <p:stCondLst>
                                        <p:cond delay="0"/>
                                      </p:stCondLst>
                                      <p:iterate type="lt">
                                        <p:tmPct val="0"/>
                                      </p:iterate>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par>
                              <p:cTn id="23" fill="hold">
                                <p:stCondLst>
                                  <p:cond delay="500"/>
                                </p:stCondLst>
                                <p:childTnLst>
                                  <p:par>
                                    <p:cTn id="24" presetID="2" presetClass="entr" presetSubtype="2"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1+#ppt_w/2"/>
                                              </p:val>
                                            </p:tav>
                                            <p:tav tm="100000">
                                              <p:val>
                                                <p:strVal val="#ppt_x"/>
                                              </p:val>
                                            </p:tav>
                                          </p:tavLst>
                                        </p:anim>
                                        <p:anim calcmode="lin" valueType="num">
                                          <p:cBhvr additive="base">
                                            <p:cTn id="27" dur="500" fill="hold"/>
                                            <p:tgtEl>
                                              <p:spTgt spid="4"/>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1+#ppt_w/2"/>
                                              </p:val>
                                            </p:tav>
                                            <p:tav tm="100000">
                                              <p:val>
                                                <p:strVal val="#ppt_x"/>
                                              </p:val>
                                            </p:tav>
                                          </p:tavLst>
                                        </p:anim>
                                        <p:anim calcmode="lin" valueType="num">
                                          <p:cBhvr additive="base">
                                            <p:cTn id="31" dur="500" fill="hold"/>
                                            <p:tgtEl>
                                              <p:spTgt spid="10"/>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1+#ppt_w/2"/>
                                              </p:val>
                                            </p:tav>
                                            <p:tav tm="100000">
                                              <p:val>
                                                <p:strVal val="#ppt_x"/>
                                              </p:val>
                                            </p:tav>
                                          </p:tavLst>
                                        </p:anim>
                                        <p:anim calcmode="lin" valueType="num">
                                          <p:cBhvr additive="base">
                                            <p:cTn id="35" dur="500" fill="hold"/>
                                            <p:tgtEl>
                                              <p:spTgt spid="11"/>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500" fill="hold"/>
                                            <p:tgtEl>
                                              <p:spTgt spid="12"/>
                                            </p:tgtEl>
                                            <p:attrNameLst>
                                              <p:attrName>ppt_x</p:attrName>
                                            </p:attrNameLst>
                                          </p:cBhvr>
                                          <p:tavLst>
                                            <p:tav tm="0">
                                              <p:val>
                                                <p:strVal val="1+#ppt_w/2"/>
                                              </p:val>
                                            </p:tav>
                                            <p:tav tm="100000">
                                              <p:val>
                                                <p:strVal val="#ppt_x"/>
                                              </p:val>
                                            </p:tav>
                                          </p:tavLst>
                                        </p:anim>
                                        <p:anim calcmode="lin" valueType="num">
                                          <p:cBhvr additive="base">
                                            <p:cTn id="39" dur="500" fill="hold"/>
                                            <p:tgtEl>
                                              <p:spTgt spid="12"/>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1+#ppt_w/2"/>
                                              </p:val>
                                            </p:tav>
                                            <p:tav tm="100000">
                                              <p:val>
                                                <p:strVal val="#ppt_x"/>
                                              </p:val>
                                            </p:tav>
                                          </p:tavLst>
                                        </p:anim>
                                        <p:anim calcmode="lin" valueType="num">
                                          <p:cBhvr additive="base">
                                            <p:cTn id="43" dur="500" fill="hold"/>
                                            <p:tgtEl>
                                              <p:spTgt spid="13"/>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1+#ppt_w/2"/>
                                              </p:val>
                                            </p:tav>
                                            <p:tav tm="100000">
                                              <p:val>
                                                <p:strVal val="#ppt_x"/>
                                              </p:val>
                                            </p:tav>
                                          </p:tavLst>
                                        </p:anim>
                                        <p:anim calcmode="lin" valueType="num">
                                          <p:cBhvr additive="base">
                                            <p:cTn id="47" dur="500" fill="hold"/>
                                            <p:tgtEl>
                                              <p:spTgt spid="14"/>
                                            </p:tgtEl>
                                            <p:attrNameLst>
                                              <p:attrName>ppt_y</p:attrName>
                                            </p:attrNameLst>
                                          </p:cBhvr>
                                          <p:tavLst>
                                            <p:tav tm="0">
                                              <p:val>
                                                <p:strVal val="#ppt_y"/>
                                              </p:val>
                                            </p:tav>
                                            <p:tav tm="100000">
                                              <p:val>
                                                <p:strVal val="#ppt_y"/>
                                              </p:val>
                                            </p:tav>
                                          </p:tavLst>
                                        </p:anim>
                                      </p:childTnLst>
                                    </p:cTn>
                                  </p:par>
                                </p:childTnLst>
                              </p:cTn>
                            </p:par>
                            <p:par>
                              <p:cTn id="48" fill="hold">
                                <p:stCondLst>
                                  <p:cond delay="1000"/>
                                </p:stCondLst>
                                <p:childTnLst>
                                  <p:par>
                                    <p:cTn id="49" presetID="16" presetClass="entr" presetSubtype="21"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500"/>
                                            <p:tgtEl>
                                              <p:spTgt spid="16"/>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barn(inVertical)">
                                          <p:cBhvr>
                                            <p:cTn id="54" dur="500"/>
                                            <p:tgtEl>
                                              <p:spTgt spid="15"/>
                                            </p:tgtEl>
                                          </p:cBhvr>
                                        </p:animEffect>
                                      </p:childTnLst>
                                    </p:cTn>
                                  </p:par>
                                </p:childTnLst>
                              </p:cTn>
                            </p:par>
                            <p:par>
                              <p:cTn id="55" fill="hold">
                                <p:stCondLst>
                                  <p:cond delay="1500"/>
                                </p:stCondLst>
                                <p:childTnLst>
                                  <p:par>
                                    <p:cTn id="56" presetID="47" presetClass="entr" presetSubtype="0" fill="hold" nodeType="afterEffect">
                                      <p:stCondLst>
                                        <p:cond delay="0"/>
                                      </p:stCondLst>
                                      <p:childTnLst>
                                        <p:set>
                                          <p:cBhvr>
                                            <p:cTn id="57" dur="1" fill="hold">
                                              <p:stCondLst>
                                                <p:cond delay="0"/>
                                              </p:stCondLst>
                                            </p:cTn>
                                            <p:tgtEl>
                                              <p:spTgt spid="7170"/>
                                            </p:tgtEl>
                                            <p:attrNameLst>
                                              <p:attrName>style.visibility</p:attrName>
                                            </p:attrNameLst>
                                          </p:cBhvr>
                                          <p:to>
                                            <p:strVal val="visible"/>
                                          </p:to>
                                        </p:set>
                                        <p:animEffect transition="in" filter="fade">
                                          <p:cBhvr>
                                            <p:cTn id="58" dur="1000"/>
                                            <p:tgtEl>
                                              <p:spTgt spid="7170"/>
                                            </p:tgtEl>
                                          </p:cBhvr>
                                        </p:animEffect>
                                        <p:anim calcmode="lin" valueType="num">
                                          <p:cBhvr>
                                            <p:cTn id="59" dur="1000" fill="hold"/>
                                            <p:tgtEl>
                                              <p:spTgt spid="7170"/>
                                            </p:tgtEl>
                                            <p:attrNameLst>
                                              <p:attrName>ppt_x</p:attrName>
                                            </p:attrNameLst>
                                          </p:cBhvr>
                                          <p:tavLst>
                                            <p:tav tm="0">
                                              <p:val>
                                                <p:strVal val="#ppt_x"/>
                                              </p:val>
                                            </p:tav>
                                            <p:tav tm="100000">
                                              <p:val>
                                                <p:strVal val="#ppt_x"/>
                                              </p:val>
                                            </p:tav>
                                          </p:tavLst>
                                        </p:anim>
                                        <p:anim calcmode="lin" valueType="num">
                                          <p:cBhvr>
                                            <p:cTn id="60"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6"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右箭头 1"/>
          <p:cNvSpPr/>
          <p:nvPr/>
        </p:nvSpPr>
        <p:spPr bwMode="auto">
          <a:xfrm>
            <a:off x="3039721" y="1778937"/>
            <a:ext cx="3074408" cy="336513"/>
          </a:xfrm>
          <a:prstGeom prst="rightArrow">
            <a:avLst/>
          </a:prstGeom>
          <a:solidFill>
            <a:srgbClr val="0075C2"/>
          </a:solidFill>
          <a:ln w="19050">
            <a:noFill/>
            <a:prstDash val="solid"/>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dirty="0">
              <a:latin typeface="微软雅黑" pitchFamily="34" charset="-122"/>
              <a:ea typeface="微软雅黑" pitchFamily="34" charset="-122"/>
            </a:endParaRPr>
          </a:p>
        </p:txBody>
      </p:sp>
      <p:sp>
        <p:nvSpPr>
          <p:cNvPr id="3" name="右箭头 2"/>
          <p:cNvSpPr/>
          <p:nvPr/>
        </p:nvSpPr>
        <p:spPr bwMode="auto">
          <a:xfrm flipH="1">
            <a:off x="3151855" y="2283091"/>
            <a:ext cx="3185308" cy="335280"/>
          </a:xfrm>
          <a:prstGeom prst="rightArrow">
            <a:avLst/>
          </a:prstGeom>
          <a:solidFill>
            <a:srgbClr val="0075C2"/>
          </a:solidFill>
          <a:ln w="19050">
            <a:noFill/>
            <a:prstDash val="solid"/>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dirty="0">
              <a:latin typeface="微软雅黑" pitchFamily="34" charset="-122"/>
              <a:ea typeface="微软雅黑" pitchFamily="34" charset="-122"/>
            </a:endParaRPr>
          </a:p>
        </p:txBody>
      </p:sp>
      <p:sp>
        <p:nvSpPr>
          <p:cNvPr id="4" name="椭圆 3"/>
          <p:cNvSpPr/>
          <p:nvPr/>
        </p:nvSpPr>
        <p:spPr bwMode="auto">
          <a:xfrm>
            <a:off x="1531476" y="1359837"/>
            <a:ext cx="1620380" cy="1622165"/>
          </a:xfrm>
          <a:prstGeom prst="ellipse">
            <a:avLst/>
          </a:prstGeom>
          <a:solidFill>
            <a:srgbClr val="0075C2"/>
          </a:solidFill>
          <a:ln w="19050">
            <a:noFill/>
            <a:prstDash val="solid"/>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chemeClr val="lt1"/>
                </a:solidFill>
                <a:latin typeface="微软雅黑" pitchFamily="34" charset="-122"/>
                <a:ea typeface="微软雅黑" pitchFamily="34" charset="-122"/>
              </a:rPr>
              <a:t>单击此处</a:t>
            </a:r>
            <a:endParaRPr lang="en-US" altLang="zh-CN" sz="1600" b="1" dirty="0">
              <a:solidFill>
                <a:schemeClr val="lt1"/>
              </a:solidFill>
              <a:latin typeface="微软雅黑" pitchFamily="34" charset="-122"/>
              <a:ea typeface="微软雅黑" pitchFamily="34" charset="-122"/>
            </a:endParaRPr>
          </a:p>
          <a:p>
            <a:r>
              <a:rPr lang="zh-CN" altLang="en-US" sz="1600" b="1" dirty="0">
                <a:solidFill>
                  <a:schemeClr val="lt1"/>
                </a:solidFill>
                <a:latin typeface="微软雅黑" pitchFamily="34" charset="-122"/>
                <a:ea typeface="微软雅黑" pitchFamily="34" charset="-122"/>
              </a:rPr>
              <a:t>添加标题</a:t>
            </a:r>
            <a:endParaRPr lang="zh-CN" altLang="en-US" sz="1600" b="1" dirty="0">
              <a:solidFill>
                <a:schemeClr val="lt1"/>
              </a:solidFill>
              <a:latin typeface="微软雅黑" pitchFamily="34" charset="-122"/>
              <a:ea typeface="微软雅黑" pitchFamily="34" charset="-122"/>
            </a:endParaRPr>
          </a:p>
        </p:txBody>
      </p:sp>
      <p:sp>
        <p:nvSpPr>
          <p:cNvPr id="5" name="椭圆 4"/>
          <p:cNvSpPr/>
          <p:nvPr/>
        </p:nvSpPr>
        <p:spPr bwMode="auto">
          <a:xfrm>
            <a:off x="6169579" y="1359837"/>
            <a:ext cx="1621611" cy="1622165"/>
          </a:xfrm>
          <a:prstGeom prst="ellipse">
            <a:avLst/>
          </a:prstGeom>
          <a:solidFill>
            <a:srgbClr val="0075C2"/>
          </a:solidFill>
          <a:ln w="19050">
            <a:noFill/>
            <a:prstDash val="solid"/>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chemeClr val="lt1"/>
                </a:solidFill>
                <a:latin typeface="微软雅黑" pitchFamily="34" charset="-122"/>
                <a:ea typeface="微软雅黑" pitchFamily="34" charset="-122"/>
              </a:rPr>
              <a:t>单击此处</a:t>
            </a:r>
            <a:endParaRPr lang="en-US" altLang="zh-CN" sz="1600" b="1" dirty="0">
              <a:solidFill>
                <a:schemeClr val="lt1"/>
              </a:solidFill>
              <a:latin typeface="微软雅黑" pitchFamily="34" charset="-122"/>
              <a:ea typeface="微软雅黑" pitchFamily="34" charset="-122"/>
            </a:endParaRPr>
          </a:p>
          <a:p>
            <a:r>
              <a:rPr lang="zh-CN" altLang="en-US" sz="1600" b="1" dirty="0">
                <a:solidFill>
                  <a:schemeClr val="lt1"/>
                </a:solidFill>
                <a:latin typeface="微软雅黑" pitchFamily="34" charset="-122"/>
                <a:ea typeface="微软雅黑" pitchFamily="34" charset="-122"/>
              </a:rPr>
              <a:t>添加标题</a:t>
            </a:r>
            <a:endParaRPr lang="zh-CN" altLang="en-US" sz="1600" b="1" dirty="0">
              <a:solidFill>
                <a:schemeClr val="lt1"/>
              </a:solidFill>
              <a:latin typeface="微软雅黑" pitchFamily="34" charset="-122"/>
              <a:ea typeface="微软雅黑" pitchFamily="34" charset="-122"/>
            </a:endParaRPr>
          </a:p>
        </p:txBody>
      </p:sp>
      <p:sp>
        <p:nvSpPr>
          <p:cNvPr id="6" name="矩形 5"/>
          <p:cNvSpPr/>
          <p:nvPr/>
        </p:nvSpPr>
        <p:spPr bwMode="auto">
          <a:xfrm>
            <a:off x="3905977" y="1667998"/>
            <a:ext cx="1285214" cy="1062543"/>
          </a:xfrm>
          <a:prstGeom prst="rect">
            <a:avLst/>
          </a:prstGeom>
          <a:solidFill>
            <a:srgbClr val="7BC143"/>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微软雅黑" pitchFamily="34" charset="-122"/>
                <a:ea typeface="微软雅黑" pitchFamily="34" charset="-122"/>
              </a:rPr>
              <a:t>单击</a:t>
            </a:r>
            <a:r>
              <a:rPr lang="zh-CN" altLang="en-US" sz="1600" b="1" dirty="0" smtClean="0">
                <a:solidFill>
                  <a:schemeClr val="bg1"/>
                </a:solidFill>
                <a:latin typeface="微软雅黑" pitchFamily="34" charset="-122"/>
                <a:ea typeface="微软雅黑" pitchFamily="34" charset="-122"/>
              </a:rPr>
              <a:t>此处</a:t>
            </a:r>
            <a:endParaRPr lang="en-US" altLang="zh-CN" sz="1600" b="1" dirty="0" smtClean="0">
              <a:solidFill>
                <a:schemeClr val="bg1"/>
              </a:solidFill>
              <a:latin typeface="微软雅黑" pitchFamily="34" charset="-122"/>
              <a:ea typeface="微软雅黑" pitchFamily="34" charset="-122"/>
            </a:endParaRPr>
          </a:p>
          <a:p>
            <a:pPr algn="ctr"/>
            <a:r>
              <a:rPr lang="zh-CN" altLang="en-US" sz="1600" b="1" dirty="0" smtClean="0">
                <a:solidFill>
                  <a:schemeClr val="bg1"/>
                </a:solidFill>
                <a:latin typeface="微软雅黑" pitchFamily="34" charset="-122"/>
                <a:ea typeface="微软雅黑" pitchFamily="34" charset="-122"/>
              </a:rPr>
              <a:t>添加</a:t>
            </a:r>
            <a:r>
              <a:rPr lang="zh-CN" altLang="en-US" sz="1600" b="1" dirty="0">
                <a:solidFill>
                  <a:schemeClr val="bg1"/>
                </a:solidFill>
                <a:latin typeface="微软雅黑" pitchFamily="34" charset="-122"/>
                <a:ea typeface="微软雅黑" pitchFamily="34" charset="-122"/>
              </a:rPr>
              <a:t>标题</a:t>
            </a:r>
            <a:endParaRPr lang="zh-CN" altLang="en-US" sz="1600" b="1" dirty="0">
              <a:solidFill>
                <a:schemeClr val="bg1"/>
              </a:solidFill>
              <a:latin typeface="微软雅黑" pitchFamily="34" charset="-122"/>
              <a:ea typeface="微软雅黑" pitchFamily="34" charset="-122"/>
            </a:endParaRPr>
          </a:p>
        </p:txBody>
      </p:sp>
      <p:sp>
        <p:nvSpPr>
          <p:cNvPr id="7" name="下箭头 6"/>
          <p:cNvSpPr/>
          <p:nvPr/>
        </p:nvSpPr>
        <p:spPr bwMode="auto">
          <a:xfrm>
            <a:off x="4214035" y="3121291"/>
            <a:ext cx="727014" cy="502920"/>
          </a:xfrm>
          <a:prstGeom prst="downArrow">
            <a:avLst/>
          </a:prstGeom>
          <a:solidFill>
            <a:srgbClr val="7BC143"/>
          </a:solidFill>
          <a:ln w="19050">
            <a:noFill/>
            <a:prstDash val="solid"/>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dirty="0">
              <a:latin typeface="微软雅黑" pitchFamily="34" charset="-122"/>
              <a:ea typeface="微软雅黑" pitchFamily="34" charset="-122"/>
            </a:endParaRPr>
          </a:p>
        </p:txBody>
      </p:sp>
      <p:sp>
        <p:nvSpPr>
          <p:cNvPr id="8" name="TextBox 7"/>
          <p:cNvSpPr txBox="1"/>
          <p:nvPr/>
        </p:nvSpPr>
        <p:spPr bwMode="auto">
          <a:xfrm>
            <a:off x="1510023" y="3069473"/>
            <a:ext cx="1691848" cy="1099277"/>
          </a:xfrm>
          <a:prstGeom prst="rect">
            <a:avLst/>
          </a:prstGeom>
          <a:noFill/>
        </p:spPr>
        <p:txBody>
          <a:bodyPr wrap="square" lIns="82808" tIns="41403" rIns="82808" bIns="41403">
            <a:spAutoFit/>
          </a:bodyPr>
          <a:lstStyle/>
          <a:p>
            <a:pPr algn="ctr">
              <a:lnSpc>
                <a:spcPct val="150000"/>
              </a:lnSpc>
              <a:defRPr/>
            </a:pPr>
            <a:r>
              <a:rPr lang="zh-CN" altLang="en-US" sz="1100" kern="0" dirty="0">
                <a:solidFill>
                  <a:schemeClr val="tx1">
                    <a:lumMod val="85000"/>
                    <a:lumOff val="15000"/>
                  </a:schemeClr>
                </a:solidFill>
                <a:latin typeface="微软雅黑" pitchFamily="34" charset="-122"/>
                <a:ea typeface="微软雅黑" pitchFamily="34" charset="-122"/>
              </a:rPr>
              <a:t>单击此处添加段落文本单击此处添加段落文本单击此处添加段落文本单击此处添加段落文本</a:t>
            </a:r>
            <a:endParaRPr lang="zh-CN" altLang="en-US" sz="1100" kern="0" dirty="0">
              <a:solidFill>
                <a:schemeClr val="tx1">
                  <a:lumMod val="85000"/>
                  <a:lumOff val="15000"/>
                </a:schemeClr>
              </a:solidFill>
              <a:latin typeface="微软雅黑" pitchFamily="34" charset="-122"/>
              <a:ea typeface="微软雅黑" pitchFamily="34" charset="-122"/>
            </a:endParaRPr>
          </a:p>
        </p:txBody>
      </p:sp>
      <p:sp>
        <p:nvSpPr>
          <p:cNvPr id="9" name="TextBox 8"/>
          <p:cNvSpPr txBox="1"/>
          <p:nvPr/>
        </p:nvSpPr>
        <p:spPr bwMode="auto">
          <a:xfrm>
            <a:off x="6176245" y="3069473"/>
            <a:ext cx="1691848" cy="1099277"/>
          </a:xfrm>
          <a:prstGeom prst="rect">
            <a:avLst/>
          </a:prstGeom>
          <a:noFill/>
        </p:spPr>
        <p:txBody>
          <a:bodyPr wrap="square" lIns="82808" tIns="41403" rIns="82808" bIns="41403">
            <a:spAutoFit/>
          </a:bodyPr>
          <a:lstStyle/>
          <a:p>
            <a:pPr algn="ctr">
              <a:lnSpc>
                <a:spcPct val="150000"/>
              </a:lnSpc>
              <a:defRPr/>
            </a:pPr>
            <a:r>
              <a:rPr lang="zh-CN" altLang="en-US" sz="1100" kern="0" dirty="0">
                <a:solidFill>
                  <a:schemeClr val="tx1">
                    <a:lumMod val="85000"/>
                    <a:lumOff val="15000"/>
                  </a:schemeClr>
                </a:solidFill>
                <a:latin typeface="微软雅黑" pitchFamily="34" charset="-122"/>
                <a:ea typeface="微软雅黑" pitchFamily="34" charset="-122"/>
              </a:rPr>
              <a:t>单击此处添加段落文本单击此处添加段落文本单击此处添加段落文本单击此处添加段落文本</a:t>
            </a:r>
            <a:endParaRPr lang="zh-CN" altLang="en-US" sz="1100" kern="0" dirty="0">
              <a:solidFill>
                <a:schemeClr val="tx1">
                  <a:lumMod val="85000"/>
                  <a:lumOff val="15000"/>
                </a:schemeClr>
              </a:solidFill>
              <a:latin typeface="微软雅黑" pitchFamily="34" charset="-122"/>
              <a:ea typeface="微软雅黑" pitchFamily="34" charset="-122"/>
            </a:endParaRPr>
          </a:p>
        </p:txBody>
      </p:sp>
      <p:sp>
        <p:nvSpPr>
          <p:cNvPr id="10" name="TextBox 19"/>
          <p:cNvSpPr txBox="1">
            <a:spLocks noChangeArrowheads="1"/>
          </p:cNvSpPr>
          <p:nvPr/>
        </p:nvSpPr>
        <p:spPr bwMode="auto">
          <a:xfrm>
            <a:off x="3750716" y="3680913"/>
            <a:ext cx="1630595" cy="305214"/>
          </a:xfrm>
          <a:prstGeom prst="rect">
            <a:avLst/>
          </a:prstGeom>
          <a:noFill/>
          <a:ln>
            <a:noFill/>
          </a:ln>
        </p:spPr>
        <p:txBody>
          <a:bodyPr wrap="square" lIns="82808" tIns="41403" rIns="82808" bIns="41403">
            <a:spAutoFit/>
          </a:bodyPr>
          <a:lstStyle>
            <a:lvl1pPr eaLnBrk="0" hangingPunct="0">
              <a:defRPr>
                <a:solidFill>
                  <a:schemeClr val="tx1"/>
                </a:solidFill>
                <a:latin typeface="Arial" panose="020B0604020202020204" pitchFamily="34" charset="0"/>
                <a:ea typeface="宋体" pitchFamily="2" charset="-122"/>
              </a:defRPr>
            </a:lvl1pPr>
            <a:lvl2pPr marL="742950" indent="-285750" eaLnBrk="0" hangingPunct="0">
              <a:defRPr>
                <a:solidFill>
                  <a:schemeClr val="tx1"/>
                </a:solidFill>
                <a:latin typeface="Arial" panose="020B0604020202020204" pitchFamily="34" charset="0"/>
                <a:ea typeface="宋体" pitchFamily="2" charset="-122"/>
              </a:defRPr>
            </a:lvl2pPr>
            <a:lvl3pPr marL="1143000" indent="-228600" eaLnBrk="0" hangingPunct="0">
              <a:defRPr>
                <a:solidFill>
                  <a:schemeClr val="tx1"/>
                </a:solidFill>
                <a:latin typeface="Arial" panose="020B0604020202020204" pitchFamily="34" charset="0"/>
                <a:ea typeface="宋体" pitchFamily="2" charset="-122"/>
              </a:defRPr>
            </a:lvl3pPr>
            <a:lvl4pPr marL="1600200" indent="-228600" eaLnBrk="0" hangingPunct="0">
              <a:defRPr>
                <a:solidFill>
                  <a:schemeClr val="tx1"/>
                </a:solidFill>
                <a:latin typeface="Arial" panose="020B0604020202020204" pitchFamily="34" charset="0"/>
                <a:ea typeface="宋体" pitchFamily="2" charset="-122"/>
              </a:defRPr>
            </a:lvl4pPr>
            <a:lvl5pPr marL="2057400" indent="-228600" eaLnBrk="0" hangingPunct="0">
              <a:defRPr>
                <a:solidFill>
                  <a:schemeClr val="tx1"/>
                </a:solidFill>
                <a:latin typeface="Arial" panose="020B06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9pPr>
          </a:lstStyle>
          <a:p>
            <a:pPr algn="ctr" eaLnBrk="1" hangingPunct="1">
              <a:lnSpc>
                <a:spcPct val="120000"/>
              </a:lnSpc>
              <a:defRPr/>
            </a:pPr>
            <a:r>
              <a:rPr lang="zh-CN" altLang="en-US" sz="1200" b="1" kern="0" dirty="0">
                <a:solidFill>
                  <a:schemeClr val="tx1">
                    <a:lumMod val="85000"/>
                    <a:lumOff val="15000"/>
                  </a:schemeClr>
                </a:solidFill>
                <a:latin typeface="微软雅黑" pitchFamily="34" charset="-122"/>
                <a:ea typeface="微软雅黑" pitchFamily="34" charset="-122"/>
              </a:rPr>
              <a:t>单击此处添加标题</a:t>
            </a:r>
            <a:endParaRPr lang="zh-CN" altLang="en-US" sz="1200" b="1" kern="0" dirty="0">
              <a:solidFill>
                <a:schemeClr val="tx1">
                  <a:lumMod val="85000"/>
                  <a:lumOff val="1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4000">
        <p14:prism/>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8" presetClass="emph" presetSubtype="0" fill="hold" grpId="1" nodeType="withEffect">
                                  <p:stCondLst>
                                    <p:cond delay="0"/>
                                  </p:stCondLst>
                                  <p:childTnLst>
                                    <p:animRot by="21600000">
                                      <p:cBhvr>
                                        <p:cTn id="14" dur="500" fill="hold"/>
                                        <p:tgtEl>
                                          <p:spTgt spid="4"/>
                                        </p:tgtEl>
                                        <p:attrNameLst>
                                          <p:attrName>r</p:attrName>
                                        </p:attrNameLst>
                                      </p:cBhvr>
                                    </p:animRot>
                                  </p:childTnLst>
                                </p:cTn>
                              </p:par>
                              <p:par>
                                <p:cTn id="15" presetID="8" presetClass="emph" presetSubtype="0" fill="hold" grpId="1" nodeType="withEffect">
                                  <p:stCondLst>
                                    <p:cond delay="0"/>
                                  </p:stCondLst>
                                  <p:childTnLst>
                                    <p:animRot by="21600000">
                                      <p:cBhvr>
                                        <p:cTn id="16" dur="500" fill="hold"/>
                                        <p:tgtEl>
                                          <p:spTgt spid="5"/>
                                        </p:tgtEl>
                                        <p:attrNameLst>
                                          <p:attrName>r</p:attrName>
                                        </p:attrNameLst>
                                      </p:cBhvr>
                                    </p:animRot>
                                  </p:childTnLst>
                                </p:cTn>
                              </p:par>
                            </p:childTnLst>
                          </p:cTn>
                        </p:par>
                        <p:par>
                          <p:cTn id="17" fill="hold">
                            <p:stCondLst>
                              <p:cond delay="500"/>
                            </p:stCondLst>
                            <p:childTnLst>
                              <p:par>
                                <p:cTn id="18" presetID="2" presetClass="entr" presetSubtype="8"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0-#ppt_w/2"/>
                                          </p:val>
                                        </p:tav>
                                        <p:tav tm="100000">
                                          <p:val>
                                            <p:strVal val="#ppt_x"/>
                                          </p:val>
                                        </p:tav>
                                      </p:tavLst>
                                    </p:anim>
                                    <p:anim calcmode="lin" valueType="num">
                                      <p:cBhvr additive="base">
                                        <p:cTn id="21" dur="500" fill="hold"/>
                                        <p:tgtEl>
                                          <p:spTgt spid="2"/>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1+#ppt_w/2"/>
                                          </p:val>
                                        </p:tav>
                                        <p:tav tm="100000">
                                          <p:val>
                                            <p:strVal val="#ppt_x"/>
                                          </p:val>
                                        </p:tav>
                                      </p:tavLst>
                                    </p:anim>
                                    <p:anim calcmode="lin" valueType="num">
                                      <p:cBhvr additive="base">
                                        <p:cTn id="25" dur="500" fill="hold"/>
                                        <p:tgtEl>
                                          <p:spTgt spid="3"/>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childTnLst>
                          </p:cTn>
                        </p:par>
                        <p:par>
                          <p:cTn id="32" fill="hold">
                            <p:stCondLst>
                              <p:cond delay="1500"/>
                            </p:stCondLst>
                            <p:childTnLst>
                              <p:par>
                                <p:cTn id="33" presetID="47" presetClass="entr" presetSubtype="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42"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anim calcmode="lin" valueType="num">
                                      <p:cBhvr>
                                        <p:cTn id="42" dur="500" fill="hold"/>
                                        <p:tgtEl>
                                          <p:spTgt spid="10"/>
                                        </p:tgtEl>
                                        <p:attrNameLst>
                                          <p:attrName>ppt_x</p:attrName>
                                        </p:attrNameLst>
                                      </p:cBhvr>
                                      <p:tavLst>
                                        <p:tav tm="0">
                                          <p:val>
                                            <p:strVal val="#ppt_x"/>
                                          </p:val>
                                        </p:tav>
                                        <p:tav tm="100000">
                                          <p:val>
                                            <p:strVal val="#ppt_x"/>
                                          </p:val>
                                        </p:tav>
                                      </p:tavLst>
                                    </p:anim>
                                    <p:anim calcmode="lin" valueType="num">
                                      <p:cBhvr>
                                        <p:cTn id="43" dur="500" fill="hold"/>
                                        <p:tgtEl>
                                          <p:spTgt spid="10"/>
                                        </p:tgtEl>
                                        <p:attrNameLst>
                                          <p:attrName>ppt_y</p:attrName>
                                        </p:attrNameLst>
                                      </p:cBhvr>
                                      <p:tavLst>
                                        <p:tav tm="0">
                                          <p:val>
                                            <p:strVal val="#ppt_y+.1"/>
                                          </p:val>
                                        </p:tav>
                                        <p:tav tm="100000">
                                          <p:val>
                                            <p:strVal val="#ppt_y"/>
                                          </p:val>
                                        </p:tav>
                                      </p:tavLst>
                                    </p:anim>
                                  </p:childTnLst>
                                </p:cTn>
                              </p:par>
                              <p:par>
                                <p:cTn id="44" presetID="12" presetClass="entr" presetSubtype="8" fill="hold" grpId="0" nodeType="with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500"/>
                                        <p:tgtEl>
                                          <p:spTgt spid="8"/>
                                        </p:tgtEl>
                                        <p:attrNameLst>
                                          <p:attrName>ppt_x</p:attrName>
                                        </p:attrNameLst>
                                      </p:cBhvr>
                                      <p:tavLst>
                                        <p:tav tm="0">
                                          <p:val>
                                            <p:strVal val="#ppt_x-#ppt_w*1.125000"/>
                                          </p:val>
                                        </p:tav>
                                        <p:tav tm="100000">
                                          <p:val>
                                            <p:strVal val="#ppt_x"/>
                                          </p:val>
                                        </p:tav>
                                      </p:tavLst>
                                    </p:anim>
                                    <p:animEffect transition="in" filter="wipe(right)">
                                      <p:cBhvr>
                                        <p:cTn id="47" dur="500"/>
                                        <p:tgtEl>
                                          <p:spTgt spid="8"/>
                                        </p:tgtEl>
                                      </p:cBhvr>
                                    </p:animEffect>
                                  </p:childTnLst>
                                </p:cTn>
                              </p:par>
                              <p:par>
                                <p:cTn id="48" presetID="12" presetClass="entr" presetSubtype="2"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p:tgtEl>
                                          <p:spTgt spid="9"/>
                                        </p:tgtEl>
                                        <p:attrNameLst>
                                          <p:attrName>ppt_x</p:attrName>
                                        </p:attrNameLst>
                                      </p:cBhvr>
                                      <p:tavLst>
                                        <p:tav tm="0">
                                          <p:val>
                                            <p:strVal val="#ppt_x+#ppt_w*1.125000"/>
                                          </p:val>
                                        </p:tav>
                                        <p:tav tm="100000">
                                          <p:val>
                                            <p:strVal val="#ppt_x"/>
                                          </p:val>
                                        </p:tav>
                                      </p:tavLst>
                                    </p:anim>
                                    <p:animEffect transition="in" filter="wipe(left)">
                                      <p:cBhvr>
                                        <p:cTn id="5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4" grpId="1" animBg="1"/>
      <p:bldP spid="5" grpId="0" animBg="1"/>
      <p:bldP spid="5" grpId="1" animBg="1"/>
      <p:bldP spid="6" grpId="0" animBg="1"/>
      <p:bldP spid="7" grpId="0" animBg="1"/>
      <p:bldP spid="8" grpId="0"/>
      <p:bldP spid="9"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任意多边形 97"/>
          <p:cNvSpPr/>
          <p:nvPr/>
        </p:nvSpPr>
        <p:spPr>
          <a:xfrm>
            <a:off x="4143076" y="1518980"/>
            <a:ext cx="1374344" cy="1409196"/>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 name="connsiteX0-1" fmla="*/ 0 w 1768701"/>
              <a:gd name="connsiteY0-2" fmla="*/ 0 h 1819275"/>
              <a:gd name="connsiteX1-3" fmla="*/ 1239837 w 1768701"/>
              <a:gd name="connsiteY1-4" fmla="*/ 0 h 1819275"/>
              <a:gd name="connsiteX2-5" fmla="*/ 1425575 w 1768701"/>
              <a:gd name="connsiteY2-6" fmla="*/ 1819275 h 1819275"/>
              <a:gd name="connsiteX3-7" fmla="*/ 1217011 w 1768701"/>
              <a:gd name="connsiteY3-8" fmla="*/ 1151279 h 1819275"/>
              <a:gd name="connsiteX4-9" fmla="*/ 1120532 w 1768701"/>
              <a:gd name="connsiteY4-10" fmla="*/ 960656 h 1819275"/>
              <a:gd name="connsiteX5-11" fmla="*/ 1125218 w 1768701"/>
              <a:gd name="connsiteY5-12" fmla="*/ 962449 h 1819275"/>
              <a:gd name="connsiteX6-13" fmla="*/ 1087312 w 1768701"/>
              <a:gd name="connsiteY6-14" fmla="*/ 895020 h 1819275"/>
              <a:gd name="connsiteX7-15" fmla="*/ 1067594 w 1768701"/>
              <a:gd name="connsiteY7-16" fmla="*/ 856060 h 1819275"/>
              <a:gd name="connsiteX8-17" fmla="*/ 1044723 w 1768701"/>
              <a:gd name="connsiteY8-18" fmla="*/ 819259 h 1819275"/>
              <a:gd name="connsiteX9-19" fmla="*/ 1032247 w 1768701"/>
              <a:gd name="connsiteY9-20" fmla="*/ 797066 h 1819275"/>
              <a:gd name="connsiteX10-21" fmla="*/ 1011074 w 1768701"/>
              <a:gd name="connsiteY10-22" fmla="*/ 765115 h 1819275"/>
              <a:gd name="connsiteX11-23" fmla="*/ 976419 w 1768701"/>
              <a:gd name="connsiteY11-24" fmla="*/ 709350 h 1819275"/>
              <a:gd name="connsiteX12-25" fmla="*/ 949071 w 1768701"/>
              <a:gd name="connsiteY12-26" fmla="*/ 671548 h 1819275"/>
              <a:gd name="connsiteX13-27" fmla="*/ 932625 w 1768701"/>
              <a:gd name="connsiteY13-28" fmla="*/ 646730 h 1819275"/>
              <a:gd name="connsiteX14-29" fmla="*/ 911183 w 1768701"/>
              <a:gd name="connsiteY14-30" fmla="*/ 619176 h 1819275"/>
              <a:gd name="connsiteX15-31" fmla="*/ 873826 w 1768701"/>
              <a:gd name="connsiteY15-32" fmla="*/ 567538 h 1819275"/>
              <a:gd name="connsiteX16-33" fmla="*/ 842456 w 1768701"/>
              <a:gd name="connsiteY16-34" fmla="*/ 530859 h 1819275"/>
              <a:gd name="connsiteX17-35" fmla="*/ 827460 w 1768701"/>
              <a:gd name="connsiteY17-36" fmla="*/ 511589 h 1819275"/>
              <a:gd name="connsiteX18-37" fmla="*/ 804660 w 1768701"/>
              <a:gd name="connsiteY18-38" fmla="*/ 486667 h 1819275"/>
              <a:gd name="connsiteX19-39" fmla="*/ 759485 w 1768701"/>
              <a:gd name="connsiteY19-40" fmla="*/ 433846 h 1819275"/>
              <a:gd name="connsiteX20-41" fmla="*/ 732019 w 1768701"/>
              <a:gd name="connsiteY20-42" fmla="*/ 407265 h 1819275"/>
              <a:gd name="connsiteX21-43" fmla="*/ 717863 w 1768701"/>
              <a:gd name="connsiteY21-44" fmla="*/ 391791 h 1819275"/>
              <a:gd name="connsiteX22-45" fmla="*/ 677622 w 1768701"/>
              <a:gd name="connsiteY22-46" fmla="*/ 354620 h 1819275"/>
              <a:gd name="connsiteX23-47" fmla="*/ 633065 w 1768701"/>
              <a:gd name="connsiteY23-48" fmla="*/ 311498 h 1819275"/>
              <a:gd name="connsiteX24-49" fmla="*/ 619739 w 1768701"/>
              <a:gd name="connsiteY24-50" fmla="*/ 301151 h 1819275"/>
              <a:gd name="connsiteX25-51" fmla="*/ 604942 w 1768701"/>
              <a:gd name="connsiteY25-52" fmla="*/ 287483 h 1819275"/>
              <a:gd name="connsiteX26-53" fmla="*/ 29334 w 1768701"/>
              <a:gd name="connsiteY26-54" fmla="*/ 3471 h 1819275"/>
              <a:gd name="connsiteX27-55" fmla="*/ 7152 w 1768701"/>
              <a:gd name="connsiteY27-56" fmla="*/ 1798 h 1819275"/>
              <a:gd name="connsiteX28" fmla="*/ 0 w 1768701"/>
              <a:gd name="connsiteY28" fmla="*/ 0 h 1819275"/>
              <a:gd name="connsiteX0-57" fmla="*/ 0 w 1774058"/>
              <a:gd name="connsiteY0-58" fmla="*/ 0 h 1819275"/>
              <a:gd name="connsiteX1-59" fmla="*/ 1239837 w 1774058"/>
              <a:gd name="connsiteY1-60" fmla="*/ 0 h 1819275"/>
              <a:gd name="connsiteX2-61" fmla="*/ 1425575 w 1774058"/>
              <a:gd name="connsiteY2-62" fmla="*/ 1819275 h 1819275"/>
              <a:gd name="connsiteX3-63" fmla="*/ 1217011 w 1774058"/>
              <a:gd name="connsiteY3-64" fmla="*/ 1151279 h 1819275"/>
              <a:gd name="connsiteX4-65" fmla="*/ 1120532 w 1774058"/>
              <a:gd name="connsiteY4-66" fmla="*/ 960656 h 1819275"/>
              <a:gd name="connsiteX5-67" fmla="*/ 1125218 w 1774058"/>
              <a:gd name="connsiteY5-68" fmla="*/ 962449 h 1819275"/>
              <a:gd name="connsiteX6-69" fmla="*/ 1087312 w 1774058"/>
              <a:gd name="connsiteY6-70" fmla="*/ 895020 h 1819275"/>
              <a:gd name="connsiteX7-71" fmla="*/ 1067594 w 1774058"/>
              <a:gd name="connsiteY7-72" fmla="*/ 856060 h 1819275"/>
              <a:gd name="connsiteX8-73" fmla="*/ 1044723 w 1774058"/>
              <a:gd name="connsiteY8-74" fmla="*/ 819259 h 1819275"/>
              <a:gd name="connsiteX9-75" fmla="*/ 1032247 w 1774058"/>
              <a:gd name="connsiteY9-76" fmla="*/ 797066 h 1819275"/>
              <a:gd name="connsiteX10-77" fmla="*/ 1011074 w 1774058"/>
              <a:gd name="connsiteY10-78" fmla="*/ 765115 h 1819275"/>
              <a:gd name="connsiteX11-79" fmla="*/ 976419 w 1774058"/>
              <a:gd name="connsiteY11-80" fmla="*/ 709350 h 1819275"/>
              <a:gd name="connsiteX12-81" fmla="*/ 949071 w 1774058"/>
              <a:gd name="connsiteY12-82" fmla="*/ 671548 h 1819275"/>
              <a:gd name="connsiteX13-83" fmla="*/ 932625 w 1774058"/>
              <a:gd name="connsiteY13-84" fmla="*/ 646730 h 1819275"/>
              <a:gd name="connsiteX14-85" fmla="*/ 911183 w 1774058"/>
              <a:gd name="connsiteY14-86" fmla="*/ 619176 h 1819275"/>
              <a:gd name="connsiteX15-87" fmla="*/ 873826 w 1774058"/>
              <a:gd name="connsiteY15-88" fmla="*/ 567538 h 1819275"/>
              <a:gd name="connsiteX16-89" fmla="*/ 842456 w 1774058"/>
              <a:gd name="connsiteY16-90" fmla="*/ 530859 h 1819275"/>
              <a:gd name="connsiteX17-91" fmla="*/ 827460 w 1774058"/>
              <a:gd name="connsiteY17-92" fmla="*/ 511589 h 1819275"/>
              <a:gd name="connsiteX18-93" fmla="*/ 804660 w 1774058"/>
              <a:gd name="connsiteY18-94" fmla="*/ 486667 h 1819275"/>
              <a:gd name="connsiteX19-95" fmla="*/ 759485 w 1774058"/>
              <a:gd name="connsiteY19-96" fmla="*/ 433846 h 1819275"/>
              <a:gd name="connsiteX20-97" fmla="*/ 732019 w 1774058"/>
              <a:gd name="connsiteY20-98" fmla="*/ 407265 h 1819275"/>
              <a:gd name="connsiteX21-99" fmla="*/ 717863 w 1774058"/>
              <a:gd name="connsiteY21-100" fmla="*/ 391791 h 1819275"/>
              <a:gd name="connsiteX22-101" fmla="*/ 677622 w 1774058"/>
              <a:gd name="connsiteY22-102" fmla="*/ 354620 h 1819275"/>
              <a:gd name="connsiteX23-103" fmla="*/ 633065 w 1774058"/>
              <a:gd name="connsiteY23-104" fmla="*/ 311498 h 1819275"/>
              <a:gd name="connsiteX24-105" fmla="*/ 619739 w 1774058"/>
              <a:gd name="connsiteY24-106" fmla="*/ 301151 h 1819275"/>
              <a:gd name="connsiteX25-107" fmla="*/ 604942 w 1774058"/>
              <a:gd name="connsiteY25-108" fmla="*/ 287483 h 1819275"/>
              <a:gd name="connsiteX26-109" fmla="*/ 29334 w 1774058"/>
              <a:gd name="connsiteY26-110" fmla="*/ 3471 h 1819275"/>
              <a:gd name="connsiteX27-111" fmla="*/ 7152 w 1774058"/>
              <a:gd name="connsiteY27-112" fmla="*/ 1798 h 1819275"/>
              <a:gd name="connsiteX28-113" fmla="*/ 0 w 1774058"/>
              <a:gd name="connsiteY28-114" fmla="*/ 0 h 1819275"/>
              <a:gd name="connsiteX0-115" fmla="*/ 0 w 1775399"/>
              <a:gd name="connsiteY0-116" fmla="*/ 0 h 1819275"/>
              <a:gd name="connsiteX1-117" fmla="*/ 1239837 w 1775399"/>
              <a:gd name="connsiteY1-118" fmla="*/ 0 h 1819275"/>
              <a:gd name="connsiteX2-119" fmla="*/ 1425575 w 1775399"/>
              <a:gd name="connsiteY2-120" fmla="*/ 1819275 h 1819275"/>
              <a:gd name="connsiteX3-121" fmla="*/ 1217011 w 1775399"/>
              <a:gd name="connsiteY3-122" fmla="*/ 1151279 h 1819275"/>
              <a:gd name="connsiteX4-123" fmla="*/ 1120532 w 1775399"/>
              <a:gd name="connsiteY4-124" fmla="*/ 960656 h 1819275"/>
              <a:gd name="connsiteX5-125" fmla="*/ 1125218 w 1775399"/>
              <a:gd name="connsiteY5-126" fmla="*/ 962449 h 1819275"/>
              <a:gd name="connsiteX6-127" fmla="*/ 1087312 w 1775399"/>
              <a:gd name="connsiteY6-128" fmla="*/ 895020 h 1819275"/>
              <a:gd name="connsiteX7-129" fmla="*/ 1067594 w 1775399"/>
              <a:gd name="connsiteY7-130" fmla="*/ 856060 h 1819275"/>
              <a:gd name="connsiteX8-131" fmla="*/ 1044723 w 1775399"/>
              <a:gd name="connsiteY8-132" fmla="*/ 819259 h 1819275"/>
              <a:gd name="connsiteX9-133" fmla="*/ 1032247 w 1775399"/>
              <a:gd name="connsiteY9-134" fmla="*/ 797066 h 1819275"/>
              <a:gd name="connsiteX10-135" fmla="*/ 1011074 w 1775399"/>
              <a:gd name="connsiteY10-136" fmla="*/ 765115 h 1819275"/>
              <a:gd name="connsiteX11-137" fmla="*/ 976419 w 1775399"/>
              <a:gd name="connsiteY11-138" fmla="*/ 709350 h 1819275"/>
              <a:gd name="connsiteX12-139" fmla="*/ 949071 w 1775399"/>
              <a:gd name="connsiteY12-140" fmla="*/ 671548 h 1819275"/>
              <a:gd name="connsiteX13-141" fmla="*/ 932625 w 1775399"/>
              <a:gd name="connsiteY13-142" fmla="*/ 646730 h 1819275"/>
              <a:gd name="connsiteX14-143" fmla="*/ 911183 w 1775399"/>
              <a:gd name="connsiteY14-144" fmla="*/ 619176 h 1819275"/>
              <a:gd name="connsiteX15-145" fmla="*/ 873826 w 1775399"/>
              <a:gd name="connsiteY15-146" fmla="*/ 567538 h 1819275"/>
              <a:gd name="connsiteX16-147" fmla="*/ 842456 w 1775399"/>
              <a:gd name="connsiteY16-148" fmla="*/ 530859 h 1819275"/>
              <a:gd name="connsiteX17-149" fmla="*/ 827460 w 1775399"/>
              <a:gd name="connsiteY17-150" fmla="*/ 511589 h 1819275"/>
              <a:gd name="connsiteX18-151" fmla="*/ 804660 w 1775399"/>
              <a:gd name="connsiteY18-152" fmla="*/ 486667 h 1819275"/>
              <a:gd name="connsiteX19-153" fmla="*/ 759485 w 1775399"/>
              <a:gd name="connsiteY19-154" fmla="*/ 433846 h 1819275"/>
              <a:gd name="connsiteX20-155" fmla="*/ 732019 w 1775399"/>
              <a:gd name="connsiteY20-156" fmla="*/ 407265 h 1819275"/>
              <a:gd name="connsiteX21-157" fmla="*/ 717863 w 1775399"/>
              <a:gd name="connsiteY21-158" fmla="*/ 391791 h 1819275"/>
              <a:gd name="connsiteX22-159" fmla="*/ 677622 w 1775399"/>
              <a:gd name="connsiteY22-160" fmla="*/ 354620 h 1819275"/>
              <a:gd name="connsiteX23-161" fmla="*/ 633065 w 1775399"/>
              <a:gd name="connsiteY23-162" fmla="*/ 311498 h 1819275"/>
              <a:gd name="connsiteX24-163" fmla="*/ 619739 w 1775399"/>
              <a:gd name="connsiteY24-164" fmla="*/ 301151 h 1819275"/>
              <a:gd name="connsiteX25-165" fmla="*/ 604942 w 1775399"/>
              <a:gd name="connsiteY25-166" fmla="*/ 287483 h 1819275"/>
              <a:gd name="connsiteX26-167" fmla="*/ 29334 w 1775399"/>
              <a:gd name="connsiteY26-168" fmla="*/ 3471 h 1819275"/>
              <a:gd name="connsiteX27-169" fmla="*/ 7152 w 1775399"/>
              <a:gd name="connsiteY27-170" fmla="*/ 1798 h 1819275"/>
              <a:gd name="connsiteX28-171" fmla="*/ 0 w 1775399"/>
              <a:gd name="connsiteY28-172" fmla="*/ 0 h 1819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113" y="connsiteY28-114"/>
              </a:cxn>
            </a:cxnLst>
            <a:rect l="l" t="t" r="r" b="b"/>
            <a:pathLst>
              <a:path w="1775399" h="1819275">
                <a:moveTo>
                  <a:pt x="0" y="0"/>
                </a:moveTo>
                <a:lnTo>
                  <a:pt x="1239837" y="0"/>
                </a:lnTo>
                <a:cubicBezTo>
                  <a:pt x="1820863" y="101600"/>
                  <a:pt x="1997075"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rgbClr val="108136"/>
          </a:solidFill>
          <a:ln w="3175">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chemeClr val="tx1"/>
              </a:solidFill>
              <a:latin typeface="微软雅黑" pitchFamily="34" charset="-122"/>
              <a:ea typeface="微软雅黑" pitchFamily="34" charset="-122"/>
            </a:endParaRPr>
          </a:p>
        </p:txBody>
      </p:sp>
      <p:sp>
        <p:nvSpPr>
          <p:cNvPr id="99" name="任意多边形 98"/>
          <p:cNvSpPr/>
          <p:nvPr/>
        </p:nvSpPr>
        <p:spPr>
          <a:xfrm rot="18018922">
            <a:off x="3512725" y="1568985"/>
            <a:ext cx="1368283" cy="1407681"/>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solidFill>
            <a:srgbClr val="8CC94C"/>
          </a:solidFill>
          <a:ln w="3175">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chemeClr val="tx1"/>
              </a:solidFill>
              <a:latin typeface="微软雅黑" pitchFamily="34" charset="-122"/>
              <a:ea typeface="微软雅黑" pitchFamily="34" charset="-122"/>
            </a:endParaRPr>
          </a:p>
        </p:txBody>
      </p:sp>
      <p:sp>
        <p:nvSpPr>
          <p:cNvPr id="141" name="任意多边形 140"/>
          <p:cNvSpPr/>
          <p:nvPr/>
        </p:nvSpPr>
        <p:spPr>
          <a:xfrm rot="14427225">
            <a:off x="3233160" y="2134937"/>
            <a:ext cx="1368283" cy="1409195"/>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solidFill>
            <a:srgbClr val="108136"/>
          </a:solidFill>
          <a:ln w="3175">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chemeClr val="tx1"/>
              </a:solidFill>
              <a:latin typeface="微软雅黑" pitchFamily="34" charset="-122"/>
              <a:ea typeface="微软雅黑" pitchFamily="34" charset="-122"/>
            </a:endParaRPr>
          </a:p>
        </p:txBody>
      </p:sp>
      <p:sp>
        <p:nvSpPr>
          <p:cNvPr id="142" name="任意多边形 141"/>
          <p:cNvSpPr/>
          <p:nvPr/>
        </p:nvSpPr>
        <p:spPr>
          <a:xfrm rot="10859581">
            <a:off x="3583943" y="2666035"/>
            <a:ext cx="1369798" cy="1409196"/>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solidFill>
            <a:srgbClr val="8CC94C"/>
          </a:solidFill>
          <a:ln w="3175">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chemeClr val="tx1"/>
              </a:solidFill>
              <a:latin typeface="微软雅黑" pitchFamily="34" charset="-122"/>
              <a:ea typeface="微软雅黑" pitchFamily="34" charset="-122"/>
            </a:endParaRPr>
          </a:p>
        </p:txBody>
      </p:sp>
      <p:sp>
        <p:nvSpPr>
          <p:cNvPr id="143" name="任意多边形 142"/>
          <p:cNvSpPr/>
          <p:nvPr/>
        </p:nvSpPr>
        <p:spPr>
          <a:xfrm rot="7267884">
            <a:off x="4212019" y="2625881"/>
            <a:ext cx="1369799" cy="1407681"/>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solidFill>
            <a:srgbClr val="108136"/>
          </a:solidFill>
          <a:ln w="3175">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chemeClr val="tx1"/>
              </a:solidFill>
              <a:latin typeface="微软雅黑" pitchFamily="34" charset="-122"/>
              <a:ea typeface="微软雅黑" pitchFamily="34" charset="-122"/>
            </a:endParaRPr>
          </a:p>
        </p:txBody>
      </p:sp>
      <p:sp>
        <p:nvSpPr>
          <p:cNvPr id="144" name="任意多边形 143"/>
          <p:cNvSpPr/>
          <p:nvPr/>
        </p:nvSpPr>
        <p:spPr>
          <a:xfrm rot="3662163">
            <a:off x="4493860" y="2062204"/>
            <a:ext cx="1368283" cy="1409195"/>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solidFill>
            <a:srgbClr val="8CC94C"/>
          </a:solidFill>
          <a:ln w="3175">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chemeClr val="tx1"/>
              </a:solidFill>
              <a:latin typeface="微软雅黑" pitchFamily="34" charset="-122"/>
              <a:ea typeface="微软雅黑" pitchFamily="34" charset="-122"/>
            </a:endParaRPr>
          </a:p>
        </p:txBody>
      </p:sp>
      <p:sp>
        <p:nvSpPr>
          <p:cNvPr id="145" name="任意多边形 144"/>
          <p:cNvSpPr/>
          <p:nvPr/>
        </p:nvSpPr>
        <p:spPr>
          <a:xfrm flipH="1">
            <a:off x="2516865" y="1450793"/>
            <a:ext cx="1098566" cy="39396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6350" cap="flat" cmpd="sng" algn="ctr">
            <a:solidFill>
              <a:srgbClr val="108036"/>
            </a:solidFill>
            <a:prstDash val="sysDot"/>
            <a:miter lim="800000"/>
            <a:headEnd type="oval" w="sm" len="sm"/>
            <a:tailEnd type="oval" w="sm" len="sm"/>
          </a:ln>
          <a:effectLst/>
        </p:spPr>
        <p:txBody>
          <a:bodyPr anchor="ctr"/>
          <a:lstStyle/>
          <a:p>
            <a:pPr algn="ctr">
              <a:defRPr/>
            </a:pPr>
            <a:endParaRPr lang="zh-CN" altLang="en-US" sz="1200" kern="0">
              <a:latin typeface="微软雅黑" pitchFamily="34" charset="-122"/>
              <a:ea typeface="微软雅黑" pitchFamily="34" charset="-122"/>
            </a:endParaRPr>
          </a:p>
        </p:txBody>
      </p:sp>
      <p:sp>
        <p:nvSpPr>
          <p:cNvPr id="146" name="任意多边形 145"/>
          <p:cNvSpPr/>
          <p:nvPr/>
        </p:nvSpPr>
        <p:spPr>
          <a:xfrm>
            <a:off x="5472201" y="1450793"/>
            <a:ext cx="1098567" cy="39396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6350" cap="flat" cmpd="sng" algn="ctr">
            <a:solidFill>
              <a:srgbClr val="108036"/>
            </a:solidFill>
            <a:prstDash val="sysDot"/>
            <a:miter lim="800000"/>
            <a:headEnd type="oval" w="sm" len="sm"/>
            <a:tailEnd type="oval" w="sm" len="sm"/>
          </a:ln>
          <a:effectLst/>
        </p:spPr>
        <p:txBody>
          <a:bodyPr anchor="ctr"/>
          <a:lstStyle/>
          <a:p>
            <a:pPr algn="ctr">
              <a:defRPr/>
            </a:pPr>
            <a:endParaRPr lang="zh-CN" altLang="en-US" sz="1200" kern="0">
              <a:latin typeface="微软雅黑" pitchFamily="34" charset="-122"/>
              <a:ea typeface="微软雅黑" pitchFamily="34" charset="-122"/>
            </a:endParaRPr>
          </a:p>
        </p:txBody>
      </p:sp>
      <p:sp>
        <p:nvSpPr>
          <p:cNvPr id="147" name="任意多边形 146"/>
          <p:cNvSpPr/>
          <p:nvPr/>
        </p:nvSpPr>
        <p:spPr>
          <a:xfrm flipH="1" flipV="1">
            <a:off x="2516865" y="3787330"/>
            <a:ext cx="1098566" cy="39396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6350" cap="flat" cmpd="sng" algn="ctr">
            <a:solidFill>
              <a:srgbClr val="108036"/>
            </a:solidFill>
            <a:prstDash val="sysDot"/>
            <a:miter lim="800000"/>
            <a:headEnd type="oval" w="sm" len="sm"/>
            <a:tailEnd type="oval" w="sm" len="sm"/>
          </a:ln>
          <a:effectLst/>
        </p:spPr>
        <p:txBody>
          <a:bodyPr anchor="ctr"/>
          <a:lstStyle/>
          <a:p>
            <a:pPr algn="ctr">
              <a:defRPr/>
            </a:pPr>
            <a:endParaRPr lang="zh-CN" altLang="en-US" sz="1200" kern="0">
              <a:latin typeface="微软雅黑" pitchFamily="34" charset="-122"/>
              <a:ea typeface="微软雅黑" pitchFamily="34" charset="-122"/>
            </a:endParaRPr>
          </a:p>
        </p:txBody>
      </p:sp>
      <p:sp>
        <p:nvSpPr>
          <p:cNvPr id="148" name="任意多边形 147"/>
          <p:cNvSpPr/>
          <p:nvPr/>
        </p:nvSpPr>
        <p:spPr>
          <a:xfrm flipV="1">
            <a:off x="5472201" y="3787330"/>
            <a:ext cx="1098567" cy="39396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6350" cap="flat" cmpd="sng" algn="ctr">
            <a:solidFill>
              <a:srgbClr val="108036"/>
            </a:solidFill>
            <a:prstDash val="sysDot"/>
            <a:miter lim="800000"/>
            <a:headEnd type="oval" w="sm" len="sm"/>
            <a:tailEnd type="oval" w="sm" len="sm"/>
          </a:ln>
          <a:effectLst/>
        </p:spPr>
        <p:txBody>
          <a:bodyPr anchor="ctr"/>
          <a:lstStyle/>
          <a:p>
            <a:pPr algn="ctr">
              <a:defRPr/>
            </a:pPr>
            <a:endParaRPr lang="zh-CN" altLang="en-US" sz="1200" kern="0">
              <a:latin typeface="微软雅黑" pitchFamily="34" charset="-122"/>
              <a:ea typeface="微软雅黑" pitchFamily="34" charset="-122"/>
            </a:endParaRPr>
          </a:p>
        </p:txBody>
      </p:sp>
      <p:cxnSp>
        <p:nvCxnSpPr>
          <p:cNvPr id="149" name="直接箭头连接符 148"/>
          <p:cNvCxnSpPr/>
          <p:nvPr/>
        </p:nvCxnSpPr>
        <p:spPr>
          <a:xfrm flipH="1">
            <a:off x="5952541" y="2840290"/>
            <a:ext cx="618228" cy="10607"/>
          </a:xfrm>
          <a:prstGeom prst="straightConnector1">
            <a:avLst/>
          </a:prstGeom>
          <a:noFill/>
          <a:ln w="6350" cap="flat" cmpd="sng" algn="ctr">
            <a:solidFill>
              <a:srgbClr val="108036"/>
            </a:solidFill>
            <a:prstDash val="sysDot"/>
            <a:miter lim="800000"/>
            <a:headEnd type="oval" w="sm" len="sm"/>
            <a:tailEnd type="oval" w="sm" len="sm"/>
          </a:ln>
          <a:effectLst/>
        </p:spPr>
      </p:cxnSp>
      <p:cxnSp>
        <p:nvCxnSpPr>
          <p:cNvPr id="150" name="直接箭头连接符 149"/>
          <p:cNvCxnSpPr/>
          <p:nvPr/>
        </p:nvCxnSpPr>
        <p:spPr>
          <a:xfrm flipH="1">
            <a:off x="2516864" y="2856960"/>
            <a:ext cx="464109" cy="1"/>
          </a:xfrm>
          <a:prstGeom prst="straightConnector1">
            <a:avLst/>
          </a:prstGeom>
          <a:noFill/>
          <a:ln w="19050" cap="flat" cmpd="sng" algn="ctr">
            <a:noFill/>
            <a:prstDash val="sysDot"/>
            <a:miter lim="800000"/>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cxnSp>
      <p:sp>
        <p:nvSpPr>
          <p:cNvPr id="151" name="文本框 75"/>
          <p:cNvSpPr txBox="1"/>
          <p:nvPr/>
        </p:nvSpPr>
        <p:spPr>
          <a:xfrm>
            <a:off x="6670535" y="1178160"/>
            <a:ext cx="1682428" cy="540725"/>
          </a:xfrm>
          <a:prstGeom prst="rect">
            <a:avLst/>
          </a:prstGeom>
          <a:noFill/>
        </p:spPr>
        <p:txBody>
          <a:bodyPr wrap="square" anchor="ctr">
            <a:spAutoFit/>
          </a:bodyPr>
          <a:lstStyle/>
          <a:p>
            <a:pP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152" name="文本框 76"/>
          <p:cNvSpPr txBox="1"/>
          <p:nvPr/>
        </p:nvSpPr>
        <p:spPr>
          <a:xfrm>
            <a:off x="6670535" y="2576751"/>
            <a:ext cx="1682428" cy="540725"/>
          </a:xfrm>
          <a:prstGeom prst="rect">
            <a:avLst/>
          </a:prstGeom>
          <a:noFill/>
        </p:spPr>
        <p:txBody>
          <a:bodyPr wrap="square" anchor="ctr">
            <a:spAutoFit/>
          </a:bodyPr>
          <a:lstStyle/>
          <a:p>
            <a:pP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153" name="文本框 77"/>
          <p:cNvSpPr txBox="1"/>
          <p:nvPr/>
        </p:nvSpPr>
        <p:spPr>
          <a:xfrm>
            <a:off x="6670535" y="3908666"/>
            <a:ext cx="1682428" cy="540725"/>
          </a:xfrm>
          <a:prstGeom prst="rect">
            <a:avLst/>
          </a:prstGeom>
          <a:noFill/>
        </p:spPr>
        <p:txBody>
          <a:bodyPr wrap="square" anchor="ctr">
            <a:spAutoFit/>
          </a:bodyPr>
          <a:lstStyle/>
          <a:p>
            <a:pP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154" name="文本框 78"/>
          <p:cNvSpPr txBox="1"/>
          <p:nvPr/>
        </p:nvSpPr>
        <p:spPr>
          <a:xfrm>
            <a:off x="718093" y="1178160"/>
            <a:ext cx="1691383" cy="540725"/>
          </a:xfrm>
          <a:prstGeom prst="rect">
            <a:avLst/>
          </a:prstGeom>
          <a:noFill/>
        </p:spPr>
        <p:txBody>
          <a:bodyPr wrap="square" anchor="ctr">
            <a:spAutoFit/>
          </a:bodyPr>
          <a:lstStyle>
            <a:defPPr>
              <a:defRPr lang="zh-CN"/>
            </a:defPPr>
            <a:lvl1pPr>
              <a:lnSpc>
                <a:spcPct val="130000"/>
              </a:lnSpc>
              <a:defRPr sz="2400">
                <a:solidFill>
                  <a:schemeClr val="bg1"/>
                </a:solidFill>
                <a:latin typeface="时尚中黑简体" panose="01010104010101010101" pitchFamily="2" charset="-122"/>
                <a:ea typeface="时尚中黑简体" panose="01010104010101010101" pitchFamily="2" charset="-122"/>
              </a:defRPr>
            </a:lvl1pPr>
          </a:lstStyle>
          <a:p>
            <a:pPr algn="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155" name="文本框 79"/>
          <p:cNvSpPr txBox="1"/>
          <p:nvPr/>
        </p:nvSpPr>
        <p:spPr>
          <a:xfrm>
            <a:off x="704003" y="2576751"/>
            <a:ext cx="1705473" cy="540725"/>
          </a:xfrm>
          <a:prstGeom prst="rect">
            <a:avLst/>
          </a:prstGeom>
          <a:noFill/>
        </p:spPr>
        <p:txBody>
          <a:bodyPr wrap="square" anchor="ctr">
            <a:spAutoFit/>
          </a:bodyPr>
          <a:lstStyle/>
          <a:p>
            <a:pPr algn="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156" name="文本框 80"/>
          <p:cNvSpPr txBox="1"/>
          <p:nvPr/>
        </p:nvSpPr>
        <p:spPr>
          <a:xfrm>
            <a:off x="704004" y="3908666"/>
            <a:ext cx="1705473" cy="540725"/>
          </a:xfrm>
          <a:prstGeom prst="rect">
            <a:avLst/>
          </a:prstGeom>
          <a:noFill/>
        </p:spPr>
        <p:txBody>
          <a:bodyPr wrap="square" anchor="ctr">
            <a:spAutoFit/>
          </a:bodyPr>
          <a:lstStyle/>
          <a:p>
            <a:pPr algn="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157" name="文本框 3"/>
          <p:cNvSpPr txBox="1"/>
          <p:nvPr/>
        </p:nvSpPr>
        <p:spPr>
          <a:xfrm>
            <a:off x="4085805" y="2458857"/>
            <a:ext cx="914033" cy="792781"/>
          </a:xfrm>
          <a:prstGeom prst="rect">
            <a:avLst/>
          </a:prstGeom>
          <a:noFill/>
        </p:spPr>
        <p:txBody>
          <a:bodyPr wrap="none" rtlCol="0">
            <a:spAutoFit/>
          </a:bodyPr>
          <a:lstStyle/>
          <a:p>
            <a:pPr algn="ctr">
              <a:defRPr/>
            </a:pPr>
            <a:r>
              <a:rPr lang="en-US" altLang="zh-CN" sz="2275" dirty="0">
                <a:solidFill>
                  <a:schemeClr val="tx1">
                    <a:lumMod val="65000"/>
                    <a:lumOff val="35000"/>
                  </a:schemeClr>
                </a:solidFill>
                <a:latin typeface="+mj-lt"/>
                <a:ea typeface="Segoe UI Emoji" panose="020B0502040204020203" pitchFamily="34" charset="0"/>
              </a:rPr>
              <a:t>YOUR </a:t>
            </a:r>
            <a:endParaRPr lang="en-US" altLang="zh-CN" sz="2275" dirty="0">
              <a:solidFill>
                <a:schemeClr val="tx1">
                  <a:lumMod val="65000"/>
                  <a:lumOff val="35000"/>
                </a:schemeClr>
              </a:solidFill>
              <a:latin typeface="+mj-lt"/>
              <a:ea typeface="Segoe UI Emoji" panose="020B0502040204020203" pitchFamily="34" charset="0"/>
            </a:endParaRPr>
          </a:p>
          <a:p>
            <a:pPr algn="ctr">
              <a:defRPr/>
            </a:pPr>
            <a:r>
              <a:rPr lang="en-US" altLang="zh-CN" sz="2275" dirty="0">
                <a:solidFill>
                  <a:schemeClr val="tx1">
                    <a:lumMod val="65000"/>
                    <a:lumOff val="35000"/>
                  </a:schemeClr>
                </a:solidFill>
                <a:latin typeface="+mj-lt"/>
                <a:ea typeface="Segoe UI Emoji" panose="020B0502040204020203" pitchFamily="34" charset="0"/>
              </a:rPr>
              <a:t>TITLE</a:t>
            </a:r>
            <a:endParaRPr lang="zh-CN" altLang="en-US" sz="2275" dirty="0">
              <a:solidFill>
                <a:schemeClr val="tx1">
                  <a:lumMod val="65000"/>
                  <a:lumOff val="35000"/>
                </a:schemeClr>
              </a:solidFill>
              <a:latin typeface="+mj-lt"/>
            </a:endParaRPr>
          </a:p>
        </p:txBody>
      </p:sp>
      <p:cxnSp>
        <p:nvCxnSpPr>
          <p:cNvPr id="158" name="直接箭头连接符 157"/>
          <p:cNvCxnSpPr/>
          <p:nvPr/>
        </p:nvCxnSpPr>
        <p:spPr>
          <a:xfrm flipH="1">
            <a:off x="2518673" y="2840290"/>
            <a:ext cx="618228" cy="10607"/>
          </a:xfrm>
          <a:prstGeom prst="straightConnector1">
            <a:avLst/>
          </a:prstGeom>
          <a:noFill/>
          <a:ln w="6350" cap="flat" cmpd="sng" algn="ctr">
            <a:solidFill>
              <a:srgbClr val="108036"/>
            </a:solidFill>
            <a:prstDash val="sysDot"/>
            <a:miter lim="800000"/>
            <a:headEnd type="oval" w="sm" len="sm"/>
            <a:tailEnd type="oval" w="sm" len="sm"/>
          </a:ln>
          <a:effectLst/>
        </p:spPr>
      </p:cxnSp>
      <p:sp>
        <p:nvSpPr>
          <p:cNvPr id="23" name="TextBox 19"/>
          <p:cNvSpPr txBox="1">
            <a:spLocks noChangeArrowheads="1"/>
          </p:cNvSpPr>
          <p:nvPr/>
        </p:nvSpPr>
        <p:spPr bwMode="auto">
          <a:xfrm>
            <a:off x="718093" y="869734"/>
            <a:ext cx="1691384" cy="356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84" tIns="46642" rIns="93284" bIns="46642"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ltLang="zh-CN" sz="1705"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dirty="0">
              <a:solidFill>
                <a:schemeClr val="tx1">
                  <a:lumMod val="65000"/>
                  <a:lumOff val="35000"/>
                </a:schemeClr>
              </a:solidFill>
              <a:latin typeface="Franklin Gothic Book" panose="020B0503020102020204" pitchFamily="34" charset="0"/>
            </a:endParaRPr>
          </a:p>
        </p:txBody>
      </p:sp>
      <p:sp>
        <p:nvSpPr>
          <p:cNvPr id="24" name="TextBox 19"/>
          <p:cNvSpPr txBox="1">
            <a:spLocks noChangeArrowheads="1"/>
          </p:cNvSpPr>
          <p:nvPr/>
        </p:nvSpPr>
        <p:spPr bwMode="auto">
          <a:xfrm>
            <a:off x="718093" y="2273976"/>
            <a:ext cx="1691384" cy="356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84" tIns="46642" rIns="93284" bIns="46642"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ltLang="zh-CN" sz="1705"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dirty="0">
              <a:solidFill>
                <a:schemeClr val="tx1">
                  <a:lumMod val="65000"/>
                  <a:lumOff val="35000"/>
                </a:schemeClr>
              </a:solidFill>
              <a:latin typeface="Franklin Gothic Book" panose="020B0503020102020204" pitchFamily="34" charset="0"/>
            </a:endParaRPr>
          </a:p>
        </p:txBody>
      </p:sp>
      <p:sp>
        <p:nvSpPr>
          <p:cNvPr id="25" name="TextBox 19"/>
          <p:cNvSpPr txBox="1">
            <a:spLocks noChangeArrowheads="1"/>
          </p:cNvSpPr>
          <p:nvPr/>
        </p:nvSpPr>
        <p:spPr bwMode="auto">
          <a:xfrm>
            <a:off x="718093" y="3615961"/>
            <a:ext cx="1691384" cy="356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84" tIns="46642" rIns="93284" bIns="46642"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ltLang="zh-CN" sz="1705"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dirty="0">
              <a:solidFill>
                <a:schemeClr val="tx1">
                  <a:lumMod val="65000"/>
                  <a:lumOff val="35000"/>
                </a:schemeClr>
              </a:solidFill>
              <a:latin typeface="Franklin Gothic Book" panose="020B0503020102020204" pitchFamily="34" charset="0"/>
            </a:endParaRPr>
          </a:p>
        </p:txBody>
      </p:sp>
      <p:sp>
        <p:nvSpPr>
          <p:cNvPr id="26" name="TextBox 19"/>
          <p:cNvSpPr txBox="1">
            <a:spLocks noChangeArrowheads="1"/>
          </p:cNvSpPr>
          <p:nvPr/>
        </p:nvSpPr>
        <p:spPr bwMode="auto">
          <a:xfrm>
            <a:off x="6670535" y="869734"/>
            <a:ext cx="1429618" cy="356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84" tIns="46642" rIns="93284" bIns="46642"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1705"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dirty="0">
              <a:solidFill>
                <a:schemeClr val="tx1">
                  <a:lumMod val="65000"/>
                  <a:lumOff val="35000"/>
                </a:schemeClr>
              </a:solidFill>
              <a:latin typeface="Franklin Gothic Book" panose="020B0503020102020204" pitchFamily="34" charset="0"/>
            </a:endParaRPr>
          </a:p>
        </p:txBody>
      </p:sp>
      <p:sp>
        <p:nvSpPr>
          <p:cNvPr id="27" name="TextBox 19"/>
          <p:cNvSpPr txBox="1">
            <a:spLocks noChangeArrowheads="1"/>
          </p:cNvSpPr>
          <p:nvPr/>
        </p:nvSpPr>
        <p:spPr bwMode="auto">
          <a:xfrm>
            <a:off x="6670535" y="2273976"/>
            <a:ext cx="1429618" cy="356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84" tIns="46642" rIns="93284" bIns="46642"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1705"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dirty="0">
              <a:solidFill>
                <a:schemeClr val="tx1">
                  <a:lumMod val="65000"/>
                  <a:lumOff val="35000"/>
                </a:schemeClr>
              </a:solidFill>
              <a:latin typeface="Franklin Gothic Book" panose="020B0503020102020204" pitchFamily="34" charset="0"/>
            </a:endParaRPr>
          </a:p>
        </p:txBody>
      </p:sp>
      <p:sp>
        <p:nvSpPr>
          <p:cNvPr id="28" name="TextBox 19"/>
          <p:cNvSpPr txBox="1">
            <a:spLocks noChangeArrowheads="1"/>
          </p:cNvSpPr>
          <p:nvPr/>
        </p:nvSpPr>
        <p:spPr bwMode="auto">
          <a:xfrm>
            <a:off x="6670535" y="3615961"/>
            <a:ext cx="1429618" cy="356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84" tIns="46642" rIns="93284" bIns="46642"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1705"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dirty="0">
              <a:solidFill>
                <a:schemeClr val="tx1">
                  <a:lumMod val="65000"/>
                  <a:lumOff val="35000"/>
                </a:schemeClr>
              </a:solidFill>
              <a:latin typeface="Franklin Gothic Book" panose="020B05030201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fade">
                                      <p:cBhvr>
                                        <p:cTn id="7" dur="2000"/>
                                        <p:tgtEl>
                                          <p:spTgt spid="99"/>
                                        </p:tgtEl>
                                      </p:cBhvr>
                                    </p:animEffect>
                                    <p:anim calcmode="lin" valueType="num">
                                      <p:cBhvr>
                                        <p:cTn id="8" dur="2000" fill="hold"/>
                                        <p:tgtEl>
                                          <p:spTgt spid="99"/>
                                        </p:tgtEl>
                                        <p:attrNameLst>
                                          <p:attrName>style.rotation</p:attrName>
                                        </p:attrNameLst>
                                      </p:cBhvr>
                                      <p:tavLst>
                                        <p:tav tm="0">
                                          <p:val>
                                            <p:fltVal val="720"/>
                                          </p:val>
                                        </p:tav>
                                        <p:tav tm="100000">
                                          <p:val>
                                            <p:fltVal val="0"/>
                                          </p:val>
                                        </p:tav>
                                      </p:tavLst>
                                    </p:anim>
                                    <p:anim calcmode="lin" valueType="num">
                                      <p:cBhvr>
                                        <p:cTn id="9" dur="2000" fill="hold"/>
                                        <p:tgtEl>
                                          <p:spTgt spid="99"/>
                                        </p:tgtEl>
                                        <p:attrNameLst>
                                          <p:attrName>ppt_h</p:attrName>
                                        </p:attrNameLst>
                                      </p:cBhvr>
                                      <p:tavLst>
                                        <p:tav tm="0">
                                          <p:val>
                                            <p:fltVal val="0"/>
                                          </p:val>
                                        </p:tav>
                                        <p:tav tm="100000">
                                          <p:val>
                                            <p:strVal val="#ppt_h"/>
                                          </p:val>
                                        </p:tav>
                                      </p:tavLst>
                                    </p:anim>
                                    <p:anim calcmode="lin" valueType="num">
                                      <p:cBhvr>
                                        <p:cTn id="10" dur="2000" fill="hold"/>
                                        <p:tgtEl>
                                          <p:spTgt spid="99"/>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98"/>
                                        </p:tgtEl>
                                        <p:attrNameLst>
                                          <p:attrName>style.visibility</p:attrName>
                                        </p:attrNameLst>
                                      </p:cBhvr>
                                      <p:to>
                                        <p:strVal val="visible"/>
                                      </p:to>
                                    </p:set>
                                    <p:animEffect transition="in" filter="fade">
                                      <p:cBhvr>
                                        <p:cTn id="13" dur="2000"/>
                                        <p:tgtEl>
                                          <p:spTgt spid="98"/>
                                        </p:tgtEl>
                                      </p:cBhvr>
                                    </p:animEffect>
                                    <p:anim calcmode="lin" valueType="num">
                                      <p:cBhvr>
                                        <p:cTn id="14" dur="2000" fill="hold"/>
                                        <p:tgtEl>
                                          <p:spTgt spid="98"/>
                                        </p:tgtEl>
                                        <p:attrNameLst>
                                          <p:attrName>style.rotation</p:attrName>
                                        </p:attrNameLst>
                                      </p:cBhvr>
                                      <p:tavLst>
                                        <p:tav tm="0">
                                          <p:val>
                                            <p:fltVal val="720"/>
                                          </p:val>
                                        </p:tav>
                                        <p:tav tm="100000">
                                          <p:val>
                                            <p:fltVal val="0"/>
                                          </p:val>
                                        </p:tav>
                                      </p:tavLst>
                                    </p:anim>
                                    <p:anim calcmode="lin" valueType="num">
                                      <p:cBhvr>
                                        <p:cTn id="15" dur="2000" fill="hold"/>
                                        <p:tgtEl>
                                          <p:spTgt spid="98"/>
                                        </p:tgtEl>
                                        <p:attrNameLst>
                                          <p:attrName>ppt_h</p:attrName>
                                        </p:attrNameLst>
                                      </p:cBhvr>
                                      <p:tavLst>
                                        <p:tav tm="0">
                                          <p:val>
                                            <p:fltVal val="0"/>
                                          </p:val>
                                        </p:tav>
                                        <p:tav tm="100000">
                                          <p:val>
                                            <p:strVal val="#ppt_h"/>
                                          </p:val>
                                        </p:tav>
                                      </p:tavLst>
                                    </p:anim>
                                    <p:anim calcmode="lin" valueType="num">
                                      <p:cBhvr>
                                        <p:cTn id="16" dur="2000" fill="hold"/>
                                        <p:tgtEl>
                                          <p:spTgt spid="98"/>
                                        </p:tgtEl>
                                        <p:attrNameLst>
                                          <p:attrName>ppt_w</p:attrName>
                                        </p:attrNameLst>
                                      </p:cBhvr>
                                      <p:tavLst>
                                        <p:tav tm="0">
                                          <p:val>
                                            <p:fltVal val="0"/>
                                          </p:val>
                                        </p:tav>
                                        <p:tav tm="100000">
                                          <p:val>
                                            <p:strVal val="#ppt_w"/>
                                          </p:val>
                                        </p:tav>
                                      </p:tavLst>
                                    </p:anim>
                                  </p:childTnLst>
                                </p:cTn>
                              </p:par>
                              <p:par>
                                <p:cTn id="17" presetID="35" presetClass="entr" presetSubtype="0" fill="hold" grpId="0" nodeType="withEffect">
                                  <p:stCondLst>
                                    <p:cond delay="0"/>
                                  </p:stCondLst>
                                  <p:childTnLst>
                                    <p:set>
                                      <p:cBhvr>
                                        <p:cTn id="18" dur="1" fill="hold">
                                          <p:stCondLst>
                                            <p:cond delay="0"/>
                                          </p:stCondLst>
                                        </p:cTn>
                                        <p:tgtEl>
                                          <p:spTgt spid="144"/>
                                        </p:tgtEl>
                                        <p:attrNameLst>
                                          <p:attrName>style.visibility</p:attrName>
                                        </p:attrNameLst>
                                      </p:cBhvr>
                                      <p:to>
                                        <p:strVal val="visible"/>
                                      </p:to>
                                    </p:set>
                                    <p:animEffect transition="in" filter="fade">
                                      <p:cBhvr>
                                        <p:cTn id="19" dur="2000"/>
                                        <p:tgtEl>
                                          <p:spTgt spid="144"/>
                                        </p:tgtEl>
                                      </p:cBhvr>
                                    </p:animEffect>
                                    <p:anim calcmode="lin" valueType="num">
                                      <p:cBhvr>
                                        <p:cTn id="20" dur="2000" fill="hold"/>
                                        <p:tgtEl>
                                          <p:spTgt spid="144"/>
                                        </p:tgtEl>
                                        <p:attrNameLst>
                                          <p:attrName>style.rotation</p:attrName>
                                        </p:attrNameLst>
                                      </p:cBhvr>
                                      <p:tavLst>
                                        <p:tav tm="0">
                                          <p:val>
                                            <p:fltVal val="720"/>
                                          </p:val>
                                        </p:tav>
                                        <p:tav tm="100000">
                                          <p:val>
                                            <p:fltVal val="0"/>
                                          </p:val>
                                        </p:tav>
                                      </p:tavLst>
                                    </p:anim>
                                    <p:anim calcmode="lin" valueType="num">
                                      <p:cBhvr>
                                        <p:cTn id="21" dur="2000" fill="hold"/>
                                        <p:tgtEl>
                                          <p:spTgt spid="144"/>
                                        </p:tgtEl>
                                        <p:attrNameLst>
                                          <p:attrName>ppt_h</p:attrName>
                                        </p:attrNameLst>
                                      </p:cBhvr>
                                      <p:tavLst>
                                        <p:tav tm="0">
                                          <p:val>
                                            <p:fltVal val="0"/>
                                          </p:val>
                                        </p:tav>
                                        <p:tav tm="100000">
                                          <p:val>
                                            <p:strVal val="#ppt_h"/>
                                          </p:val>
                                        </p:tav>
                                      </p:tavLst>
                                    </p:anim>
                                    <p:anim calcmode="lin" valueType="num">
                                      <p:cBhvr>
                                        <p:cTn id="22" dur="2000" fill="hold"/>
                                        <p:tgtEl>
                                          <p:spTgt spid="144"/>
                                        </p:tgtEl>
                                        <p:attrNameLst>
                                          <p:attrName>ppt_w</p:attrName>
                                        </p:attrNameLst>
                                      </p:cBhvr>
                                      <p:tavLst>
                                        <p:tav tm="0">
                                          <p:val>
                                            <p:fltVal val="0"/>
                                          </p:val>
                                        </p:tav>
                                        <p:tav tm="100000">
                                          <p:val>
                                            <p:strVal val="#ppt_w"/>
                                          </p:val>
                                        </p:tav>
                                      </p:tavLst>
                                    </p:anim>
                                  </p:childTnLst>
                                </p:cTn>
                              </p:par>
                              <p:par>
                                <p:cTn id="23" presetID="35" presetClass="entr" presetSubtype="0" fill="hold" grpId="0" nodeType="withEffect">
                                  <p:stCondLst>
                                    <p:cond delay="0"/>
                                  </p:stCondLst>
                                  <p:childTnLst>
                                    <p:set>
                                      <p:cBhvr>
                                        <p:cTn id="24" dur="1" fill="hold">
                                          <p:stCondLst>
                                            <p:cond delay="0"/>
                                          </p:stCondLst>
                                        </p:cTn>
                                        <p:tgtEl>
                                          <p:spTgt spid="143"/>
                                        </p:tgtEl>
                                        <p:attrNameLst>
                                          <p:attrName>style.visibility</p:attrName>
                                        </p:attrNameLst>
                                      </p:cBhvr>
                                      <p:to>
                                        <p:strVal val="visible"/>
                                      </p:to>
                                    </p:set>
                                    <p:animEffect transition="in" filter="fade">
                                      <p:cBhvr>
                                        <p:cTn id="25" dur="2000"/>
                                        <p:tgtEl>
                                          <p:spTgt spid="143"/>
                                        </p:tgtEl>
                                      </p:cBhvr>
                                    </p:animEffect>
                                    <p:anim calcmode="lin" valueType="num">
                                      <p:cBhvr>
                                        <p:cTn id="26" dur="2000" fill="hold"/>
                                        <p:tgtEl>
                                          <p:spTgt spid="143"/>
                                        </p:tgtEl>
                                        <p:attrNameLst>
                                          <p:attrName>style.rotation</p:attrName>
                                        </p:attrNameLst>
                                      </p:cBhvr>
                                      <p:tavLst>
                                        <p:tav tm="0">
                                          <p:val>
                                            <p:fltVal val="720"/>
                                          </p:val>
                                        </p:tav>
                                        <p:tav tm="100000">
                                          <p:val>
                                            <p:fltVal val="0"/>
                                          </p:val>
                                        </p:tav>
                                      </p:tavLst>
                                    </p:anim>
                                    <p:anim calcmode="lin" valueType="num">
                                      <p:cBhvr>
                                        <p:cTn id="27" dur="2000" fill="hold"/>
                                        <p:tgtEl>
                                          <p:spTgt spid="143"/>
                                        </p:tgtEl>
                                        <p:attrNameLst>
                                          <p:attrName>ppt_h</p:attrName>
                                        </p:attrNameLst>
                                      </p:cBhvr>
                                      <p:tavLst>
                                        <p:tav tm="0">
                                          <p:val>
                                            <p:fltVal val="0"/>
                                          </p:val>
                                        </p:tav>
                                        <p:tav tm="100000">
                                          <p:val>
                                            <p:strVal val="#ppt_h"/>
                                          </p:val>
                                        </p:tav>
                                      </p:tavLst>
                                    </p:anim>
                                    <p:anim calcmode="lin" valueType="num">
                                      <p:cBhvr>
                                        <p:cTn id="28" dur="2000" fill="hold"/>
                                        <p:tgtEl>
                                          <p:spTgt spid="143"/>
                                        </p:tgtEl>
                                        <p:attrNameLst>
                                          <p:attrName>ppt_w</p:attrName>
                                        </p:attrNameLst>
                                      </p:cBhvr>
                                      <p:tavLst>
                                        <p:tav tm="0">
                                          <p:val>
                                            <p:fltVal val="0"/>
                                          </p:val>
                                        </p:tav>
                                        <p:tav tm="100000">
                                          <p:val>
                                            <p:strVal val="#ppt_w"/>
                                          </p:val>
                                        </p:tav>
                                      </p:tavLst>
                                    </p:anim>
                                  </p:childTnLst>
                                </p:cTn>
                              </p:par>
                              <p:par>
                                <p:cTn id="29" presetID="35" presetClass="entr" presetSubtype="0" fill="hold" grpId="0" nodeType="withEffect">
                                  <p:stCondLst>
                                    <p:cond delay="0"/>
                                  </p:stCondLst>
                                  <p:childTnLst>
                                    <p:set>
                                      <p:cBhvr>
                                        <p:cTn id="30" dur="1" fill="hold">
                                          <p:stCondLst>
                                            <p:cond delay="0"/>
                                          </p:stCondLst>
                                        </p:cTn>
                                        <p:tgtEl>
                                          <p:spTgt spid="142"/>
                                        </p:tgtEl>
                                        <p:attrNameLst>
                                          <p:attrName>style.visibility</p:attrName>
                                        </p:attrNameLst>
                                      </p:cBhvr>
                                      <p:to>
                                        <p:strVal val="visible"/>
                                      </p:to>
                                    </p:set>
                                    <p:animEffect transition="in" filter="fade">
                                      <p:cBhvr>
                                        <p:cTn id="31" dur="2000"/>
                                        <p:tgtEl>
                                          <p:spTgt spid="142"/>
                                        </p:tgtEl>
                                      </p:cBhvr>
                                    </p:animEffect>
                                    <p:anim calcmode="lin" valueType="num">
                                      <p:cBhvr>
                                        <p:cTn id="32" dur="2000" fill="hold"/>
                                        <p:tgtEl>
                                          <p:spTgt spid="142"/>
                                        </p:tgtEl>
                                        <p:attrNameLst>
                                          <p:attrName>style.rotation</p:attrName>
                                        </p:attrNameLst>
                                      </p:cBhvr>
                                      <p:tavLst>
                                        <p:tav tm="0">
                                          <p:val>
                                            <p:fltVal val="720"/>
                                          </p:val>
                                        </p:tav>
                                        <p:tav tm="100000">
                                          <p:val>
                                            <p:fltVal val="0"/>
                                          </p:val>
                                        </p:tav>
                                      </p:tavLst>
                                    </p:anim>
                                    <p:anim calcmode="lin" valueType="num">
                                      <p:cBhvr>
                                        <p:cTn id="33" dur="2000" fill="hold"/>
                                        <p:tgtEl>
                                          <p:spTgt spid="142"/>
                                        </p:tgtEl>
                                        <p:attrNameLst>
                                          <p:attrName>ppt_h</p:attrName>
                                        </p:attrNameLst>
                                      </p:cBhvr>
                                      <p:tavLst>
                                        <p:tav tm="0">
                                          <p:val>
                                            <p:fltVal val="0"/>
                                          </p:val>
                                        </p:tav>
                                        <p:tav tm="100000">
                                          <p:val>
                                            <p:strVal val="#ppt_h"/>
                                          </p:val>
                                        </p:tav>
                                      </p:tavLst>
                                    </p:anim>
                                    <p:anim calcmode="lin" valueType="num">
                                      <p:cBhvr>
                                        <p:cTn id="34" dur="2000" fill="hold"/>
                                        <p:tgtEl>
                                          <p:spTgt spid="142"/>
                                        </p:tgtEl>
                                        <p:attrNameLst>
                                          <p:attrName>ppt_w</p:attrName>
                                        </p:attrNameLst>
                                      </p:cBhvr>
                                      <p:tavLst>
                                        <p:tav tm="0">
                                          <p:val>
                                            <p:fltVal val="0"/>
                                          </p:val>
                                        </p:tav>
                                        <p:tav tm="100000">
                                          <p:val>
                                            <p:strVal val="#ppt_w"/>
                                          </p:val>
                                        </p:tav>
                                      </p:tavLst>
                                    </p:anim>
                                  </p:childTnLst>
                                </p:cTn>
                              </p:par>
                              <p:par>
                                <p:cTn id="35" presetID="35" presetClass="entr" presetSubtype="0" fill="hold" grpId="0" nodeType="withEffect">
                                  <p:stCondLst>
                                    <p:cond delay="0"/>
                                  </p:stCondLst>
                                  <p:childTnLst>
                                    <p:set>
                                      <p:cBhvr>
                                        <p:cTn id="36" dur="1" fill="hold">
                                          <p:stCondLst>
                                            <p:cond delay="0"/>
                                          </p:stCondLst>
                                        </p:cTn>
                                        <p:tgtEl>
                                          <p:spTgt spid="141"/>
                                        </p:tgtEl>
                                        <p:attrNameLst>
                                          <p:attrName>style.visibility</p:attrName>
                                        </p:attrNameLst>
                                      </p:cBhvr>
                                      <p:to>
                                        <p:strVal val="visible"/>
                                      </p:to>
                                    </p:set>
                                    <p:animEffect transition="in" filter="fade">
                                      <p:cBhvr>
                                        <p:cTn id="37" dur="2000"/>
                                        <p:tgtEl>
                                          <p:spTgt spid="141"/>
                                        </p:tgtEl>
                                      </p:cBhvr>
                                    </p:animEffect>
                                    <p:anim calcmode="lin" valueType="num">
                                      <p:cBhvr>
                                        <p:cTn id="38" dur="2000" fill="hold"/>
                                        <p:tgtEl>
                                          <p:spTgt spid="141"/>
                                        </p:tgtEl>
                                        <p:attrNameLst>
                                          <p:attrName>style.rotation</p:attrName>
                                        </p:attrNameLst>
                                      </p:cBhvr>
                                      <p:tavLst>
                                        <p:tav tm="0">
                                          <p:val>
                                            <p:fltVal val="720"/>
                                          </p:val>
                                        </p:tav>
                                        <p:tav tm="100000">
                                          <p:val>
                                            <p:fltVal val="0"/>
                                          </p:val>
                                        </p:tav>
                                      </p:tavLst>
                                    </p:anim>
                                    <p:anim calcmode="lin" valueType="num">
                                      <p:cBhvr>
                                        <p:cTn id="39" dur="2000" fill="hold"/>
                                        <p:tgtEl>
                                          <p:spTgt spid="141"/>
                                        </p:tgtEl>
                                        <p:attrNameLst>
                                          <p:attrName>ppt_h</p:attrName>
                                        </p:attrNameLst>
                                      </p:cBhvr>
                                      <p:tavLst>
                                        <p:tav tm="0">
                                          <p:val>
                                            <p:fltVal val="0"/>
                                          </p:val>
                                        </p:tav>
                                        <p:tav tm="100000">
                                          <p:val>
                                            <p:strVal val="#ppt_h"/>
                                          </p:val>
                                        </p:tav>
                                      </p:tavLst>
                                    </p:anim>
                                    <p:anim calcmode="lin" valueType="num">
                                      <p:cBhvr>
                                        <p:cTn id="40" dur="2000" fill="hold"/>
                                        <p:tgtEl>
                                          <p:spTgt spid="141"/>
                                        </p:tgtEl>
                                        <p:attrNameLst>
                                          <p:attrName>ppt_w</p:attrName>
                                        </p:attrNameLst>
                                      </p:cBhvr>
                                      <p:tavLst>
                                        <p:tav tm="0">
                                          <p:val>
                                            <p:fltVal val="0"/>
                                          </p:val>
                                        </p:tav>
                                        <p:tav tm="100000">
                                          <p:val>
                                            <p:strVal val="#ppt_w"/>
                                          </p:val>
                                        </p:tav>
                                      </p:tavLst>
                                    </p:anim>
                                  </p:childTnLst>
                                </p:cTn>
                              </p:par>
                            </p:childTnLst>
                          </p:cTn>
                        </p:par>
                        <p:par>
                          <p:cTn id="41" fill="hold">
                            <p:stCondLst>
                              <p:cond delay="2000"/>
                            </p:stCondLst>
                            <p:childTnLst>
                              <p:par>
                                <p:cTn id="42" presetID="14" presetClass="entr" presetSubtype="10" fill="hold" grpId="0" nodeType="afterEffect">
                                  <p:stCondLst>
                                    <p:cond delay="0"/>
                                  </p:stCondLst>
                                  <p:childTnLst>
                                    <p:set>
                                      <p:cBhvr>
                                        <p:cTn id="43" dur="1" fill="hold">
                                          <p:stCondLst>
                                            <p:cond delay="0"/>
                                          </p:stCondLst>
                                        </p:cTn>
                                        <p:tgtEl>
                                          <p:spTgt spid="157"/>
                                        </p:tgtEl>
                                        <p:attrNameLst>
                                          <p:attrName>style.visibility</p:attrName>
                                        </p:attrNameLst>
                                      </p:cBhvr>
                                      <p:to>
                                        <p:strVal val="visible"/>
                                      </p:to>
                                    </p:set>
                                    <p:animEffect transition="in" filter="randombar(horizontal)">
                                      <p:cBhvr>
                                        <p:cTn id="44" dur="500"/>
                                        <p:tgtEl>
                                          <p:spTgt spid="157"/>
                                        </p:tgtEl>
                                      </p:cBhvr>
                                    </p:animEffect>
                                  </p:childTnLst>
                                </p:cTn>
                              </p:par>
                            </p:childTnLst>
                          </p:cTn>
                        </p:par>
                        <p:par>
                          <p:cTn id="45" fill="hold">
                            <p:stCondLst>
                              <p:cond delay="2500"/>
                            </p:stCondLst>
                            <p:childTnLst>
                              <p:par>
                                <p:cTn id="46" presetID="22" presetClass="entr" presetSubtype="2" fill="hold" grpId="0" nodeType="afterEffect">
                                  <p:stCondLst>
                                    <p:cond delay="0"/>
                                  </p:stCondLst>
                                  <p:childTnLst>
                                    <p:set>
                                      <p:cBhvr>
                                        <p:cTn id="47" dur="1" fill="hold">
                                          <p:stCondLst>
                                            <p:cond delay="0"/>
                                          </p:stCondLst>
                                        </p:cTn>
                                        <p:tgtEl>
                                          <p:spTgt spid="145"/>
                                        </p:tgtEl>
                                        <p:attrNameLst>
                                          <p:attrName>style.visibility</p:attrName>
                                        </p:attrNameLst>
                                      </p:cBhvr>
                                      <p:to>
                                        <p:strVal val="visible"/>
                                      </p:to>
                                    </p:set>
                                    <p:animEffect transition="in" filter="wipe(right)">
                                      <p:cBhvr>
                                        <p:cTn id="48" dur="500"/>
                                        <p:tgtEl>
                                          <p:spTgt spid="145"/>
                                        </p:tgtEl>
                                      </p:cBhvr>
                                    </p:animEffect>
                                  </p:childTnLst>
                                </p:cTn>
                              </p:par>
                            </p:childTnLst>
                          </p:cTn>
                        </p:par>
                        <p:par>
                          <p:cTn id="49" fill="hold">
                            <p:stCondLst>
                              <p:cond delay="3000"/>
                            </p:stCondLst>
                            <p:childTnLst>
                              <p:par>
                                <p:cTn id="50" presetID="47" presetClass="entr" presetSubtype="0"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anim calcmode="lin" valueType="num">
                                      <p:cBhvr>
                                        <p:cTn id="53" dur="500" fill="hold"/>
                                        <p:tgtEl>
                                          <p:spTgt spid="23"/>
                                        </p:tgtEl>
                                        <p:attrNameLst>
                                          <p:attrName>ppt_x</p:attrName>
                                        </p:attrNameLst>
                                      </p:cBhvr>
                                      <p:tavLst>
                                        <p:tav tm="0">
                                          <p:val>
                                            <p:strVal val="#ppt_x"/>
                                          </p:val>
                                        </p:tav>
                                        <p:tav tm="100000">
                                          <p:val>
                                            <p:strVal val="#ppt_x"/>
                                          </p:val>
                                        </p:tav>
                                      </p:tavLst>
                                    </p:anim>
                                    <p:anim calcmode="lin" valueType="num">
                                      <p:cBhvr>
                                        <p:cTn id="54" dur="500" fill="hold"/>
                                        <p:tgtEl>
                                          <p:spTgt spid="23"/>
                                        </p:tgtEl>
                                        <p:attrNameLst>
                                          <p:attrName>ppt_y</p:attrName>
                                        </p:attrNameLst>
                                      </p:cBhvr>
                                      <p:tavLst>
                                        <p:tav tm="0">
                                          <p:val>
                                            <p:strVal val="#ppt_y-.1"/>
                                          </p:val>
                                        </p:tav>
                                        <p:tav tm="100000">
                                          <p:val>
                                            <p:strVal val="#ppt_y"/>
                                          </p:val>
                                        </p:tav>
                                      </p:tavLst>
                                    </p:anim>
                                  </p:childTnLst>
                                </p:cTn>
                              </p:par>
                              <p:par>
                                <p:cTn id="55" presetID="22" presetClass="entr" presetSubtype="4" fill="hold" grpId="0" nodeType="withEffect">
                                  <p:stCondLst>
                                    <p:cond delay="0"/>
                                  </p:stCondLst>
                                  <p:childTnLst>
                                    <p:set>
                                      <p:cBhvr>
                                        <p:cTn id="56" dur="1" fill="hold">
                                          <p:stCondLst>
                                            <p:cond delay="0"/>
                                          </p:stCondLst>
                                        </p:cTn>
                                        <p:tgtEl>
                                          <p:spTgt spid="154"/>
                                        </p:tgtEl>
                                        <p:attrNameLst>
                                          <p:attrName>style.visibility</p:attrName>
                                        </p:attrNameLst>
                                      </p:cBhvr>
                                      <p:to>
                                        <p:strVal val="visible"/>
                                      </p:to>
                                    </p:set>
                                    <p:animEffect transition="in" filter="wipe(down)">
                                      <p:cBhvr>
                                        <p:cTn id="57" dur="500"/>
                                        <p:tgtEl>
                                          <p:spTgt spid="154"/>
                                        </p:tgtEl>
                                      </p:cBhvr>
                                    </p:animEffect>
                                  </p:childTnLst>
                                </p:cTn>
                              </p:par>
                            </p:childTnLst>
                          </p:cTn>
                        </p:par>
                        <p:par>
                          <p:cTn id="58" fill="hold">
                            <p:stCondLst>
                              <p:cond delay="3500"/>
                            </p:stCondLst>
                            <p:childTnLst>
                              <p:par>
                                <p:cTn id="59" presetID="22" presetClass="entr" presetSubtype="8" fill="hold" grpId="0" nodeType="afterEffect">
                                  <p:stCondLst>
                                    <p:cond delay="0"/>
                                  </p:stCondLst>
                                  <p:childTnLst>
                                    <p:set>
                                      <p:cBhvr>
                                        <p:cTn id="60" dur="1" fill="hold">
                                          <p:stCondLst>
                                            <p:cond delay="0"/>
                                          </p:stCondLst>
                                        </p:cTn>
                                        <p:tgtEl>
                                          <p:spTgt spid="146"/>
                                        </p:tgtEl>
                                        <p:attrNameLst>
                                          <p:attrName>style.visibility</p:attrName>
                                        </p:attrNameLst>
                                      </p:cBhvr>
                                      <p:to>
                                        <p:strVal val="visible"/>
                                      </p:to>
                                    </p:set>
                                    <p:animEffect transition="in" filter="wipe(left)">
                                      <p:cBhvr>
                                        <p:cTn id="61" dur="500"/>
                                        <p:tgtEl>
                                          <p:spTgt spid="146"/>
                                        </p:tgtEl>
                                      </p:cBhvr>
                                    </p:animEffect>
                                  </p:childTnLst>
                                </p:cTn>
                              </p:par>
                            </p:childTnLst>
                          </p:cTn>
                        </p:par>
                        <p:par>
                          <p:cTn id="62" fill="hold">
                            <p:stCondLst>
                              <p:cond delay="4000"/>
                            </p:stCondLst>
                            <p:childTnLst>
                              <p:par>
                                <p:cTn id="63" presetID="47" presetClass="entr" presetSubtype="0" fill="hold" grpId="0" nodeType="after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fade">
                                      <p:cBhvr>
                                        <p:cTn id="65" dur="500"/>
                                        <p:tgtEl>
                                          <p:spTgt spid="26"/>
                                        </p:tgtEl>
                                      </p:cBhvr>
                                    </p:animEffect>
                                    <p:anim calcmode="lin" valueType="num">
                                      <p:cBhvr>
                                        <p:cTn id="66" dur="500" fill="hold"/>
                                        <p:tgtEl>
                                          <p:spTgt spid="26"/>
                                        </p:tgtEl>
                                        <p:attrNameLst>
                                          <p:attrName>ppt_x</p:attrName>
                                        </p:attrNameLst>
                                      </p:cBhvr>
                                      <p:tavLst>
                                        <p:tav tm="0">
                                          <p:val>
                                            <p:strVal val="#ppt_x"/>
                                          </p:val>
                                        </p:tav>
                                        <p:tav tm="100000">
                                          <p:val>
                                            <p:strVal val="#ppt_x"/>
                                          </p:val>
                                        </p:tav>
                                      </p:tavLst>
                                    </p:anim>
                                    <p:anim calcmode="lin" valueType="num">
                                      <p:cBhvr>
                                        <p:cTn id="67" dur="500" fill="hold"/>
                                        <p:tgtEl>
                                          <p:spTgt spid="26"/>
                                        </p:tgtEl>
                                        <p:attrNameLst>
                                          <p:attrName>ppt_y</p:attrName>
                                        </p:attrNameLst>
                                      </p:cBhvr>
                                      <p:tavLst>
                                        <p:tav tm="0">
                                          <p:val>
                                            <p:strVal val="#ppt_y-.1"/>
                                          </p:val>
                                        </p:tav>
                                        <p:tav tm="100000">
                                          <p:val>
                                            <p:strVal val="#ppt_y"/>
                                          </p:val>
                                        </p:tav>
                                      </p:tavLst>
                                    </p:anim>
                                  </p:childTnLst>
                                </p:cTn>
                              </p:par>
                              <p:par>
                                <p:cTn id="68" presetID="22" presetClass="entr" presetSubtype="4" fill="hold" grpId="0" nodeType="withEffect">
                                  <p:stCondLst>
                                    <p:cond delay="0"/>
                                  </p:stCondLst>
                                  <p:childTnLst>
                                    <p:set>
                                      <p:cBhvr>
                                        <p:cTn id="69" dur="1" fill="hold">
                                          <p:stCondLst>
                                            <p:cond delay="0"/>
                                          </p:stCondLst>
                                        </p:cTn>
                                        <p:tgtEl>
                                          <p:spTgt spid="151"/>
                                        </p:tgtEl>
                                        <p:attrNameLst>
                                          <p:attrName>style.visibility</p:attrName>
                                        </p:attrNameLst>
                                      </p:cBhvr>
                                      <p:to>
                                        <p:strVal val="visible"/>
                                      </p:to>
                                    </p:set>
                                    <p:animEffect transition="in" filter="wipe(down)">
                                      <p:cBhvr>
                                        <p:cTn id="70" dur="500"/>
                                        <p:tgtEl>
                                          <p:spTgt spid="151"/>
                                        </p:tgtEl>
                                      </p:cBhvr>
                                    </p:animEffect>
                                  </p:childTnLst>
                                </p:cTn>
                              </p:par>
                            </p:childTnLst>
                          </p:cTn>
                        </p:par>
                        <p:par>
                          <p:cTn id="71" fill="hold">
                            <p:stCondLst>
                              <p:cond delay="4500"/>
                            </p:stCondLst>
                            <p:childTnLst>
                              <p:par>
                                <p:cTn id="72" presetID="22" presetClass="entr" presetSubtype="2" fill="hold" nodeType="afterEffect">
                                  <p:stCondLst>
                                    <p:cond delay="0"/>
                                  </p:stCondLst>
                                  <p:childTnLst>
                                    <p:set>
                                      <p:cBhvr>
                                        <p:cTn id="73" dur="1" fill="hold">
                                          <p:stCondLst>
                                            <p:cond delay="0"/>
                                          </p:stCondLst>
                                        </p:cTn>
                                        <p:tgtEl>
                                          <p:spTgt spid="158"/>
                                        </p:tgtEl>
                                        <p:attrNameLst>
                                          <p:attrName>style.visibility</p:attrName>
                                        </p:attrNameLst>
                                      </p:cBhvr>
                                      <p:to>
                                        <p:strVal val="visible"/>
                                      </p:to>
                                    </p:set>
                                    <p:animEffect transition="in" filter="wipe(right)">
                                      <p:cBhvr>
                                        <p:cTn id="74" dur="500"/>
                                        <p:tgtEl>
                                          <p:spTgt spid="158"/>
                                        </p:tgtEl>
                                      </p:cBhvr>
                                    </p:animEffect>
                                  </p:childTnLst>
                                </p:cTn>
                              </p:par>
                            </p:childTnLst>
                          </p:cTn>
                        </p:par>
                        <p:par>
                          <p:cTn id="75" fill="hold">
                            <p:stCondLst>
                              <p:cond delay="5000"/>
                            </p:stCondLst>
                            <p:childTnLst>
                              <p:par>
                                <p:cTn id="76" presetID="47" presetClass="entr" presetSubtype="0" fill="hold" grpId="0" nodeType="after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fade">
                                      <p:cBhvr>
                                        <p:cTn id="78" dur="500"/>
                                        <p:tgtEl>
                                          <p:spTgt spid="24"/>
                                        </p:tgtEl>
                                      </p:cBhvr>
                                    </p:animEffect>
                                    <p:anim calcmode="lin" valueType="num">
                                      <p:cBhvr>
                                        <p:cTn id="79" dur="500" fill="hold"/>
                                        <p:tgtEl>
                                          <p:spTgt spid="24"/>
                                        </p:tgtEl>
                                        <p:attrNameLst>
                                          <p:attrName>ppt_x</p:attrName>
                                        </p:attrNameLst>
                                      </p:cBhvr>
                                      <p:tavLst>
                                        <p:tav tm="0">
                                          <p:val>
                                            <p:strVal val="#ppt_x"/>
                                          </p:val>
                                        </p:tav>
                                        <p:tav tm="100000">
                                          <p:val>
                                            <p:strVal val="#ppt_x"/>
                                          </p:val>
                                        </p:tav>
                                      </p:tavLst>
                                    </p:anim>
                                    <p:anim calcmode="lin" valueType="num">
                                      <p:cBhvr>
                                        <p:cTn id="80" dur="500" fill="hold"/>
                                        <p:tgtEl>
                                          <p:spTgt spid="24"/>
                                        </p:tgtEl>
                                        <p:attrNameLst>
                                          <p:attrName>ppt_y</p:attrName>
                                        </p:attrNameLst>
                                      </p:cBhvr>
                                      <p:tavLst>
                                        <p:tav tm="0">
                                          <p:val>
                                            <p:strVal val="#ppt_y-.1"/>
                                          </p:val>
                                        </p:tav>
                                        <p:tav tm="100000">
                                          <p:val>
                                            <p:strVal val="#ppt_y"/>
                                          </p:val>
                                        </p:tav>
                                      </p:tavLst>
                                    </p:anim>
                                  </p:childTnLst>
                                </p:cTn>
                              </p:par>
                              <p:par>
                                <p:cTn id="81" presetID="22" presetClass="entr" presetSubtype="4" fill="hold" grpId="0" nodeType="withEffect">
                                  <p:stCondLst>
                                    <p:cond delay="0"/>
                                  </p:stCondLst>
                                  <p:childTnLst>
                                    <p:set>
                                      <p:cBhvr>
                                        <p:cTn id="82" dur="1" fill="hold">
                                          <p:stCondLst>
                                            <p:cond delay="0"/>
                                          </p:stCondLst>
                                        </p:cTn>
                                        <p:tgtEl>
                                          <p:spTgt spid="155"/>
                                        </p:tgtEl>
                                        <p:attrNameLst>
                                          <p:attrName>style.visibility</p:attrName>
                                        </p:attrNameLst>
                                      </p:cBhvr>
                                      <p:to>
                                        <p:strVal val="visible"/>
                                      </p:to>
                                    </p:set>
                                    <p:animEffect transition="in" filter="wipe(down)">
                                      <p:cBhvr>
                                        <p:cTn id="83" dur="500"/>
                                        <p:tgtEl>
                                          <p:spTgt spid="155"/>
                                        </p:tgtEl>
                                      </p:cBhvr>
                                    </p:animEffect>
                                  </p:childTnLst>
                                </p:cTn>
                              </p:par>
                              <p:par>
                                <p:cTn id="84" presetID="22" presetClass="entr" presetSubtype="8" fill="hold" nodeType="withEffect">
                                  <p:stCondLst>
                                    <p:cond delay="0"/>
                                  </p:stCondLst>
                                  <p:childTnLst>
                                    <p:set>
                                      <p:cBhvr>
                                        <p:cTn id="85" dur="1" fill="hold">
                                          <p:stCondLst>
                                            <p:cond delay="0"/>
                                          </p:stCondLst>
                                        </p:cTn>
                                        <p:tgtEl>
                                          <p:spTgt spid="149"/>
                                        </p:tgtEl>
                                        <p:attrNameLst>
                                          <p:attrName>style.visibility</p:attrName>
                                        </p:attrNameLst>
                                      </p:cBhvr>
                                      <p:to>
                                        <p:strVal val="visible"/>
                                      </p:to>
                                    </p:set>
                                    <p:animEffect transition="in" filter="wipe(left)">
                                      <p:cBhvr>
                                        <p:cTn id="86" dur="500"/>
                                        <p:tgtEl>
                                          <p:spTgt spid="149"/>
                                        </p:tgtEl>
                                      </p:cBhvr>
                                    </p:animEffect>
                                  </p:childTnLst>
                                </p:cTn>
                              </p:par>
                            </p:childTnLst>
                          </p:cTn>
                        </p:par>
                        <p:par>
                          <p:cTn id="87" fill="hold">
                            <p:stCondLst>
                              <p:cond delay="5500"/>
                            </p:stCondLst>
                            <p:childTnLst>
                              <p:par>
                                <p:cTn id="88" presetID="47" presetClass="entr" presetSubtype="0" fill="hold" grpId="0" nodeType="afterEffect">
                                  <p:stCondLst>
                                    <p:cond delay="0"/>
                                  </p:stCondLst>
                                  <p:childTnLst>
                                    <p:set>
                                      <p:cBhvr>
                                        <p:cTn id="89" dur="1" fill="hold">
                                          <p:stCondLst>
                                            <p:cond delay="0"/>
                                          </p:stCondLst>
                                        </p:cTn>
                                        <p:tgtEl>
                                          <p:spTgt spid="27"/>
                                        </p:tgtEl>
                                        <p:attrNameLst>
                                          <p:attrName>style.visibility</p:attrName>
                                        </p:attrNameLst>
                                      </p:cBhvr>
                                      <p:to>
                                        <p:strVal val="visible"/>
                                      </p:to>
                                    </p:set>
                                    <p:animEffect transition="in" filter="fade">
                                      <p:cBhvr>
                                        <p:cTn id="90" dur="500"/>
                                        <p:tgtEl>
                                          <p:spTgt spid="27"/>
                                        </p:tgtEl>
                                      </p:cBhvr>
                                    </p:animEffect>
                                    <p:anim calcmode="lin" valueType="num">
                                      <p:cBhvr>
                                        <p:cTn id="91" dur="500" fill="hold"/>
                                        <p:tgtEl>
                                          <p:spTgt spid="27"/>
                                        </p:tgtEl>
                                        <p:attrNameLst>
                                          <p:attrName>ppt_x</p:attrName>
                                        </p:attrNameLst>
                                      </p:cBhvr>
                                      <p:tavLst>
                                        <p:tav tm="0">
                                          <p:val>
                                            <p:strVal val="#ppt_x"/>
                                          </p:val>
                                        </p:tav>
                                        <p:tav tm="100000">
                                          <p:val>
                                            <p:strVal val="#ppt_x"/>
                                          </p:val>
                                        </p:tav>
                                      </p:tavLst>
                                    </p:anim>
                                    <p:anim calcmode="lin" valueType="num">
                                      <p:cBhvr>
                                        <p:cTn id="92" dur="500" fill="hold"/>
                                        <p:tgtEl>
                                          <p:spTgt spid="27"/>
                                        </p:tgtEl>
                                        <p:attrNameLst>
                                          <p:attrName>ppt_y</p:attrName>
                                        </p:attrNameLst>
                                      </p:cBhvr>
                                      <p:tavLst>
                                        <p:tav tm="0">
                                          <p:val>
                                            <p:strVal val="#ppt_y-.1"/>
                                          </p:val>
                                        </p:tav>
                                        <p:tav tm="100000">
                                          <p:val>
                                            <p:strVal val="#ppt_y"/>
                                          </p:val>
                                        </p:tav>
                                      </p:tavLst>
                                    </p:anim>
                                  </p:childTnLst>
                                </p:cTn>
                              </p:par>
                              <p:par>
                                <p:cTn id="93" presetID="22" presetClass="entr" presetSubtype="4" fill="hold" grpId="0" nodeType="withEffect">
                                  <p:stCondLst>
                                    <p:cond delay="0"/>
                                  </p:stCondLst>
                                  <p:childTnLst>
                                    <p:set>
                                      <p:cBhvr>
                                        <p:cTn id="94" dur="1" fill="hold">
                                          <p:stCondLst>
                                            <p:cond delay="0"/>
                                          </p:stCondLst>
                                        </p:cTn>
                                        <p:tgtEl>
                                          <p:spTgt spid="152"/>
                                        </p:tgtEl>
                                        <p:attrNameLst>
                                          <p:attrName>style.visibility</p:attrName>
                                        </p:attrNameLst>
                                      </p:cBhvr>
                                      <p:to>
                                        <p:strVal val="visible"/>
                                      </p:to>
                                    </p:set>
                                    <p:animEffect transition="in" filter="wipe(down)">
                                      <p:cBhvr>
                                        <p:cTn id="95" dur="500"/>
                                        <p:tgtEl>
                                          <p:spTgt spid="152"/>
                                        </p:tgtEl>
                                      </p:cBhvr>
                                    </p:animEffect>
                                  </p:childTnLst>
                                </p:cTn>
                              </p:par>
                            </p:childTnLst>
                          </p:cTn>
                        </p:par>
                        <p:par>
                          <p:cTn id="96" fill="hold">
                            <p:stCondLst>
                              <p:cond delay="6000"/>
                            </p:stCondLst>
                            <p:childTnLst>
                              <p:par>
                                <p:cTn id="97" presetID="22" presetClass="entr" presetSubtype="2" fill="hold" grpId="0" nodeType="afterEffect">
                                  <p:stCondLst>
                                    <p:cond delay="0"/>
                                  </p:stCondLst>
                                  <p:childTnLst>
                                    <p:set>
                                      <p:cBhvr>
                                        <p:cTn id="98" dur="1" fill="hold">
                                          <p:stCondLst>
                                            <p:cond delay="0"/>
                                          </p:stCondLst>
                                        </p:cTn>
                                        <p:tgtEl>
                                          <p:spTgt spid="147"/>
                                        </p:tgtEl>
                                        <p:attrNameLst>
                                          <p:attrName>style.visibility</p:attrName>
                                        </p:attrNameLst>
                                      </p:cBhvr>
                                      <p:to>
                                        <p:strVal val="visible"/>
                                      </p:to>
                                    </p:set>
                                    <p:animEffect transition="in" filter="wipe(right)">
                                      <p:cBhvr>
                                        <p:cTn id="99" dur="500"/>
                                        <p:tgtEl>
                                          <p:spTgt spid="147"/>
                                        </p:tgtEl>
                                      </p:cBhvr>
                                    </p:animEffect>
                                  </p:childTnLst>
                                </p:cTn>
                              </p:par>
                            </p:childTnLst>
                          </p:cTn>
                        </p:par>
                        <p:par>
                          <p:cTn id="100" fill="hold">
                            <p:stCondLst>
                              <p:cond delay="6500"/>
                            </p:stCondLst>
                            <p:childTnLst>
                              <p:par>
                                <p:cTn id="101" presetID="47" presetClass="entr" presetSubtype="0" fill="hold" grpId="0" nodeType="afterEffect">
                                  <p:stCondLst>
                                    <p:cond delay="0"/>
                                  </p:stCondLst>
                                  <p:childTnLst>
                                    <p:set>
                                      <p:cBhvr>
                                        <p:cTn id="102" dur="1" fill="hold">
                                          <p:stCondLst>
                                            <p:cond delay="0"/>
                                          </p:stCondLst>
                                        </p:cTn>
                                        <p:tgtEl>
                                          <p:spTgt spid="25"/>
                                        </p:tgtEl>
                                        <p:attrNameLst>
                                          <p:attrName>style.visibility</p:attrName>
                                        </p:attrNameLst>
                                      </p:cBhvr>
                                      <p:to>
                                        <p:strVal val="visible"/>
                                      </p:to>
                                    </p:set>
                                    <p:animEffect transition="in" filter="fade">
                                      <p:cBhvr>
                                        <p:cTn id="103" dur="500"/>
                                        <p:tgtEl>
                                          <p:spTgt spid="25"/>
                                        </p:tgtEl>
                                      </p:cBhvr>
                                    </p:animEffect>
                                    <p:anim calcmode="lin" valueType="num">
                                      <p:cBhvr>
                                        <p:cTn id="104" dur="500" fill="hold"/>
                                        <p:tgtEl>
                                          <p:spTgt spid="25"/>
                                        </p:tgtEl>
                                        <p:attrNameLst>
                                          <p:attrName>ppt_x</p:attrName>
                                        </p:attrNameLst>
                                      </p:cBhvr>
                                      <p:tavLst>
                                        <p:tav tm="0">
                                          <p:val>
                                            <p:strVal val="#ppt_x"/>
                                          </p:val>
                                        </p:tav>
                                        <p:tav tm="100000">
                                          <p:val>
                                            <p:strVal val="#ppt_x"/>
                                          </p:val>
                                        </p:tav>
                                      </p:tavLst>
                                    </p:anim>
                                    <p:anim calcmode="lin" valueType="num">
                                      <p:cBhvr>
                                        <p:cTn id="105" dur="500" fill="hold"/>
                                        <p:tgtEl>
                                          <p:spTgt spid="25"/>
                                        </p:tgtEl>
                                        <p:attrNameLst>
                                          <p:attrName>ppt_y</p:attrName>
                                        </p:attrNameLst>
                                      </p:cBhvr>
                                      <p:tavLst>
                                        <p:tav tm="0">
                                          <p:val>
                                            <p:strVal val="#ppt_y-.1"/>
                                          </p:val>
                                        </p:tav>
                                        <p:tav tm="100000">
                                          <p:val>
                                            <p:strVal val="#ppt_y"/>
                                          </p:val>
                                        </p:tav>
                                      </p:tavLst>
                                    </p:anim>
                                  </p:childTnLst>
                                </p:cTn>
                              </p:par>
                              <p:par>
                                <p:cTn id="106" presetID="22" presetClass="entr" presetSubtype="4" fill="hold" grpId="0" nodeType="withEffect">
                                  <p:stCondLst>
                                    <p:cond delay="0"/>
                                  </p:stCondLst>
                                  <p:childTnLst>
                                    <p:set>
                                      <p:cBhvr>
                                        <p:cTn id="107" dur="1" fill="hold">
                                          <p:stCondLst>
                                            <p:cond delay="0"/>
                                          </p:stCondLst>
                                        </p:cTn>
                                        <p:tgtEl>
                                          <p:spTgt spid="156"/>
                                        </p:tgtEl>
                                        <p:attrNameLst>
                                          <p:attrName>style.visibility</p:attrName>
                                        </p:attrNameLst>
                                      </p:cBhvr>
                                      <p:to>
                                        <p:strVal val="visible"/>
                                      </p:to>
                                    </p:set>
                                    <p:animEffect transition="in" filter="wipe(down)">
                                      <p:cBhvr>
                                        <p:cTn id="108" dur="500"/>
                                        <p:tgtEl>
                                          <p:spTgt spid="156"/>
                                        </p:tgtEl>
                                      </p:cBhvr>
                                    </p:animEffect>
                                  </p:childTnLst>
                                </p:cTn>
                              </p:par>
                            </p:childTnLst>
                          </p:cTn>
                        </p:par>
                        <p:par>
                          <p:cTn id="109" fill="hold">
                            <p:stCondLst>
                              <p:cond delay="7000"/>
                            </p:stCondLst>
                            <p:childTnLst>
                              <p:par>
                                <p:cTn id="110" presetID="22" presetClass="entr" presetSubtype="8" fill="hold" grpId="0" nodeType="afterEffect">
                                  <p:stCondLst>
                                    <p:cond delay="0"/>
                                  </p:stCondLst>
                                  <p:childTnLst>
                                    <p:set>
                                      <p:cBhvr>
                                        <p:cTn id="111" dur="1" fill="hold">
                                          <p:stCondLst>
                                            <p:cond delay="0"/>
                                          </p:stCondLst>
                                        </p:cTn>
                                        <p:tgtEl>
                                          <p:spTgt spid="148"/>
                                        </p:tgtEl>
                                        <p:attrNameLst>
                                          <p:attrName>style.visibility</p:attrName>
                                        </p:attrNameLst>
                                      </p:cBhvr>
                                      <p:to>
                                        <p:strVal val="visible"/>
                                      </p:to>
                                    </p:set>
                                    <p:animEffect transition="in" filter="wipe(left)">
                                      <p:cBhvr>
                                        <p:cTn id="112" dur="500"/>
                                        <p:tgtEl>
                                          <p:spTgt spid="148"/>
                                        </p:tgtEl>
                                      </p:cBhvr>
                                    </p:animEffect>
                                  </p:childTnLst>
                                </p:cTn>
                              </p:par>
                            </p:childTnLst>
                          </p:cTn>
                        </p:par>
                        <p:par>
                          <p:cTn id="113" fill="hold">
                            <p:stCondLst>
                              <p:cond delay="7500"/>
                            </p:stCondLst>
                            <p:childTnLst>
                              <p:par>
                                <p:cTn id="114" presetID="47" presetClass="entr" presetSubtype="0" fill="hold" grpId="0" nodeType="afterEffect">
                                  <p:stCondLst>
                                    <p:cond delay="0"/>
                                  </p:stCondLst>
                                  <p:childTnLst>
                                    <p:set>
                                      <p:cBhvr>
                                        <p:cTn id="115" dur="1" fill="hold">
                                          <p:stCondLst>
                                            <p:cond delay="0"/>
                                          </p:stCondLst>
                                        </p:cTn>
                                        <p:tgtEl>
                                          <p:spTgt spid="28"/>
                                        </p:tgtEl>
                                        <p:attrNameLst>
                                          <p:attrName>style.visibility</p:attrName>
                                        </p:attrNameLst>
                                      </p:cBhvr>
                                      <p:to>
                                        <p:strVal val="visible"/>
                                      </p:to>
                                    </p:set>
                                    <p:animEffect transition="in" filter="fade">
                                      <p:cBhvr>
                                        <p:cTn id="116" dur="500"/>
                                        <p:tgtEl>
                                          <p:spTgt spid="28"/>
                                        </p:tgtEl>
                                      </p:cBhvr>
                                    </p:animEffect>
                                    <p:anim calcmode="lin" valueType="num">
                                      <p:cBhvr>
                                        <p:cTn id="117" dur="500" fill="hold"/>
                                        <p:tgtEl>
                                          <p:spTgt spid="28"/>
                                        </p:tgtEl>
                                        <p:attrNameLst>
                                          <p:attrName>ppt_x</p:attrName>
                                        </p:attrNameLst>
                                      </p:cBhvr>
                                      <p:tavLst>
                                        <p:tav tm="0">
                                          <p:val>
                                            <p:strVal val="#ppt_x"/>
                                          </p:val>
                                        </p:tav>
                                        <p:tav tm="100000">
                                          <p:val>
                                            <p:strVal val="#ppt_x"/>
                                          </p:val>
                                        </p:tav>
                                      </p:tavLst>
                                    </p:anim>
                                    <p:anim calcmode="lin" valueType="num">
                                      <p:cBhvr>
                                        <p:cTn id="118" dur="500" fill="hold"/>
                                        <p:tgtEl>
                                          <p:spTgt spid="28"/>
                                        </p:tgtEl>
                                        <p:attrNameLst>
                                          <p:attrName>ppt_y</p:attrName>
                                        </p:attrNameLst>
                                      </p:cBhvr>
                                      <p:tavLst>
                                        <p:tav tm="0">
                                          <p:val>
                                            <p:strVal val="#ppt_y-.1"/>
                                          </p:val>
                                        </p:tav>
                                        <p:tav tm="100000">
                                          <p:val>
                                            <p:strVal val="#ppt_y"/>
                                          </p:val>
                                        </p:tav>
                                      </p:tavLst>
                                    </p:anim>
                                  </p:childTnLst>
                                </p:cTn>
                              </p:par>
                              <p:par>
                                <p:cTn id="119" presetID="22" presetClass="entr" presetSubtype="4" fill="hold" grpId="0" nodeType="withEffect">
                                  <p:stCondLst>
                                    <p:cond delay="0"/>
                                  </p:stCondLst>
                                  <p:childTnLst>
                                    <p:set>
                                      <p:cBhvr>
                                        <p:cTn id="120" dur="1" fill="hold">
                                          <p:stCondLst>
                                            <p:cond delay="0"/>
                                          </p:stCondLst>
                                        </p:cTn>
                                        <p:tgtEl>
                                          <p:spTgt spid="153"/>
                                        </p:tgtEl>
                                        <p:attrNameLst>
                                          <p:attrName>style.visibility</p:attrName>
                                        </p:attrNameLst>
                                      </p:cBhvr>
                                      <p:to>
                                        <p:strVal val="visible"/>
                                      </p:to>
                                    </p:set>
                                    <p:animEffect transition="in" filter="wipe(down)">
                                      <p:cBhvr>
                                        <p:cTn id="121" dur="500"/>
                                        <p:tgtEl>
                                          <p:spTgt spid="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animBg="1"/>
      <p:bldP spid="99" grpId="0" animBg="1"/>
      <p:bldP spid="141" grpId="0" animBg="1"/>
      <p:bldP spid="142" grpId="0" animBg="1"/>
      <p:bldP spid="143" grpId="0" animBg="1"/>
      <p:bldP spid="144" grpId="0" animBg="1"/>
      <p:bldP spid="145" grpId="0" animBg="1"/>
      <p:bldP spid="146" grpId="0" animBg="1"/>
      <p:bldP spid="147" grpId="0" animBg="1"/>
      <p:bldP spid="148" grpId="0" animBg="1"/>
      <p:bldP spid="151" grpId="0"/>
      <p:bldP spid="152" grpId="0"/>
      <p:bldP spid="153" grpId="0"/>
      <p:bldP spid="154" grpId="0"/>
      <p:bldP spid="155" grpId="0"/>
      <p:bldP spid="156" grpId="0"/>
      <p:bldP spid="157" grpId="0"/>
      <p:bldP spid="23" grpId="0"/>
      <p:bldP spid="24" grpId="0"/>
      <p:bldP spid="25" grpId="0"/>
      <p:bldP spid="26" grpId="0"/>
      <p:bldP spid="27" grpId="0"/>
      <p:bldP spid="2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空心弧 1"/>
          <p:cNvSpPr/>
          <p:nvPr/>
        </p:nvSpPr>
        <p:spPr>
          <a:xfrm>
            <a:off x="1850246" y="974300"/>
            <a:ext cx="1971148" cy="1971819"/>
          </a:xfrm>
          <a:prstGeom prst="blockArc">
            <a:avLst>
              <a:gd name="adj1" fmla="val 4469103"/>
              <a:gd name="adj2" fmla="val 21246848"/>
              <a:gd name="adj3" fmla="val 4136"/>
            </a:avLst>
          </a:prstGeom>
          <a:solidFill>
            <a:srgbClr val="0075C2"/>
          </a:solidFill>
          <a:ln w="3175">
            <a:noFill/>
          </a:ln>
          <a:effectLst>
            <a:innerShdw blurRad="63500" dist="50800" dir="10740000">
              <a:prstClr val="black">
                <a:alpha val="28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9224" tIns="39612" rIns="79224" bIns="39612" anchor="ctr"/>
          <a:lstStyle/>
          <a:p>
            <a:pPr algn="ctr"/>
            <a:endParaRPr lang="zh-CN" altLang="en-US" dirty="0">
              <a:solidFill>
                <a:prstClr val="white"/>
              </a:solidFill>
            </a:endParaRPr>
          </a:p>
        </p:txBody>
      </p:sp>
      <p:sp>
        <p:nvSpPr>
          <p:cNvPr id="3" name="空心弧 2"/>
          <p:cNvSpPr/>
          <p:nvPr/>
        </p:nvSpPr>
        <p:spPr>
          <a:xfrm rot="4802168" flipH="1">
            <a:off x="3682466" y="1438227"/>
            <a:ext cx="1971819" cy="1971148"/>
          </a:xfrm>
          <a:prstGeom prst="blockArc">
            <a:avLst>
              <a:gd name="adj1" fmla="val 3459353"/>
              <a:gd name="adj2" fmla="val 21246848"/>
              <a:gd name="adj3" fmla="val 4136"/>
            </a:avLst>
          </a:prstGeom>
          <a:solidFill>
            <a:srgbClr val="36B2E6"/>
          </a:solidFill>
          <a:ln w="3175">
            <a:noFill/>
          </a:ln>
          <a:effectLst>
            <a:innerShdw blurRad="63500" dist="50800" dir="10740000">
              <a:prstClr val="black">
                <a:alpha val="28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9224" tIns="39612" rIns="79224" bIns="39612" anchor="ctr"/>
          <a:lstStyle/>
          <a:p>
            <a:pPr algn="ctr"/>
            <a:endParaRPr lang="zh-CN" altLang="en-US" dirty="0">
              <a:solidFill>
                <a:prstClr val="white"/>
              </a:solidFill>
            </a:endParaRPr>
          </a:p>
        </p:txBody>
      </p:sp>
      <p:sp>
        <p:nvSpPr>
          <p:cNvPr id="4" name="空心弧 3"/>
          <p:cNvSpPr/>
          <p:nvPr/>
        </p:nvSpPr>
        <p:spPr>
          <a:xfrm rot="5692655" flipH="1">
            <a:off x="2141030" y="2689647"/>
            <a:ext cx="1971819" cy="1971148"/>
          </a:xfrm>
          <a:prstGeom prst="blockArc">
            <a:avLst>
              <a:gd name="adj1" fmla="val 3459353"/>
              <a:gd name="adj2" fmla="val 21246848"/>
              <a:gd name="adj3" fmla="val 4136"/>
            </a:avLst>
          </a:prstGeom>
          <a:solidFill>
            <a:srgbClr val="7BC143"/>
          </a:solidFill>
          <a:ln w="3175">
            <a:noFill/>
          </a:ln>
          <a:effectLst>
            <a:innerShdw blurRad="63500" dist="50800" dir="10740000">
              <a:prstClr val="black">
                <a:alpha val="28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9224" tIns="39612" rIns="79224" bIns="39612" anchor="ctr"/>
          <a:lstStyle/>
          <a:p>
            <a:pPr algn="ctr"/>
            <a:endParaRPr lang="zh-CN" altLang="en-US" dirty="0">
              <a:solidFill>
                <a:prstClr val="white"/>
              </a:solidFill>
            </a:endParaRPr>
          </a:p>
        </p:txBody>
      </p:sp>
      <p:sp>
        <p:nvSpPr>
          <p:cNvPr id="5" name="椭圆 4"/>
          <p:cNvSpPr/>
          <p:nvPr/>
        </p:nvSpPr>
        <p:spPr>
          <a:xfrm>
            <a:off x="1469617" y="1228006"/>
            <a:ext cx="826610" cy="809665"/>
          </a:xfrm>
          <a:prstGeom prst="ellipse">
            <a:avLst/>
          </a:prstGeom>
          <a:solidFill>
            <a:srgbClr val="0075C2"/>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lt1"/>
                </a:solidFill>
                <a:latin typeface="微软雅黑" pitchFamily="34" charset="-122"/>
                <a:ea typeface="微软雅黑" pitchFamily="34" charset="-122"/>
              </a:rPr>
              <a:t>文本</a:t>
            </a:r>
            <a:endParaRPr lang="zh-CN" altLang="en-US" sz="1600" b="1" dirty="0">
              <a:solidFill>
                <a:schemeClr val="lt1"/>
              </a:solidFill>
              <a:latin typeface="微软雅黑" pitchFamily="34" charset="-122"/>
              <a:ea typeface="微软雅黑" pitchFamily="34" charset="-122"/>
            </a:endParaRPr>
          </a:p>
        </p:txBody>
      </p:sp>
      <p:sp>
        <p:nvSpPr>
          <p:cNvPr id="6" name="椭圆 5"/>
          <p:cNvSpPr/>
          <p:nvPr/>
        </p:nvSpPr>
        <p:spPr>
          <a:xfrm>
            <a:off x="5142413" y="2423801"/>
            <a:ext cx="826610" cy="809665"/>
          </a:xfrm>
          <a:prstGeom prst="ellipse">
            <a:avLst/>
          </a:prstGeom>
          <a:solidFill>
            <a:srgbClr val="36B2E6"/>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lt1"/>
                </a:solidFill>
                <a:latin typeface="微软雅黑" pitchFamily="34" charset="-122"/>
                <a:ea typeface="微软雅黑" pitchFamily="34" charset="-122"/>
              </a:rPr>
              <a:t>文本</a:t>
            </a:r>
            <a:endParaRPr lang="zh-CN" altLang="en-US" sz="1600" b="1" dirty="0">
              <a:solidFill>
                <a:schemeClr val="lt1"/>
              </a:solidFill>
              <a:latin typeface="微软雅黑" pitchFamily="34" charset="-122"/>
              <a:ea typeface="微软雅黑" pitchFamily="34" charset="-122"/>
            </a:endParaRPr>
          </a:p>
        </p:txBody>
      </p:sp>
      <p:sp>
        <p:nvSpPr>
          <p:cNvPr id="7" name="椭圆 6"/>
          <p:cNvSpPr/>
          <p:nvPr/>
        </p:nvSpPr>
        <p:spPr>
          <a:xfrm>
            <a:off x="3144005" y="4047926"/>
            <a:ext cx="826610" cy="809665"/>
          </a:xfrm>
          <a:prstGeom prst="ellipse">
            <a:avLst/>
          </a:prstGeom>
          <a:solidFill>
            <a:srgbClr val="7BC143"/>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lt1"/>
                </a:solidFill>
                <a:latin typeface="微软雅黑" pitchFamily="34" charset="-122"/>
                <a:ea typeface="微软雅黑" pitchFamily="34" charset="-122"/>
              </a:rPr>
              <a:t>文本</a:t>
            </a:r>
            <a:endParaRPr lang="zh-CN" altLang="en-US" sz="1600" b="1" dirty="0">
              <a:solidFill>
                <a:schemeClr val="lt1"/>
              </a:solidFill>
              <a:latin typeface="微软雅黑" pitchFamily="34" charset="-122"/>
              <a:ea typeface="微软雅黑" pitchFamily="34" charset="-122"/>
            </a:endParaRPr>
          </a:p>
        </p:txBody>
      </p:sp>
      <p:sp>
        <p:nvSpPr>
          <p:cNvPr id="8" name="TextBox 7"/>
          <p:cNvSpPr txBox="1"/>
          <p:nvPr/>
        </p:nvSpPr>
        <p:spPr>
          <a:xfrm>
            <a:off x="2286093" y="1489878"/>
            <a:ext cx="1333850" cy="1043878"/>
          </a:xfrm>
          <a:prstGeom prst="rect">
            <a:avLst/>
          </a:prstGeom>
          <a:noFill/>
        </p:spPr>
        <p:txBody>
          <a:bodyPr wrap="square" lIns="82808" tIns="41403" rIns="82808" bIns="41403" rtlCol="0">
            <a:spAutoFit/>
          </a:bodyPr>
          <a:lstStyle/>
          <a:p>
            <a:pPr>
              <a:lnSpc>
                <a:spcPct val="130000"/>
              </a:lnSpc>
              <a:defRPr/>
            </a:pPr>
            <a:r>
              <a:rPr lang="zh-CN" altLang="en-US" sz="1200" kern="0" dirty="0">
                <a:solidFill>
                  <a:srgbClr val="002060"/>
                </a:solidFill>
                <a:latin typeface="微软雅黑" pitchFamily="34" charset="-122"/>
                <a:ea typeface="微软雅黑" pitchFamily="34" charset="-122"/>
              </a:rPr>
              <a:t>您的内容打在这里或通过复制您的文本后在此框中选择粘贴。</a:t>
            </a:r>
            <a:endParaRPr lang="en-US" altLang="zh-CN" sz="1200" kern="0" dirty="0">
              <a:solidFill>
                <a:srgbClr val="002060"/>
              </a:solidFill>
              <a:latin typeface="微软雅黑" pitchFamily="34" charset="-122"/>
              <a:ea typeface="微软雅黑" pitchFamily="34" charset="-122"/>
            </a:endParaRPr>
          </a:p>
        </p:txBody>
      </p:sp>
      <p:sp>
        <p:nvSpPr>
          <p:cNvPr id="9" name="TextBox 8"/>
          <p:cNvSpPr txBox="1"/>
          <p:nvPr/>
        </p:nvSpPr>
        <p:spPr>
          <a:xfrm>
            <a:off x="4015138" y="1873260"/>
            <a:ext cx="1333850" cy="963856"/>
          </a:xfrm>
          <a:prstGeom prst="rect">
            <a:avLst/>
          </a:prstGeom>
          <a:noFill/>
        </p:spPr>
        <p:txBody>
          <a:bodyPr wrap="square" lIns="82808" tIns="41403" rIns="82808" bIns="41403" rtlCol="0">
            <a:spAutoFit/>
          </a:bodyPr>
          <a:lstStyle/>
          <a:p>
            <a:pPr>
              <a:lnSpc>
                <a:spcPct val="130000"/>
              </a:lnSpc>
              <a:defRPr/>
            </a:pPr>
            <a:r>
              <a:rPr lang="zh-CN" altLang="en-US" sz="1100" kern="0" dirty="0">
                <a:solidFill>
                  <a:sysClr val="windowText" lastClr="000000">
                    <a:lumMod val="65000"/>
                    <a:lumOff val="35000"/>
                  </a:sysClr>
                </a:solidFill>
                <a:latin typeface="微软雅黑" pitchFamily="34" charset="-122"/>
                <a:ea typeface="微软雅黑" pitchFamily="34" charset="-122"/>
              </a:rPr>
              <a:t>您的内容打在这里或通过复制您的文本后在此框中选择粘贴。</a:t>
            </a:r>
            <a:endParaRPr lang="en-US" altLang="zh-CN" sz="1100" kern="0" dirty="0">
              <a:solidFill>
                <a:sysClr val="windowText" lastClr="000000">
                  <a:lumMod val="65000"/>
                  <a:lumOff val="35000"/>
                </a:sysClr>
              </a:solidFill>
              <a:latin typeface="微软雅黑" pitchFamily="34" charset="-122"/>
              <a:ea typeface="微软雅黑" pitchFamily="34" charset="-122"/>
            </a:endParaRPr>
          </a:p>
        </p:txBody>
      </p:sp>
      <p:sp>
        <p:nvSpPr>
          <p:cNvPr id="10" name="TextBox 9"/>
          <p:cNvSpPr txBox="1"/>
          <p:nvPr/>
        </p:nvSpPr>
        <p:spPr>
          <a:xfrm>
            <a:off x="2473191" y="3127112"/>
            <a:ext cx="1333850" cy="963856"/>
          </a:xfrm>
          <a:prstGeom prst="rect">
            <a:avLst/>
          </a:prstGeom>
          <a:noFill/>
        </p:spPr>
        <p:txBody>
          <a:bodyPr wrap="square" lIns="82808" tIns="41403" rIns="82808" bIns="41403" rtlCol="0">
            <a:spAutoFit/>
          </a:bodyPr>
          <a:lstStyle/>
          <a:p>
            <a:pPr>
              <a:lnSpc>
                <a:spcPct val="130000"/>
              </a:lnSpc>
              <a:defRPr/>
            </a:pPr>
            <a:r>
              <a:rPr lang="zh-CN" altLang="en-US" sz="1100" kern="0" dirty="0">
                <a:solidFill>
                  <a:sysClr val="windowText" lastClr="000000">
                    <a:lumMod val="65000"/>
                    <a:lumOff val="35000"/>
                  </a:sysClr>
                </a:solidFill>
                <a:latin typeface="微软雅黑" pitchFamily="34" charset="-122"/>
                <a:ea typeface="微软雅黑" pitchFamily="34" charset="-122"/>
              </a:rPr>
              <a:t>您的内容打在这里或通过复制您的文本后在此框中选择粘贴。</a:t>
            </a:r>
            <a:endParaRPr lang="en-US" altLang="zh-CN" sz="1100" kern="0" dirty="0">
              <a:solidFill>
                <a:sysClr val="windowText" lastClr="000000">
                  <a:lumMod val="65000"/>
                  <a:lumOff val="35000"/>
                </a:sysClr>
              </a:solidFill>
              <a:latin typeface="微软雅黑" pitchFamily="34" charset="-122"/>
              <a:ea typeface="微软雅黑" pitchFamily="34" charset="-122"/>
            </a:endParaRPr>
          </a:p>
        </p:txBody>
      </p:sp>
      <p:pic>
        <p:nvPicPr>
          <p:cNvPr id="9218" name="Picture 2" descr="C:\Users\Thinkpad\Desktop\医疗PNG\1_0003_图层-6.png"/>
          <p:cNvPicPr>
            <a:picLocks noChangeAspect="1" noChangeArrowheads="1"/>
          </p:cNvPicPr>
          <p:nvPr/>
        </p:nvPicPr>
        <p:blipFill>
          <a:blip r:embed="rId1" cstate="email"/>
          <a:srcRect/>
          <a:stretch>
            <a:fillRect/>
          </a:stretch>
        </p:blipFill>
        <p:spPr bwMode="auto">
          <a:xfrm>
            <a:off x="6341004" y="1838001"/>
            <a:ext cx="1168722" cy="3140258"/>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Click="0" advTm="5000">
        <p14:prism isInverted="1"/>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500"/>
                                        <p:tgtEl>
                                          <p:spTgt spid="921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26" presetClass="emph" presetSubtype="0" fill="hold" grpId="1" nodeType="afterEffect">
                                  <p:stCondLst>
                                    <p:cond delay="0"/>
                                  </p:stCondLst>
                                  <p:childTnLst>
                                    <p:animEffect transition="out" filter="fade">
                                      <p:cBhvr>
                                        <p:cTn id="16" dur="250" tmFilter="0, 0; .2, .5; .8, .5; 1, 0"/>
                                        <p:tgtEl>
                                          <p:spTgt spid="5"/>
                                        </p:tgtEl>
                                      </p:cBhvr>
                                    </p:animEffect>
                                    <p:animScale>
                                      <p:cBhvr>
                                        <p:cTn id="17" dur="125" autoRev="1" fill="hold"/>
                                        <p:tgtEl>
                                          <p:spTgt spid="5"/>
                                        </p:tgtEl>
                                      </p:cBhvr>
                                      <p:by x="105000" y="105000"/>
                                    </p:animScale>
                                  </p:childTnLst>
                                </p:cTn>
                              </p:par>
                            </p:childTnLst>
                          </p:cTn>
                        </p:par>
                        <p:par>
                          <p:cTn id="18" fill="hold">
                            <p:stCondLst>
                              <p:cond delay="1500"/>
                            </p:stCondLst>
                            <p:childTnLst>
                              <p:par>
                                <p:cTn id="19" presetID="53" presetClass="entr" presetSubtype="16" fill="hold" grpId="1"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1000" fill="hold"/>
                                        <p:tgtEl>
                                          <p:spTgt spid="2"/>
                                        </p:tgtEl>
                                        <p:attrNameLst>
                                          <p:attrName>ppt_w</p:attrName>
                                        </p:attrNameLst>
                                      </p:cBhvr>
                                      <p:tavLst>
                                        <p:tav tm="0">
                                          <p:val>
                                            <p:fltVal val="0"/>
                                          </p:val>
                                        </p:tav>
                                        <p:tav tm="100000">
                                          <p:val>
                                            <p:strVal val="#ppt_w"/>
                                          </p:val>
                                        </p:tav>
                                      </p:tavLst>
                                    </p:anim>
                                    <p:anim calcmode="lin" valueType="num">
                                      <p:cBhvr>
                                        <p:cTn id="22" dur="1000" fill="hold"/>
                                        <p:tgtEl>
                                          <p:spTgt spid="2"/>
                                        </p:tgtEl>
                                        <p:attrNameLst>
                                          <p:attrName>ppt_h</p:attrName>
                                        </p:attrNameLst>
                                      </p:cBhvr>
                                      <p:tavLst>
                                        <p:tav tm="0">
                                          <p:val>
                                            <p:fltVal val="0"/>
                                          </p:val>
                                        </p:tav>
                                        <p:tav tm="100000">
                                          <p:val>
                                            <p:strVal val="#ppt_h"/>
                                          </p:val>
                                        </p:tav>
                                      </p:tavLst>
                                    </p:anim>
                                    <p:animEffect transition="in" filter="fade">
                                      <p:cBhvr>
                                        <p:cTn id="23" dur="1000"/>
                                        <p:tgtEl>
                                          <p:spTgt spid="2"/>
                                        </p:tgtEl>
                                      </p:cBhvr>
                                    </p:animEffect>
                                  </p:childTnLst>
                                </p:cTn>
                              </p:par>
                              <p:par>
                                <p:cTn id="24" presetID="8" presetClass="emph" presetSubtype="0" fill="hold" grpId="0" nodeType="withEffect">
                                  <p:stCondLst>
                                    <p:cond delay="0"/>
                                  </p:stCondLst>
                                  <p:childTnLst>
                                    <p:animRot by="21600000">
                                      <p:cBhvr>
                                        <p:cTn id="25" dur="1000" fill="hold"/>
                                        <p:tgtEl>
                                          <p:spTgt spid="2"/>
                                        </p:tgtEl>
                                        <p:attrNameLst>
                                          <p:attrName>r</p:attrName>
                                        </p:attrNameLst>
                                      </p:cBhvr>
                                    </p:animRo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fltVal val="0"/>
                                          </p:val>
                                        </p:tav>
                                        <p:tav tm="100000">
                                          <p:val>
                                            <p:strVal val="#ppt_h"/>
                                          </p:val>
                                        </p:tav>
                                      </p:tavLst>
                                    </p:anim>
                                    <p:animEffect transition="in" filter="fade">
                                      <p:cBhvr>
                                        <p:cTn id="37" dur="500"/>
                                        <p:tgtEl>
                                          <p:spTgt spid="6"/>
                                        </p:tgtEl>
                                      </p:cBhvr>
                                    </p:animEffect>
                                  </p:childTnLst>
                                </p:cTn>
                              </p:par>
                            </p:childTnLst>
                          </p:cTn>
                        </p:par>
                        <p:par>
                          <p:cTn id="38" fill="hold">
                            <p:stCondLst>
                              <p:cond delay="3500"/>
                            </p:stCondLst>
                            <p:childTnLst>
                              <p:par>
                                <p:cTn id="39" presetID="26" presetClass="emph" presetSubtype="0" fill="hold" grpId="1" nodeType="afterEffect">
                                  <p:stCondLst>
                                    <p:cond delay="0"/>
                                  </p:stCondLst>
                                  <p:childTnLst>
                                    <p:animEffect transition="out" filter="fade">
                                      <p:cBhvr>
                                        <p:cTn id="40" dur="250" tmFilter="0, 0; .2, .5; .8, .5; 1, 0"/>
                                        <p:tgtEl>
                                          <p:spTgt spid="6"/>
                                        </p:tgtEl>
                                      </p:cBhvr>
                                    </p:animEffect>
                                    <p:animScale>
                                      <p:cBhvr>
                                        <p:cTn id="41" dur="125" autoRev="1" fill="hold"/>
                                        <p:tgtEl>
                                          <p:spTgt spid="6"/>
                                        </p:tgtEl>
                                      </p:cBhvr>
                                      <p:by x="105000" y="105000"/>
                                    </p:animScale>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3"/>
                                        </p:tgtEl>
                                        <p:attrNameLst>
                                          <p:attrName>style.visibility</p:attrName>
                                        </p:attrNameLst>
                                      </p:cBhvr>
                                      <p:to>
                                        <p:strVal val="visible"/>
                                      </p:to>
                                    </p:set>
                                    <p:anim calcmode="lin" valueType="num">
                                      <p:cBhvr>
                                        <p:cTn id="45" dur="1000" fill="hold"/>
                                        <p:tgtEl>
                                          <p:spTgt spid="3"/>
                                        </p:tgtEl>
                                        <p:attrNameLst>
                                          <p:attrName>ppt_w</p:attrName>
                                        </p:attrNameLst>
                                      </p:cBhvr>
                                      <p:tavLst>
                                        <p:tav tm="0">
                                          <p:val>
                                            <p:fltVal val="0"/>
                                          </p:val>
                                        </p:tav>
                                        <p:tav tm="100000">
                                          <p:val>
                                            <p:strVal val="#ppt_w"/>
                                          </p:val>
                                        </p:tav>
                                      </p:tavLst>
                                    </p:anim>
                                    <p:anim calcmode="lin" valueType="num">
                                      <p:cBhvr>
                                        <p:cTn id="46" dur="1000" fill="hold"/>
                                        <p:tgtEl>
                                          <p:spTgt spid="3"/>
                                        </p:tgtEl>
                                        <p:attrNameLst>
                                          <p:attrName>ppt_h</p:attrName>
                                        </p:attrNameLst>
                                      </p:cBhvr>
                                      <p:tavLst>
                                        <p:tav tm="0">
                                          <p:val>
                                            <p:fltVal val="0"/>
                                          </p:val>
                                        </p:tav>
                                        <p:tav tm="100000">
                                          <p:val>
                                            <p:strVal val="#ppt_h"/>
                                          </p:val>
                                        </p:tav>
                                      </p:tavLst>
                                    </p:anim>
                                    <p:animEffect transition="in" filter="fade">
                                      <p:cBhvr>
                                        <p:cTn id="47" dur="1000"/>
                                        <p:tgtEl>
                                          <p:spTgt spid="3"/>
                                        </p:tgtEl>
                                      </p:cBhvr>
                                    </p:animEffect>
                                  </p:childTnLst>
                                </p:cTn>
                              </p:par>
                              <p:par>
                                <p:cTn id="48" presetID="8" presetClass="emph" presetSubtype="0" fill="hold" grpId="1" nodeType="withEffect">
                                  <p:stCondLst>
                                    <p:cond delay="0"/>
                                  </p:stCondLst>
                                  <p:childTnLst>
                                    <p:animRot by="21600000">
                                      <p:cBhvr>
                                        <p:cTn id="49" dur="1000" fill="hold"/>
                                        <p:tgtEl>
                                          <p:spTgt spid="3"/>
                                        </p:tgtEl>
                                        <p:attrNameLst>
                                          <p:attrName>r</p:attrName>
                                        </p:attrNameLst>
                                      </p:cBhvr>
                                    </p:animRot>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p:cTn id="53" dur="500" fill="hold"/>
                                        <p:tgtEl>
                                          <p:spTgt spid="9"/>
                                        </p:tgtEl>
                                        <p:attrNameLst>
                                          <p:attrName>ppt_w</p:attrName>
                                        </p:attrNameLst>
                                      </p:cBhvr>
                                      <p:tavLst>
                                        <p:tav tm="0">
                                          <p:val>
                                            <p:fltVal val="0"/>
                                          </p:val>
                                        </p:tav>
                                        <p:tav tm="100000">
                                          <p:val>
                                            <p:strVal val="#ppt_w"/>
                                          </p:val>
                                        </p:tav>
                                      </p:tavLst>
                                    </p:anim>
                                    <p:anim calcmode="lin" valueType="num">
                                      <p:cBhvr>
                                        <p:cTn id="54" dur="500" fill="hold"/>
                                        <p:tgtEl>
                                          <p:spTgt spid="9"/>
                                        </p:tgtEl>
                                        <p:attrNameLst>
                                          <p:attrName>ppt_h</p:attrName>
                                        </p:attrNameLst>
                                      </p:cBhvr>
                                      <p:tavLst>
                                        <p:tav tm="0">
                                          <p:val>
                                            <p:fltVal val="0"/>
                                          </p:val>
                                        </p:tav>
                                        <p:tav tm="100000">
                                          <p:val>
                                            <p:strVal val="#ppt_h"/>
                                          </p:val>
                                        </p:tav>
                                      </p:tavLst>
                                    </p:anim>
                                    <p:animEffect transition="in" filter="fade">
                                      <p:cBhvr>
                                        <p:cTn id="55" dur="500"/>
                                        <p:tgtEl>
                                          <p:spTgt spid="9"/>
                                        </p:tgtEl>
                                      </p:cBhvr>
                                    </p:animEffect>
                                  </p:childTnLst>
                                </p:cTn>
                              </p:par>
                            </p:childTnLst>
                          </p:cTn>
                        </p:par>
                        <p:par>
                          <p:cTn id="56" fill="hold">
                            <p:stCondLst>
                              <p:cond delay="5500"/>
                            </p:stCondLst>
                            <p:childTnLst>
                              <p:par>
                                <p:cTn id="57" presetID="53" presetClass="entr" presetSubtype="16" fill="hold" grpId="0" nodeType="afterEffect">
                                  <p:stCondLst>
                                    <p:cond delay="0"/>
                                  </p:stCondLst>
                                  <p:childTnLst>
                                    <p:set>
                                      <p:cBhvr>
                                        <p:cTn id="58" dur="1" fill="hold">
                                          <p:stCondLst>
                                            <p:cond delay="0"/>
                                          </p:stCondLst>
                                        </p:cTn>
                                        <p:tgtEl>
                                          <p:spTgt spid="7"/>
                                        </p:tgtEl>
                                        <p:attrNameLst>
                                          <p:attrName>style.visibility</p:attrName>
                                        </p:attrNameLst>
                                      </p:cBhvr>
                                      <p:to>
                                        <p:strVal val="visible"/>
                                      </p:to>
                                    </p:set>
                                    <p:anim calcmode="lin" valueType="num">
                                      <p:cBhvr>
                                        <p:cTn id="59" dur="500" fill="hold"/>
                                        <p:tgtEl>
                                          <p:spTgt spid="7"/>
                                        </p:tgtEl>
                                        <p:attrNameLst>
                                          <p:attrName>ppt_w</p:attrName>
                                        </p:attrNameLst>
                                      </p:cBhvr>
                                      <p:tavLst>
                                        <p:tav tm="0">
                                          <p:val>
                                            <p:fltVal val="0"/>
                                          </p:val>
                                        </p:tav>
                                        <p:tav tm="100000">
                                          <p:val>
                                            <p:strVal val="#ppt_w"/>
                                          </p:val>
                                        </p:tav>
                                      </p:tavLst>
                                    </p:anim>
                                    <p:anim calcmode="lin" valueType="num">
                                      <p:cBhvr>
                                        <p:cTn id="60" dur="500" fill="hold"/>
                                        <p:tgtEl>
                                          <p:spTgt spid="7"/>
                                        </p:tgtEl>
                                        <p:attrNameLst>
                                          <p:attrName>ppt_h</p:attrName>
                                        </p:attrNameLst>
                                      </p:cBhvr>
                                      <p:tavLst>
                                        <p:tav tm="0">
                                          <p:val>
                                            <p:fltVal val="0"/>
                                          </p:val>
                                        </p:tav>
                                        <p:tav tm="100000">
                                          <p:val>
                                            <p:strVal val="#ppt_h"/>
                                          </p:val>
                                        </p:tav>
                                      </p:tavLst>
                                    </p:anim>
                                    <p:animEffect transition="in" filter="fade">
                                      <p:cBhvr>
                                        <p:cTn id="61" dur="500"/>
                                        <p:tgtEl>
                                          <p:spTgt spid="7"/>
                                        </p:tgtEl>
                                      </p:cBhvr>
                                    </p:animEffect>
                                  </p:childTnLst>
                                </p:cTn>
                              </p:par>
                            </p:childTnLst>
                          </p:cTn>
                        </p:par>
                        <p:par>
                          <p:cTn id="62" fill="hold">
                            <p:stCondLst>
                              <p:cond delay="6000"/>
                            </p:stCondLst>
                            <p:childTnLst>
                              <p:par>
                                <p:cTn id="63" presetID="26" presetClass="emph" presetSubtype="0" fill="hold" grpId="1" nodeType="afterEffect">
                                  <p:stCondLst>
                                    <p:cond delay="0"/>
                                  </p:stCondLst>
                                  <p:childTnLst>
                                    <p:animEffect transition="out" filter="fade">
                                      <p:cBhvr>
                                        <p:cTn id="64" dur="250" tmFilter="0, 0; .2, .5; .8, .5; 1, 0"/>
                                        <p:tgtEl>
                                          <p:spTgt spid="7"/>
                                        </p:tgtEl>
                                      </p:cBhvr>
                                    </p:animEffect>
                                    <p:animScale>
                                      <p:cBhvr>
                                        <p:cTn id="65" dur="125" autoRev="1" fill="hold"/>
                                        <p:tgtEl>
                                          <p:spTgt spid="7"/>
                                        </p:tgtEl>
                                      </p:cBhvr>
                                      <p:by x="105000" y="105000"/>
                                    </p:animScale>
                                  </p:childTnLst>
                                </p:cTn>
                              </p:par>
                            </p:childTnLst>
                          </p:cTn>
                        </p:par>
                        <p:par>
                          <p:cTn id="66" fill="hold">
                            <p:stCondLst>
                              <p:cond delay="6500"/>
                            </p:stCondLst>
                            <p:childTnLst>
                              <p:par>
                                <p:cTn id="67" presetID="53" presetClass="entr" presetSubtype="16" fill="hold" grpId="0" nodeType="afterEffect">
                                  <p:stCondLst>
                                    <p:cond delay="0"/>
                                  </p:stCondLst>
                                  <p:childTnLst>
                                    <p:set>
                                      <p:cBhvr>
                                        <p:cTn id="68" dur="1" fill="hold">
                                          <p:stCondLst>
                                            <p:cond delay="0"/>
                                          </p:stCondLst>
                                        </p:cTn>
                                        <p:tgtEl>
                                          <p:spTgt spid="4"/>
                                        </p:tgtEl>
                                        <p:attrNameLst>
                                          <p:attrName>style.visibility</p:attrName>
                                        </p:attrNameLst>
                                      </p:cBhvr>
                                      <p:to>
                                        <p:strVal val="visible"/>
                                      </p:to>
                                    </p:set>
                                    <p:anim calcmode="lin" valueType="num">
                                      <p:cBhvr>
                                        <p:cTn id="69" dur="1000" fill="hold"/>
                                        <p:tgtEl>
                                          <p:spTgt spid="4"/>
                                        </p:tgtEl>
                                        <p:attrNameLst>
                                          <p:attrName>ppt_w</p:attrName>
                                        </p:attrNameLst>
                                      </p:cBhvr>
                                      <p:tavLst>
                                        <p:tav tm="0">
                                          <p:val>
                                            <p:fltVal val="0"/>
                                          </p:val>
                                        </p:tav>
                                        <p:tav tm="100000">
                                          <p:val>
                                            <p:strVal val="#ppt_w"/>
                                          </p:val>
                                        </p:tav>
                                      </p:tavLst>
                                    </p:anim>
                                    <p:anim calcmode="lin" valueType="num">
                                      <p:cBhvr>
                                        <p:cTn id="70" dur="1000" fill="hold"/>
                                        <p:tgtEl>
                                          <p:spTgt spid="4"/>
                                        </p:tgtEl>
                                        <p:attrNameLst>
                                          <p:attrName>ppt_h</p:attrName>
                                        </p:attrNameLst>
                                      </p:cBhvr>
                                      <p:tavLst>
                                        <p:tav tm="0">
                                          <p:val>
                                            <p:fltVal val="0"/>
                                          </p:val>
                                        </p:tav>
                                        <p:tav tm="100000">
                                          <p:val>
                                            <p:strVal val="#ppt_h"/>
                                          </p:val>
                                        </p:tav>
                                      </p:tavLst>
                                    </p:anim>
                                    <p:animEffect transition="in" filter="fade">
                                      <p:cBhvr>
                                        <p:cTn id="71" dur="1000"/>
                                        <p:tgtEl>
                                          <p:spTgt spid="4"/>
                                        </p:tgtEl>
                                      </p:cBhvr>
                                    </p:animEffect>
                                  </p:childTnLst>
                                </p:cTn>
                              </p:par>
                              <p:par>
                                <p:cTn id="72" presetID="8" presetClass="emph" presetSubtype="0" fill="hold" grpId="1" nodeType="withEffect">
                                  <p:stCondLst>
                                    <p:cond delay="0"/>
                                  </p:stCondLst>
                                  <p:childTnLst>
                                    <p:animRot by="-21600000">
                                      <p:cBhvr>
                                        <p:cTn id="73" dur="1000" fill="hold"/>
                                        <p:tgtEl>
                                          <p:spTgt spid="4"/>
                                        </p:tgtEl>
                                        <p:attrNameLst>
                                          <p:attrName>r</p:attrName>
                                        </p:attrNameLst>
                                      </p:cBhvr>
                                    </p:animRot>
                                  </p:childTnLst>
                                </p:cTn>
                              </p:par>
                            </p:childTnLst>
                          </p:cTn>
                        </p:par>
                        <p:par>
                          <p:cTn id="74" fill="hold">
                            <p:stCondLst>
                              <p:cond delay="7500"/>
                            </p:stCondLst>
                            <p:childTnLst>
                              <p:par>
                                <p:cTn id="75" presetID="53" presetClass="entr" presetSubtype="16" fill="hold" grpId="0" nodeType="afterEffect">
                                  <p:stCondLst>
                                    <p:cond delay="0"/>
                                  </p:stCondLst>
                                  <p:childTnLst>
                                    <p:set>
                                      <p:cBhvr>
                                        <p:cTn id="76" dur="1" fill="hold">
                                          <p:stCondLst>
                                            <p:cond delay="0"/>
                                          </p:stCondLst>
                                        </p:cTn>
                                        <p:tgtEl>
                                          <p:spTgt spid="10"/>
                                        </p:tgtEl>
                                        <p:attrNameLst>
                                          <p:attrName>style.visibility</p:attrName>
                                        </p:attrNameLst>
                                      </p:cBhvr>
                                      <p:to>
                                        <p:strVal val="visible"/>
                                      </p:to>
                                    </p:set>
                                    <p:anim calcmode="lin" valueType="num">
                                      <p:cBhvr>
                                        <p:cTn id="77" dur="500" fill="hold"/>
                                        <p:tgtEl>
                                          <p:spTgt spid="10"/>
                                        </p:tgtEl>
                                        <p:attrNameLst>
                                          <p:attrName>ppt_w</p:attrName>
                                        </p:attrNameLst>
                                      </p:cBhvr>
                                      <p:tavLst>
                                        <p:tav tm="0">
                                          <p:val>
                                            <p:fltVal val="0"/>
                                          </p:val>
                                        </p:tav>
                                        <p:tav tm="100000">
                                          <p:val>
                                            <p:strVal val="#ppt_w"/>
                                          </p:val>
                                        </p:tav>
                                      </p:tavLst>
                                    </p:anim>
                                    <p:anim calcmode="lin" valueType="num">
                                      <p:cBhvr>
                                        <p:cTn id="78" dur="500" fill="hold"/>
                                        <p:tgtEl>
                                          <p:spTgt spid="10"/>
                                        </p:tgtEl>
                                        <p:attrNameLst>
                                          <p:attrName>ppt_h</p:attrName>
                                        </p:attrNameLst>
                                      </p:cBhvr>
                                      <p:tavLst>
                                        <p:tav tm="0">
                                          <p:val>
                                            <p:fltVal val="0"/>
                                          </p:val>
                                        </p:tav>
                                        <p:tav tm="100000">
                                          <p:val>
                                            <p:strVal val="#ppt_h"/>
                                          </p:val>
                                        </p:tav>
                                      </p:tavLst>
                                    </p:anim>
                                    <p:animEffect transition="in" filter="fade">
                                      <p:cBhvr>
                                        <p:cTn id="7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p:bldP spid="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Freeform 35"/>
          <p:cNvSpPr/>
          <p:nvPr/>
        </p:nvSpPr>
        <p:spPr bwMode="auto">
          <a:xfrm flipV="1">
            <a:off x="2630681" y="2034436"/>
            <a:ext cx="370017" cy="347593"/>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gradFill>
            <a:gsLst>
              <a:gs pos="0">
                <a:schemeClr val="bg1">
                  <a:shade val="30000"/>
                  <a:satMod val="115000"/>
                  <a:lumMod val="76000"/>
                  <a:lumOff val="24000"/>
                  <a:alpha val="76000"/>
                </a:schemeClr>
              </a:gs>
              <a:gs pos="59000">
                <a:schemeClr val="bg1">
                  <a:alpha val="73000"/>
                </a:schemeClr>
              </a:gs>
            </a:gsLst>
            <a:lin ang="13500000" scaled="1"/>
          </a:gradFill>
          <a:ln>
            <a:noFill/>
          </a:ln>
        </p:spPr>
        <p:txBody>
          <a:bodyPr vert="horz" wrap="square" lIns="68572" tIns="34286" rIns="68572" bIns="34286" numCol="1" anchor="t" anchorCtr="0" compatLnSpc="1"/>
          <a:lstStyle/>
          <a:p>
            <a:endParaRPr lang="zh-CN" altLang="en-US" sz="1280">
              <a:solidFill>
                <a:schemeClr val="tx1">
                  <a:lumMod val="65000"/>
                  <a:lumOff val="35000"/>
                </a:schemeClr>
              </a:solidFill>
              <a:latin typeface="微软雅黑" pitchFamily="34" charset="-122"/>
              <a:ea typeface="微软雅黑" pitchFamily="34" charset="-122"/>
            </a:endParaRPr>
          </a:p>
        </p:txBody>
      </p:sp>
      <p:sp>
        <p:nvSpPr>
          <p:cNvPr id="74" name="Freeform 27"/>
          <p:cNvSpPr/>
          <p:nvPr/>
        </p:nvSpPr>
        <p:spPr bwMode="auto">
          <a:xfrm flipV="1">
            <a:off x="2748301" y="2208232"/>
            <a:ext cx="1708806" cy="1014744"/>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8CC94C"/>
          </a:solidFill>
          <a:ln>
            <a:noFill/>
          </a:ln>
          <a:effectLst/>
          <a:scene3d>
            <a:camera prst="orthographicFront">
              <a:rot lat="0" lon="0" rev="0"/>
            </a:camera>
            <a:lightRig rig="contrasting" dir="t">
              <a:rot lat="0" lon="0" rev="1500000"/>
            </a:lightRig>
          </a:scene3d>
          <a:sp3d prstMaterial="metal">
            <a:bevelT w="88900" h="88900"/>
          </a:sp3d>
        </p:spPr>
        <p:txBody>
          <a:bodyPr vert="horz" wrap="square" lIns="68572" tIns="34286" rIns="68572" bIns="34286" numCol="1" anchor="t" anchorCtr="0" compatLnSpc="1"/>
          <a:lstStyle/>
          <a:p>
            <a:endParaRPr lang="zh-CN" altLang="en-US" sz="1280">
              <a:latin typeface="微软雅黑" pitchFamily="34" charset="-122"/>
              <a:ea typeface="微软雅黑" pitchFamily="34" charset="-122"/>
            </a:endParaRPr>
          </a:p>
        </p:txBody>
      </p:sp>
      <p:sp>
        <p:nvSpPr>
          <p:cNvPr id="75" name="Freeform 27"/>
          <p:cNvSpPr/>
          <p:nvPr/>
        </p:nvSpPr>
        <p:spPr bwMode="auto">
          <a:xfrm flipH="1">
            <a:off x="4632582" y="2239888"/>
            <a:ext cx="1659044" cy="985194"/>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8CC94C"/>
          </a:solidFill>
          <a:ln>
            <a:noFill/>
          </a:ln>
          <a:effectLst/>
          <a:scene3d>
            <a:camera prst="orthographicFront">
              <a:rot lat="0" lon="0" rev="0"/>
            </a:camera>
            <a:lightRig rig="contrasting" dir="t">
              <a:rot lat="0" lon="0" rev="1500000"/>
            </a:lightRig>
          </a:scene3d>
          <a:sp3d prstMaterial="metal">
            <a:bevelT w="88900" h="88900"/>
          </a:sp3d>
        </p:spPr>
        <p:txBody>
          <a:bodyPr vert="horz" wrap="square" lIns="68572" tIns="34286" rIns="68572" bIns="34286" numCol="1" anchor="t" anchorCtr="0" compatLnSpc="1"/>
          <a:lstStyle/>
          <a:p>
            <a:endParaRPr lang="zh-CN" altLang="en-US" sz="1280">
              <a:latin typeface="微软雅黑" pitchFamily="34" charset="-122"/>
              <a:ea typeface="微软雅黑" pitchFamily="34" charset="-122"/>
            </a:endParaRPr>
          </a:p>
        </p:txBody>
      </p:sp>
      <p:sp>
        <p:nvSpPr>
          <p:cNvPr id="76" name="Freeform 35"/>
          <p:cNvSpPr/>
          <p:nvPr/>
        </p:nvSpPr>
        <p:spPr bwMode="auto">
          <a:xfrm flipH="1">
            <a:off x="6055120" y="3077129"/>
            <a:ext cx="359242" cy="337471"/>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gradFill>
            <a:gsLst>
              <a:gs pos="0">
                <a:schemeClr val="bg1">
                  <a:shade val="30000"/>
                  <a:satMod val="115000"/>
                  <a:lumMod val="76000"/>
                  <a:lumOff val="24000"/>
                  <a:alpha val="76000"/>
                </a:schemeClr>
              </a:gs>
              <a:gs pos="59000">
                <a:schemeClr val="bg1">
                  <a:alpha val="73000"/>
                </a:schemeClr>
              </a:gs>
            </a:gsLst>
            <a:lin ang="13500000" scaled="1"/>
          </a:gradFill>
          <a:ln>
            <a:noFill/>
          </a:ln>
        </p:spPr>
        <p:txBody>
          <a:bodyPr vert="horz" wrap="square" lIns="68572" tIns="34286" rIns="68572" bIns="34286" numCol="1" anchor="t" anchorCtr="0" compatLnSpc="1"/>
          <a:lstStyle/>
          <a:p>
            <a:endParaRPr lang="zh-CN" altLang="en-US" sz="1280">
              <a:latin typeface="微软雅黑" pitchFamily="34" charset="-122"/>
              <a:ea typeface="微软雅黑" pitchFamily="34" charset="-122"/>
            </a:endParaRPr>
          </a:p>
        </p:txBody>
      </p:sp>
      <p:sp>
        <p:nvSpPr>
          <p:cNvPr id="78" name="Freeform 27"/>
          <p:cNvSpPr/>
          <p:nvPr/>
        </p:nvSpPr>
        <p:spPr bwMode="auto">
          <a:xfrm rot="16200000" flipH="1">
            <a:off x="3747183" y="1243473"/>
            <a:ext cx="1649530" cy="979543"/>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108136"/>
          </a:solidFill>
          <a:ln>
            <a:noFill/>
          </a:ln>
          <a:effectLst/>
          <a:scene3d>
            <a:camera prst="orthographicFront">
              <a:rot lat="0" lon="0" rev="0"/>
            </a:camera>
            <a:lightRig rig="contrasting" dir="t">
              <a:rot lat="0" lon="0" rev="1500000"/>
            </a:lightRig>
          </a:scene3d>
          <a:sp3d prstMaterial="metal">
            <a:bevelT w="88900" h="88900"/>
          </a:sp3d>
        </p:spPr>
        <p:txBody>
          <a:bodyPr vert="horz" wrap="square" lIns="68572" tIns="34286" rIns="68572" bIns="34286" numCol="1" anchor="t" anchorCtr="0" compatLnSpc="1"/>
          <a:lstStyle/>
          <a:p>
            <a:endParaRPr lang="zh-CN" altLang="en-US" sz="1280">
              <a:solidFill>
                <a:schemeClr val="bg1"/>
              </a:solidFill>
              <a:latin typeface="微软雅黑" pitchFamily="34" charset="-122"/>
              <a:ea typeface="微软雅黑" pitchFamily="34" charset="-122"/>
            </a:endParaRPr>
          </a:p>
        </p:txBody>
      </p:sp>
      <p:sp>
        <p:nvSpPr>
          <p:cNvPr id="79" name="Freeform 35"/>
          <p:cNvSpPr/>
          <p:nvPr/>
        </p:nvSpPr>
        <p:spPr bwMode="auto">
          <a:xfrm rot="5400000" flipH="1">
            <a:off x="3886631" y="4357814"/>
            <a:ext cx="363483" cy="341455"/>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gradFill>
            <a:gsLst>
              <a:gs pos="0">
                <a:schemeClr val="bg1">
                  <a:shade val="30000"/>
                  <a:satMod val="115000"/>
                  <a:lumMod val="76000"/>
                  <a:lumOff val="24000"/>
                  <a:alpha val="76000"/>
                </a:schemeClr>
              </a:gs>
              <a:gs pos="59000">
                <a:schemeClr val="bg1">
                  <a:alpha val="73000"/>
                </a:schemeClr>
              </a:gs>
            </a:gsLst>
            <a:lin ang="13500000" scaled="1"/>
          </a:gradFill>
          <a:ln>
            <a:noFill/>
          </a:ln>
        </p:spPr>
        <p:txBody>
          <a:bodyPr vert="horz" wrap="square" lIns="68572" tIns="34286" rIns="68572" bIns="34286" numCol="1" anchor="t" anchorCtr="0" compatLnSpc="1"/>
          <a:lstStyle/>
          <a:p>
            <a:endParaRPr lang="zh-CN" altLang="en-US" sz="1280">
              <a:latin typeface="微软雅黑" pitchFamily="34" charset="-122"/>
              <a:ea typeface="微软雅黑" pitchFamily="34" charset="-122"/>
            </a:endParaRPr>
          </a:p>
        </p:txBody>
      </p:sp>
      <p:sp>
        <p:nvSpPr>
          <p:cNvPr id="80" name="Freeform 27"/>
          <p:cNvSpPr/>
          <p:nvPr/>
        </p:nvSpPr>
        <p:spPr bwMode="auto">
          <a:xfrm rot="5400000" flipH="1">
            <a:off x="3727471" y="3255469"/>
            <a:ext cx="1678631" cy="996825"/>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108136"/>
          </a:solidFill>
          <a:ln>
            <a:noFill/>
          </a:ln>
          <a:effectLst/>
          <a:scene3d>
            <a:camera prst="orthographicFront">
              <a:rot lat="0" lon="0" rev="0"/>
            </a:camera>
            <a:lightRig rig="contrasting" dir="t">
              <a:rot lat="0" lon="0" rev="1500000"/>
            </a:lightRig>
          </a:scene3d>
          <a:sp3d prstMaterial="metal">
            <a:bevelT w="88900" h="88900"/>
          </a:sp3d>
        </p:spPr>
        <p:txBody>
          <a:bodyPr vert="horz" wrap="square" lIns="68572" tIns="34286" rIns="68572" bIns="34286" numCol="1" anchor="t" anchorCtr="0" compatLnSpc="1"/>
          <a:lstStyle/>
          <a:p>
            <a:endParaRPr lang="zh-CN" altLang="en-US" sz="1280">
              <a:latin typeface="微软雅黑" pitchFamily="34" charset="-122"/>
              <a:ea typeface="微软雅黑" pitchFamily="34" charset="-122"/>
            </a:endParaRPr>
          </a:p>
        </p:txBody>
      </p:sp>
      <p:sp>
        <p:nvSpPr>
          <p:cNvPr id="81" name="文本框 60"/>
          <p:cNvSpPr txBox="1"/>
          <p:nvPr/>
        </p:nvSpPr>
        <p:spPr>
          <a:xfrm>
            <a:off x="4296684" y="1840063"/>
            <a:ext cx="591829" cy="507831"/>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2700" dirty="0">
                <a:latin typeface="微软雅黑" pitchFamily="34" charset="-122"/>
                <a:ea typeface="微软雅黑" pitchFamily="34" charset="-122"/>
              </a:rPr>
              <a:t>01</a:t>
            </a:r>
            <a:endParaRPr lang="zh-CN" altLang="en-US" sz="2700" dirty="0">
              <a:latin typeface="微软雅黑" pitchFamily="34" charset="-122"/>
              <a:ea typeface="微软雅黑" pitchFamily="34" charset="-122"/>
            </a:endParaRPr>
          </a:p>
        </p:txBody>
      </p:sp>
      <p:sp>
        <p:nvSpPr>
          <p:cNvPr id="82" name="文本框 61"/>
          <p:cNvSpPr txBox="1"/>
          <p:nvPr/>
        </p:nvSpPr>
        <p:spPr>
          <a:xfrm>
            <a:off x="4315429" y="3286213"/>
            <a:ext cx="591829" cy="507831"/>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2700" dirty="0">
                <a:latin typeface="微软雅黑" pitchFamily="34" charset="-122"/>
                <a:ea typeface="微软雅黑" pitchFamily="34" charset="-122"/>
              </a:rPr>
              <a:t>03</a:t>
            </a:r>
            <a:endParaRPr lang="zh-CN" altLang="en-US" sz="2700" dirty="0">
              <a:latin typeface="微软雅黑" pitchFamily="34" charset="-122"/>
              <a:ea typeface="微软雅黑" pitchFamily="34" charset="-122"/>
            </a:endParaRPr>
          </a:p>
        </p:txBody>
      </p:sp>
      <p:sp>
        <p:nvSpPr>
          <p:cNvPr id="83" name="文本框 62"/>
          <p:cNvSpPr txBox="1"/>
          <p:nvPr/>
        </p:nvSpPr>
        <p:spPr>
          <a:xfrm>
            <a:off x="3540693" y="2495388"/>
            <a:ext cx="591829" cy="507831"/>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2700" dirty="0">
                <a:latin typeface="微软雅黑" pitchFamily="34" charset="-122"/>
                <a:ea typeface="微软雅黑" pitchFamily="34" charset="-122"/>
              </a:rPr>
              <a:t>04</a:t>
            </a:r>
            <a:endParaRPr lang="zh-CN" altLang="en-US" sz="2700" dirty="0">
              <a:latin typeface="微软雅黑" pitchFamily="34" charset="-122"/>
              <a:ea typeface="微软雅黑" pitchFamily="34" charset="-122"/>
            </a:endParaRPr>
          </a:p>
        </p:txBody>
      </p:sp>
      <p:sp>
        <p:nvSpPr>
          <p:cNvPr id="84" name="文本框 63"/>
          <p:cNvSpPr txBox="1"/>
          <p:nvPr/>
        </p:nvSpPr>
        <p:spPr>
          <a:xfrm>
            <a:off x="4837272" y="2495388"/>
            <a:ext cx="591829" cy="507831"/>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2700" dirty="0">
                <a:latin typeface="微软雅黑" pitchFamily="34" charset="-122"/>
                <a:ea typeface="微软雅黑" pitchFamily="34" charset="-122"/>
              </a:rPr>
              <a:t>02</a:t>
            </a:r>
            <a:endParaRPr lang="zh-CN" altLang="en-US" sz="2700" dirty="0">
              <a:latin typeface="微软雅黑" pitchFamily="34" charset="-122"/>
              <a:ea typeface="微软雅黑" pitchFamily="34" charset="-122"/>
            </a:endParaRPr>
          </a:p>
        </p:txBody>
      </p:sp>
      <p:sp>
        <p:nvSpPr>
          <p:cNvPr id="85" name="文本框 49"/>
          <p:cNvSpPr txBox="1"/>
          <p:nvPr/>
        </p:nvSpPr>
        <p:spPr>
          <a:xfrm>
            <a:off x="5910958" y="874796"/>
            <a:ext cx="1506035" cy="355034"/>
          </a:xfrm>
          <a:prstGeom prst="rect">
            <a:avLst/>
          </a:prstGeom>
          <a:noFill/>
        </p:spPr>
        <p:txBody>
          <a:bodyPr wrap="square" rtlCol="0">
            <a:spAutoFit/>
          </a:bodyPr>
          <a:lstStyle/>
          <a:p>
            <a:pPr>
              <a:defRPr/>
            </a:pPr>
            <a:r>
              <a:rPr lang="en-US" altLang="zh-CN" sz="1705"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dirty="0">
              <a:solidFill>
                <a:schemeClr val="tx1">
                  <a:lumMod val="65000"/>
                  <a:lumOff val="35000"/>
                </a:schemeClr>
              </a:solidFill>
              <a:latin typeface="Franklin Gothic Book" panose="020B0503020102020204" pitchFamily="34" charset="0"/>
            </a:endParaRPr>
          </a:p>
        </p:txBody>
      </p:sp>
      <p:sp>
        <p:nvSpPr>
          <p:cNvPr id="86" name="矩形 85"/>
          <p:cNvSpPr/>
          <p:nvPr/>
        </p:nvSpPr>
        <p:spPr>
          <a:xfrm>
            <a:off x="5928973" y="1207936"/>
            <a:ext cx="1913045" cy="54072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87" name="文本框 49"/>
          <p:cNvSpPr txBox="1"/>
          <p:nvPr/>
        </p:nvSpPr>
        <p:spPr>
          <a:xfrm>
            <a:off x="5928973" y="3426274"/>
            <a:ext cx="1506035" cy="355034"/>
          </a:xfrm>
          <a:prstGeom prst="rect">
            <a:avLst/>
          </a:prstGeom>
          <a:noFill/>
        </p:spPr>
        <p:txBody>
          <a:bodyPr wrap="square" rtlCol="0">
            <a:spAutoFit/>
          </a:bodyPr>
          <a:lstStyle/>
          <a:p>
            <a:pPr>
              <a:defRPr/>
            </a:pPr>
            <a:r>
              <a:rPr lang="en-US" altLang="zh-CN" sz="1705"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dirty="0">
              <a:solidFill>
                <a:schemeClr val="tx1">
                  <a:lumMod val="65000"/>
                  <a:lumOff val="35000"/>
                </a:schemeClr>
              </a:solidFill>
              <a:latin typeface="Franklin Gothic Book" panose="020B0503020102020204" pitchFamily="34" charset="0"/>
            </a:endParaRPr>
          </a:p>
        </p:txBody>
      </p:sp>
      <p:sp>
        <p:nvSpPr>
          <p:cNvPr id="88" name="矩形 87"/>
          <p:cNvSpPr/>
          <p:nvPr/>
        </p:nvSpPr>
        <p:spPr>
          <a:xfrm>
            <a:off x="5946988" y="3759414"/>
            <a:ext cx="1913045" cy="54072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89" name="文本框 49"/>
          <p:cNvSpPr txBox="1"/>
          <p:nvPr/>
        </p:nvSpPr>
        <p:spPr>
          <a:xfrm>
            <a:off x="1169552" y="3367216"/>
            <a:ext cx="1506035" cy="355034"/>
          </a:xfrm>
          <a:prstGeom prst="rect">
            <a:avLst/>
          </a:prstGeom>
          <a:noFill/>
        </p:spPr>
        <p:txBody>
          <a:bodyPr wrap="square" rtlCol="0">
            <a:spAutoFit/>
          </a:bodyPr>
          <a:lstStyle/>
          <a:p>
            <a:pPr algn="r">
              <a:defRPr/>
            </a:pPr>
            <a:r>
              <a:rPr lang="en-US" altLang="zh-CN" sz="1705"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dirty="0">
              <a:solidFill>
                <a:schemeClr val="tx1">
                  <a:lumMod val="65000"/>
                  <a:lumOff val="35000"/>
                </a:schemeClr>
              </a:solidFill>
              <a:latin typeface="Franklin Gothic Book" panose="020B0503020102020204" pitchFamily="34" charset="0"/>
            </a:endParaRPr>
          </a:p>
        </p:txBody>
      </p:sp>
      <p:sp>
        <p:nvSpPr>
          <p:cNvPr id="90" name="矩形 89"/>
          <p:cNvSpPr/>
          <p:nvPr/>
        </p:nvSpPr>
        <p:spPr>
          <a:xfrm>
            <a:off x="666828" y="3700356"/>
            <a:ext cx="2000617" cy="54072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91" name="文本框 49"/>
          <p:cNvSpPr txBox="1"/>
          <p:nvPr/>
        </p:nvSpPr>
        <p:spPr>
          <a:xfrm>
            <a:off x="1169552" y="1272391"/>
            <a:ext cx="1506035" cy="355034"/>
          </a:xfrm>
          <a:prstGeom prst="rect">
            <a:avLst/>
          </a:prstGeom>
          <a:noFill/>
        </p:spPr>
        <p:txBody>
          <a:bodyPr wrap="square" rtlCol="0">
            <a:spAutoFit/>
          </a:bodyPr>
          <a:lstStyle/>
          <a:p>
            <a:pPr algn="r">
              <a:defRPr/>
            </a:pPr>
            <a:r>
              <a:rPr lang="en-US" altLang="zh-CN" sz="1705"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dirty="0">
              <a:solidFill>
                <a:schemeClr val="tx1">
                  <a:lumMod val="65000"/>
                  <a:lumOff val="35000"/>
                </a:schemeClr>
              </a:solidFill>
              <a:latin typeface="Franklin Gothic Book" panose="020B0503020102020204" pitchFamily="34" charset="0"/>
            </a:endParaRPr>
          </a:p>
        </p:txBody>
      </p:sp>
      <p:sp>
        <p:nvSpPr>
          <p:cNvPr id="92" name="矩形 91"/>
          <p:cNvSpPr/>
          <p:nvPr/>
        </p:nvSpPr>
        <p:spPr>
          <a:xfrm>
            <a:off x="666828" y="1605532"/>
            <a:ext cx="2000617" cy="54072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300"/>
                                  </p:stCondLst>
                                  <p:childTnLst>
                                    <p:set>
                                      <p:cBhvr>
                                        <p:cTn id="6" dur="1" fill="hold">
                                          <p:stCondLst>
                                            <p:cond delay="0"/>
                                          </p:stCondLst>
                                        </p:cTn>
                                        <p:tgtEl>
                                          <p:spTgt spid="78"/>
                                        </p:tgtEl>
                                        <p:attrNameLst>
                                          <p:attrName>style.visibility</p:attrName>
                                        </p:attrNameLst>
                                      </p:cBhvr>
                                      <p:to>
                                        <p:strVal val="visible"/>
                                      </p:to>
                                    </p:set>
                                    <p:animEffect transition="in" filter="wipe(up)">
                                      <p:cBhvr>
                                        <p:cTn id="7" dur="500"/>
                                        <p:tgtEl>
                                          <p:spTgt spid="78"/>
                                        </p:tgtEl>
                                      </p:cBhvr>
                                    </p:animEffect>
                                  </p:childTnLst>
                                </p:cTn>
                              </p:par>
                            </p:childTnLst>
                          </p:cTn>
                        </p:par>
                        <p:par>
                          <p:cTn id="8" fill="hold">
                            <p:stCondLst>
                              <p:cond delay="800"/>
                            </p:stCondLst>
                            <p:childTnLst>
                              <p:par>
                                <p:cTn id="9" presetID="23" presetClass="entr" presetSubtype="36"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p:cTn id="11" dur="500" fill="hold"/>
                                        <p:tgtEl>
                                          <p:spTgt spid="81"/>
                                        </p:tgtEl>
                                        <p:attrNameLst>
                                          <p:attrName>ppt_w</p:attrName>
                                        </p:attrNameLst>
                                      </p:cBhvr>
                                      <p:tavLst>
                                        <p:tav tm="0">
                                          <p:val>
                                            <p:strVal val="(6*min(max(#ppt_w*#ppt_h,.3),1)-7.4)/-.7*#ppt_w"/>
                                          </p:val>
                                        </p:tav>
                                        <p:tav tm="100000">
                                          <p:val>
                                            <p:strVal val="#ppt_w"/>
                                          </p:val>
                                        </p:tav>
                                      </p:tavLst>
                                    </p:anim>
                                    <p:anim calcmode="lin" valueType="num">
                                      <p:cBhvr>
                                        <p:cTn id="12" dur="500" fill="hold"/>
                                        <p:tgtEl>
                                          <p:spTgt spid="81"/>
                                        </p:tgtEl>
                                        <p:attrNameLst>
                                          <p:attrName>ppt_h</p:attrName>
                                        </p:attrNameLst>
                                      </p:cBhvr>
                                      <p:tavLst>
                                        <p:tav tm="0">
                                          <p:val>
                                            <p:strVal val="(6*min(max(#ppt_w*#ppt_h,.3),1)-7.4)/-.7*#ppt_h"/>
                                          </p:val>
                                        </p:tav>
                                        <p:tav tm="100000">
                                          <p:val>
                                            <p:strVal val="#ppt_h"/>
                                          </p:val>
                                        </p:tav>
                                      </p:tavLst>
                                    </p:anim>
                                    <p:anim calcmode="lin" valueType="num">
                                      <p:cBhvr>
                                        <p:cTn id="13" dur="500" fill="hold"/>
                                        <p:tgtEl>
                                          <p:spTgt spid="81"/>
                                        </p:tgtEl>
                                        <p:attrNameLst>
                                          <p:attrName>ppt_x</p:attrName>
                                        </p:attrNameLst>
                                      </p:cBhvr>
                                      <p:tavLst>
                                        <p:tav tm="0">
                                          <p:val>
                                            <p:fltVal val="0.5"/>
                                          </p:val>
                                        </p:tav>
                                        <p:tav tm="100000">
                                          <p:val>
                                            <p:strVal val="#ppt_x"/>
                                          </p:val>
                                        </p:tav>
                                      </p:tavLst>
                                    </p:anim>
                                    <p:anim calcmode="lin" valueType="num">
                                      <p:cBhvr>
                                        <p:cTn id="14" dur="500" fill="hold"/>
                                        <p:tgtEl>
                                          <p:spTgt spid="81"/>
                                        </p:tgtEl>
                                        <p:attrNameLst>
                                          <p:attrName>ppt_y</p:attrName>
                                        </p:attrNameLst>
                                      </p:cBhvr>
                                      <p:tavLst>
                                        <p:tav tm="0">
                                          <p:val>
                                            <p:strVal val="1+(6*min(max(#ppt_w*#ppt_h,.3),1)-7.4)/-.7*#ppt_h/2"/>
                                          </p:val>
                                        </p:tav>
                                        <p:tav tm="100000">
                                          <p:val>
                                            <p:strVal val="#ppt_y"/>
                                          </p:val>
                                        </p:tav>
                                      </p:tavLst>
                                    </p:anim>
                                  </p:childTnLst>
                                </p:cTn>
                              </p:par>
                            </p:childTnLst>
                          </p:cTn>
                        </p:par>
                        <p:par>
                          <p:cTn id="15" fill="hold">
                            <p:stCondLst>
                              <p:cond delay="1300"/>
                            </p:stCondLst>
                            <p:childTnLst>
                              <p:par>
                                <p:cTn id="16" presetID="22" presetClass="entr" presetSubtype="8" fill="hold" grpId="0" nodeType="afterEffect">
                                  <p:stCondLst>
                                    <p:cond delay="0"/>
                                  </p:stCondLst>
                                  <p:childTnLst>
                                    <p:set>
                                      <p:cBhvr>
                                        <p:cTn id="17" dur="1" fill="hold">
                                          <p:stCondLst>
                                            <p:cond delay="0"/>
                                          </p:stCondLst>
                                        </p:cTn>
                                        <p:tgtEl>
                                          <p:spTgt spid="76"/>
                                        </p:tgtEl>
                                        <p:attrNameLst>
                                          <p:attrName>style.visibility</p:attrName>
                                        </p:attrNameLst>
                                      </p:cBhvr>
                                      <p:to>
                                        <p:strVal val="visible"/>
                                      </p:to>
                                    </p:set>
                                    <p:animEffect transition="in" filter="wipe(left)">
                                      <p:cBhvr>
                                        <p:cTn id="18" dur="500"/>
                                        <p:tgtEl>
                                          <p:spTgt spid="76"/>
                                        </p:tgtEl>
                                      </p:cBhvr>
                                    </p:animEffect>
                                  </p:childTnLst>
                                </p:cTn>
                              </p:par>
                              <p:par>
                                <p:cTn id="19" presetID="22" presetClass="entr" presetSubtype="2" fill="hold" grpId="0" nodeType="withEffect">
                                  <p:stCondLst>
                                    <p:cond delay="300"/>
                                  </p:stCondLst>
                                  <p:childTnLst>
                                    <p:set>
                                      <p:cBhvr>
                                        <p:cTn id="20" dur="1" fill="hold">
                                          <p:stCondLst>
                                            <p:cond delay="0"/>
                                          </p:stCondLst>
                                        </p:cTn>
                                        <p:tgtEl>
                                          <p:spTgt spid="75"/>
                                        </p:tgtEl>
                                        <p:attrNameLst>
                                          <p:attrName>style.visibility</p:attrName>
                                        </p:attrNameLst>
                                      </p:cBhvr>
                                      <p:to>
                                        <p:strVal val="visible"/>
                                      </p:to>
                                    </p:set>
                                    <p:animEffect transition="in" filter="wipe(right)">
                                      <p:cBhvr>
                                        <p:cTn id="21" dur="500"/>
                                        <p:tgtEl>
                                          <p:spTgt spid="75"/>
                                        </p:tgtEl>
                                      </p:cBhvr>
                                    </p:animEffect>
                                  </p:childTnLst>
                                </p:cTn>
                              </p:par>
                            </p:childTnLst>
                          </p:cTn>
                        </p:par>
                        <p:par>
                          <p:cTn id="22" fill="hold">
                            <p:stCondLst>
                              <p:cond delay="1800"/>
                            </p:stCondLst>
                            <p:childTnLst>
                              <p:par>
                                <p:cTn id="23" presetID="23" presetClass="entr" presetSubtype="36" fill="hold" grpId="0" nodeType="afterEffect">
                                  <p:stCondLst>
                                    <p:cond delay="0"/>
                                  </p:stCondLst>
                                  <p:childTnLst>
                                    <p:set>
                                      <p:cBhvr>
                                        <p:cTn id="24" dur="1" fill="hold">
                                          <p:stCondLst>
                                            <p:cond delay="0"/>
                                          </p:stCondLst>
                                        </p:cTn>
                                        <p:tgtEl>
                                          <p:spTgt spid="84"/>
                                        </p:tgtEl>
                                        <p:attrNameLst>
                                          <p:attrName>style.visibility</p:attrName>
                                        </p:attrNameLst>
                                      </p:cBhvr>
                                      <p:to>
                                        <p:strVal val="visible"/>
                                      </p:to>
                                    </p:set>
                                    <p:anim calcmode="lin" valueType="num">
                                      <p:cBhvr>
                                        <p:cTn id="25" dur="500" fill="hold"/>
                                        <p:tgtEl>
                                          <p:spTgt spid="84"/>
                                        </p:tgtEl>
                                        <p:attrNameLst>
                                          <p:attrName>ppt_w</p:attrName>
                                        </p:attrNameLst>
                                      </p:cBhvr>
                                      <p:tavLst>
                                        <p:tav tm="0">
                                          <p:val>
                                            <p:strVal val="(6*min(max(#ppt_w*#ppt_h,.3),1)-7.4)/-.7*#ppt_w"/>
                                          </p:val>
                                        </p:tav>
                                        <p:tav tm="100000">
                                          <p:val>
                                            <p:strVal val="#ppt_w"/>
                                          </p:val>
                                        </p:tav>
                                      </p:tavLst>
                                    </p:anim>
                                    <p:anim calcmode="lin" valueType="num">
                                      <p:cBhvr>
                                        <p:cTn id="26" dur="500" fill="hold"/>
                                        <p:tgtEl>
                                          <p:spTgt spid="84"/>
                                        </p:tgtEl>
                                        <p:attrNameLst>
                                          <p:attrName>ppt_h</p:attrName>
                                        </p:attrNameLst>
                                      </p:cBhvr>
                                      <p:tavLst>
                                        <p:tav tm="0">
                                          <p:val>
                                            <p:strVal val="(6*min(max(#ppt_w*#ppt_h,.3),1)-7.4)/-.7*#ppt_h"/>
                                          </p:val>
                                        </p:tav>
                                        <p:tav tm="100000">
                                          <p:val>
                                            <p:strVal val="#ppt_h"/>
                                          </p:val>
                                        </p:tav>
                                      </p:tavLst>
                                    </p:anim>
                                    <p:anim calcmode="lin" valueType="num">
                                      <p:cBhvr>
                                        <p:cTn id="27" dur="500" fill="hold"/>
                                        <p:tgtEl>
                                          <p:spTgt spid="84"/>
                                        </p:tgtEl>
                                        <p:attrNameLst>
                                          <p:attrName>ppt_x</p:attrName>
                                        </p:attrNameLst>
                                      </p:cBhvr>
                                      <p:tavLst>
                                        <p:tav tm="0">
                                          <p:val>
                                            <p:fltVal val="0.5"/>
                                          </p:val>
                                        </p:tav>
                                        <p:tav tm="100000">
                                          <p:val>
                                            <p:strVal val="#ppt_x"/>
                                          </p:val>
                                        </p:tav>
                                      </p:tavLst>
                                    </p:anim>
                                    <p:anim calcmode="lin" valueType="num">
                                      <p:cBhvr>
                                        <p:cTn id="28" dur="500" fill="hold"/>
                                        <p:tgtEl>
                                          <p:spTgt spid="84"/>
                                        </p:tgtEl>
                                        <p:attrNameLst>
                                          <p:attrName>ppt_y</p:attrName>
                                        </p:attrNameLst>
                                      </p:cBhvr>
                                      <p:tavLst>
                                        <p:tav tm="0">
                                          <p:val>
                                            <p:strVal val="1+(6*min(max(#ppt_w*#ppt_h,.3),1)-7.4)/-.7*#ppt_h/2"/>
                                          </p:val>
                                        </p:tav>
                                        <p:tav tm="100000">
                                          <p:val>
                                            <p:strVal val="#ppt_y"/>
                                          </p:val>
                                        </p:tav>
                                      </p:tavLst>
                                    </p:anim>
                                  </p:childTnLst>
                                </p:cTn>
                              </p:par>
                            </p:childTnLst>
                          </p:cTn>
                        </p:par>
                        <p:par>
                          <p:cTn id="29" fill="hold">
                            <p:stCondLst>
                              <p:cond delay="2300"/>
                            </p:stCondLst>
                            <p:childTnLst>
                              <p:par>
                                <p:cTn id="30" presetID="22" presetClass="entr" presetSubtype="1" fill="hold" grpId="0" nodeType="afterEffect">
                                  <p:stCondLst>
                                    <p:cond delay="0"/>
                                  </p:stCondLst>
                                  <p:childTnLst>
                                    <p:set>
                                      <p:cBhvr>
                                        <p:cTn id="31" dur="1" fill="hold">
                                          <p:stCondLst>
                                            <p:cond delay="0"/>
                                          </p:stCondLst>
                                        </p:cTn>
                                        <p:tgtEl>
                                          <p:spTgt spid="79"/>
                                        </p:tgtEl>
                                        <p:attrNameLst>
                                          <p:attrName>style.visibility</p:attrName>
                                        </p:attrNameLst>
                                      </p:cBhvr>
                                      <p:to>
                                        <p:strVal val="visible"/>
                                      </p:to>
                                    </p:set>
                                    <p:animEffect transition="in" filter="wipe(up)">
                                      <p:cBhvr>
                                        <p:cTn id="32" dur="500"/>
                                        <p:tgtEl>
                                          <p:spTgt spid="79"/>
                                        </p:tgtEl>
                                      </p:cBhvr>
                                    </p:animEffect>
                                  </p:childTnLst>
                                </p:cTn>
                              </p:par>
                              <p:par>
                                <p:cTn id="33" presetID="22" presetClass="entr" presetSubtype="4" fill="hold" grpId="0" nodeType="withEffect">
                                  <p:stCondLst>
                                    <p:cond delay="300"/>
                                  </p:stCondLst>
                                  <p:childTnLst>
                                    <p:set>
                                      <p:cBhvr>
                                        <p:cTn id="34" dur="1" fill="hold">
                                          <p:stCondLst>
                                            <p:cond delay="0"/>
                                          </p:stCondLst>
                                        </p:cTn>
                                        <p:tgtEl>
                                          <p:spTgt spid="80"/>
                                        </p:tgtEl>
                                        <p:attrNameLst>
                                          <p:attrName>style.visibility</p:attrName>
                                        </p:attrNameLst>
                                      </p:cBhvr>
                                      <p:to>
                                        <p:strVal val="visible"/>
                                      </p:to>
                                    </p:set>
                                    <p:animEffect transition="in" filter="wipe(down)">
                                      <p:cBhvr>
                                        <p:cTn id="35" dur="500"/>
                                        <p:tgtEl>
                                          <p:spTgt spid="80"/>
                                        </p:tgtEl>
                                      </p:cBhvr>
                                    </p:animEffect>
                                  </p:childTnLst>
                                </p:cTn>
                              </p:par>
                            </p:childTnLst>
                          </p:cTn>
                        </p:par>
                        <p:par>
                          <p:cTn id="36" fill="hold">
                            <p:stCondLst>
                              <p:cond delay="2800"/>
                            </p:stCondLst>
                            <p:childTnLst>
                              <p:par>
                                <p:cTn id="37" presetID="23" presetClass="entr" presetSubtype="36" fill="hold" grpId="0" nodeType="afterEffect">
                                  <p:stCondLst>
                                    <p:cond delay="0"/>
                                  </p:stCondLst>
                                  <p:childTnLst>
                                    <p:set>
                                      <p:cBhvr>
                                        <p:cTn id="38" dur="1" fill="hold">
                                          <p:stCondLst>
                                            <p:cond delay="0"/>
                                          </p:stCondLst>
                                        </p:cTn>
                                        <p:tgtEl>
                                          <p:spTgt spid="82"/>
                                        </p:tgtEl>
                                        <p:attrNameLst>
                                          <p:attrName>style.visibility</p:attrName>
                                        </p:attrNameLst>
                                      </p:cBhvr>
                                      <p:to>
                                        <p:strVal val="visible"/>
                                      </p:to>
                                    </p:set>
                                    <p:anim calcmode="lin" valueType="num">
                                      <p:cBhvr>
                                        <p:cTn id="39" dur="500" fill="hold"/>
                                        <p:tgtEl>
                                          <p:spTgt spid="82"/>
                                        </p:tgtEl>
                                        <p:attrNameLst>
                                          <p:attrName>ppt_w</p:attrName>
                                        </p:attrNameLst>
                                      </p:cBhvr>
                                      <p:tavLst>
                                        <p:tav tm="0">
                                          <p:val>
                                            <p:strVal val="(6*min(max(#ppt_w*#ppt_h,.3),1)-7.4)/-.7*#ppt_w"/>
                                          </p:val>
                                        </p:tav>
                                        <p:tav tm="100000">
                                          <p:val>
                                            <p:strVal val="#ppt_w"/>
                                          </p:val>
                                        </p:tav>
                                      </p:tavLst>
                                    </p:anim>
                                    <p:anim calcmode="lin" valueType="num">
                                      <p:cBhvr>
                                        <p:cTn id="40" dur="500" fill="hold"/>
                                        <p:tgtEl>
                                          <p:spTgt spid="82"/>
                                        </p:tgtEl>
                                        <p:attrNameLst>
                                          <p:attrName>ppt_h</p:attrName>
                                        </p:attrNameLst>
                                      </p:cBhvr>
                                      <p:tavLst>
                                        <p:tav tm="0">
                                          <p:val>
                                            <p:strVal val="(6*min(max(#ppt_w*#ppt_h,.3),1)-7.4)/-.7*#ppt_h"/>
                                          </p:val>
                                        </p:tav>
                                        <p:tav tm="100000">
                                          <p:val>
                                            <p:strVal val="#ppt_h"/>
                                          </p:val>
                                        </p:tav>
                                      </p:tavLst>
                                    </p:anim>
                                    <p:anim calcmode="lin" valueType="num">
                                      <p:cBhvr>
                                        <p:cTn id="41" dur="500" fill="hold"/>
                                        <p:tgtEl>
                                          <p:spTgt spid="82"/>
                                        </p:tgtEl>
                                        <p:attrNameLst>
                                          <p:attrName>ppt_x</p:attrName>
                                        </p:attrNameLst>
                                      </p:cBhvr>
                                      <p:tavLst>
                                        <p:tav tm="0">
                                          <p:val>
                                            <p:fltVal val="0.5"/>
                                          </p:val>
                                        </p:tav>
                                        <p:tav tm="100000">
                                          <p:val>
                                            <p:strVal val="#ppt_x"/>
                                          </p:val>
                                        </p:tav>
                                      </p:tavLst>
                                    </p:anim>
                                    <p:anim calcmode="lin" valueType="num">
                                      <p:cBhvr>
                                        <p:cTn id="42" dur="500" fill="hold"/>
                                        <p:tgtEl>
                                          <p:spTgt spid="82"/>
                                        </p:tgtEl>
                                        <p:attrNameLst>
                                          <p:attrName>ppt_y</p:attrName>
                                        </p:attrNameLst>
                                      </p:cBhvr>
                                      <p:tavLst>
                                        <p:tav tm="0">
                                          <p:val>
                                            <p:strVal val="1+(6*min(max(#ppt_w*#ppt_h,.3),1)-7.4)/-.7*#ppt_h/2"/>
                                          </p:val>
                                        </p:tav>
                                        <p:tav tm="100000">
                                          <p:val>
                                            <p:strVal val="#ppt_y"/>
                                          </p:val>
                                        </p:tav>
                                      </p:tavLst>
                                    </p:anim>
                                  </p:childTnLst>
                                </p:cTn>
                              </p:par>
                            </p:childTnLst>
                          </p:cTn>
                        </p:par>
                        <p:par>
                          <p:cTn id="43" fill="hold">
                            <p:stCondLst>
                              <p:cond delay="3300"/>
                            </p:stCondLst>
                            <p:childTnLst>
                              <p:par>
                                <p:cTn id="44" presetID="22" presetClass="entr" presetSubtype="2" fill="hold" grpId="0" nodeType="after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wipe(right)">
                                      <p:cBhvr>
                                        <p:cTn id="46" dur="500"/>
                                        <p:tgtEl>
                                          <p:spTgt spid="73"/>
                                        </p:tgtEl>
                                      </p:cBhvr>
                                    </p:animEffect>
                                  </p:childTnLst>
                                </p:cTn>
                              </p:par>
                            </p:childTnLst>
                          </p:cTn>
                        </p:par>
                        <p:par>
                          <p:cTn id="47" fill="hold">
                            <p:stCondLst>
                              <p:cond delay="3800"/>
                            </p:stCondLst>
                            <p:childTnLst>
                              <p:par>
                                <p:cTn id="48" presetID="22" presetClass="entr" presetSubtype="8" fill="hold" grpId="0" nodeType="afterEffect">
                                  <p:stCondLst>
                                    <p:cond delay="0"/>
                                  </p:stCondLst>
                                  <p:childTnLst>
                                    <p:set>
                                      <p:cBhvr>
                                        <p:cTn id="49" dur="1" fill="hold">
                                          <p:stCondLst>
                                            <p:cond delay="0"/>
                                          </p:stCondLst>
                                        </p:cTn>
                                        <p:tgtEl>
                                          <p:spTgt spid="74"/>
                                        </p:tgtEl>
                                        <p:attrNameLst>
                                          <p:attrName>style.visibility</p:attrName>
                                        </p:attrNameLst>
                                      </p:cBhvr>
                                      <p:to>
                                        <p:strVal val="visible"/>
                                      </p:to>
                                    </p:set>
                                    <p:animEffect transition="in" filter="wipe(left)">
                                      <p:cBhvr>
                                        <p:cTn id="50" dur="500"/>
                                        <p:tgtEl>
                                          <p:spTgt spid="74"/>
                                        </p:tgtEl>
                                      </p:cBhvr>
                                    </p:animEffect>
                                  </p:childTnLst>
                                </p:cTn>
                              </p:par>
                            </p:childTnLst>
                          </p:cTn>
                        </p:par>
                        <p:par>
                          <p:cTn id="51" fill="hold">
                            <p:stCondLst>
                              <p:cond delay="4300"/>
                            </p:stCondLst>
                            <p:childTnLst>
                              <p:par>
                                <p:cTn id="52" presetID="23" presetClass="entr" presetSubtype="36" fill="hold" grpId="0" nodeType="afterEffect">
                                  <p:stCondLst>
                                    <p:cond delay="0"/>
                                  </p:stCondLst>
                                  <p:childTnLst>
                                    <p:set>
                                      <p:cBhvr>
                                        <p:cTn id="53" dur="1" fill="hold">
                                          <p:stCondLst>
                                            <p:cond delay="0"/>
                                          </p:stCondLst>
                                        </p:cTn>
                                        <p:tgtEl>
                                          <p:spTgt spid="83"/>
                                        </p:tgtEl>
                                        <p:attrNameLst>
                                          <p:attrName>style.visibility</p:attrName>
                                        </p:attrNameLst>
                                      </p:cBhvr>
                                      <p:to>
                                        <p:strVal val="visible"/>
                                      </p:to>
                                    </p:set>
                                    <p:anim calcmode="lin" valueType="num">
                                      <p:cBhvr>
                                        <p:cTn id="54" dur="500" fill="hold"/>
                                        <p:tgtEl>
                                          <p:spTgt spid="83"/>
                                        </p:tgtEl>
                                        <p:attrNameLst>
                                          <p:attrName>ppt_w</p:attrName>
                                        </p:attrNameLst>
                                      </p:cBhvr>
                                      <p:tavLst>
                                        <p:tav tm="0">
                                          <p:val>
                                            <p:strVal val="(6*min(max(#ppt_w*#ppt_h,.3),1)-7.4)/-.7*#ppt_w"/>
                                          </p:val>
                                        </p:tav>
                                        <p:tav tm="100000">
                                          <p:val>
                                            <p:strVal val="#ppt_w"/>
                                          </p:val>
                                        </p:tav>
                                      </p:tavLst>
                                    </p:anim>
                                    <p:anim calcmode="lin" valueType="num">
                                      <p:cBhvr>
                                        <p:cTn id="55" dur="500" fill="hold"/>
                                        <p:tgtEl>
                                          <p:spTgt spid="83"/>
                                        </p:tgtEl>
                                        <p:attrNameLst>
                                          <p:attrName>ppt_h</p:attrName>
                                        </p:attrNameLst>
                                      </p:cBhvr>
                                      <p:tavLst>
                                        <p:tav tm="0">
                                          <p:val>
                                            <p:strVal val="(6*min(max(#ppt_w*#ppt_h,.3),1)-7.4)/-.7*#ppt_h"/>
                                          </p:val>
                                        </p:tav>
                                        <p:tav tm="100000">
                                          <p:val>
                                            <p:strVal val="#ppt_h"/>
                                          </p:val>
                                        </p:tav>
                                      </p:tavLst>
                                    </p:anim>
                                    <p:anim calcmode="lin" valueType="num">
                                      <p:cBhvr>
                                        <p:cTn id="56" dur="500" fill="hold"/>
                                        <p:tgtEl>
                                          <p:spTgt spid="83"/>
                                        </p:tgtEl>
                                        <p:attrNameLst>
                                          <p:attrName>ppt_x</p:attrName>
                                        </p:attrNameLst>
                                      </p:cBhvr>
                                      <p:tavLst>
                                        <p:tav tm="0">
                                          <p:val>
                                            <p:fltVal val="0.5"/>
                                          </p:val>
                                        </p:tav>
                                        <p:tav tm="100000">
                                          <p:val>
                                            <p:strVal val="#ppt_x"/>
                                          </p:val>
                                        </p:tav>
                                      </p:tavLst>
                                    </p:anim>
                                    <p:anim calcmode="lin" valueType="num">
                                      <p:cBhvr>
                                        <p:cTn id="57" dur="500" fill="hold"/>
                                        <p:tgtEl>
                                          <p:spTgt spid="83"/>
                                        </p:tgtEl>
                                        <p:attrNameLst>
                                          <p:attrName>ppt_y</p:attrName>
                                        </p:attrNameLst>
                                      </p:cBhvr>
                                      <p:tavLst>
                                        <p:tav tm="0">
                                          <p:val>
                                            <p:strVal val="1+(6*min(max(#ppt_w*#ppt_h,.3),1)-7.4)/-.7*#ppt_h/2"/>
                                          </p:val>
                                        </p:tav>
                                        <p:tav tm="100000">
                                          <p:val>
                                            <p:strVal val="#ppt_y"/>
                                          </p:val>
                                        </p:tav>
                                      </p:tavLst>
                                    </p:anim>
                                  </p:childTnLst>
                                </p:cTn>
                              </p:par>
                            </p:childTnLst>
                          </p:cTn>
                        </p:par>
                        <p:par>
                          <p:cTn id="58" fill="hold">
                            <p:stCondLst>
                              <p:cond delay="4800"/>
                            </p:stCondLst>
                            <p:childTnLst>
                              <p:par>
                                <p:cTn id="59" presetID="16" presetClass="entr" presetSubtype="21" fill="hold" grpId="0" nodeType="afterEffect">
                                  <p:stCondLst>
                                    <p:cond delay="0"/>
                                  </p:stCondLst>
                                  <p:childTnLst>
                                    <p:set>
                                      <p:cBhvr>
                                        <p:cTn id="60" dur="1" fill="hold">
                                          <p:stCondLst>
                                            <p:cond delay="0"/>
                                          </p:stCondLst>
                                        </p:cTn>
                                        <p:tgtEl>
                                          <p:spTgt spid="85"/>
                                        </p:tgtEl>
                                        <p:attrNameLst>
                                          <p:attrName>style.visibility</p:attrName>
                                        </p:attrNameLst>
                                      </p:cBhvr>
                                      <p:to>
                                        <p:strVal val="visible"/>
                                      </p:to>
                                    </p:set>
                                    <p:animEffect transition="in" filter="barn(inVertical)">
                                      <p:cBhvr>
                                        <p:cTn id="61" dur="500"/>
                                        <p:tgtEl>
                                          <p:spTgt spid="85"/>
                                        </p:tgtEl>
                                      </p:cBhvr>
                                    </p:animEffect>
                                  </p:childTnLst>
                                </p:cTn>
                              </p:par>
                            </p:childTnLst>
                          </p:cTn>
                        </p:par>
                        <p:par>
                          <p:cTn id="62" fill="hold">
                            <p:stCondLst>
                              <p:cond delay="5300"/>
                            </p:stCondLst>
                            <p:childTnLst>
                              <p:par>
                                <p:cTn id="63" presetID="16" presetClass="entr" presetSubtype="21" fill="hold" grpId="0" nodeType="afterEffect">
                                  <p:stCondLst>
                                    <p:cond delay="0"/>
                                  </p:stCondLst>
                                  <p:childTnLst>
                                    <p:set>
                                      <p:cBhvr>
                                        <p:cTn id="64" dur="1" fill="hold">
                                          <p:stCondLst>
                                            <p:cond delay="0"/>
                                          </p:stCondLst>
                                        </p:cTn>
                                        <p:tgtEl>
                                          <p:spTgt spid="86"/>
                                        </p:tgtEl>
                                        <p:attrNameLst>
                                          <p:attrName>style.visibility</p:attrName>
                                        </p:attrNameLst>
                                      </p:cBhvr>
                                      <p:to>
                                        <p:strVal val="visible"/>
                                      </p:to>
                                    </p:set>
                                    <p:animEffect transition="in" filter="barn(inVertical)">
                                      <p:cBhvr>
                                        <p:cTn id="65" dur="500"/>
                                        <p:tgtEl>
                                          <p:spTgt spid="86"/>
                                        </p:tgtEl>
                                      </p:cBhvr>
                                    </p:animEffect>
                                  </p:childTnLst>
                                </p:cTn>
                              </p:par>
                            </p:childTnLst>
                          </p:cTn>
                        </p:par>
                        <p:par>
                          <p:cTn id="66" fill="hold">
                            <p:stCondLst>
                              <p:cond delay="5800"/>
                            </p:stCondLst>
                            <p:childTnLst>
                              <p:par>
                                <p:cTn id="67" presetID="16" presetClass="entr" presetSubtype="21" fill="hold" grpId="0" nodeType="afterEffect">
                                  <p:stCondLst>
                                    <p:cond delay="0"/>
                                  </p:stCondLst>
                                  <p:childTnLst>
                                    <p:set>
                                      <p:cBhvr>
                                        <p:cTn id="68" dur="1" fill="hold">
                                          <p:stCondLst>
                                            <p:cond delay="0"/>
                                          </p:stCondLst>
                                        </p:cTn>
                                        <p:tgtEl>
                                          <p:spTgt spid="87"/>
                                        </p:tgtEl>
                                        <p:attrNameLst>
                                          <p:attrName>style.visibility</p:attrName>
                                        </p:attrNameLst>
                                      </p:cBhvr>
                                      <p:to>
                                        <p:strVal val="visible"/>
                                      </p:to>
                                    </p:set>
                                    <p:animEffect transition="in" filter="barn(inVertical)">
                                      <p:cBhvr>
                                        <p:cTn id="69" dur="500"/>
                                        <p:tgtEl>
                                          <p:spTgt spid="87"/>
                                        </p:tgtEl>
                                      </p:cBhvr>
                                    </p:animEffect>
                                  </p:childTnLst>
                                </p:cTn>
                              </p:par>
                            </p:childTnLst>
                          </p:cTn>
                        </p:par>
                        <p:par>
                          <p:cTn id="70" fill="hold">
                            <p:stCondLst>
                              <p:cond delay="6300"/>
                            </p:stCondLst>
                            <p:childTnLst>
                              <p:par>
                                <p:cTn id="71" presetID="16" presetClass="entr" presetSubtype="21" fill="hold" grpId="0" nodeType="afterEffect">
                                  <p:stCondLst>
                                    <p:cond delay="0"/>
                                  </p:stCondLst>
                                  <p:childTnLst>
                                    <p:set>
                                      <p:cBhvr>
                                        <p:cTn id="72" dur="1" fill="hold">
                                          <p:stCondLst>
                                            <p:cond delay="0"/>
                                          </p:stCondLst>
                                        </p:cTn>
                                        <p:tgtEl>
                                          <p:spTgt spid="88"/>
                                        </p:tgtEl>
                                        <p:attrNameLst>
                                          <p:attrName>style.visibility</p:attrName>
                                        </p:attrNameLst>
                                      </p:cBhvr>
                                      <p:to>
                                        <p:strVal val="visible"/>
                                      </p:to>
                                    </p:set>
                                    <p:animEffect transition="in" filter="barn(inVertical)">
                                      <p:cBhvr>
                                        <p:cTn id="73" dur="500"/>
                                        <p:tgtEl>
                                          <p:spTgt spid="88"/>
                                        </p:tgtEl>
                                      </p:cBhvr>
                                    </p:animEffect>
                                  </p:childTnLst>
                                </p:cTn>
                              </p:par>
                            </p:childTnLst>
                          </p:cTn>
                        </p:par>
                        <p:par>
                          <p:cTn id="74" fill="hold">
                            <p:stCondLst>
                              <p:cond delay="6800"/>
                            </p:stCondLst>
                            <p:childTnLst>
                              <p:par>
                                <p:cTn id="75" presetID="16" presetClass="entr" presetSubtype="21" fill="hold" grpId="0" nodeType="afterEffect">
                                  <p:stCondLst>
                                    <p:cond delay="0"/>
                                  </p:stCondLst>
                                  <p:childTnLst>
                                    <p:set>
                                      <p:cBhvr>
                                        <p:cTn id="76" dur="1" fill="hold">
                                          <p:stCondLst>
                                            <p:cond delay="0"/>
                                          </p:stCondLst>
                                        </p:cTn>
                                        <p:tgtEl>
                                          <p:spTgt spid="89"/>
                                        </p:tgtEl>
                                        <p:attrNameLst>
                                          <p:attrName>style.visibility</p:attrName>
                                        </p:attrNameLst>
                                      </p:cBhvr>
                                      <p:to>
                                        <p:strVal val="visible"/>
                                      </p:to>
                                    </p:set>
                                    <p:animEffect transition="in" filter="barn(inVertical)">
                                      <p:cBhvr>
                                        <p:cTn id="77" dur="500"/>
                                        <p:tgtEl>
                                          <p:spTgt spid="89"/>
                                        </p:tgtEl>
                                      </p:cBhvr>
                                    </p:animEffect>
                                  </p:childTnLst>
                                </p:cTn>
                              </p:par>
                            </p:childTnLst>
                          </p:cTn>
                        </p:par>
                        <p:par>
                          <p:cTn id="78" fill="hold">
                            <p:stCondLst>
                              <p:cond delay="7300"/>
                            </p:stCondLst>
                            <p:childTnLst>
                              <p:par>
                                <p:cTn id="79" presetID="16" presetClass="entr" presetSubtype="21" fill="hold" grpId="0" nodeType="afterEffect">
                                  <p:stCondLst>
                                    <p:cond delay="0"/>
                                  </p:stCondLst>
                                  <p:childTnLst>
                                    <p:set>
                                      <p:cBhvr>
                                        <p:cTn id="80" dur="1" fill="hold">
                                          <p:stCondLst>
                                            <p:cond delay="0"/>
                                          </p:stCondLst>
                                        </p:cTn>
                                        <p:tgtEl>
                                          <p:spTgt spid="90"/>
                                        </p:tgtEl>
                                        <p:attrNameLst>
                                          <p:attrName>style.visibility</p:attrName>
                                        </p:attrNameLst>
                                      </p:cBhvr>
                                      <p:to>
                                        <p:strVal val="visible"/>
                                      </p:to>
                                    </p:set>
                                    <p:animEffect transition="in" filter="barn(inVertical)">
                                      <p:cBhvr>
                                        <p:cTn id="81" dur="500"/>
                                        <p:tgtEl>
                                          <p:spTgt spid="90"/>
                                        </p:tgtEl>
                                      </p:cBhvr>
                                    </p:animEffect>
                                  </p:childTnLst>
                                </p:cTn>
                              </p:par>
                            </p:childTnLst>
                          </p:cTn>
                        </p:par>
                        <p:par>
                          <p:cTn id="82" fill="hold">
                            <p:stCondLst>
                              <p:cond delay="7800"/>
                            </p:stCondLst>
                            <p:childTnLst>
                              <p:par>
                                <p:cTn id="83" presetID="16" presetClass="entr" presetSubtype="21" fill="hold" grpId="0" nodeType="afterEffect">
                                  <p:stCondLst>
                                    <p:cond delay="0"/>
                                  </p:stCondLst>
                                  <p:childTnLst>
                                    <p:set>
                                      <p:cBhvr>
                                        <p:cTn id="84" dur="1" fill="hold">
                                          <p:stCondLst>
                                            <p:cond delay="0"/>
                                          </p:stCondLst>
                                        </p:cTn>
                                        <p:tgtEl>
                                          <p:spTgt spid="91"/>
                                        </p:tgtEl>
                                        <p:attrNameLst>
                                          <p:attrName>style.visibility</p:attrName>
                                        </p:attrNameLst>
                                      </p:cBhvr>
                                      <p:to>
                                        <p:strVal val="visible"/>
                                      </p:to>
                                    </p:set>
                                    <p:animEffect transition="in" filter="barn(inVertical)">
                                      <p:cBhvr>
                                        <p:cTn id="85" dur="500"/>
                                        <p:tgtEl>
                                          <p:spTgt spid="91"/>
                                        </p:tgtEl>
                                      </p:cBhvr>
                                    </p:animEffect>
                                  </p:childTnLst>
                                </p:cTn>
                              </p:par>
                            </p:childTnLst>
                          </p:cTn>
                        </p:par>
                        <p:par>
                          <p:cTn id="86" fill="hold">
                            <p:stCondLst>
                              <p:cond delay="8300"/>
                            </p:stCondLst>
                            <p:childTnLst>
                              <p:par>
                                <p:cTn id="87" presetID="16" presetClass="entr" presetSubtype="21" fill="hold" grpId="0" nodeType="afterEffect">
                                  <p:stCondLst>
                                    <p:cond delay="0"/>
                                  </p:stCondLst>
                                  <p:childTnLst>
                                    <p:set>
                                      <p:cBhvr>
                                        <p:cTn id="88" dur="1" fill="hold">
                                          <p:stCondLst>
                                            <p:cond delay="0"/>
                                          </p:stCondLst>
                                        </p:cTn>
                                        <p:tgtEl>
                                          <p:spTgt spid="92"/>
                                        </p:tgtEl>
                                        <p:attrNameLst>
                                          <p:attrName>style.visibility</p:attrName>
                                        </p:attrNameLst>
                                      </p:cBhvr>
                                      <p:to>
                                        <p:strVal val="visible"/>
                                      </p:to>
                                    </p:set>
                                    <p:animEffect transition="in" filter="barn(inVertical)">
                                      <p:cBhvr>
                                        <p:cTn id="89"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4" grpId="0" animBg="1"/>
      <p:bldP spid="75" grpId="0" animBg="1"/>
      <p:bldP spid="76" grpId="0" animBg="1"/>
      <p:bldP spid="78" grpId="0" animBg="1"/>
      <p:bldP spid="79" grpId="0" animBg="1"/>
      <p:bldP spid="80" grpId="0" animBg="1"/>
      <p:bldP spid="81" grpId="0"/>
      <p:bldP spid="82" grpId="0"/>
      <p:bldP spid="83" grpId="0"/>
      <p:bldP spid="84" grpId="0"/>
      <p:bldP spid="85" grpId="0"/>
      <p:bldP spid="86" grpId="0"/>
      <p:bldP spid="87" grpId="0"/>
      <p:bldP spid="88" grpId="0"/>
      <p:bldP spid="89" grpId="0"/>
      <p:bldP spid="90" grpId="0"/>
      <p:bldP spid="91" grpId="0"/>
      <p:bldP spid="9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240652" y="1536328"/>
            <a:ext cx="2540481" cy="2539290"/>
            <a:chOff x="4642306" y="2163198"/>
            <a:chExt cx="3572551" cy="3570877"/>
          </a:xfrm>
        </p:grpSpPr>
        <p:sp>
          <p:nvSpPr>
            <p:cNvPr id="30722" name="Freeform 5"/>
            <p:cNvSpPr/>
            <p:nvPr/>
          </p:nvSpPr>
          <p:spPr bwMode="auto">
            <a:xfrm>
              <a:off x="6467086" y="3258066"/>
              <a:ext cx="1747771" cy="2460941"/>
            </a:xfrm>
            <a:custGeom>
              <a:avLst/>
              <a:gdLst>
                <a:gd name="T0" fmla="*/ 2147483647 w 1467"/>
                <a:gd name="T1" fmla="*/ 2147483647 h 2068"/>
                <a:gd name="T2" fmla="*/ 2147483647 w 1467"/>
                <a:gd name="T3" fmla="*/ 2147483647 h 2068"/>
                <a:gd name="T4" fmla="*/ 2147483647 w 1467"/>
                <a:gd name="T5" fmla="*/ 2147483647 h 2068"/>
                <a:gd name="T6" fmla="*/ 2147483647 w 1467"/>
                <a:gd name="T7" fmla="*/ 2147483647 h 2068"/>
                <a:gd name="T8" fmla="*/ 2147483647 w 1467"/>
                <a:gd name="T9" fmla="*/ 2147483647 h 2068"/>
                <a:gd name="T10" fmla="*/ 2147483647 w 1467"/>
                <a:gd name="T11" fmla="*/ 2147483647 h 2068"/>
                <a:gd name="T12" fmla="*/ 2147483647 w 1467"/>
                <a:gd name="T13" fmla="*/ 2147483647 h 2068"/>
                <a:gd name="T14" fmla="*/ 2147483647 w 1467"/>
                <a:gd name="T15" fmla="*/ 1436382298 h 2068"/>
                <a:gd name="T16" fmla="*/ 0 w 1467"/>
                <a:gd name="T17" fmla="*/ 0 h 2068"/>
                <a:gd name="T18" fmla="*/ 2147483647 w 1467"/>
                <a:gd name="T19" fmla="*/ 0 h 2068"/>
                <a:gd name="T20" fmla="*/ 2147483647 w 1467"/>
                <a:gd name="T21" fmla="*/ 2147483647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67" h="2068">
                  <a:moveTo>
                    <a:pt x="1467" y="571"/>
                  </a:moveTo>
                  <a:cubicBezTo>
                    <a:pt x="1467" y="1909"/>
                    <a:pt x="1467" y="1909"/>
                    <a:pt x="1467" y="1909"/>
                  </a:cubicBezTo>
                  <a:cubicBezTo>
                    <a:pt x="1467" y="1996"/>
                    <a:pt x="1396" y="2068"/>
                    <a:pt x="1309" y="2068"/>
                  </a:cubicBezTo>
                  <a:cubicBezTo>
                    <a:pt x="724" y="2068"/>
                    <a:pt x="724" y="2068"/>
                    <a:pt x="724" y="2068"/>
                  </a:cubicBezTo>
                  <a:cubicBezTo>
                    <a:pt x="637" y="2068"/>
                    <a:pt x="566" y="1996"/>
                    <a:pt x="566" y="1909"/>
                  </a:cubicBezTo>
                  <a:cubicBezTo>
                    <a:pt x="566" y="571"/>
                    <a:pt x="566" y="571"/>
                    <a:pt x="566" y="571"/>
                  </a:cubicBezTo>
                  <a:cubicBezTo>
                    <a:pt x="566" y="568"/>
                    <a:pt x="566" y="565"/>
                    <a:pt x="566" y="562"/>
                  </a:cubicBezTo>
                  <a:cubicBezTo>
                    <a:pt x="556" y="262"/>
                    <a:pt x="311" y="19"/>
                    <a:pt x="3" y="1"/>
                  </a:cubicBezTo>
                  <a:cubicBezTo>
                    <a:pt x="2" y="1"/>
                    <a:pt x="1" y="0"/>
                    <a:pt x="0" y="0"/>
                  </a:cubicBezTo>
                  <a:cubicBezTo>
                    <a:pt x="896" y="0"/>
                    <a:pt x="896" y="0"/>
                    <a:pt x="896" y="0"/>
                  </a:cubicBezTo>
                  <a:cubicBezTo>
                    <a:pt x="1211" y="0"/>
                    <a:pt x="1467" y="256"/>
                    <a:pt x="1467" y="571"/>
                  </a:cubicBezTo>
                  <a:close/>
                </a:path>
              </a:pathLst>
            </a:custGeom>
            <a:solidFill>
              <a:srgbClr val="8CC94C"/>
            </a:solidFill>
            <a:ln>
              <a:noFill/>
            </a:ln>
          </p:spPr>
          <p:txBody>
            <a:bodyPr/>
            <a:lstStyle/>
            <a:p>
              <a:endParaRPr lang="zh-CN" altLang="en-US" sz="1280"/>
            </a:p>
          </p:txBody>
        </p:sp>
        <p:sp>
          <p:nvSpPr>
            <p:cNvPr id="30723" name="Freeform 6"/>
            <p:cNvSpPr/>
            <p:nvPr/>
          </p:nvSpPr>
          <p:spPr bwMode="auto">
            <a:xfrm>
              <a:off x="5740523" y="2163198"/>
              <a:ext cx="2459267" cy="1746097"/>
            </a:xfrm>
            <a:custGeom>
              <a:avLst/>
              <a:gdLst>
                <a:gd name="T0" fmla="*/ 2147483647 w 2067"/>
                <a:gd name="T1" fmla="*/ 0 h 1468"/>
                <a:gd name="T2" fmla="*/ 2147483647 w 2067"/>
                <a:gd name="T3" fmla="*/ 0 h 1468"/>
                <a:gd name="T4" fmla="*/ 2147483647 w 2067"/>
                <a:gd name="T5" fmla="*/ 2147483647 h 1468"/>
                <a:gd name="T6" fmla="*/ 2147483647 w 2067"/>
                <a:gd name="T7" fmla="*/ 2147483647 h 1468"/>
                <a:gd name="T8" fmla="*/ 2147483647 w 2067"/>
                <a:gd name="T9" fmla="*/ 2147483647 h 1468"/>
                <a:gd name="T10" fmla="*/ 2147483647 w 2067"/>
                <a:gd name="T11" fmla="*/ 2147483647 h 1468"/>
                <a:gd name="T12" fmla="*/ 2147483647 w 2067"/>
                <a:gd name="T13" fmla="*/ 2147483647 h 1468"/>
                <a:gd name="T14" fmla="*/ 1435817242 w 2067"/>
                <a:gd name="T15" fmla="*/ 2147483647 h 1468"/>
                <a:gd name="T16" fmla="*/ 0 w 2067"/>
                <a:gd name="T17" fmla="*/ 2147483647 h 1468"/>
                <a:gd name="T18" fmla="*/ 0 w 2067"/>
                <a:gd name="T19" fmla="*/ 2147483647 h 1468"/>
                <a:gd name="T20" fmla="*/ 2147483647 w 2067"/>
                <a:gd name="T21" fmla="*/ 0 h 1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67" h="1468">
                  <a:moveTo>
                    <a:pt x="571" y="0"/>
                  </a:moveTo>
                  <a:cubicBezTo>
                    <a:pt x="1909" y="0"/>
                    <a:pt x="1909" y="0"/>
                    <a:pt x="1909" y="0"/>
                  </a:cubicBezTo>
                  <a:cubicBezTo>
                    <a:pt x="1996" y="0"/>
                    <a:pt x="2067" y="71"/>
                    <a:pt x="2067" y="159"/>
                  </a:cubicBezTo>
                  <a:cubicBezTo>
                    <a:pt x="2067" y="743"/>
                    <a:pt x="2067" y="743"/>
                    <a:pt x="2067" y="743"/>
                  </a:cubicBezTo>
                  <a:cubicBezTo>
                    <a:pt x="2067" y="831"/>
                    <a:pt x="1996" y="902"/>
                    <a:pt x="1909" y="902"/>
                  </a:cubicBezTo>
                  <a:cubicBezTo>
                    <a:pt x="571" y="902"/>
                    <a:pt x="571" y="902"/>
                    <a:pt x="571" y="902"/>
                  </a:cubicBezTo>
                  <a:cubicBezTo>
                    <a:pt x="568" y="902"/>
                    <a:pt x="565" y="902"/>
                    <a:pt x="562" y="902"/>
                  </a:cubicBezTo>
                  <a:cubicBezTo>
                    <a:pt x="261" y="911"/>
                    <a:pt x="19" y="1156"/>
                    <a:pt x="1" y="1464"/>
                  </a:cubicBezTo>
                  <a:cubicBezTo>
                    <a:pt x="0" y="1465"/>
                    <a:pt x="0" y="1467"/>
                    <a:pt x="0" y="1468"/>
                  </a:cubicBezTo>
                  <a:cubicBezTo>
                    <a:pt x="0" y="571"/>
                    <a:pt x="0" y="571"/>
                    <a:pt x="0" y="571"/>
                  </a:cubicBezTo>
                  <a:cubicBezTo>
                    <a:pt x="0" y="256"/>
                    <a:pt x="256" y="0"/>
                    <a:pt x="571" y="0"/>
                  </a:cubicBezTo>
                  <a:close/>
                </a:path>
              </a:pathLst>
            </a:custGeom>
            <a:solidFill>
              <a:srgbClr val="108036"/>
            </a:solidFill>
            <a:ln>
              <a:noFill/>
            </a:ln>
          </p:spPr>
          <p:txBody>
            <a:bodyPr/>
            <a:lstStyle/>
            <a:p>
              <a:endParaRPr lang="zh-CN" altLang="en-US" sz="1280"/>
            </a:p>
          </p:txBody>
        </p:sp>
        <p:sp>
          <p:nvSpPr>
            <p:cNvPr id="30724" name="Freeform 7"/>
            <p:cNvSpPr/>
            <p:nvPr/>
          </p:nvSpPr>
          <p:spPr bwMode="auto">
            <a:xfrm>
              <a:off x="4642306" y="2178266"/>
              <a:ext cx="1747771" cy="2459267"/>
            </a:xfrm>
            <a:custGeom>
              <a:avLst/>
              <a:gdLst>
                <a:gd name="T0" fmla="*/ 0 w 1467"/>
                <a:gd name="T1" fmla="*/ 2147483647 h 2068"/>
                <a:gd name="T2" fmla="*/ 0 w 1467"/>
                <a:gd name="T3" fmla="*/ 2147483647 h 2068"/>
                <a:gd name="T4" fmla="*/ 2147483647 w 1467"/>
                <a:gd name="T5" fmla="*/ 0 h 2068"/>
                <a:gd name="T6" fmla="*/ 2147483647 w 1467"/>
                <a:gd name="T7" fmla="*/ 0 h 2068"/>
                <a:gd name="T8" fmla="*/ 2147483647 w 1467"/>
                <a:gd name="T9" fmla="*/ 2147483647 h 2068"/>
                <a:gd name="T10" fmla="*/ 2147483647 w 1467"/>
                <a:gd name="T11" fmla="*/ 2147483647 h 2068"/>
                <a:gd name="T12" fmla="*/ 2147483647 w 1467"/>
                <a:gd name="T13" fmla="*/ 2147483647 h 2068"/>
                <a:gd name="T14" fmla="*/ 2147483647 w 1467"/>
                <a:gd name="T15" fmla="*/ 2147483647 h 2068"/>
                <a:gd name="T16" fmla="*/ 2147483647 w 1467"/>
                <a:gd name="T17" fmla="*/ 2147483647 h 2068"/>
                <a:gd name="T18" fmla="*/ 2147483647 w 1467"/>
                <a:gd name="T19" fmla="*/ 2147483647 h 2068"/>
                <a:gd name="T20" fmla="*/ 0 w 1467"/>
                <a:gd name="T21" fmla="*/ 2147483647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67" h="2068">
                  <a:moveTo>
                    <a:pt x="0" y="1497"/>
                  </a:moveTo>
                  <a:cubicBezTo>
                    <a:pt x="0" y="159"/>
                    <a:pt x="0" y="159"/>
                    <a:pt x="0" y="159"/>
                  </a:cubicBezTo>
                  <a:cubicBezTo>
                    <a:pt x="0" y="72"/>
                    <a:pt x="71" y="0"/>
                    <a:pt x="158" y="0"/>
                  </a:cubicBezTo>
                  <a:cubicBezTo>
                    <a:pt x="743" y="0"/>
                    <a:pt x="743" y="0"/>
                    <a:pt x="743" y="0"/>
                  </a:cubicBezTo>
                  <a:cubicBezTo>
                    <a:pt x="830" y="0"/>
                    <a:pt x="901" y="72"/>
                    <a:pt x="901" y="159"/>
                  </a:cubicBezTo>
                  <a:cubicBezTo>
                    <a:pt x="901" y="1497"/>
                    <a:pt x="901" y="1497"/>
                    <a:pt x="901" y="1497"/>
                  </a:cubicBezTo>
                  <a:cubicBezTo>
                    <a:pt x="901" y="1500"/>
                    <a:pt x="901" y="1503"/>
                    <a:pt x="902" y="1506"/>
                  </a:cubicBezTo>
                  <a:cubicBezTo>
                    <a:pt x="911" y="1806"/>
                    <a:pt x="1156" y="2049"/>
                    <a:pt x="1464" y="2067"/>
                  </a:cubicBezTo>
                  <a:cubicBezTo>
                    <a:pt x="1465" y="2067"/>
                    <a:pt x="1466" y="2068"/>
                    <a:pt x="1467" y="2068"/>
                  </a:cubicBezTo>
                  <a:cubicBezTo>
                    <a:pt x="571" y="2068"/>
                    <a:pt x="571" y="2068"/>
                    <a:pt x="571" y="2068"/>
                  </a:cubicBezTo>
                  <a:cubicBezTo>
                    <a:pt x="256" y="2068"/>
                    <a:pt x="0" y="1812"/>
                    <a:pt x="0" y="1497"/>
                  </a:cubicBezTo>
                  <a:close/>
                </a:path>
              </a:pathLst>
            </a:custGeom>
            <a:solidFill>
              <a:srgbClr val="8CC94C"/>
            </a:solidFill>
            <a:ln>
              <a:noFill/>
            </a:ln>
          </p:spPr>
          <p:txBody>
            <a:bodyPr/>
            <a:lstStyle/>
            <a:p>
              <a:endParaRPr lang="zh-CN" altLang="en-US" sz="1280"/>
            </a:p>
          </p:txBody>
        </p:sp>
        <p:sp>
          <p:nvSpPr>
            <p:cNvPr id="30725" name="Freeform 8"/>
            <p:cNvSpPr/>
            <p:nvPr/>
          </p:nvSpPr>
          <p:spPr bwMode="auto">
            <a:xfrm>
              <a:off x="4659048" y="3987978"/>
              <a:ext cx="2460941" cy="1746097"/>
            </a:xfrm>
            <a:custGeom>
              <a:avLst/>
              <a:gdLst>
                <a:gd name="T0" fmla="*/ 2147483647 w 2068"/>
                <a:gd name="T1" fmla="*/ 2147483647 h 1468"/>
                <a:gd name="T2" fmla="*/ 2147483647 w 2068"/>
                <a:gd name="T3" fmla="*/ 2147483647 h 1468"/>
                <a:gd name="T4" fmla="*/ 0 w 2068"/>
                <a:gd name="T5" fmla="*/ 2147483647 h 1468"/>
                <a:gd name="T6" fmla="*/ 0 w 2068"/>
                <a:gd name="T7" fmla="*/ 2147483647 h 1468"/>
                <a:gd name="T8" fmla="*/ 2147483647 w 2068"/>
                <a:gd name="T9" fmla="*/ 2147483647 h 1468"/>
                <a:gd name="T10" fmla="*/ 2147483647 w 2068"/>
                <a:gd name="T11" fmla="*/ 2147483647 h 1468"/>
                <a:gd name="T12" fmla="*/ 2147483647 w 2068"/>
                <a:gd name="T13" fmla="*/ 2147483647 h 1468"/>
                <a:gd name="T14" fmla="*/ 2147483647 w 2068"/>
                <a:gd name="T15" fmla="*/ 2147483647 h 1468"/>
                <a:gd name="T16" fmla="*/ 2147483647 w 2068"/>
                <a:gd name="T17" fmla="*/ 0 h 1468"/>
                <a:gd name="T18" fmla="*/ 2147483647 w 2068"/>
                <a:gd name="T19" fmla="*/ 2147483647 h 1468"/>
                <a:gd name="T20" fmla="*/ 2147483647 w 2068"/>
                <a:gd name="T21" fmla="*/ 2147483647 h 1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68" h="1468">
                  <a:moveTo>
                    <a:pt x="1497" y="1468"/>
                  </a:moveTo>
                  <a:cubicBezTo>
                    <a:pt x="158" y="1468"/>
                    <a:pt x="158" y="1468"/>
                    <a:pt x="158" y="1468"/>
                  </a:cubicBezTo>
                  <a:cubicBezTo>
                    <a:pt x="71" y="1468"/>
                    <a:pt x="0" y="1397"/>
                    <a:pt x="0" y="1309"/>
                  </a:cubicBezTo>
                  <a:cubicBezTo>
                    <a:pt x="0" y="725"/>
                    <a:pt x="0" y="725"/>
                    <a:pt x="0" y="725"/>
                  </a:cubicBezTo>
                  <a:cubicBezTo>
                    <a:pt x="0" y="637"/>
                    <a:pt x="71" y="566"/>
                    <a:pt x="158" y="566"/>
                  </a:cubicBezTo>
                  <a:cubicBezTo>
                    <a:pt x="1497" y="566"/>
                    <a:pt x="1497" y="566"/>
                    <a:pt x="1497" y="566"/>
                  </a:cubicBezTo>
                  <a:cubicBezTo>
                    <a:pt x="1500" y="566"/>
                    <a:pt x="1503" y="566"/>
                    <a:pt x="1506" y="566"/>
                  </a:cubicBezTo>
                  <a:cubicBezTo>
                    <a:pt x="1806" y="557"/>
                    <a:pt x="2049" y="312"/>
                    <a:pt x="2067" y="4"/>
                  </a:cubicBezTo>
                  <a:cubicBezTo>
                    <a:pt x="2067" y="3"/>
                    <a:pt x="2067" y="1"/>
                    <a:pt x="2068" y="0"/>
                  </a:cubicBezTo>
                  <a:cubicBezTo>
                    <a:pt x="2068" y="897"/>
                    <a:pt x="2068" y="897"/>
                    <a:pt x="2068" y="897"/>
                  </a:cubicBezTo>
                  <a:cubicBezTo>
                    <a:pt x="2068" y="1212"/>
                    <a:pt x="1811" y="1468"/>
                    <a:pt x="1497" y="1468"/>
                  </a:cubicBezTo>
                  <a:close/>
                </a:path>
              </a:pathLst>
            </a:custGeom>
            <a:solidFill>
              <a:srgbClr val="108036"/>
            </a:solidFill>
            <a:ln>
              <a:noFill/>
            </a:ln>
          </p:spPr>
          <p:txBody>
            <a:bodyPr/>
            <a:lstStyle/>
            <a:p>
              <a:endParaRPr lang="zh-CN" altLang="en-US" sz="1280"/>
            </a:p>
          </p:txBody>
        </p:sp>
      </p:grpSp>
      <p:sp>
        <p:nvSpPr>
          <p:cNvPr id="30726" name="矩形 24"/>
          <p:cNvSpPr>
            <a:spLocks noChangeArrowheads="1"/>
          </p:cNvSpPr>
          <p:nvPr/>
        </p:nvSpPr>
        <p:spPr bwMode="auto">
          <a:xfrm>
            <a:off x="3438271" y="1788709"/>
            <a:ext cx="431528"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1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01</a:t>
            </a:r>
            <a:endParaRPr lang="zh-CN" altLang="en-US" sz="21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30727" name="矩形 25"/>
          <p:cNvSpPr>
            <a:spLocks noChangeArrowheads="1"/>
          </p:cNvSpPr>
          <p:nvPr/>
        </p:nvSpPr>
        <p:spPr bwMode="auto">
          <a:xfrm>
            <a:off x="5263274" y="1726804"/>
            <a:ext cx="463588"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10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02</a:t>
            </a:r>
            <a:endParaRPr lang="zh-CN" altLang="en-US" sz="2100">
              <a:solidFill>
                <a:schemeClr val="bg1"/>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30728" name="矩形 26"/>
          <p:cNvSpPr>
            <a:spLocks noChangeArrowheads="1"/>
          </p:cNvSpPr>
          <p:nvPr/>
        </p:nvSpPr>
        <p:spPr bwMode="auto">
          <a:xfrm>
            <a:off x="5210893" y="3556569"/>
            <a:ext cx="47160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10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03</a:t>
            </a:r>
            <a:endParaRPr lang="zh-CN" altLang="en-US" sz="2100">
              <a:solidFill>
                <a:schemeClr val="bg1"/>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30729" name="矩形 27"/>
          <p:cNvSpPr>
            <a:spLocks noChangeArrowheads="1"/>
          </p:cNvSpPr>
          <p:nvPr/>
        </p:nvSpPr>
        <p:spPr bwMode="auto">
          <a:xfrm>
            <a:off x="3406127" y="3497046"/>
            <a:ext cx="463588"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10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04</a:t>
            </a:r>
            <a:endParaRPr lang="zh-CN" altLang="en-US" sz="2100">
              <a:solidFill>
                <a:schemeClr val="bg1"/>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17" name="文本框 16"/>
          <p:cNvSpPr txBox="1">
            <a:spLocks noChangeArrowheads="1"/>
          </p:cNvSpPr>
          <p:nvPr/>
        </p:nvSpPr>
        <p:spPr bwMode="auto">
          <a:xfrm>
            <a:off x="532680" y="1763275"/>
            <a:ext cx="2443029" cy="690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20" name="文本框 19"/>
          <p:cNvSpPr txBox="1"/>
          <p:nvPr/>
        </p:nvSpPr>
        <p:spPr>
          <a:xfrm>
            <a:off x="500535" y="1398509"/>
            <a:ext cx="2157294" cy="355034"/>
          </a:xfrm>
          <a:prstGeom prst="rect">
            <a:avLst/>
          </a:prstGeom>
          <a:noFill/>
        </p:spPr>
        <p:txBody>
          <a:bodyPr>
            <a:spAutoFit/>
          </a:bodyPr>
          <a:lstStyle/>
          <a:p>
            <a:pPr>
              <a:defRPr/>
            </a:pPr>
            <a:r>
              <a:rPr lang="en-US" altLang="zh-CN" sz="855" dirty="0">
                <a:solidFill>
                  <a:schemeClr val="tx1">
                    <a:lumMod val="65000"/>
                    <a:lumOff val="35000"/>
                  </a:schemeClr>
                </a:solidFill>
                <a:latin typeface="Franklin Gothic Book" panose="020B0503020102020204" pitchFamily="34" charset="0"/>
              </a:rPr>
              <a:t> </a:t>
            </a:r>
            <a:r>
              <a:rPr lang="en-US" altLang="zh-CN" sz="1705" b="1"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b="1" dirty="0">
              <a:solidFill>
                <a:schemeClr val="tx1">
                  <a:lumMod val="65000"/>
                  <a:lumOff val="35000"/>
                </a:schemeClr>
              </a:solidFill>
              <a:latin typeface="Franklin Gothic Book" panose="020B0503020102020204" pitchFamily="34" charset="0"/>
            </a:endParaRPr>
          </a:p>
        </p:txBody>
      </p:sp>
      <p:sp>
        <p:nvSpPr>
          <p:cNvPr id="21" name="文本框 20"/>
          <p:cNvSpPr txBox="1">
            <a:spLocks noChangeArrowheads="1"/>
          </p:cNvSpPr>
          <p:nvPr/>
        </p:nvSpPr>
        <p:spPr bwMode="auto">
          <a:xfrm>
            <a:off x="6092232" y="1763275"/>
            <a:ext cx="2443029" cy="690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22" name="文本框 21"/>
          <p:cNvSpPr txBox="1"/>
          <p:nvPr/>
        </p:nvSpPr>
        <p:spPr>
          <a:xfrm>
            <a:off x="6060087" y="1398509"/>
            <a:ext cx="2157294" cy="355034"/>
          </a:xfrm>
          <a:prstGeom prst="rect">
            <a:avLst/>
          </a:prstGeom>
          <a:noFill/>
        </p:spPr>
        <p:txBody>
          <a:bodyPr>
            <a:spAutoFit/>
          </a:bodyPr>
          <a:lstStyle/>
          <a:p>
            <a:pPr>
              <a:defRPr/>
            </a:pPr>
            <a:r>
              <a:rPr lang="en-US" altLang="zh-CN" sz="855" dirty="0">
                <a:solidFill>
                  <a:schemeClr val="tx1">
                    <a:lumMod val="65000"/>
                    <a:lumOff val="35000"/>
                  </a:schemeClr>
                </a:solidFill>
                <a:latin typeface="Franklin Gothic Book" panose="020B0503020102020204" pitchFamily="34" charset="0"/>
              </a:rPr>
              <a:t> </a:t>
            </a:r>
            <a:r>
              <a:rPr lang="en-US" altLang="zh-CN" sz="1705" b="1"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b="1" dirty="0">
              <a:solidFill>
                <a:schemeClr val="tx1">
                  <a:lumMod val="65000"/>
                  <a:lumOff val="35000"/>
                </a:schemeClr>
              </a:solidFill>
              <a:latin typeface="Franklin Gothic Book" panose="020B0503020102020204" pitchFamily="34" charset="0"/>
            </a:endParaRPr>
          </a:p>
        </p:txBody>
      </p:sp>
      <p:sp>
        <p:nvSpPr>
          <p:cNvPr id="23" name="文本框 22"/>
          <p:cNvSpPr txBox="1">
            <a:spLocks noChangeArrowheads="1"/>
          </p:cNvSpPr>
          <p:nvPr/>
        </p:nvSpPr>
        <p:spPr bwMode="auto">
          <a:xfrm>
            <a:off x="532680" y="3648971"/>
            <a:ext cx="2443029" cy="690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24" name="文本框 23"/>
          <p:cNvSpPr txBox="1"/>
          <p:nvPr/>
        </p:nvSpPr>
        <p:spPr>
          <a:xfrm>
            <a:off x="500535" y="3284205"/>
            <a:ext cx="2157294" cy="355034"/>
          </a:xfrm>
          <a:prstGeom prst="rect">
            <a:avLst/>
          </a:prstGeom>
          <a:noFill/>
        </p:spPr>
        <p:txBody>
          <a:bodyPr>
            <a:spAutoFit/>
          </a:bodyPr>
          <a:lstStyle/>
          <a:p>
            <a:pPr>
              <a:defRPr/>
            </a:pPr>
            <a:r>
              <a:rPr lang="en-US" altLang="zh-CN" sz="855" dirty="0">
                <a:solidFill>
                  <a:schemeClr val="tx1">
                    <a:lumMod val="65000"/>
                    <a:lumOff val="35000"/>
                  </a:schemeClr>
                </a:solidFill>
                <a:latin typeface="Franklin Gothic Book" panose="020B0503020102020204" pitchFamily="34" charset="0"/>
              </a:rPr>
              <a:t> </a:t>
            </a:r>
            <a:r>
              <a:rPr lang="en-US" altLang="zh-CN" sz="1705" b="1"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b="1" dirty="0">
              <a:solidFill>
                <a:schemeClr val="tx1">
                  <a:lumMod val="65000"/>
                  <a:lumOff val="35000"/>
                </a:schemeClr>
              </a:solidFill>
              <a:latin typeface="Franklin Gothic Book" panose="020B0503020102020204" pitchFamily="34" charset="0"/>
            </a:endParaRPr>
          </a:p>
        </p:txBody>
      </p:sp>
      <p:sp>
        <p:nvSpPr>
          <p:cNvPr id="25" name="文本框 24"/>
          <p:cNvSpPr txBox="1">
            <a:spLocks noChangeArrowheads="1"/>
          </p:cNvSpPr>
          <p:nvPr/>
        </p:nvSpPr>
        <p:spPr bwMode="auto">
          <a:xfrm>
            <a:off x="6092232" y="3648971"/>
            <a:ext cx="2443029" cy="690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26" name="文本框 25"/>
          <p:cNvSpPr txBox="1"/>
          <p:nvPr/>
        </p:nvSpPr>
        <p:spPr>
          <a:xfrm>
            <a:off x="6060087" y="3284205"/>
            <a:ext cx="2157294" cy="355034"/>
          </a:xfrm>
          <a:prstGeom prst="rect">
            <a:avLst/>
          </a:prstGeom>
          <a:noFill/>
        </p:spPr>
        <p:txBody>
          <a:bodyPr>
            <a:spAutoFit/>
          </a:bodyPr>
          <a:lstStyle/>
          <a:p>
            <a:pPr>
              <a:defRPr/>
            </a:pPr>
            <a:r>
              <a:rPr lang="en-US" altLang="zh-CN" sz="855" dirty="0">
                <a:solidFill>
                  <a:schemeClr val="tx1">
                    <a:lumMod val="65000"/>
                    <a:lumOff val="35000"/>
                  </a:schemeClr>
                </a:solidFill>
                <a:latin typeface="Franklin Gothic Book" panose="020B0503020102020204" pitchFamily="34" charset="0"/>
              </a:rPr>
              <a:t> </a:t>
            </a:r>
            <a:r>
              <a:rPr lang="en-US" altLang="zh-CN" sz="1705" b="1"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b="1" dirty="0">
              <a:solidFill>
                <a:schemeClr val="tx1">
                  <a:lumMod val="65000"/>
                  <a:lumOff val="35000"/>
                </a:schemeClr>
              </a:solidFill>
              <a:latin typeface="Franklin Gothic Book" panose="020B05030201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par>
                                <p:cTn id="8" presetID="8" presetClass="emph" presetSubtype="0" fill="hold" nodeType="withEffect">
                                  <p:stCondLst>
                                    <p:cond delay="0"/>
                                  </p:stCondLst>
                                  <p:childTnLst>
                                    <p:animRot by="21600000">
                                      <p:cBhvr>
                                        <p:cTn id="9" dur="500" fill="hold"/>
                                        <p:tgtEl>
                                          <p:spTgt spid="2"/>
                                        </p:tgtEl>
                                        <p:attrNameLst>
                                          <p:attrName>r</p:attrName>
                                        </p:attrNameLst>
                                      </p:cBhvr>
                                    </p:animRo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0726"/>
                                        </p:tgtEl>
                                        <p:attrNameLst>
                                          <p:attrName>style.visibility</p:attrName>
                                        </p:attrNameLst>
                                      </p:cBhvr>
                                      <p:to>
                                        <p:strVal val="visible"/>
                                      </p:to>
                                    </p:set>
                                    <p:anim calcmode="lin" valueType="num">
                                      <p:cBhvr>
                                        <p:cTn id="13" dur="500" fill="hold"/>
                                        <p:tgtEl>
                                          <p:spTgt spid="30726"/>
                                        </p:tgtEl>
                                        <p:attrNameLst>
                                          <p:attrName>ppt_w</p:attrName>
                                        </p:attrNameLst>
                                      </p:cBhvr>
                                      <p:tavLst>
                                        <p:tav tm="0">
                                          <p:val>
                                            <p:fltVal val="0"/>
                                          </p:val>
                                        </p:tav>
                                        <p:tav tm="100000">
                                          <p:val>
                                            <p:strVal val="#ppt_w"/>
                                          </p:val>
                                        </p:tav>
                                      </p:tavLst>
                                    </p:anim>
                                    <p:anim calcmode="lin" valueType="num">
                                      <p:cBhvr>
                                        <p:cTn id="14" dur="500" fill="hold"/>
                                        <p:tgtEl>
                                          <p:spTgt spid="30726"/>
                                        </p:tgtEl>
                                        <p:attrNameLst>
                                          <p:attrName>ppt_h</p:attrName>
                                        </p:attrNameLst>
                                      </p:cBhvr>
                                      <p:tavLst>
                                        <p:tav tm="0">
                                          <p:val>
                                            <p:fltVal val="0"/>
                                          </p:val>
                                        </p:tav>
                                        <p:tav tm="100000">
                                          <p:val>
                                            <p:strVal val="#ppt_h"/>
                                          </p:val>
                                        </p:tav>
                                      </p:tavLst>
                                    </p:anim>
                                    <p:animEffect transition="in" filter="fade">
                                      <p:cBhvr>
                                        <p:cTn id="15" dur="500"/>
                                        <p:tgtEl>
                                          <p:spTgt spid="30726"/>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up)">
                                      <p:cBhvr>
                                        <p:cTn id="19" dur="500"/>
                                        <p:tgtEl>
                                          <p:spTgt spid="20"/>
                                        </p:tgtEl>
                                      </p:cBhvr>
                                    </p:animEffect>
                                  </p:childTnLst>
                                </p:cTn>
                              </p:par>
                              <p:par>
                                <p:cTn id="20" presetID="42"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anim calcmode="lin" valueType="num">
                                      <p:cBhvr>
                                        <p:cTn id="23" dur="500" fill="hold"/>
                                        <p:tgtEl>
                                          <p:spTgt spid="17"/>
                                        </p:tgtEl>
                                        <p:attrNameLst>
                                          <p:attrName>ppt_x</p:attrName>
                                        </p:attrNameLst>
                                      </p:cBhvr>
                                      <p:tavLst>
                                        <p:tav tm="0">
                                          <p:val>
                                            <p:strVal val="#ppt_x"/>
                                          </p:val>
                                        </p:tav>
                                        <p:tav tm="100000">
                                          <p:val>
                                            <p:strVal val="#ppt_x"/>
                                          </p:val>
                                        </p:tav>
                                      </p:tavLst>
                                    </p:anim>
                                    <p:anim calcmode="lin" valueType="num">
                                      <p:cBhvr>
                                        <p:cTn id="24" dur="500" fill="hold"/>
                                        <p:tgtEl>
                                          <p:spTgt spid="17"/>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30727"/>
                                        </p:tgtEl>
                                        <p:attrNameLst>
                                          <p:attrName>style.visibility</p:attrName>
                                        </p:attrNameLst>
                                      </p:cBhvr>
                                      <p:to>
                                        <p:strVal val="visible"/>
                                      </p:to>
                                    </p:set>
                                    <p:anim calcmode="lin" valueType="num">
                                      <p:cBhvr>
                                        <p:cTn id="28" dur="500" fill="hold"/>
                                        <p:tgtEl>
                                          <p:spTgt spid="30727"/>
                                        </p:tgtEl>
                                        <p:attrNameLst>
                                          <p:attrName>ppt_w</p:attrName>
                                        </p:attrNameLst>
                                      </p:cBhvr>
                                      <p:tavLst>
                                        <p:tav tm="0">
                                          <p:val>
                                            <p:fltVal val="0"/>
                                          </p:val>
                                        </p:tav>
                                        <p:tav tm="100000">
                                          <p:val>
                                            <p:strVal val="#ppt_w"/>
                                          </p:val>
                                        </p:tav>
                                      </p:tavLst>
                                    </p:anim>
                                    <p:anim calcmode="lin" valueType="num">
                                      <p:cBhvr>
                                        <p:cTn id="29" dur="500" fill="hold"/>
                                        <p:tgtEl>
                                          <p:spTgt spid="30727"/>
                                        </p:tgtEl>
                                        <p:attrNameLst>
                                          <p:attrName>ppt_h</p:attrName>
                                        </p:attrNameLst>
                                      </p:cBhvr>
                                      <p:tavLst>
                                        <p:tav tm="0">
                                          <p:val>
                                            <p:fltVal val="0"/>
                                          </p:val>
                                        </p:tav>
                                        <p:tav tm="100000">
                                          <p:val>
                                            <p:strVal val="#ppt_h"/>
                                          </p:val>
                                        </p:tav>
                                      </p:tavLst>
                                    </p:anim>
                                    <p:animEffect transition="in" filter="fade">
                                      <p:cBhvr>
                                        <p:cTn id="30" dur="500"/>
                                        <p:tgtEl>
                                          <p:spTgt spid="30727"/>
                                        </p:tgtEl>
                                      </p:cBhvr>
                                    </p:animEffect>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up)">
                                      <p:cBhvr>
                                        <p:cTn id="34" dur="500"/>
                                        <p:tgtEl>
                                          <p:spTgt spid="22"/>
                                        </p:tgtEl>
                                      </p:cBhvr>
                                    </p:animEffect>
                                  </p:childTnLst>
                                </p:cTn>
                              </p:par>
                              <p:par>
                                <p:cTn id="35" presetID="42"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anim calcmode="lin" valueType="num">
                                      <p:cBhvr>
                                        <p:cTn id="38" dur="500" fill="hold"/>
                                        <p:tgtEl>
                                          <p:spTgt spid="21"/>
                                        </p:tgtEl>
                                        <p:attrNameLst>
                                          <p:attrName>ppt_x</p:attrName>
                                        </p:attrNameLst>
                                      </p:cBhvr>
                                      <p:tavLst>
                                        <p:tav tm="0">
                                          <p:val>
                                            <p:strVal val="#ppt_x"/>
                                          </p:val>
                                        </p:tav>
                                        <p:tav tm="100000">
                                          <p:val>
                                            <p:strVal val="#ppt_x"/>
                                          </p:val>
                                        </p:tav>
                                      </p:tavLst>
                                    </p:anim>
                                    <p:anim calcmode="lin" valueType="num">
                                      <p:cBhvr>
                                        <p:cTn id="39" dur="500" fill="hold"/>
                                        <p:tgtEl>
                                          <p:spTgt spid="21"/>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53" presetClass="entr" presetSubtype="16" fill="hold" grpId="0" nodeType="afterEffect">
                                  <p:stCondLst>
                                    <p:cond delay="0"/>
                                  </p:stCondLst>
                                  <p:childTnLst>
                                    <p:set>
                                      <p:cBhvr>
                                        <p:cTn id="42" dur="1" fill="hold">
                                          <p:stCondLst>
                                            <p:cond delay="0"/>
                                          </p:stCondLst>
                                        </p:cTn>
                                        <p:tgtEl>
                                          <p:spTgt spid="30729"/>
                                        </p:tgtEl>
                                        <p:attrNameLst>
                                          <p:attrName>style.visibility</p:attrName>
                                        </p:attrNameLst>
                                      </p:cBhvr>
                                      <p:to>
                                        <p:strVal val="visible"/>
                                      </p:to>
                                    </p:set>
                                    <p:anim calcmode="lin" valueType="num">
                                      <p:cBhvr>
                                        <p:cTn id="43" dur="500" fill="hold"/>
                                        <p:tgtEl>
                                          <p:spTgt spid="30729"/>
                                        </p:tgtEl>
                                        <p:attrNameLst>
                                          <p:attrName>ppt_w</p:attrName>
                                        </p:attrNameLst>
                                      </p:cBhvr>
                                      <p:tavLst>
                                        <p:tav tm="0">
                                          <p:val>
                                            <p:fltVal val="0"/>
                                          </p:val>
                                        </p:tav>
                                        <p:tav tm="100000">
                                          <p:val>
                                            <p:strVal val="#ppt_w"/>
                                          </p:val>
                                        </p:tav>
                                      </p:tavLst>
                                    </p:anim>
                                    <p:anim calcmode="lin" valueType="num">
                                      <p:cBhvr>
                                        <p:cTn id="44" dur="500" fill="hold"/>
                                        <p:tgtEl>
                                          <p:spTgt spid="30729"/>
                                        </p:tgtEl>
                                        <p:attrNameLst>
                                          <p:attrName>ppt_h</p:attrName>
                                        </p:attrNameLst>
                                      </p:cBhvr>
                                      <p:tavLst>
                                        <p:tav tm="0">
                                          <p:val>
                                            <p:fltVal val="0"/>
                                          </p:val>
                                        </p:tav>
                                        <p:tav tm="100000">
                                          <p:val>
                                            <p:strVal val="#ppt_h"/>
                                          </p:val>
                                        </p:tav>
                                      </p:tavLst>
                                    </p:anim>
                                    <p:animEffect transition="in" filter="fade">
                                      <p:cBhvr>
                                        <p:cTn id="45" dur="500"/>
                                        <p:tgtEl>
                                          <p:spTgt spid="30729"/>
                                        </p:tgtEl>
                                      </p:cBhvr>
                                    </p:animEffect>
                                  </p:childTnLst>
                                </p:cTn>
                              </p:par>
                            </p:childTnLst>
                          </p:cTn>
                        </p:par>
                        <p:par>
                          <p:cTn id="46" fill="hold">
                            <p:stCondLst>
                              <p:cond delay="3000"/>
                            </p:stCondLst>
                            <p:childTnLst>
                              <p:par>
                                <p:cTn id="47" presetID="22" presetClass="entr" presetSubtype="1"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ipe(up)">
                                      <p:cBhvr>
                                        <p:cTn id="49" dur="500"/>
                                        <p:tgtEl>
                                          <p:spTgt spid="24"/>
                                        </p:tgtEl>
                                      </p:cBhvr>
                                    </p:animEffect>
                                  </p:childTnLst>
                                </p:cTn>
                              </p:par>
                              <p:par>
                                <p:cTn id="50" presetID="42" presetClass="entr" presetSubtype="0"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anim calcmode="lin" valueType="num">
                                      <p:cBhvr>
                                        <p:cTn id="53" dur="500" fill="hold"/>
                                        <p:tgtEl>
                                          <p:spTgt spid="23"/>
                                        </p:tgtEl>
                                        <p:attrNameLst>
                                          <p:attrName>ppt_x</p:attrName>
                                        </p:attrNameLst>
                                      </p:cBhvr>
                                      <p:tavLst>
                                        <p:tav tm="0">
                                          <p:val>
                                            <p:strVal val="#ppt_x"/>
                                          </p:val>
                                        </p:tav>
                                        <p:tav tm="100000">
                                          <p:val>
                                            <p:strVal val="#ppt_x"/>
                                          </p:val>
                                        </p:tav>
                                      </p:tavLst>
                                    </p:anim>
                                    <p:anim calcmode="lin" valueType="num">
                                      <p:cBhvr>
                                        <p:cTn id="54" dur="500" fill="hold"/>
                                        <p:tgtEl>
                                          <p:spTgt spid="23"/>
                                        </p:tgtEl>
                                        <p:attrNameLst>
                                          <p:attrName>ppt_y</p:attrName>
                                        </p:attrNameLst>
                                      </p:cBhvr>
                                      <p:tavLst>
                                        <p:tav tm="0">
                                          <p:val>
                                            <p:strVal val="#ppt_y+.1"/>
                                          </p:val>
                                        </p:tav>
                                        <p:tav tm="100000">
                                          <p:val>
                                            <p:strVal val="#ppt_y"/>
                                          </p:val>
                                        </p:tav>
                                      </p:tavLst>
                                    </p:anim>
                                  </p:childTnLst>
                                </p:cTn>
                              </p:par>
                            </p:childTnLst>
                          </p:cTn>
                        </p:par>
                        <p:par>
                          <p:cTn id="55" fill="hold">
                            <p:stCondLst>
                              <p:cond delay="3500"/>
                            </p:stCondLst>
                            <p:childTnLst>
                              <p:par>
                                <p:cTn id="56" presetID="53" presetClass="entr" presetSubtype="16" fill="hold" grpId="0" nodeType="afterEffect">
                                  <p:stCondLst>
                                    <p:cond delay="0"/>
                                  </p:stCondLst>
                                  <p:childTnLst>
                                    <p:set>
                                      <p:cBhvr>
                                        <p:cTn id="57" dur="1" fill="hold">
                                          <p:stCondLst>
                                            <p:cond delay="0"/>
                                          </p:stCondLst>
                                        </p:cTn>
                                        <p:tgtEl>
                                          <p:spTgt spid="30728"/>
                                        </p:tgtEl>
                                        <p:attrNameLst>
                                          <p:attrName>style.visibility</p:attrName>
                                        </p:attrNameLst>
                                      </p:cBhvr>
                                      <p:to>
                                        <p:strVal val="visible"/>
                                      </p:to>
                                    </p:set>
                                    <p:anim calcmode="lin" valueType="num">
                                      <p:cBhvr>
                                        <p:cTn id="58" dur="500" fill="hold"/>
                                        <p:tgtEl>
                                          <p:spTgt spid="30728"/>
                                        </p:tgtEl>
                                        <p:attrNameLst>
                                          <p:attrName>ppt_w</p:attrName>
                                        </p:attrNameLst>
                                      </p:cBhvr>
                                      <p:tavLst>
                                        <p:tav tm="0">
                                          <p:val>
                                            <p:fltVal val="0"/>
                                          </p:val>
                                        </p:tav>
                                        <p:tav tm="100000">
                                          <p:val>
                                            <p:strVal val="#ppt_w"/>
                                          </p:val>
                                        </p:tav>
                                      </p:tavLst>
                                    </p:anim>
                                    <p:anim calcmode="lin" valueType="num">
                                      <p:cBhvr>
                                        <p:cTn id="59" dur="500" fill="hold"/>
                                        <p:tgtEl>
                                          <p:spTgt spid="30728"/>
                                        </p:tgtEl>
                                        <p:attrNameLst>
                                          <p:attrName>ppt_h</p:attrName>
                                        </p:attrNameLst>
                                      </p:cBhvr>
                                      <p:tavLst>
                                        <p:tav tm="0">
                                          <p:val>
                                            <p:fltVal val="0"/>
                                          </p:val>
                                        </p:tav>
                                        <p:tav tm="100000">
                                          <p:val>
                                            <p:strVal val="#ppt_h"/>
                                          </p:val>
                                        </p:tav>
                                      </p:tavLst>
                                    </p:anim>
                                    <p:animEffect transition="in" filter="fade">
                                      <p:cBhvr>
                                        <p:cTn id="60" dur="500"/>
                                        <p:tgtEl>
                                          <p:spTgt spid="30728"/>
                                        </p:tgtEl>
                                      </p:cBhvr>
                                    </p:animEffect>
                                  </p:childTnLst>
                                </p:cTn>
                              </p:par>
                            </p:childTnLst>
                          </p:cTn>
                        </p:par>
                        <p:par>
                          <p:cTn id="61" fill="hold">
                            <p:stCondLst>
                              <p:cond delay="4000"/>
                            </p:stCondLst>
                            <p:childTnLst>
                              <p:par>
                                <p:cTn id="62" presetID="22" presetClass="entr" presetSubtype="1"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wipe(up)">
                                      <p:cBhvr>
                                        <p:cTn id="64" dur="500"/>
                                        <p:tgtEl>
                                          <p:spTgt spid="26"/>
                                        </p:tgtEl>
                                      </p:cBhvr>
                                    </p:animEffect>
                                  </p:childTnLst>
                                </p:cTn>
                              </p:par>
                              <p:par>
                                <p:cTn id="65" presetID="42" presetClass="entr" presetSubtype="0"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500"/>
                                        <p:tgtEl>
                                          <p:spTgt spid="25"/>
                                        </p:tgtEl>
                                      </p:cBhvr>
                                    </p:animEffect>
                                    <p:anim calcmode="lin" valueType="num">
                                      <p:cBhvr>
                                        <p:cTn id="68" dur="500" fill="hold"/>
                                        <p:tgtEl>
                                          <p:spTgt spid="25"/>
                                        </p:tgtEl>
                                        <p:attrNameLst>
                                          <p:attrName>ppt_x</p:attrName>
                                        </p:attrNameLst>
                                      </p:cBhvr>
                                      <p:tavLst>
                                        <p:tav tm="0">
                                          <p:val>
                                            <p:strVal val="#ppt_x"/>
                                          </p:val>
                                        </p:tav>
                                        <p:tav tm="100000">
                                          <p:val>
                                            <p:strVal val="#ppt_x"/>
                                          </p:val>
                                        </p:tav>
                                      </p:tavLst>
                                    </p:anim>
                                    <p:anim calcmode="lin" valueType="num">
                                      <p:cBhvr>
                                        <p:cTn id="69"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6" grpId="0"/>
      <p:bldP spid="30727" grpId="0"/>
      <p:bldP spid="30728" grpId="0"/>
      <p:bldP spid="30729" grpId="0"/>
      <p:bldP spid="17" grpId="0"/>
      <p:bldP spid="20" grpId="0"/>
      <p:bldP spid="21" grpId="0"/>
      <p:bldP spid="22" grpId="0"/>
      <p:bldP spid="23" grpId="0"/>
      <p:bldP spid="24" grpId="0"/>
      <p:bldP spid="25" grpId="0"/>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sucaiw-07xtkdyl83730htd.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843558"/>
            <a:ext cx="4295750" cy="4295750"/>
          </a:xfrm>
          <a:prstGeom prst="rect">
            <a:avLst/>
          </a:prstGeom>
          <a:noFill/>
          <a:extLst>
            <a:ext uri="{909E8E84-426E-40DD-AFC4-6F175D3DCCD1}">
              <a14:hiddenFill xmlns:a14="http://schemas.microsoft.com/office/drawing/2010/main">
                <a:solidFill>
                  <a:srgbClr val="FFFFFF"/>
                </a:solidFill>
              </a14:hiddenFill>
            </a:ext>
          </a:extLst>
        </p:spPr>
      </p:pic>
      <p:sp>
        <p:nvSpPr>
          <p:cNvPr id="34" name="矩形 33"/>
          <p:cNvSpPr/>
          <p:nvPr/>
        </p:nvSpPr>
        <p:spPr>
          <a:xfrm>
            <a:off x="1763688" y="267494"/>
            <a:ext cx="7380312" cy="1440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5284470" y="1400106"/>
            <a:ext cx="3432701" cy="369332"/>
          </a:xfrm>
          <a:prstGeom prst="rect">
            <a:avLst/>
          </a:prstGeom>
          <a:noFill/>
        </p:spPr>
        <p:txBody>
          <a:bodyPr wrap="square" rtlCol="0">
            <a:spAutoFit/>
          </a:bodyPr>
          <a:lstStyle/>
          <a:p>
            <a:r>
              <a:rPr lang="en-US" altLang="zh-CN" sz="900" dirty="0">
                <a:solidFill>
                  <a:schemeClr val="bg1">
                    <a:lumMod val="50000"/>
                  </a:schemeClr>
                </a:solidFill>
                <a:latin typeface="TeXGyreAdventor" panose="00000500000000000000" pitchFamily="50" charset="0"/>
              </a:rPr>
              <a:t>You can click here to enter your text. You can click here to enter your text. You can click here to enter your text. </a:t>
            </a:r>
            <a:endParaRPr lang="en-US" altLang="zh-CN" sz="900" dirty="0" smtClean="0">
              <a:solidFill>
                <a:schemeClr val="bg1">
                  <a:lumMod val="50000"/>
                </a:schemeClr>
              </a:solidFill>
              <a:latin typeface="TeXGyreAdventor" panose="00000500000000000000" pitchFamily="50" charset="0"/>
            </a:endParaRPr>
          </a:p>
        </p:txBody>
      </p:sp>
      <p:sp>
        <p:nvSpPr>
          <p:cNvPr id="39" name="Freeform 74"/>
          <p:cNvSpPr>
            <a:spLocks noEditPoints="1"/>
          </p:cNvSpPr>
          <p:nvPr/>
        </p:nvSpPr>
        <p:spPr bwMode="auto">
          <a:xfrm>
            <a:off x="4824431" y="1262168"/>
            <a:ext cx="281362" cy="381051"/>
          </a:xfrm>
          <a:custGeom>
            <a:avLst/>
            <a:gdLst>
              <a:gd name="T0" fmla="*/ 429 w 429"/>
              <a:gd name="T1" fmla="*/ 154 h 581"/>
              <a:gd name="T2" fmla="*/ 429 w 429"/>
              <a:gd name="T3" fmla="*/ 581 h 581"/>
              <a:gd name="T4" fmla="*/ 0 w 429"/>
              <a:gd name="T5" fmla="*/ 581 h 581"/>
              <a:gd name="T6" fmla="*/ 0 w 429"/>
              <a:gd name="T7" fmla="*/ 0 h 581"/>
              <a:gd name="T8" fmla="*/ 275 w 429"/>
              <a:gd name="T9" fmla="*/ 0 h 581"/>
              <a:gd name="T10" fmla="*/ 429 w 429"/>
              <a:gd name="T11" fmla="*/ 154 h 581"/>
              <a:gd name="T12" fmla="*/ 429 w 429"/>
              <a:gd name="T13" fmla="*/ 154 h 581"/>
              <a:gd name="T14" fmla="*/ 279 w 429"/>
              <a:gd name="T15" fmla="*/ 57 h 581"/>
              <a:gd name="T16" fmla="*/ 279 w 429"/>
              <a:gd name="T17" fmla="*/ 150 h 581"/>
              <a:gd name="T18" fmla="*/ 372 w 429"/>
              <a:gd name="T19" fmla="*/ 150 h 581"/>
              <a:gd name="T20" fmla="*/ 279 w 429"/>
              <a:gd name="T21" fmla="*/ 57 h 581"/>
              <a:gd name="T22" fmla="*/ 279 w 429"/>
              <a:gd name="T23" fmla="*/ 57 h 581"/>
              <a:gd name="T24" fmla="*/ 242 w 429"/>
              <a:gd name="T25" fmla="*/ 38 h 581"/>
              <a:gd name="T26" fmla="*/ 35 w 429"/>
              <a:gd name="T27" fmla="*/ 38 h 581"/>
              <a:gd name="T28" fmla="*/ 35 w 429"/>
              <a:gd name="T29" fmla="*/ 543 h 581"/>
              <a:gd name="T30" fmla="*/ 391 w 429"/>
              <a:gd name="T31" fmla="*/ 543 h 581"/>
              <a:gd name="T32" fmla="*/ 391 w 429"/>
              <a:gd name="T33" fmla="*/ 188 h 581"/>
              <a:gd name="T34" fmla="*/ 242 w 429"/>
              <a:gd name="T35" fmla="*/ 188 h 581"/>
              <a:gd name="T36" fmla="*/ 242 w 429"/>
              <a:gd name="T37" fmla="*/ 38 h 581"/>
              <a:gd name="T38" fmla="*/ 242 w 429"/>
              <a:gd name="T39" fmla="*/ 38 h 581"/>
              <a:gd name="T40" fmla="*/ 73 w 429"/>
              <a:gd name="T41" fmla="*/ 486 h 581"/>
              <a:gd name="T42" fmla="*/ 353 w 429"/>
              <a:gd name="T43" fmla="*/ 486 h 581"/>
              <a:gd name="T44" fmla="*/ 353 w 429"/>
              <a:gd name="T45" fmla="*/ 451 h 581"/>
              <a:gd name="T46" fmla="*/ 73 w 429"/>
              <a:gd name="T47" fmla="*/ 451 h 581"/>
              <a:gd name="T48" fmla="*/ 73 w 429"/>
              <a:gd name="T49" fmla="*/ 486 h 581"/>
              <a:gd name="T50" fmla="*/ 73 w 429"/>
              <a:gd name="T51" fmla="*/ 486 h 581"/>
              <a:gd name="T52" fmla="*/ 73 w 429"/>
              <a:gd name="T53" fmla="*/ 413 h 581"/>
              <a:gd name="T54" fmla="*/ 353 w 429"/>
              <a:gd name="T55" fmla="*/ 413 h 581"/>
              <a:gd name="T56" fmla="*/ 353 w 429"/>
              <a:gd name="T57" fmla="*/ 375 h 581"/>
              <a:gd name="T58" fmla="*/ 73 w 429"/>
              <a:gd name="T59" fmla="*/ 375 h 581"/>
              <a:gd name="T60" fmla="*/ 73 w 429"/>
              <a:gd name="T61" fmla="*/ 413 h 581"/>
              <a:gd name="T62" fmla="*/ 73 w 429"/>
              <a:gd name="T63" fmla="*/ 413 h 581"/>
              <a:gd name="T64" fmla="*/ 73 w 429"/>
              <a:gd name="T65" fmla="*/ 337 h 581"/>
              <a:gd name="T66" fmla="*/ 353 w 429"/>
              <a:gd name="T67" fmla="*/ 337 h 581"/>
              <a:gd name="T68" fmla="*/ 353 w 429"/>
              <a:gd name="T69" fmla="*/ 299 h 581"/>
              <a:gd name="T70" fmla="*/ 73 w 429"/>
              <a:gd name="T71" fmla="*/ 299 h 581"/>
              <a:gd name="T72" fmla="*/ 73 w 429"/>
              <a:gd name="T73" fmla="*/ 337 h 581"/>
              <a:gd name="T74" fmla="*/ 73 w 429"/>
              <a:gd name="T75" fmla="*/ 337 h 581"/>
              <a:gd name="T76" fmla="*/ 73 w 429"/>
              <a:gd name="T77" fmla="*/ 261 h 581"/>
              <a:gd name="T78" fmla="*/ 353 w 429"/>
              <a:gd name="T79" fmla="*/ 261 h 581"/>
              <a:gd name="T80" fmla="*/ 353 w 429"/>
              <a:gd name="T81" fmla="*/ 226 h 581"/>
              <a:gd name="T82" fmla="*/ 73 w 429"/>
              <a:gd name="T83" fmla="*/ 226 h 581"/>
              <a:gd name="T84" fmla="*/ 73 w 429"/>
              <a:gd name="T85" fmla="*/ 261 h 581"/>
              <a:gd name="T86" fmla="*/ 73 w 429"/>
              <a:gd name="T87" fmla="*/ 261 h 581"/>
              <a:gd name="T88" fmla="*/ 73 w 429"/>
              <a:gd name="T89" fmla="*/ 188 h 581"/>
              <a:gd name="T90" fmla="*/ 204 w 429"/>
              <a:gd name="T91" fmla="*/ 188 h 581"/>
              <a:gd name="T92" fmla="*/ 204 w 429"/>
              <a:gd name="T93" fmla="*/ 150 h 581"/>
              <a:gd name="T94" fmla="*/ 73 w 429"/>
              <a:gd name="T95" fmla="*/ 150 h 581"/>
              <a:gd name="T96" fmla="*/ 73 w 429"/>
              <a:gd name="T97" fmla="*/ 188 h 581"/>
              <a:gd name="T98" fmla="*/ 73 w 429"/>
              <a:gd name="T99" fmla="*/ 188 h 581"/>
              <a:gd name="T100" fmla="*/ 73 w 429"/>
              <a:gd name="T101" fmla="*/ 112 h 581"/>
              <a:gd name="T102" fmla="*/ 204 w 429"/>
              <a:gd name="T103" fmla="*/ 112 h 581"/>
              <a:gd name="T104" fmla="*/ 204 w 429"/>
              <a:gd name="T105" fmla="*/ 76 h 581"/>
              <a:gd name="T106" fmla="*/ 73 w 429"/>
              <a:gd name="T107" fmla="*/ 76 h 581"/>
              <a:gd name="T108" fmla="*/ 73 w 429"/>
              <a:gd name="T109" fmla="*/ 112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29" h="581">
                <a:moveTo>
                  <a:pt x="429" y="154"/>
                </a:moveTo>
                <a:lnTo>
                  <a:pt x="429" y="581"/>
                </a:lnTo>
                <a:lnTo>
                  <a:pt x="0" y="581"/>
                </a:lnTo>
                <a:lnTo>
                  <a:pt x="0" y="0"/>
                </a:lnTo>
                <a:lnTo>
                  <a:pt x="275" y="0"/>
                </a:lnTo>
                <a:lnTo>
                  <a:pt x="429" y="154"/>
                </a:lnTo>
                <a:lnTo>
                  <a:pt x="429" y="154"/>
                </a:lnTo>
                <a:close/>
                <a:moveTo>
                  <a:pt x="279" y="57"/>
                </a:moveTo>
                <a:lnTo>
                  <a:pt x="279" y="150"/>
                </a:lnTo>
                <a:lnTo>
                  <a:pt x="372" y="150"/>
                </a:lnTo>
                <a:lnTo>
                  <a:pt x="279" y="57"/>
                </a:lnTo>
                <a:lnTo>
                  <a:pt x="279" y="57"/>
                </a:lnTo>
                <a:close/>
                <a:moveTo>
                  <a:pt x="242" y="38"/>
                </a:moveTo>
                <a:lnTo>
                  <a:pt x="35" y="38"/>
                </a:lnTo>
                <a:lnTo>
                  <a:pt x="35" y="543"/>
                </a:lnTo>
                <a:lnTo>
                  <a:pt x="391" y="543"/>
                </a:lnTo>
                <a:lnTo>
                  <a:pt x="391" y="188"/>
                </a:lnTo>
                <a:lnTo>
                  <a:pt x="242" y="188"/>
                </a:lnTo>
                <a:lnTo>
                  <a:pt x="242" y="38"/>
                </a:lnTo>
                <a:lnTo>
                  <a:pt x="242" y="38"/>
                </a:lnTo>
                <a:close/>
                <a:moveTo>
                  <a:pt x="73" y="486"/>
                </a:moveTo>
                <a:lnTo>
                  <a:pt x="353" y="486"/>
                </a:lnTo>
                <a:lnTo>
                  <a:pt x="353" y="451"/>
                </a:lnTo>
                <a:lnTo>
                  <a:pt x="73" y="451"/>
                </a:lnTo>
                <a:lnTo>
                  <a:pt x="73" y="486"/>
                </a:lnTo>
                <a:lnTo>
                  <a:pt x="73" y="486"/>
                </a:lnTo>
                <a:close/>
                <a:moveTo>
                  <a:pt x="73" y="413"/>
                </a:moveTo>
                <a:lnTo>
                  <a:pt x="353" y="413"/>
                </a:lnTo>
                <a:lnTo>
                  <a:pt x="353" y="375"/>
                </a:lnTo>
                <a:lnTo>
                  <a:pt x="73" y="375"/>
                </a:lnTo>
                <a:lnTo>
                  <a:pt x="73" y="413"/>
                </a:lnTo>
                <a:lnTo>
                  <a:pt x="73" y="413"/>
                </a:lnTo>
                <a:close/>
                <a:moveTo>
                  <a:pt x="73" y="337"/>
                </a:moveTo>
                <a:lnTo>
                  <a:pt x="353" y="337"/>
                </a:lnTo>
                <a:lnTo>
                  <a:pt x="353" y="299"/>
                </a:lnTo>
                <a:lnTo>
                  <a:pt x="73" y="299"/>
                </a:lnTo>
                <a:lnTo>
                  <a:pt x="73" y="337"/>
                </a:lnTo>
                <a:lnTo>
                  <a:pt x="73" y="337"/>
                </a:lnTo>
                <a:close/>
                <a:moveTo>
                  <a:pt x="73" y="261"/>
                </a:moveTo>
                <a:lnTo>
                  <a:pt x="353" y="261"/>
                </a:lnTo>
                <a:lnTo>
                  <a:pt x="353" y="226"/>
                </a:lnTo>
                <a:lnTo>
                  <a:pt x="73" y="226"/>
                </a:lnTo>
                <a:lnTo>
                  <a:pt x="73" y="261"/>
                </a:lnTo>
                <a:lnTo>
                  <a:pt x="73" y="261"/>
                </a:lnTo>
                <a:close/>
                <a:moveTo>
                  <a:pt x="73" y="188"/>
                </a:moveTo>
                <a:lnTo>
                  <a:pt x="204" y="188"/>
                </a:lnTo>
                <a:lnTo>
                  <a:pt x="204" y="150"/>
                </a:lnTo>
                <a:lnTo>
                  <a:pt x="73" y="150"/>
                </a:lnTo>
                <a:lnTo>
                  <a:pt x="73" y="188"/>
                </a:lnTo>
                <a:lnTo>
                  <a:pt x="73" y="188"/>
                </a:lnTo>
                <a:close/>
                <a:moveTo>
                  <a:pt x="73" y="112"/>
                </a:moveTo>
                <a:lnTo>
                  <a:pt x="204" y="112"/>
                </a:lnTo>
                <a:lnTo>
                  <a:pt x="204" y="76"/>
                </a:lnTo>
                <a:lnTo>
                  <a:pt x="73" y="76"/>
                </a:lnTo>
                <a:lnTo>
                  <a:pt x="73" y="112"/>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41" name="椭圆 40"/>
          <p:cNvSpPr/>
          <p:nvPr/>
        </p:nvSpPr>
        <p:spPr>
          <a:xfrm>
            <a:off x="4644008" y="1131590"/>
            <a:ext cx="642207" cy="642207"/>
          </a:xfrm>
          <a:prstGeom prst="ellipse">
            <a:avLst/>
          </a:prstGeom>
          <a:no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644008" y="2073559"/>
            <a:ext cx="642207" cy="642207"/>
          </a:xfrm>
          <a:prstGeom prst="ellipse">
            <a:avLst/>
          </a:prstGeom>
          <a:no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4805713" y="2257047"/>
            <a:ext cx="323965" cy="328747"/>
            <a:chOff x="2946401" y="1379538"/>
            <a:chExt cx="430212" cy="436562"/>
          </a:xfrm>
          <a:solidFill>
            <a:schemeClr val="bg2"/>
          </a:solidFill>
        </p:grpSpPr>
        <p:sp>
          <p:nvSpPr>
            <p:cNvPr id="50" name="Freeform 61"/>
            <p:cNvSpPr/>
            <p:nvPr/>
          </p:nvSpPr>
          <p:spPr bwMode="auto">
            <a:xfrm>
              <a:off x="3097213" y="1450975"/>
              <a:ext cx="279400" cy="327025"/>
            </a:xfrm>
            <a:custGeom>
              <a:avLst/>
              <a:gdLst>
                <a:gd name="T0" fmla="*/ 53 w 74"/>
                <a:gd name="T1" fmla="*/ 0 h 86"/>
                <a:gd name="T2" fmla="*/ 20 w 74"/>
                <a:gd name="T3" fmla="*/ 0 h 86"/>
                <a:gd name="T4" fmla="*/ 0 w 74"/>
                <a:gd name="T5" fmla="*/ 20 h 86"/>
                <a:gd name="T6" fmla="*/ 0 w 74"/>
                <a:gd name="T7" fmla="*/ 36 h 86"/>
                <a:gd name="T8" fmla="*/ 20 w 74"/>
                <a:gd name="T9" fmla="*/ 56 h 86"/>
                <a:gd name="T10" fmla="*/ 46 w 74"/>
                <a:gd name="T11" fmla="*/ 56 h 86"/>
                <a:gd name="T12" fmla="*/ 62 w 74"/>
                <a:gd name="T13" fmla="*/ 86 h 86"/>
                <a:gd name="T14" fmla="*/ 57 w 74"/>
                <a:gd name="T15" fmla="*/ 56 h 86"/>
                <a:gd name="T16" fmla="*/ 74 w 74"/>
                <a:gd name="T17" fmla="*/ 36 h 86"/>
                <a:gd name="T18" fmla="*/ 74 w 74"/>
                <a:gd name="T19" fmla="*/ 20 h 86"/>
                <a:gd name="T20" fmla="*/ 53 w 74"/>
                <a:gd name="T21"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86">
                  <a:moveTo>
                    <a:pt x="53" y="0"/>
                  </a:moveTo>
                  <a:cubicBezTo>
                    <a:pt x="20" y="0"/>
                    <a:pt x="20" y="0"/>
                    <a:pt x="20" y="0"/>
                  </a:cubicBezTo>
                  <a:cubicBezTo>
                    <a:pt x="9" y="0"/>
                    <a:pt x="0" y="9"/>
                    <a:pt x="0" y="20"/>
                  </a:cubicBezTo>
                  <a:cubicBezTo>
                    <a:pt x="0" y="36"/>
                    <a:pt x="0" y="36"/>
                    <a:pt x="0" y="36"/>
                  </a:cubicBezTo>
                  <a:cubicBezTo>
                    <a:pt x="0" y="47"/>
                    <a:pt x="9" y="56"/>
                    <a:pt x="20" y="56"/>
                  </a:cubicBezTo>
                  <a:cubicBezTo>
                    <a:pt x="46" y="56"/>
                    <a:pt x="46" y="56"/>
                    <a:pt x="46" y="56"/>
                  </a:cubicBezTo>
                  <a:cubicBezTo>
                    <a:pt x="47" y="63"/>
                    <a:pt x="50" y="83"/>
                    <a:pt x="62" y="86"/>
                  </a:cubicBezTo>
                  <a:cubicBezTo>
                    <a:pt x="62" y="86"/>
                    <a:pt x="55" y="66"/>
                    <a:pt x="57" y="56"/>
                  </a:cubicBezTo>
                  <a:cubicBezTo>
                    <a:pt x="66" y="54"/>
                    <a:pt x="74" y="46"/>
                    <a:pt x="74" y="36"/>
                  </a:cubicBezTo>
                  <a:cubicBezTo>
                    <a:pt x="74" y="20"/>
                    <a:pt x="74" y="20"/>
                    <a:pt x="74" y="20"/>
                  </a:cubicBezTo>
                  <a:cubicBezTo>
                    <a:pt x="74" y="9"/>
                    <a:pt x="64" y="0"/>
                    <a:pt x="5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62"/>
            <p:cNvSpPr/>
            <p:nvPr/>
          </p:nvSpPr>
          <p:spPr bwMode="auto">
            <a:xfrm>
              <a:off x="2946401" y="1379538"/>
              <a:ext cx="369888" cy="436562"/>
            </a:xfrm>
            <a:custGeom>
              <a:avLst/>
              <a:gdLst>
                <a:gd name="T0" fmla="*/ 36 w 98"/>
                <a:gd name="T1" fmla="*/ 55 h 115"/>
                <a:gd name="T2" fmla="*/ 36 w 98"/>
                <a:gd name="T3" fmla="*/ 38 h 115"/>
                <a:gd name="T4" fmla="*/ 59 w 98"/>
                <a:gd name="T5" fmla="*/ 15 h 115"/>
                <a:gd name="T6" fmla="*/ 95 w 98"/>
                <a:gd name="T7" fmla="*/ 15 h 115"/>
                <a:gd name="T8" fmla="*/ 98 w 98"/>
                <a:gd name="T9" fmla="*/ 16 h 115"/>
                <a:gd name="T10" fmla="*/ 78 w 98"/>
                <a:gd name="T11" fmla="*/ 0 h 115"/>
                <a:gd name="T12" fmla="*/ 21 w 98"/>
                <a:gd name="T13" fmla="*/ 0 h 115"/>
                <a:gd name="T14" fmla="*/ 0 w 98"/>
                <a:gd name="T15" fmla="*/ 20 h 115"/>
                <a:gd name="T16" fmla="*/ 0 w 98"/>
                <a:gd name="T17" fmla="*/ 55 h 115"/>
                <a:gd name="T18" fmla="*/ 21 w 98"/>
                <a:gd name="T19" fmla="*/ 76 h 115"/>
                <a:gd name="T20" fmla="*/ 30 w 98"/>
                <a:gd name="T21" fmla="*/ 76 h 115"/>
                <a:gd name="T22" fmla="*/ 11 w 98"/>
                <a:gd name="T23" fmla="*/ 110 h 115"/>
                <a:gd name="T24" fmla="*/ 50 w 98"/>
                <a:gd name="T25" fmla="*/ 76 h 115"/>
                <a:gd name="T26" fmla="*/ 36 w 98"/>
                <a:gd name="T27" fmla="*/ 5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8" h="115">
                  <a:moveTo>
                    <a:pt x="36" y="55"/>
                  </a:moveTo>
                  <a:cubicBezTo>
                    <a:pt x="36" y="38"/>
                    <a:pt x="36" y="38"/>
                    <a:pt x="36" y="38"/>
                  </a:cubicBezTo>
                  <a:cubicBezTo>
                    <a:pt x="36" y="25"/>
                    <a:pt x="46" y="15"/>
                    <a:pt x="59" y="15"/>
                  </a:cubicBezTo>
                  <a:cubicBezTo>
                    <a:pt x="95" y="15"/>
                    <a:pt x="95" y="15"/>
                    <a:pt x="95" y="15"/>
                  </a:cubicBezTo>
                  <a:cubicBezTo>
                    <a:pt x="96" y="15"/>
                    <a:pt x="97" y="16"/>
                    <a:pt x="98" y="16"/>
                  </a:cubicBezTo>
                  <a:cubicBezTo>
                    <a:pt x="96" y="7"/>
                    <a:pt x="88" y="0"/>
                    <a:pt x="78" y="0"/>
                  </a:cubicBezTo>
                  <a:cubicBezTo>
                    <a:pt x="21" y="0"/>
                    <a:pt x="21" y="0"/>
                    <a:pt x="21" y="0"/>
                  </a:cubicBezTo>
                  <a:cubicBezTo>
                    <a:pt x="9" y="0"/>
                    <a:pt x="0" y="9"/>
                    <a:pt x="0" y="20"/>
                  </a:cubicBezTo>
                  <a:cubicBezTo>
                    <a:pt x="0" y="55"/>
                    <a:pt x="0" y="55"/>
                    <a:pt x="0" y="55"/>
                  </a:cubicBezTo>
                  <a:cubicBezTo>
                    <a:pt x="0" y="67"/>
                    <a:pt x="9" y="76"/>
                    <a:pt x="21" y="76"/>
                  </a:cubicBezTo>
                  <a:cubicBezTo>
                    <a:pt x="30" y="76"/>
                    <a:pt x="30" y="76"/>
                    <a:pt x="30" y="76"/>
                  </a:cubicBezTo>
                  <a:cubicBezTo>
                    <a:pt x="29" y="85"/>
                    <a:pt x="26" y="106"/>
                    <a:pt x="11" y="110"/>
                  </a:cubicBezTo>
                  <a:cubicBezTo>
                    <a:pt x="11" y="110"/>
                    <a:pt x="40" y="115"/>
                    <a:pt x="50" y="76"/>
                  </a:cubicBezTo>
                  <a:cubicBezTo>
                    <a:pt x="42" y="73"/>
                    <a:pt x="36" y="65"/>
                    <a:pt x="36"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3" name="椭圆 52"/>
          <p:cNvSpPr/>
          <p:nvPr/>
        </p:nvSpPr>
        <p:spPr>
          <a:xfrm>
            <a:off x="4644008" y="2937655"/>
            <a:ext cx="642207" cy="642207"/>
          </a:xfrm>
          <a:prstGeom prst="ellipse">
            <a:avLst/>
          </a:prstGeom>
          <a:no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4779126" y="3120538"/>
            <a:ext cx="371972" cy="276442"/>
            <a:chOff x="7397485" y="3586794"/>
            <a:chExt cx="1720118" cy="1278360"/>
          </a:xfrm>
          <a:solidFill>
            <a:schemeClr val="bg2"/>
          </a:solidFill>
        </p:grpSpPr>
        <p:sp>
          <p:nvSpPr>
            <p:cNvPr id="55" name="Freeform 38"/>
            <p:cNvSpPr>
              <a:spLocks noEditPoints="1"/>
            </p:cNvSpPr>
            <p:nvPr/>
          </p:nvSpPr>
          <p:spPr bwMode="auto">
            <a:xfrm>
              <a:off x="7397485" y="3586794"/>
              <a:ext cx="1720118" cy="1278360"/>
            </a:xfrm>
            <a:custGeom>
              <a:avLst/>
              <a:gdLst>
                <a:gd name="T0" fmla="*/ 83 w 489"/>
                <a:gd name="T1" fmla="*/ 363 h 363"/>
                <a:gd name="T2" fmla="*/ 0 w 489"/>
                <a:gd name="T3" fmla="*/ 280 h 363"/>
                <a:gd name="T4" fmla="*/ 0 w 489"/>
                <a:gd name="T5" fmla="*/ 280 h 363"/>
                <a:gd name="T6" fmla="*/ 0 w 489"/>
                <a:gd name="T7" fmla="*/ 83 h 363"/>
                <a:gd name="T8" fmla="*/ 83 w 489"/>
                <a:gd name="T9" fmla="*/ 0 h 363"/>
                <a:gd name="T10" fmla="*/ 83 w 489"/>
                <a:gd name="T11" fmla="*/ 0 h 363"/>
                <a:gd name="T12" fmla="*/ 406 w 489"/>
                <a:gd name="T13" fmla="*/ 0 h 363"/>
                <a:gd name="T14" fmla="*/ 489 w 489"/>
                <a:gd name="T15" fmla="*/ 83 h 363"/>
                <a:gd name="T16" fmla="*/ 489 w 489"/>
                <a:gd name="T17" fmla="*/ 83 h 363"/>
                <a:gd name="T18" fmla="*/ 489 w 489"/>
                <a:gd name="T19" fmla="*/ 280 h 363"/>
                <a:gd name="T20" fmla="*/ 406 w 489"/>
                <a:gd name="T21" fmla="*/ 363 h 363"/>
                <a:gd name="T22" fmla="*/ 406 w 489"/>
                <a:gd name="T23" fmla="*/ 363 h 363"/>
                <a:gd name="T24" fmla="*/ 83 w 489"/>
                <a:gd name="T25" fmla="*/ 363 h 363"/>
                <a:gd name="T26" fmla="*/ 43 w 489"/>
                <a:gd name="T27" fmla="*/ 83 h 363"/>
                <a:gd name="T28" fmla="*/ 43 w 489"/>
                <a:gd name="T29" fmla="*/ 280 h 363"/>
                <a:gd name="T30" fmla="*/ 83 w 489"/>
                <a:gd name="T31" fmla="*/ 320 h 363"/>
                <a:gd name="T32" fmla="*/ 83 w 489"/>
                <a:gd name="T33" fmla="*/ 320 h 363"/>
                <a:gd name="T34" fmla="*/ 406 w 489"/>
                <a:gd name="T35" fmla="*/ 320 h 363"/>
                <a:gd name="T36" fmla="*/ 446 w 489"/>
                <a:gd name="T37" fmla="*/ 280 h 363"/>
                <a:gd name="T38" fmla="*/ 446 w 489"/>
                <a:gd name="T39" fmla="*/ 280 h 363"/>
                <a:gd name="T40" fmla="*/ 446 w 489"/>
                <a:gd name="T41" fmla="*/ 83 h 363"/>
                <a:gd name="T42" fmla="*/ 406 w 489"/>
                <a:gd name="T43" fmla="*/ 43 h 363"/>
                <a:gd name="T44" fmla="*/ 406 w 489"/>
                <a:gd name="T45" fmla="*/ 43 h 363"/>
                <a:gd name="T46" fmla="*/ 83 w 489"/>
                <a:gd name="T47" fmla="*/ 43 h 363"/>
                <a:gd name="T48" fmla="*/ 43 w 489"/>
                <a:gd name="T49" fmla="*/ 8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9" h="363">
                  <a:moveTo>
                    <a:pt x="83" y="363"/>
                  </a:moveTo>
                  <a:cubicBezTo>
                    <a:pt x="37" y="363"/>
                    <a:pt x="0" y="326"/>
                    <a:pt x="0" y="280"/>
                  </a:cubicBezTo>
                  <a:cubicBezTo>
                    <a:pt x="0" y="280"/>
                    <a:pt x="0" y="280"/>
                    <a:pt x="0" y="280"/>
                  </a:cubicBezTo>
                  <a:cubicBezTo>
                    <a:pt x="0" y="83"/>
                    <a:pt x="0" y="83"/>
                    <a:pt x="0" y="83"/>
                  </a:cubicBezTo>
                  <a:cubicBezTo>
                    <a:pt x="0" y="38"/>
                    <a:pt x="37" y="0"/>
                    <a:pt x="83" y="0"/>
                  </a:cubicBezTo>
                  <a:cubicBezTo>
                    <a:pt x="83" y="0"/>
                    <a:pt x="83" y="0"/>
                    <a:pt x="83" y="0"/>
                  </a:cubicBezTo>
                  <a:cubicBezTo>
                    <a:pt x="406" y="0"/>
                    <a:pt x="406" y="0"/>
                    <a:pt x="406" y="0"/>
                  </a:cubicBezTo>
                  <a:cubicBezTo>
                    <a:pt x="451" y="0"/>
                    <a:pt x="489" y="38"/>
                    <a:pt x="489" y="83"/>
                  </a:cubicBezTo>
                  <a:cubicBezTo>
                    <a:pt x="489" y="83"/>
                    <a:pt x="489" y="83"/>
                    <a:pt x="489" y="83"/>
                  </a:cubicBezTo>
                  <a:cubicBezTo>
                    <a:pt x="489" y="280"/>
                    <a:pt x="489" y="280"/>
                    <a:pt x="489" y="280"/>
                  </a:cubicBezTo>
                  <a:cubicBezTo>
                    <a:pt x="489" y="326"/>
                    <a:pt x="451" y="363"/>
                    <a:pt x="406" y="363"/>
                  </a:cubicBezTo>
                  <a:cubicBezTo>
                    <a:pt x="406" y="363"/>
                    <a:pt x="406" y="363"/>
                    <a:pt x="406" y="363"/>
                  </a:cubicBezTo>
                  <a:cubicBezTo>
                    <a:pt x="83" y="363"/>
                    <a:pt x="83" y="363"/>
                    <a:pt x="83" y="363"/>
                  </a:cubicBezTo>
                  <a:close/>
                  <a:moveTo>
                    <a:pt x="43" y="83"/>
                  </a:moveTo>
                  <a:cubicBezTo>
                    <a:pt x="43" y="280"/>
                    <a:pt x="43" y="280"/>
                    <a:pt x="43" y="280"/>
                  </a:cubicBezTo>
                  <a:cubicBezTo>
                    <a:pt x="43" y="302"/>
                    <a:pt x="61" y="320"/>
                    <a:pt x="83" y="320"/>
                  </a:cubicBezTo>
                  <a:cubicBezTo>
                    <a:pt x="83" y="320"/>
                    <a:pt x="83" y="320"/>
                    <a:pt x="83" y="320"/>
                  </a:cubicBezTo>
                  <a:cubicBezTo>
                    <a:pt x="406" y="320"/>
                    <a:pt x="406" y="320"/>
                    <a:pt x="406" y="320"/>
                  </a:cubicBezTo>
                  <a:cubicBezTo>
                    <a:pt x="428" y="320"/>
                    <a:pt x="446" y="302"/>
                    <a:pt x="446" y="280"/>
                  </a:cubicBezTo>
                  <a:cubicBezTo>
                    <a:pt x="446" y="280"/>
                    <a:pt x="446" y="280"/>
                    <a:pt x="446" y="280"/>
                  </a:cubicBezTo>
                  <a:cubicBezTo>
                    <a:pt x="446" y="83"/>
                    <a:pt x="446" y="83"/>
                    <a:pt x="446" y="83"/>
                  </a:cubicBezTo>
                  <a:cubicBezTo>
                    <a:pt x="446" y="61"/>
                    <a:pt x="428" y="43"/>
                    <a:pt x="406" y="43"/>
                  </a:cubicBezTo>
                  <a:cubicBezTo>
                    <a:pt x="406" y="43"/>
                    <a:pt x="406" y="43"/>
                    <a:pt x="406" y="43"/>
                  </a:cubicBezTo>
                  <a:cubicBezTo>
                    <a:pt x="83" y="43"/>
                    <a:pt x="83" y="43"/>
                    <a:pt x="83" y="43"/>
                  </a:cubicBezTo>
                  <a:cubicBezTo>
                    <a:pt x="61" y="43"/>
                    <a:pt x="43" y="61"/>
                    <a:pt x="43"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40"/>
            <p:cNvSpPr/>
            <p:nvPr/>
          </p:nvSpPr>
          <p:spPr bwMode="auto">
            <a:xfrm>
              <a:off x="7661367" y="3921044"/>
              <a:ext cx="1192355" cy="619633"/>
            </a:xfrm>
            <a:custGeom>
              <a:avLst/>
              <a:gdLst>
                <a:gd name="T0" fmla="*/ 3 w 339"/>
                <a:gd name="T1" fmla="*/ 169 h 176"/>
                <a:gd name="T2" fmla="*/ 4 w 339"/>
                <a:gd name="T3" fmla="*/ 155 h 176"/>
                <a:gd name="T4" fmla="*/ 4 w 339"/>
                <a:gd name="T5" fmla="*/ 155 h 176"/>
                <a:gd name="T6" fmla="*/ 57 w 339"/>
                <a:gd name="T7" fmla="*/ 102 h 176"/>
                <a:gd name="T8" fmla="*/ 66 w 339"/>
                <a:gd name="T9" fmla="*/ 99 h 176"/>
                <a:gd name="T10" fmla="*/ 66 w 339"/>
                <a:gd name="T11" fmla="*/ 99 h 176"/>
                <a:gd name="T12" fmla="*/ 72 w 339"/>
                <a:gd name="T13" fmla="*/ 105 h 176"/>
                <a:gd name="T14" fmla="*/ 72 w 339"/>
                <a:gd name="T15" fmla="*/ 105 h 176"/>
                <a:gd name="T16" fmla="*/ 83 w 339"/>
                <a:gd name="T17" fmla="*/ 144 h 176"/>
                <a:gd name="T18" fmla="*/ 166 w 339"/>
                <a:gd name="T19" fmla="*/ 12 h 176"/>
                <a:gd name="T20" fmla="*/ 176 w 339"/>
                <a:gd name="T21" fmla="*/ 7 h 176"/>
                <a:gd name="T22" fmla="*/ 176 w 339"/>
                <a:gd name="T23" fmla="*/ 7 h 176"/>
                <a:gd name="T24" fmla="*/ 182 w 339"/>
                <a:gd name="T25" fmla="*/ 16 h 176"/>
                <a:gd name="T26" fmla="*/ 182 w 339"/>
                <a:gd name="T27" fmla="*/ 16 h 176"/>
                <a:gd name="T28" fmla="*/ 181 w 339"/>
                <a:gd name="T29" fmla="*/ 99 h 176"/>
                <a:gd name="T30" fmla="*/ 221 w 339"/>
                <a:gd name="T31" fmla="*/ 59 h 176"/>
                <a:gd name="T32" fmla="*/ 228 w 339"/>
                <a:gd name="T33" fmla="*/ 57 h 176"/>
                <a:gd name="T34" fmla="*/ 228 w 339"/>
                <a:gd name="T35" fmla="*/ 57 h 176"/>
                <a:gd name="T36" fmla="*/ 234 w 339"/>
                <a:gd name="T37" fmla="*/ 61 h 176"/>
                <a:gd name="T38" fmla="*/ 234 w 339"/>
                <a:gd name="T39" fmla="*/ 61 h 176"/>
                <a:gd name="T40" fmla="*/ 246 w 339"/>
                <a:gd name="T41" fmla="*/ 84 h 176"/>
                <a:gd name="T42" fmla="*/ 322 w 339"/>
                <a:gd name="T43" fmla="*/ 5 h 176"/>
                <a:gd name="T44" fmla="*/ 335 w 339"/>
                <a:gd name="T45" fmla="*/ 4 h 176"/>
                <a:gd name="T46" fmla="*/ 335 w 339"/>
                <a:gd name="T47" fmla="*/ 4 h 176"/>
                <a:gd name="T48" fmla="*/ 335 w 339"/>
                <a:gd name="T49" fmla="*/ 18 h 176"/>
                <a:gd name="T50" fmla="*/ 335 w 339"/>
                <a:gd name="T51" fmla="*/ 18 h 176"/>
                <a:gd name="T52" fmla="*/ 251 w 339"/>
                <a:gd name="T53" fmla="*/ 106 h 176"/>
                <a:gd name="T54" fmla="*/ 243 w 339"/>
                <a:gd name="T55" fmla="*/ 110 h 176"/>
                <a:gd name="T56" fmla="*/ 243 w 339"/>
                <a:gd name="T57" fmla="*/ 110 h 176"/>
                <a:gd name="T58" fmla="*/ 236 w 339"/>
                <a:gd name="T59" fmla="*/ 106 h 176"/>
                <a:gd name="T60" fmla="*/ 236 w 339"/>
                <a:gd name="T61" fmla="*/ 106 h 176"/>
                <a:gd name="T62" fmla="*/ 224 w 339"/>
                <a:gd name="T63" fmla="*/ 81 h 176"/>
                <a:gd name="T64" fmla="*/ 177 w 339"/>
                <a:gd name="T65" fmla="*/ 126 h 176"/>
                <a:gd name="T66" fmla="*/ 168 w 339"/>
                <a:gd name="T67" fmla="*/ 127 h 176"/>
                <a:gd name="T68" fmla="*/ 168 w 339"/>
                <a:gd name="T69" fmla="*/ 127 h 176"/>
                <a:gd name="T70" fmla="*/ 163 w 339"/>
                <a:gd name="T71" fmla="*/ 119 h 176"/>
                <a:gd name="T72" fmla="*/ 163 w 339"/>
                <a:gd name="T73" fmla="*/ 119 h 176"/>
                <a:gd name="T74" fmla="*/ 164 w 339"/>
                <a:gd name="T75" fmla="*/ 49 h 176"/>
                <a:gd name="T76" fmla="*/ 88 w 339"/>
                <a:gd name="T77" fmla="*/ 171 h 176"/>
                <a:gd name="T78" fmla="*/ 79 w 339"/>
                <a:gd name="T79" fmla="*/ 176 h 176"/>
                <a:gd name="T80" fmla="*/ 79 w 339"/>
                <a:gd name="T81" fmla="*/ 176 h 176"/>
                <a:gd name="T82" fmla="*/ 71 w 339"/>
                <a:gd name="T83" fmla="*/ 170 h 176"/>
                <a:gd name="T84" fmla="*/ 71 w 339"/>
                <a:gd name="T85" fmla="*/ 170 h 176"/>
                <a:gd name="T86" fmla="*/ 59 w 339"/>
                <a:gd name="T87" fmla="*/ 126 h 176"/>
                <a:gd name="T88" fmla="*/ 16 w 339"/>
                <a:gd name="T89" fmla="*/ 170 h 176"/>
                <a:gd name="T90" fmla="*/ 16 w 339"/>
                <a:gd name="T91" fmla="*/ 170 h 176"/>
                <a:gd name="T92" fmla="*/ 7 w 339"/>
                <a:gd name="T93" fmla="*/ 172 h 176"/>
                <a:gd name="T94" fmla="*/ 7 w 339"/>
                <a:gd name="T95" fmla="*/ 172 h 176"/>
                <a:gd name="T96" fmla="*/ 3 w 339"/>
                <a:gd name="T97" fmla="*/ 16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9" h="176">
                  <a:moveTo>
                    <a:pt x="3" y="169"/>
                  </a:moveTo>
                  <a:cubicBezTo>
                    <a:pt x="0" y="166"/>
                    <a:pt x="0" y="159"/>
                    <a:pt x="4" y="155"/>
                  </a:cubicBezTo>
                  <a:cubicBezTo>
                    <a:pt x="4" y="155"/>
                    <a:pt x="4" y="155"/>
                    <a:pt x="4" y="155"/>
                  </a:cubicBezTo>
                  <a:cubicBezTo>
                    <a:pt x="57" y="102"/>
                    <a:pt x="57" y="102"/>
                    <a:pt x="57" y="102"/>
                  </a:cubicBezTo>
                  <a:cubicBezTo>
                    <a:pt x="60" y="99"/>
                    <a:pt x="63" y="98"/>
                    <a:pt x="66" y="99"/>
                  </a:cubicBezTo>
                  <a:cubicBezTo>
                    <a:pt x="66" y="99"/>
                    <a:pt x="66" y="99"/>
                    <a:pt x="66" y="99"/>
                  </a:cubicBezTo>
                  <a:cubicBezTo>
                    <a:pt x="69" y="100"/>
                    <a:pt x="71" y="102"/>
                    <a:pt x="72" y="105"/>
                  </a:cubicBezTo>
                  <a:cubicBezTo>
                    <a:pt x="72" y="105"/>
                    <a:pt x="72" y="105"/>
                    <a:pt x="72" y="105"/>
                  </a:cubicBezTo>
                  <a:cubicBezTo>
                    <a:pt x="83" y="144"/>
                    <a:pt x="83" y="144"/>
                    <a:pt x="83" y="144"/>
                  </a:cubicBezTo>
                  <a:cubicBezTo>
                    <a:pt x="166" y="12"/>
                    <a:pt x="166" y="12"/>
                    <a:pt x="166" y="12"/>
                  </a:cubicBezTo>
                  <a:cubicBezTo>
                    <a:pt x="168" y="8"/>
                    <a:pt x="172" y="6"/>
                    <a:pt x="176" y="7"/>
                  </a:cubicBezTo>
                  <a:cubicBezTo>
                    <a:pt x="176" y="7"/>
                    <a:pt x="176" y="7"/>
                    <a:pt x="176" y="7"/>
                  </a:cubicBezTo>
                  <a:cubicBezTo>
                    <a:pt x="180" y="8"/>
                    <a:pt x="182" y="12"/>
                    <a:pt x="182" y="16"/>
                  </a:cubicBezTo>
                  <a:cubicBezTo>
                    <a:pt x="182" y="16"/>
                    <a:pt x="182" y="16"/>
                    <a:pt x="182" y="16"/>
                  </a:cubicBezTo>
                  <a:cubicBezTo>
                    <a:pt x="181" y="99"/>
                    <a:pt x="181" y="99"/>
                    <a:pt x="181" y="99"/>
                  </a:cubicBezTo>
                  <a:cubicBezTo>
                    <a:pt x="221" y="59"/>
                    <a:pt x="221" y="59"/>
                    <a:pt x="221" y="59"/>
                  </a:cubicBezTo>
                  <a:cubicBezTo>
                    <a:pt x="223" y="57"/>
                    <a:pt x="226" y="57"/>
                    <a:pt x="228" y="57"/>
                  </a:cubicBezTo>
                  <a:cubicBezTo>
                    <a:pt x="228" y="57"/>
                    <a:pt x="228" y="57"/>
                    <a:pt x="228" y="57"/>
                  </a:cubicBezTo>
                  <a:cubicBezTo>
                    <a:pt x="231" y="58"/>
                    <a:pt x="233" y="59"/>
                    <a:pt x="234" y="61"/>
                  </a:cubicBezTo>
                  <a:cubicBezTo>
                    <a:pt x="234" y="61"/>
                    <a:pt x="234" y="61"/>
                    <a:pt x="234" y="61"/>
                  </a:cubicBezTo>
                  <a:cubicBezTo>
                    <a:pt x="246" y="84"/>
                    <a:pt x="246" y="84"/>
                    <a:pt x="246" y="84"/>
                  </a:cubicBezTo>
                  <a:cubicBezTo>
                    <a:pt x="322" y="5"/>
                    <a:pt x="322" y="5"/>
                    <a:pt x="322" y="5"/>
                  </a:cubicBezTo>
                  <a:cubicBezTo>
                    <a:pt x="326" y="1"/>
                    <a:pt x="331" y="0"/>
                    <a:pt x="335" y="4"/>
                  </a:cubicBezTo>
                  <a:cubicBezTo>
                    <a:pt x="335" y="4"/>
                    <a:pt x="335" y="4"/>
                    <a:pt x="335" y="4"/>
                  </a:cubicBezTo>
                  <a:cubicBezTo>
                    <a:pt x="339" y="8"/>
                    <a:pt x="339" y="14"/>
                    <a:pt x="335" y="18"/>
                  </a:cubicBezTo>
                  <a:cubicBezTo>
                    <a:pt x="335" y="18"/>
                    <a:pt x="335" y="18"/>
                    <a:pt x="335" y="18"/>
                  </a:cubicBezTo>
                  <a:cubicBezTo>
                    <a:pt x="251" y="106"/>
                    <a:pt x="251" y="106"/>
                    <a:pt x="251" y="106"/>
                  </a:cubicBezTo>
                  <a:cubicBezTo>
                    <a:pt x="249" y="109"/>
                    <a:pt x="246" y="110"/>
                    <a:pt x="243" y="110"/>
                  </a:cubicBezTo>
                  <a:cubicBezTo>
                    <a:pt x="243" y="110"/>
                    <a:pt x="243" y="110"/>
                    <a:pt x="243" y="110"/>
                  </a:cubicBezTo>
                  <a:cubicBezTo>
                    <a:pt x="240" y="110"/>
                    <a:pt x="238" y="108"/>
                    <a:pt x="236" y="106"/>
                  </a:cubicBezTo>
                  <a:cubicBezTo>
                    <a:pt x="236" y="106"/>
                    <a:pt x="236" y="106"/>
                    <a:pt x="236" y="106"/>
                  </a:cubicBezTo>
                  <a:cubicBezTo>
                    <a:pt x="224" y="81"/>
                    <a:pt x="224" y="81"/>
                    <a:pt x="224" y="81"/>
                  </a:cubicBezTo>
                  <a:cubicBezTo>
                    <a:pt x="177" y="126"/>
                    <a:pt x="177" y="126"/>
                    <a:pt x="177" y="126"/>
                  </a:cubicBezTo>
                  <a:cubicBezTo>
                    <a:pt x="174" y="128"/>
                    <a:pt x="171" y="129"/>
                    <a:pt x="168" y="127"/>
                  </a:cubicBezTo>
                  <a:cubicBezTo>
                    <a:pt x="168" y="127"/>
                    <a:pt x="168" y="127"/>
                    <a:pt x="168" y="127"/>
                  </a:cubicBezTo>
                  <a:cubicBezTo>
                    <a:pt x="165" y="126"/>
                    <a:pt x="163" y="123"/>
                    <a:pt x="163" y="119"/>
                  </a:cubicBezTo>
                  <a:cubicBezTo>
                    <a:pt x="163" y="119"/>
                    <a:pt x="163" y="119"/>
                    <a:pt x="163" y="119"/>
                  </a:cubicBezTo>
                  <a:cubicBezTo>
                    <a:pt x="164" y="49"/>
                    <a:pt x="164" y="49"/>
                    <a:pt x="164" y="49"/>
                  </a:cubicBezTo>
                  <a:cubicBezTo>
                    <a:pt x="88" y="171"/>
                    <a:pt x="88" y="171"/>
                    <a:pt x="88" y="171"/>
                  </a:cubicBezTo>
                  <a:cubicBezTo>
                    <a:pt x="86" y="174"/>
                    <a:pt x="82" y="176"/>
                    <a:pt x="79" y="176"/>
                  </a:cubicBezTo>
                  <a:cubicBezTo>
                    <a:pt x="79" y="176"/>
                    <a:pt x="79" y="176"/>
                    <a:pt x="79" y="176"/>
                  </a:cubicBezTo>
                  <a:cubicBezTo>
                    <a:pt x="75" y="176"/>
                    <a:pt x="72" y="173"/>
                    <a:pt x="71" y="170"/>
                  </a:cubicBezTo>
                  <a:cubicBezTo>
                    <a:pt x="71" y="170"/>
                    <a:pt x="71" y="170"/>
                    <a:pt x="71" y="170"/>
                  </a:cubicBezTo>
                  <a:cubicBezTo>
                    <a:pt x="59" y="126"/>
                    <a:pt x="59" y="126"/>
                    <a:pt x="59" y="126"/>
                  </a:cubicBezTo>
                  <a:cubicBezTo>
                    <a:pt x="16" y="170"/>
                    <a:pt x="16" y="170"/>
                    <a:pt x="16" y="170"/>
                  </a:cubicBezTo>
                  <a:cubicBezTo>
                    <a:pt x="16" y="170"/>
                    <a:pt x="16" y="170"/>
                    <a:pt x="16" y="170"/>
                  </a:cubicBezTo>
                  <a:cubicBezTo>
                    <a:pt x="14" y="172"/>
                    <a:pt x="10" y="173"/>
                    <a:pt x="7" y="172"/>
                  </a:cubicBezTo>
                  <a:cubicBezTo>
                    <a:pt x="7" y="172"/>
                    <a:pt x="7" y="172"/>
                    <a:pt x="7" y="172"/>
                  </a:cubicBezTo>
                  <a:cubicBezTo>
                    <a:pt x="6" y="172"/>
                    <a:pt x="4" y="171"/>
                    <a:pt x="3" y="1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8" name="椭圆 57"/>
          <p:cNvSpPr/>
          <p:nvPr/>
        </p:nvSpPr>
        <p:spPr>
          <a:xfrm>
            <a:off x="4644008" y="3801751"/>
            <a:ext cx="642207" cy="642207"/>
          </a:xfrm>
          <a:prstGeom prst="ellipse">
            <a:avLst/>
          </a:prstGeom>
          <a:no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 name="组合 58"/>
          <p:cNvGrpSpPr>
            <a:grpSpLocks noChangeAspect="1"/>
          </p:cNvGrpSpPr>
          <p:nvPr/>
        </p:nvGrpSpPr>
        <p:grpSpPr>
          <a:xfrm>
            <a:off x="4767525" y="3926691"/>
            <a:ext cx="395172" cy="392328"/>
            <a:chOff x="1749514" y="2523354"/>
            <a:chExt cx="494747" cy="491185"/>
          </a:xfrm>
          <a:solidFill>
            <a:schemeClr val="bg2"/>
          </a:solidFill>
        </p:grpSpPr>
        <p:sp>
          <p:nvSpPr>
            <p:cNvPr id="60" name="Freeform 635"/>
            <p:cNvSpPr/>
            <p:nvPr/>
          </p:nvSpPr>
          <p:spPr bwMode="auto">
            <a:xfrm>
              <a:off x="1984429" y="2758268"/>
              <a:ext cx="259832" cy="256271"/>
            </a:xfrm>
            <a:custGeom>
              <a:avLst/>
              <a:gdLst>
                <a:gd name="T0" fmla="*/ 167 w 167"/>
                <a:gd name="T1" fmla="*/ 91 h 167"/>
                <a:gd name="T2" fmla="*/ 0 w 167"/>
                <a:gd name="T3" fmla="*/ 0 h 167"/>
                <a:gd name="T4" fmla="*/ 92 w 167"/>
                <a:gd name="T5" fmla="*/ 167 h 167"/>
                <a:gd name="T6" fmla="*/ 92 w 167"/>
                <a:gd name="T7" fmla="*/ 91 h 167"/>
                <a:gd name="T8" fmla="*/ 167 w 167"/>
                <a:gd name="T9" fmla="*/ 91 h 167"/>
              </a:gdLst>
              <a:ahLst/>
              <a:cxnLst>
                <a:cxn ang="0">
                  <a:pos x="T0" y="T1"/>
                </a:cxn>
                <a:cxn ang="0">
                  <a:pos x="T2" y="T3"/>
                </a:cxn>
                <a:cxn ang="0">
                  <a:pos x="T4" y="T5"/>
                </a:cxn>
                <a:cxn ang="0">
                  <a:pos x="T6" y="T7"/>
                </a:cxn>
                <a:cxn ang="0">
                  <a:pos x="T8" y="T9"/>
                </a:cxn>
              </a:cxnLst>
              <a:rect l="0" t="0" r="r" b="b"/>
              <a:pathLst>
                <a:path w="167" h="167">
                  <a:moveTo>
                    <a:pt x="167" y="91"/>
                  </a:moveTo>
                  <a:cubicBezTo>
                    <a:pt x="166" y="90"/>
                    <a:pt x="2" y="0"/>
                    <a:pt x="0" y="0"/>
                  </a:cubicBezTo>
                  <a:cubicBezTo>
                    <a:pt x="92" y="167"/>
                    <a:pt x="92" y="167"/>
                    <a:pt x="92" y="167"/>
                  </a:cubicBezTo>
                  <a:cubicBezTo>
                    <a:pt x="92" y="142"/>
                    <a:pt x="92" y="117"/>
                    <a:pt x="92" y="91"/>
                  </a:cubicBezTo>
                  <a:cubicBezTo>
                    <a:pt x="117" y="91"/>
                    <a:pt x="142" y="91"/>
                    <a:pt x="167" y="9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636"/>
            <p:cNvSpPr/>
            <p:nvPr/>
          </p:nvSpPr>
          <p:spPr bwMode="auto">
            <a:xfrm>
              <a:off x="1852735" y="2626574"/>
              <a:ext cx="234915" cy="238475"/>
            </a:xfrm>
            <a:custGeom>
              <a:avLst/>
              <a:gdLst>
                <a:gd name="T0" fmla="*/ 97 w 154"/>
                <a:gd name="T1" fmla="*/ 130 h 154"/>
                <a:gd name="T2" fmla="*/ 77 w 154"/>
                <a:gd name="T3" fmla="*/ 134 h 154"/>
                <a:gd name="T4" fmla="*/ 21 w 154"/>
                <a:gd name="T5" fmla="*/ 77 h 154"/>
                <a:gd name="T6" fmla="*/ 77 w 154"/>
                <a:gd name="T7" fmla="*/ 20 h 154"/>
                <a:gd name="T8" fmla="*/ 134 w 154"/>
                <a:gd name="T9" fmla="*/ 77 h 154"/>
                <a:gd name="T10" fmla="*/ 132 w 154"/>
                <a:gd name="T11" fmla="*/ 95 h 154"/>
                <a:gd name="T12" fmla="*/ 149 w 154"/>
                <a:gd name="T13" fmla="*/ 104 h 154"/>
                <a:gd name="T14" fmla="*/ 154 w 154"/>
                <a:gd name="T15" fmla="*/ 77 h 154"/>
                <a:gd name="T16" fmla="*/ 77 w 154"/>
                <a:gd name="T17" fmla="*/ 0 h 154"/>
                <a:gd name="T18" fmla="*/ 0 w 154"/>
                <a:gd name="T19" fmla="*/ 77 h 154"/>
                <a:gd name="T20" fmla="*/ 77 w 154"/>
                <a:gd name="T21" fmla="*/ 154 h 154"/>
                <a:gd name="T22" fmla="*/ 106 w 154"/>
                <a:gd name="T23" fmla="*/ 148 h 154"/>
                <a:gd name="T24" fmla="*/ 97 w 154"/>
                <a:gd name="T25" fmla="*/ 13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4" h="154">
                  <a:moveTo>
                    <a:pt x="97" y="130"/>
                  </a:moveTo>
                  <a:cubicBezTo>
                    <a:pt x="91" y="133"/>
                    <a:pt x="84" y="134"/>
                    <a:pt x="77" y="134"/>
                  </a:cubicBezTo>
                  <a:cubicBezTo>
                    <a:pt x="46" y="134"/>
                    <a:pt x="21" y="108"/>
                    <a:pt x="21" y="77"/>
                  </a:cubicBezTo>
                  <a:cubicBezTo>
                    <a:pt x="21" y="46"/>
                    <a:pt x="46" y="20"/>
                    <a:pt x="77" y="20"/>
                  </a:cubicBezTo>
                  <a:cubicBezTo>
                    <a:pt x="109" y="20"/>
                    <a:pt x="134" y="46"/>
                    <a:pt x="134" y="77"/>
                  </a:cubicBezTo>
                  <a:cubicBezTo>
                    <a:pt x="134" y="83"/>
                    <a:pt x="133" y="89"/>
                    <a:pt x="132" y="95"/>
                  </a:cubicBezTo>
                  <a:cubicBezTo>
                    <a:pt x="137" y="98"/>
                    <a:pt x="143" y="101"/>
                    <a:pt x="149" y="104"/>
                  </a:cubicBezTo>
                  <a:cubicBezTo>
                    <a:pt x="153" y="96"/>
                    <a:pt x="154" y="87"/>
                    <a:pt x="154" y="77"/>
                  </a:cubicBezTo>
                  <a:cubicBezTo>
                    <a:pt x="154" y="34"/>
                    <a:pt x="120" y="0"/>
                    <a:pt x="77" y="0"/>
                  </a:cubicBezTo>
                  <a:cubicBezTo>
                    <a:pt x="35" y="0"/>
                    <a:pt x="0" y="34"/>
                    <a:pt x="0" y="77"/>
                  </a:cubicBezTo>
                  <a:cubicBezTo>
                    <a:pt x="0" y="119"/>
                    <a:pt x="35" y="154"/>
                    <a:pt x="77" y="154"/>
                  </a:cubicBezTo>
                  <a:cubicBezTo>
                    <a:pt x="88" y="154"/>
                    <a:pt x="97" y="152"/>
                    <a:pt x="106" y="148"/>
                  </a:cubicBezTo>
                  <a:lnTo>
                    <a:pt x="97" y="1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637"/>
            <p:cNvSpPr/>
            <p:nvPr/>
          </p:nvSpPr>
          <p:spPr bwMode="auto">
            <a:xfrm>
              <a:off x="1749514" y="2523354"/>
              <a:ext cx="441354" cy="444917"/>
            </a:xfrm>
            <a:custGeom>
              <a:avLst/>
              <a:gdLst>
                <a:gd name="T0" fmla="*/ 195 w 287"/>
                <a:gd name="T1" fmla="*/ 257 h 288"/>
                <a:gd name="T2" fmla="*/ 143 w 287"/>
                <a:gd name="T3" fmla="*/ 268 h 288"/>
                <a:gd name="T4" fmla="*/ 20 w 287"/>
                <a:gd name="T5" fmla="*/ 144 h 288"/>
                <a:gd name="T6" fmla="*/ 143 w 287"/>
                <a:gd name="T7" fmla="*/ 20 h 288"/>
                <a:gd name="T8" fmla="*/ 267 w 287"/>
                <a:gd name="T9" fmla="*/ 144 h 288"/>
                <a:gd name="T10" fmla="*/ 257 w 287"/>
                <a:gd name="T11" fmla="*/ 194 h 288"/>
                <a:gd name="T12" fmla="*/ 274 w 287"/>
                <a:gd name="T13" fmla="*/ 204 h 288"/>
                <a:gd name="T14" fmla="*/ 287 w 287"/>
                <a:gd name="T15" fmla="*/ 144 h 288"/>
                <a:gd name="T16" fmla="*/ 143 w 287"/>
                <a:gd name="T17" fmla="*/ 0 h 288"/>
                <a:gd name="T18" fmla="*/ 0 w 287"/>
                <a:gd name="T19" fmla="*/ 144 h 288"/>
                <a:gd name="T20" fmla="*/ 143 w 287"/>
                <a:gd name="T21" fmla="*/ 288 h 288"/>
                <a:gd name="T22" fmla="*/ 205 w 287"/>
                <a:gd name="T23" fmla="*/ 274 h 288"/>
                <a:gd name="T24" fmla="*/ 195 w 287"/>
                <a:gd name="T25" fmla="*/ 25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288">
                  <a:moveTo>
                    <a:pt x="195" y="257"/>
                  </a:moveTo>
                  <a:cubicBezTo>
                    <a:pt x="179" y="264"/>
                    <a:pt x="162" y="268"/>
                    <a:pt x="143" y="268"/>
                  </a:cubicBezTo>
                  <a:cubicBezTo>
                    <a:pt x="75" y="268"/>
                    <a:pt x="20" y="212"/>
                    <a:pt x="20" y="144"/>
                  </a:cubicBezTo>
                  <a:cubicBezTo>
                    <a:pt x="20" y="76"/>
                    <a:pt x="75" y="20"/>
                    <a:pt x="143" y="20"/>
                  </a:cubicBezTo>
                  <a:cubicBezTo>
                    <a:pt x="212" y="20"/>
                    <a:pt x="267" y="76"/>
                    <a:pt x="267" y="144"/>
                  </a:cubicBezTo>
                  <a:cubicBezTo>
                    <a:pt x="267" y="162"/>
                    <a:pt x="264" y="179"/>
                    <a:pt x="257" y="194"/>
                  </a:cubicBezTo>
                  <a:cubicBezTo>
                    <a:pt x="263" y="197"/>
                    <a:pt x="269" y="201"/>
                    <a:pt x="274" y="204"/>
                  </a:cubicBezTo>
                  <a:cubicBezTo>
                    <a:pt x="283" y="185"/>
                    <a:pt x="287" y="165"/>
                    <a:pt x="287" y="144"/>
                  </a:cubicBezTo>
                  <a:cubicBezTo>
                    <a:pt x="287" y="65"/>
                    <a:pt x="223" y="0"/>
                    <a:pt x="143" y="0"/>
                  </a:cubicBezTo>
                  <a:cubicBezTo>
                    <a:pt x="64" y="0"/>
                    <a:pt x="0" y="65"/>
                    <a:pt x="0" y="144"/>
                  </a:cubicBezTo>
                  <a:cubicBezTo>
                    <a:pt x="0" y="223"/>
                    <a:pt x="64" y="288"/>
                    <a:pt x="143" y="288"/>
                  </a:cubicBezTo>
                  <a:cubicBezTo>
                    <a:pt x="165" y="288"/>
                    <a:pt x="186" y="283"/>
                    <a:pt x="205" y="274"/>
                  </a:cubicBezTo>
                  <a:lnTo>
                    <a:pt x="195" y="2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3" name="TextBox 62"/>
          <p:cNvSpPr txBox="1"/>
          <p:nvPr/>
        </p:nvSpPr>
        <p:spPr>
          <a:xfrm>
            <a:off x="5284471" y="1131590"/>
            <a:ext cx="1916550" cy="307777"/>
          </a:xfrm>
          <a:prstGeom prst="rect">
            <a:avLst/>
          </a:prstGeom>
          <a:noFill/>
        </p:spPr>
        <p:txBody>
          <a:bodyPr wrap="none" rtlCol="0">
            <a:spAutoFit/>
          </a:bodyPr>
          <a:lstStyle/>
          <a:p>
            <a:r>
              <a:rPr lang="en-US" altLang="zh-CN" sz="1400" b="1" dirty="0">
                <a:solidFill>
                  <a:schemeClr val="bg1">
                    <a:lumMod val="50000"/>
                  </a:schemeClr>
                </a:solidFill>
                <a:latin typeface="TeXGyreAdventor" panose="00000500000000000000" pitchFamily="50" charset="0"/>
              </a:rPr>
              <a:t>Click enter your title</a:t>
            </a:r>
            <a:endParaRPr lang="en-US" altLang="zh-CN" sz="1400" b="1" dirty="0">
              <a:solidFill>
                <a:schemeClr val="bg1">
                  <a:lumMod val="50000"/>
                </a:schemeClr>
              </a:solidFill>
              <a:latin typeface="TeXGyreAdventor" panose="00000500000000000000" pitchFamily="50" charset="0"/>
            </a:endParaRPr>
          </a:p>
        </p:txBody>
      </p:sp>
      <p:sp>
        <p:nvSpPr>
          <p:cNvPr id="64" name="TextBox 63"/>
          <p:cNvSpPr txBox="1"/>
          <p:nvPr/>
        </p:nvSpPr>
        <p:spPr>
          <a:xfrm>
            <a:off x="5284470" y="2326109"/>
            <a:ext cx="3432701" cy="369332"/>
          </a:xfrm>
          <a:prstGeom prst="rect">
            <a:avLst/>
          </a:prstGeom>
          <a:noFill/>
        </p:spPr>
        <p:txBody>
          <a:bodyPr wrap="square" rtlCol="0">
            <a:spAutoFit/>
          </a:bodyPr>
          <a:lstStyle/>
          <a:p>
            <a:r>
              <a:rPr lang="en-US" altLang="zh-CN" sz="900" dirty="0">
                <a:solidFill>
                  <a:schemeClr val="bg1">
                    <a:lumMod val="50000"/>
                  </a:schemeClr>
                </a:solidFill>
                <a:latin typeface="TeXGyreAdventor" panose="00000500000000000000" pitchFamily="50" charset="0"/>
              </a:rPr>
              <a:t>You can click here to enter your text. You can click here to enter your text. You can click here to enter your text. </a:t>
            </a:r>
            <a:endParaRPr lang="en-US" altLang="zh-CN" sz="900" dirty="0">
              <a:solidFill>
                <a:schemeClr val="bg1">
                  <a:lumMod val="50000"/>
                </a:schemeClr>
              </a:solidFill>
              <a:latin typeface="TeXGyreAdventor" panose="00000500000000000000" pitchFamily="50" charset="0"/>
            </a:endParaRPr>
          </a:p>
        </p:txBody>
      </p:sp>
      <p:sp>
        <p:nvSpPr>
          <p:cNvPr id="65" name="TextBox 64"/>
          <p:cNvSpPr txBox="1"/>
          <p:nvPr/>
        </p:nvSpPr>
        <p:spPr>
          <a:xfrm>
            <a:off x="5284471" y="2057593"/>
            <a:ext cx="1916550" cy="307777"/>
          </a:xfrm>
          <a:prstGeom prst="rect">
            <a:avLst/>
          </a:prstGeom>
          <a:noFill/>
        </p:spPr>
        <p:txBody>
          <a:bodyPr wrap="none" rtlCol="0">
            <a:spAutoFit/>
          </a:bodyPr>
          <a:lstStyle/>
          <a:p>
            <a:r>
              <a:rPr lang="en-US" altLang="zh-CN" sz="1400" b="1" dirty="0">
                <a:solidFill>
                  <a:schemeClr val="bg1">
                    <a:lumMod val="50000"/>
                  </a:schemeClr>
                </a:solidFill>
                <a:latin typeface="TeXGyreAdventor" panose="00000500000000000000" pitchFamily="50" charset="0"/>
              </a:rPr>
              <a:t>Click enter your title</a:t>
            </a:r>
            <a:endParaRPr lang="en-US" altLang="zh-CN" sz="1400" b="1" dirty="0">
              <a:solidFill>
                <a:schemeClr val="bg1">
                  <a:lumMod val="50000"/>
                </a:schemeClr>
              </a:solidFill>
              <a:latin typeface="TeXGyreAdventor" panose="00000500000000000000" pitchFamily="50" charset="0"/>
            </a:endParaRPr>
          </a:p>
        </p:txBody>
      </p:sp>
      <p:sp>
        <p:nvSpPr>
          <p:cNvPr id="66" name="TextBox 65"/>
          <p:cNvSpPr txBox="1"/>
          <p:nvPr/>
        </p:nvSpPr>
        <p:spPr>
          <a:xfrm>
            <a:off x="5284470" y="3206688"/>
            <a:ext cx="3432701" cy="369332"/>
          </a:xfrm>
          <a:prstGeom prst="rect">
            <a:avLst/>
          </a:prstGeom>
          <a:noFill/>
        </p:spPr>
        <p:txBody>
          <a:bodyPr wrap="square" rtlCol="0">
            <a:spAutoFit/>
          </a:bodyPr>
          <a:lstStyle/>
          <a:p>
            <a:r>
              <a:rPr lang="en-US" altLang="zh-CN" sz="900" dirty="0">
                <a:solidFill>
                  <a:schemeClr val="bg1">
                    <a:lumMod val="50000"/>
                  </a:schemeClr>
                </a:solidFill>
                <a:latin typeface="TeXGyreAdventor" panose="00000500000000000000" pitchFamily="50" charset="0"/>
              </a:rPr>
              <a:t>You can click here to enter your text. You can click here to enter your text. You can click here to enter your text. </a:t>
            </a:r>
            <a:endParaRPr lang="en-US" altLang="zh-CN" sz="900" dirty="0">
              <a:solidFill>
                <a:schemeClr val="bg1">
                  <a:lumMod val="50000"/>
                </a:schemeClr>
              </a:solidFill>
              <a:latin typeface="TeXGyreAdventor" panose="00000500000000000000" pitchFamily="50" charset="0"/>
            </a:endParaRPr>
          </a:p>
        </p:txBody>
      </p:sp>
      <p:sp>
        <p:nvSpPr>
          <p:cNvPr id="67" name="TextBox 66"/>
          <p:cNvSpPr txBox="1"/>
          <p:nvPr/>
        </p:nvSpPr>
        <p:spPr>
          <a:xfrm>
            <a:off x="5284471" y="2938172"/>
            <a:ext cx="1916550" cy="307777"/>
          </a:xfrm>
          <a:prstGeom prst="rect">
            <a:avLst/>
          </a:prstGeom>
          <a:noFill/>
        </p:spPr>
        <p:txBody>
          <a:bodyPr wrap="none" rtlCol="0">
            <a:spAutoFit/>
          </a:bodyPr>
          <a:lstStyle/>
          <a:p>
            <a:r>
              <a:rPr lang="en-US" altLang="zh-CN" sz="1400" b="1" dirty="0">
                <a:solidFill>
                  <a:schemeClr val="bg1">
                    <a:lumMod val="50000"/>
                  </a:schemeClr>
                </a:solidFill>
                <a:latin typeface="TeXGyreAdventor" panose="00000500000000000000" pitchFamily="50" charset="0"/>
              </a:rPr>
              <a:t>Click enter your title</a:t>
            </a:r>
            <a:endParaRPr lang="en-US" altLang="zh-CN" sz="1400" b="1" dirty="0">
              <a:solidFill>
                <a:schemeClr val="bg1">
                  <a:lumMod val="50000"/>
                </a:schemeClr>
              </a:solidFill>
              <a:latin typeface="TeXGyreAdventor" panose="00000500000000000000" pitchFamily="50" charset="0"/>
            </a:endParaRPr>
          </a:p>
        </p:txBody>
      </p:sp>
      <p:sp>
        <p:nvSpPr>
          <p:cNvPr id="68" name="TextBox 67"/>
          <p:cNvSpPr txBox="1"/>
          <p:nvPr/>
        </p:nvSpPr>
        <p:spPr>
          <a:xfrm>
            <a:off x="5284470" y="4081133"/>
            <a:ext cx="3432701" cy="369332"/>
          </a:xfrm>
          <a:prstGeom prst="rect">
            <a:avLst/>
          </a:prstGeom>
          <a:noFill/>
        </p:spPr>
        <p:txBody>
          <a:bodyPr wrap="square" rtlCol="0">
            <a:spAutoFit/>
          </a:bodyPr>
          <a:lstStyle/>
          <a:p>
            <a:r>
              <a:rPr lang="en-US" altLang="zh-CN" sz="900" dirty="0">
                <a:solidFill>
                  <a:schemeClr val="bg1">
                    <a:lumMod val="50000"/>
                  </a:schemeClr>
                </a:solidFill>
                <a:latin typeface="TeXGyreAdventor" panose="00000500000000000000" pitchFamily="50" charset="0"/>
              </a:rPr>
              <a:t>You can click here to enter your text. You can click here to enter your text. You can click here to enter your text. </a:t>
            </a:r>
            <a:endParaRPr lang="en-US" altLang="zh-CN" sz="900" dirty="0">
              <a:solidFill>
                <a:schemeClr val="bg1">
                  <a:lumMod val="50000"/>
                </a:schemeClr>
              </a:solidFill>
              <a:latin typeface="TeXGyreAdventor" panose="00000500000000000000" pitchFamily="50" charset="0"/>
            </a:endParaRPr>
          </a:p>
        </p:txBody>
      </p:sp>
      <p:sp>
        <p:nvSpPr>
          <p:cNvPr id="69" name="TextBox 68"/>
          <p:cNvSpPr txBox="1"/>
          <p:nvPr/>
        </p:nvSpPr>
        <p:spPr>
          <a:xfrm>
            <a:off x="5284471" y="3812617"/>
            <a:ext cx="1916550" cy="307777"/>
          </a:xfrm>
          <a:prstGeom prst="rect">
            <a:avLst/>
          </a:prstGeom>
          <a:noFill/>
        </p:spPr>
        <p:txBody>
          <a:bodyPr wrap="none" rtlCol="0">
            <a:spAutoFit/>
          </a:bodyPr>
          <a:lstStyle/>
          <a:p>
            <a:r>
              <a:rPr lang="en-US" altLang="zh-CN" sz="1400" b="1" dirty="0">
                <a:solidFill>
                  <a:schemeClr val="bg1">
                    <a:lumMod val="50000"/>
                  </a:schemeClr>
                </a:solidFill>
                <a:latin typeface="TeXGyreAdventor" panose="00000500000000000000" pitchFamily="50" charset="0"/>
              </a:rPr>
              <a:t>Click enter your title</a:t>
            </a:r>
            <a:endParaRPr lang="en-US" altLang="zh-CN" sz="1400" b="1" dirty="0">
              <a:solidFill>
                <a:schemeClr val="bg1">
                  <a:lumMod val="50000"/>
                </a:schemeClr>
              </a:solidFill>
              <a:latin typeface="TeXGyreAdventor" panose="00000500000000000000" pitchFamily="50" charset="0"/>
            </a:endParaRPr>
          </a:p>
        </p:txBody>
      </p:sp>
    </p:spTree>
  </p:cSld>
  <p:clrMapOvr>
    <a:masterClrMapping/>
  </p:clrMapOvr>
  <p:transition spd="slow" advClick="0" advTm="0">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randombar(horizontal)">
                                          <p:cBhvr>
                                            <p:cTn id="7" dur="500"/>
                                            <p:tgtEl>
                                              <p:spTgt spid="1026"/>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barn(outVertical)">
                                          <p:cBhvr>
                                            <p:cTn id="10" dur="500"/>
                                            <p:tgtEl>
                                              <p:spTgt spid="34"/>
                                            </p:tgtEl>
                                          </p:cBhvr>
                                        </p:animEffect>
                                      </p:childTnLst>
                                    </p:cTn>
                                  </p:par>
                                </p:childTnLst>
                              </p:cTn>
                            </p:par>
                            <p:par>
                              <p:cTn id="11" fill="hold">
                                <p:stCondLst>
                                  <p:cond delay="500"/>
                                </p:stCondLst>
                                <p:childTnLst>
                                  <p:par>
                                    <p:cTn id="12" presetID="2" presetClass="entr" presetSubtype="2" fill="hold" grpId="0" nodeType="afterEffect" p14:presetBounceEnd="28000">
                                      <p:stCondLst>
                                        <p:cond delay="0"/>
                                      </p:stCondLst>
                                      <p:iterate type="lt">
                                        <p:tmPct val="10000"/>
                                      </p:iterate>
                                      <p:childTnLst>
                                        <p:set>
                                          <p:cBhvr>
                                            <p:cTn id="13" dur="1" fill="hold">
                                              <p:stCondLst>
                                                <p:cond delay="0"/>
                                              </p:stCondLst>
                                            </p:cTn>
                                            <p:tgtEl>
                                              <p:spTgt spid="63"/>
                                            </p:tgtEl>
                                            <p:attrNameLst>
                                              <p:attrName>style.visibility</p:attrName>
                                            </p:attrNameLst>
                                          </p:cBhvr>
                                          <p:to>
                                            <p:strVal val="visible"/>
                                          </p:to>
                                        </p:set>
                                        <p:anim calcmode="lin" valueType="num" p14:bounceEnd="28000">
                                          <p:cBhvr additive="base">
                                            <p:cTn id="14" dur="700" fill="hold"/>
                                            <p:tgtEl>
                                              <p:spTgt spid="63"/>
                                            </p:tgtEl>
                                            <p:attrNameLst>
                                              <p:attrName>ppt_x</p:attrName>
                                            </p:attrNameLst>
                                          </p:cBhvr>
                                          <p:tavLst>
                                            <p:tav tm="0">
                                              <p:val>
                                                <p:strVal val="1+#ppt_w/2"/>
                                              </p:val>
                                            </p:tav>
                                            <p:tav tm="100000">
                                              <p:val>
                                                <p:strVal val="#ppt_x"/>
                                              </p:val>
                                            </p:tav>
                                          </p:tavLst>
                                        </p:anim>
                                        <p:anim calcmode="lin" valueType="num" p14:bounceEnd="28000">
                                          <p:cBhvr additive="base">
                                            <p:cTn id="15" dur="700" fill="hold"/>
                                            <p:tgtEl>
                                              <p:spTgt spid="63"/>
                                            </p:tgtEl>
                                            <p:attrNameLst>
                                              <p:attrName>ppt_y</p:attrName>
                                            </p:attrNameLst>
                                          </p:cBhvr>
                                          <p:tavLst>
                                            <p:tav tm="0">
                                              <p:val>
                                                <p:strVal val="#ppt_y"/>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1000"/>
                                            <p:tgtEl>
                                              <p:spTgt spid="36"/>
                                            </p:tgtEl>
                                          </p:cBhvr>
                                        </p:animEffect>
                                        <p:anim calcmode="lin" valueType="num">
                                          <p:cBhvr>
                                            <p:cTn id="19" dur="1000" fill="hold"/>
                                            <p:tgtEl>
                                              <p:spTgt spid="36"/>
                                            </p:tgtEl>
                                            <p:attrNameLst>
                                              <p:attrName>ppt_x</p:attrName>
                                            </p:attrNameLst>
                                          </p:cBhvr>
                                          <p:tavLst>
                                            <p:tav tm="0">
                                              <p:val>
                                                <p:strVal val="#ppt_x"/>
                                              </p:val>
                                            </p:tav>
                                            <p:tav tm="100000">
                                              <p:val>
                                                <p:strVal val="#ppt_x"/>
                                              </p:val>
                                            </p:tav>
                                          </p:tavLst>
                                        </p:anim>
                                        <p:anim calcmode="lin" valueType="num">
                                          <p:cBhvr>
                                            <p:cTn id="20" dur="1000" fill="hold"/>
                                            <p:tgtEl>
                                              <p:spTgt spid="36"/>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1000"/>
                                            <p:tgtEl>
                                              <p:spTgt spid="39"/>
                                            </p:tgtEl>
                                          </p:cBhvr>
                                        </p:animEffect>
                                        <p:anim calcmode="lin" valueType="num">
                                          <p:cBhvr>
                                            <p:cTn id="24" dur="1000" fill="hold"/>
                                            <p:tgtEl>
                                              <p:spTgt spid="39"/>
                                            </p:tgtEl>
                                            <p:attrNameLst>
                                              <p:attrName>ppt_x</p:attrName>
                                            </p:attrNameLst>
                                          </p:cBhvr>
                                          <p:tavLst>
                                            <p:tav tm="0">
                                              <p:val>
                                                <p:strVal val="#ppt_x"/>
                                              </p:val>
                                            </p:tav>
                                            <p:tav tm="100000">
                                              <p:val>
                                                <p:strVal val="#ppt_x"/>
                                              </p:val>
                                            </p:tav>
                                          </p:tavLst>
                                        </p:anim>
                                        <p:anim calcmode="lin" valueType="num">
                                          <p:cBhvr>
                                            <p:cTn id="25" dur="1000" fill="hold"/>
                                            <p:tgtEl>
                                              <p:spTgt spid="39"/>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1000"/>
                                            <p:tgtEl>
                                              <p:spTgt spid="41"/>
                                            </p:tgtEl>
                                          </p:cBhvr>
                                        </p:animEffect>
                                        <p:anim calcmode="lin" valueType="num">
                                          <p:cBhvr>
                                            <p:cTn id="29" dur="1000" fill="hold"/>
                                            <p:tgtEl>
                                              <p:spTgt spid="41"/>
                                            </p:tgtEl>
                                            <p:attrNameLst>
                                              <p:attrName>ppt_x</p:attrName>
                                            </p:attrNameLst>
                                          </p:cBhvr>
                                          <p:tavLst>
                                            <p:tav tm="0">
                                              <p:val>
                                                <p:strVal val="#ppt_x"/>
                                              </p:val>
                                            </p:tav>
                                            <p:tav tm="100000">
                                              <p:val>
                                                <p:strVal val="#ppt_x"/>
                                              </p:val>
                                            </p:tav>
                                          </p:tavLst>
                                        </p:anim>
                                        <p:anim calcmode="lin" valueType="num">
                                          <p:cBhvr>
                                            <p:cTn id="30" dur="1000" fill="hold"/>
                                            <p:tgtEl>
                                              <p:spTgt spid="41"/>
                                            </p:tgtEl>
                                            <p:attrNameLst>
                                              <p:attrName>ppt_y</p:attrName>
                                            </p:attrNameLst>
                                          </p:cBhvr>
                                          <p:tavLst>
                                            <p:tav tm="0">
                                              <p:val>
                                                <p:strVal val="#ppt_y-.1"/>
                                              </p:val>
                                            </p:tav>
                                            <p:tav tm="100000">
                                              <p:val>
                                                <p:strVal val="#ppt_y"/>
                                              </p:val>
                                            </p:tav>
                                          </p:tavLst>
                                        </p:anim>
                                      </p:childTnLst>
                                    </p:cTn>
                                  </p:par>
                                </p:childTnLst>
                              </p:cTn>
                            </p:par>
                            <p:par>
                              <p:cTn id="31" fill="hold">
                                <p:stCondLst>
                                  <p:cond delay="2170"/>
                                </p:stCondLst>
                                <p:childTnLst>
                                  <p:par>
                                    <p:cTn id="32" presetID="2" presetClass="entr" presetSubtype="2" fill="hold" grpId="0" nodeType="afterEffect" p14:presetBounceEnd="28000">
                                      <p:stCondLst>
                                        <p:cond delay="0"/>
                                      </p:stCondLst>
                                      <p:iterate type="lt">
                                        <p:tmPct val="10000"/>
                                      </p:iterate>
                                      <p:childTnLst>
                                        <p:set>
                                          <p:cBhvr>
                                            <p:cTn id="33" dur="1" fill="hold">
                                              <p:stCondLst>
                                                <p:cond delay="0"/>
                                              </p:stCondLst>
                                            </p:cTn>
                                            <p:tgtEl>
                                              <p:spTgt spid="65"/>
                                            </p:tgtEl>
                                            <p:attrNameLst>
                                              <p:attrName>style.visibility</p:attrName>
                                            </p:attrNameLst>
                                          </p:cBhvr>
                                          <p:to>
                                            <p:strVal val="visible"/>
                                          </p:to>
                                        </p:set>
                                        <p:anim calcmode="lin" valueType="num" p14:bounceEnd="28000">
                                          <p:cBhvr additive="base">
                                            <p:cTn id="34" dur="700" fill="hold"/>
                                            <p:tgtEl>
                                              <p:spTgt spid="65"/>
                                            </p:tgtEl>
                                            <p:attrNameLst>
                                              <p:attrName>ppt_x</p:attrName>
                                            </p:attrNameLst>
                                          </p:cBhvr>
                                          <p:tavLst>
                                            <p:tav tm="0">
                                              <p:val>
                                                <p:strVal val="1+#ppt_w/2"/>
                                              </p:val>
                                            </p:tav>
                                            <p:tav tm="100000">
                                              <p:val>
                                                <p:strVal val="#ppt_x"/>
                                              </p:val>
                                            </p:tav>
                                          </p:tavLst>
                                        </p:anim>
                                        <p:anim calcmode="lin" valueType="num" p14:bounceEnd="28000">
                                          <p:cBhvr additive="base">
                                            <p:cTn id="35" dur="700" fill="hold"/>
                                            <p:tgtEl>
                                              <p:spTgt spid="65"/>
                                            </p:tgtEl>
                                            <p:attrNameLst>
                                              <p:attrName>ppt_y</p:attrName>
                                            </p:attrNameLst>
                                          </p:cBhvr>
                                          <p:tavLst>
                                            <p:tav tm="0">
                                              <p:val>
                                                <p:strVal val="#ppt_y"/>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64"/>
                                            </p:tgtEl>
                                            <p:attrNameLst>
                                              <p:attrName>style.visibility</p:attrName>
                                            </p:attrNameLst>
                                          </p:cBhvr>
                                          <p:to>
                                            <p:strVal val="visible"/>
                                          </p:to>
                                        </p:set>
                                        <p:animEffect transition="in" filter="fade">
                                          <p:cBhvr>
                                            <p:cTn id="38" dur="1000"/>
                                            <p:tgtEl>
                                              <p:spTgt spid="64"/>
                                            </p:tgtEl>
                                          </p:cBhvr>
                                        </p:animEffect>
                                        <p:anim calcmode="lin" valueType="num">
                                          <p:cBhvr>
                                            <p:cTn id="39" dur="1000" fill="hold"/>
                                            <p:tgtEl>
                                              <p:spTgt spid="64"/>
                                            </p:tgtEl>
                                            <p:attrNameLst>
                                              <p:attrName>ppt_x</p:attrName>
                                            </p:attrNameLst>
                                          </p:cBhvr>
                                          <p:tavLst>
                                            <p:tav tm="0">
                                              <p:val>
                                                <p:strVal val="#ppt_x"/>
                                              </p:val>
                                            </p:tav>
                                            <p:tav tm="100000">
                                              <p:val>
                                                <p:strVal val="#ppt_x"/>
                                              </p:val>
                                            </p:tav>
                                          </p:tavLst>
                                        </p:anim>
                                        <p:anim calcmode="lin" valueType="num">
                                          <p:cBhvr>
                                            <p:cTn id="40" dur="1000" fill="hold"/>
                                            <p:tgtEl>
                                              <p:spTgt spid="64"/>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fade">
                                          <p:cBhvr>
                                            <p:cTn id="43" dur="1000"/>
                                            <p:tgtEl>
                                              <p:spTgt spid="48"/>
                                            </p:tgtEl>
                                          </p:cBhvr>
                                        </p:animEffect>
                                        <p:anim calcmode="lin" valueType="num">
                                          <p:cBhvr>
                                            <p:cTn id="44" dur="1000" fill="hold"/>
                                            <p:tgtEl>
                                              <p:spTgt spid="48"/>
                                            </p:tgtEl>
                                            <p:attrNameLst>
                                              <p:attrName>ppt_x</p:attrName>
                                            </p:attrNameLst>
                                          </p:cBhvr>
                                          <p:tavLst>
                                            <p:tav tm="0">
                                              <p:val>
                                                <p:strVal val="#ppt_x"/>
                                              </p:val>
                                            </p:tav>
                                            <p:tav tm="100000">
                                              <p:val>
                                                <p:strVal val="#ppt_x"/>
                                              </p:val>
                                            </p:tav>
                                          </p:tavLst>
                                        </p:anim>
                                        <p:anim calcmode="lin" valueType="num">
                                          <p:cBhvr>
                                            <p:cTn id="45" dur="1000" fill="hold"/>
                                            <p:tgtEl>
                                              <p:spTgt spid="48"/>
                                            </p:tgtEl>
                                            <p:attrNameLst>
                                              <p:attrName>ppt_y</p:attrName>
                                            </p:attrNameLst>
                                          </p:cBhvr>
                                          <p:tavLst>
                                            <p:tav tm="0">
                                              <p:val>
                                                <p:strVal val="#ppt_y-.1"/>
                                              </p:val>
                                            </p:tav>
                                            <p:tav tm="100000">
                                              <p:val>
                                                <p:strVal val="#ppt_y"/>
                                              </p:val>
                                            </p:tav>
                                          </p:tavLst>
                                        </p:anim>
                                      </p:childTnLst>
                                    </p:cTn>
                                  </p:par>
                                  <p:par>
                                    <p:cTn id="46" presetID="47" presetClass="entr" presetSubtype="0" fill="hold" nodeType="with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fade">
                                          <p:cBhvr>
                                            <p:cTn id="48" dur="1000"/>
                                            <p:tgtEl>
                                              <p:spTgt spid="49"/>
                                            </p:tgtEl>
                                          </p:cBhvr>
                                        </p:animEffect>
                                        <p:anim calcmode="lin" valueType="num">
                                          <p:cBhvr>
                                            <p:cTn id="49" dur="1000" fill="hold"/>
                                            <p:tgtEl>
                                              <p:spTgt spid="49"/>
                                            </p:tgtEl>
                                            <p:attrNameLst>
                                              <p:attrName>ppt_x</p:attrName>
                                            </p:attrNameLst>
                                          </p:cBhvr>
                                          <p:tavLst>
                                            <p:tav tm="0">
                                              <p:val>
                                                <p:strVal val="#ppt_x"/>
                                              </p:val>
                                            </p:tav>
                                            <p:tav tm="100000">
                                              <p:val>
                                                <p:strVal val="#ppt_x"/>
                                              </p:val>
                                            </p:tav>
                                          </p:tavLst>
                                        </p:anim>
                                        <p:anim calcmode="lin" valueType="num">
                                          <p:cBhvr>
                                            <p:cTn id="50" dur="1000" fill="hold"/>
                                            <p:tgtEl>
                                              <p:spTgt spid="49"/>
                                            </p:tgtEl>
                                            <p:attrNameLst>
                                              <p:attrName>ppt_y</p:attrName>
                                            </p:attrNameLst>
                                          </p:cBhvr>
                                          <p:tavLst>
                                            <p:tav tm="0">
                                              <p:val>
                                                <p:strVal val="#ppt_y-.1"/>
                                              </p:val>
                                            </p:tav>
                                            <p:tav tm="100000">
                                              <p:val>
                                                <p:strVal val="#ppt_y"/>
                                              </p:val>
                                            </p:tav>
                                          </p:tavLst>
                                        </p:anim>
                                      </p:childTnLst>
                                    </p:cTn>
                                  </p:par>
                                </p:childTnLst>
                              </p:cTn>
                            </p:par>
                            <p:par>
                              <p:cTn id="51" fill="hold">
                                <p:stCondLst>
                                  <p:cond delay="4340"/>
                                </p:stCondLst>
                                <p:childTnLst>
                                  <p:par>
                                    <p:cTn id="52" presetID="2" presetClass="entr" presetSubtype="2" fill="hold" grpId="0" nodeType="afterEffect" p14:presetBounceEnd="28000">
                                      <p:stCondLst>
                                        <p:cond delay="0"/>
                                      </p:stCondLst>
                                      <p:iterate type="lt">
                                        <p:tmPct val="10000"/>
                                      </p:iterate>
                                      <p:childTnLst>
                                        <p:set>
                                          <p:cBhvr>
                                            <p:cTn id="53" dur="1" fill="hold">
                                              <p:stCondLst>
                                                <p:cond delay="0"/>
                                              </p:stCondLst>
                                            </p:cTn>
                                            <p:tgtEl>
                                              <p:spTgt spid="67"/>
                                            </p:tgtEl>
                                            <p:attrNameLst>
                                              <p:attrName>style.visibility</p:attrName>
                                            </p:attrNameLst>
                                          </p:cBhvr>
                                          <p:to>
                                            <p:strVal val="visible"/>
                                          </p:to>
                                        </p:set>
                                        <p:anim calcmode="lin" valueType="num" p14:bounceEnd="28000">
                                          <p:cBhvr additive="base">
                                            <p:cTn id="54" dur="700" fill="hold"/>
                                            <p:tgtEl>
                                              <p:spTgt spid="67"/>
                                            </p:tgtEl>
                                            <p:attrNameLst>
                                              <p:attrName>ppt_x</p:attrName>
                                            </p:attrNameLst>
                                          </p:cBhvr>
                                          <p:tavLst>
                                            <p:tav tm="0">
                                              <p:val>
                                                <p:strVal val="1+#ppt_w/2"/>
                                              </p:val>
                                            </p:tav>
                                            <p:tav tm="100000">
                                              <p:val>
                                                <p:strVal val="#ppt_x"/>
                                              </p:val>
                                            </p:tav>
                                          </p:tavLst>
                                        </p:anim>
                                        <p:anim calcmode="lin" valueType="num" p14:bounceEnd="28000">
                                          <p:cBhvr additive="base">
                                            <p:cTn id="55" dur="700" fill="hold"/>
                                            <p:tgtEl>
                                              <p:spTgt spid="67"/>
                                            </p:tgtEl>
                                            <p:attrNameLst>
                                              <p:attrName>ppt_y</p:attrName>
                                            </p:attrNameLst>
                                          </p:cBhvr>
                                          <p:tavLst>
                                            <p:tav tm="0">
                                              <p:val>
                                                <p:strVal val="#ppt_y"/>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66"/>
                                            </p:tgtEl>
                                            <p:attrNameLst>
                                              <p:attrName>style.visibility</p:attrName>
                                            </p:attrNameLst>
                                          </p:cBhvr>
                                          <p:to>
                                            <p:strVal val="visible"/>
                                          </p:to>
                                        </p:set>
                                        <p:animEffect transition="in" filter="fade">
                                          <p:cBhvr>
                                            <p:cTn id="58" dur="1000"/>
                                            <p:tgtEl>
                                              <p:spTgt spid="66"/>
                                            </p:tgtEl>
                                          </p:cBhvr>
                                        </p:animEffect>
                                        <p:anim calcmode="lin" valueType="num">
                                          <p:cBhvr>
                                            <p:cTn id="59" dur="1000" fill="hold"/>
                                            <p:tgtEl>
                                              <p:spTgt spid="66"/>
                                            </p:tgtEl>
                                            <p:attrNameLst>
                                              <p:attrName>ppt_x</p:attrName>
                                            </p:attrNameLst>
                                          </p:cBhvr>
                                          <p:tavLst>
                                            <p:tav tm="0">
                                              <p:val>
                                                <p:strVal val="#ppt_x"/>
                                              </p:val>
                                            </p:tav>
                                            <p:tav tm="100000">
                                              <p:val>
                                                <p:strVal val="#ppt_x"/>
                                              </p:val>
                                            </p:tav>
                                          </p:tavLst>
                                        </p:anim>
                                        <p:anim calcmode="lin" valueType="num">
                                          <p:cBhvr>
                                            <p:cTn id="60" dur="1000" fill="hold"/>
                                            <p:tgtEl>
                                              <p:spTgt spid="66"/>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53"/>
                                            </p:tgtEl>
                                            <p:attrNameLst>
                                              <p:attrName>style.visibility</p:attrName>
                                            </p:attrNameLst>
                                          </p:cBhvr>
                                          <p:to>
                                            <p:strVal val="visible"/>
                                          </p:to>
                                        </p:set>
                                        <p:animEffect transition="in" filter="fade">
                                          <p:cBhvr>
                                            <p:cTn id="63" dur="1000"/>
                                            <p:tgtEl>
                                              <p:spTgt spid="53"/>
                                            </p:tgtEl>
                                          </p:cBhvr>
                                        </p:animEffect>
                                        <p:anim calcmode="lin" valueType="num">
                                          <p:cBhvr>
                                            <p:cTn id="64" dur="1000" fill="hold"/>
                                            <p:tgtEl>
                                              <p:spTgt spid="53"/>
                                            </p:tgtEl>
                                            <p:attrNameLst>
                                              <p:attrName>ppt_x</p:attrName>
                                            </p:attrNameLst>
                                          </p:cBhvr>
                                          <p:tavLst>
                                            <p:tav tm="0">
                                              <p:val>
                                                <p:strVal val="#ppt_x"/>
                                              </p:val>
                                            </p:tav>
                                            <p:tav tm="100000">
                                              <p:val>
                                                <p:strVal val="#ppt_x"/>
                                              </p:val>
                                            </p:tav>
                                          </p:tavLst>
                                        </p:anim>
                                        <p:anim calcmode="lin" valueType="num">
                                          <p:cBhvr>
                                            <p:cTn id="65" dur="1000" fill="hold"/>
                                            <p:tgtEl>
                                              <p:spTgt spid="53"/>
                                            </p:tgtEl>
                                            <p:attrNameLst>
                                              <p:attrName>ppt_y</p:attrName>
                                            </p:attrNameLst>
                                          </p:cBhvr>
                                          <p:tavLst>
                                            <p:tav tm="0">
                                              <p:val>
                                                <p:strVal val="#ppt_y-.1"/>
                                              </p:val>
                                            </p:tav>
                                            <p:tav tm="100000">
                                              <p:val>
                                                <p:strVal val="#ppt_y"/>
                                              </p:val>
                                            </p:tav>
                                          </p:tavLst>
                                        </p:anim>
                                      </p:childTnLst>
                                    </p:cTn>
                                  </p:par>
                                  <p:par>
                                    <p:cTn id="66" presetID="47" presetClass="entr" presetSubtype="0" fill="hold" nodeType="withEffect">
                                      <p:stCondLst>
                                        <p:cond delay="0"/>
                                      </p:stCondLst>
                                      <p:childTnLst>
                                        <p:set>
                                          <p:cBhvr>
                                            <p:cTn id="67" dur="1" fill="hold">
                                              <p:stCondLst>
                                                <p:cond delay="0"/>
                                              </p:stCondLst>
                                            </p:cTn>
                                            <p:tgtEl>
                                              <p:spTgt spid="54"/>
                                            </p:tgtEl>
                                            <p:attrNameLst>
                                              <p:attrName>style.visibility</p:attrName>
                                            </p:attrNameLst>
                                          </p:cBhvr>
                                          <p:to>
                                            <p:strVal val="visible"/>
                                          </p:to>
                                        </p:set>
                                        <p:animEffect transition="in" filter="fade">
                                          <p:cBhvr>
                                            <p:cTn id="68" dur="1000"/>
                                            <p:tgtEl>
                                              <p:spTgt spid="54"/>
                                            </p:tgtEl>
                                          </p:cBhvr>
                                        </p:animEffect>
                                        <p:anim calcmode="lin" valueType="num">
                                          <p:cBhvr>
                                            <p:cTn id="69" dur="1000" fill="hold"/>
                                            <p:tgtEl>
                                              <p:spTgt spid="54"/>
                                            </p:tgtEl>
                                            <p:attrNameLst>
                                              <p:attrName>ppt_x</p:attrName>
                                            </p:attrNameLst>
                                          </p:cBhvr>
                                          <p:tavLst>
                                            <p:tav tm="0">
                                              <p:val>
                                                <p:strVal val="#ppt_x"/>
                                              </p:val>
                                            </p:tav>
                                            <p:tav tm="100000">
                                              <p:val>
                                                <p:strVal val="#ppt_x"/>
                                              </p:val>
                                            </p:tav>
                                          </p:tavLst>
                                        </p:anim>
                                        <p:anim calcmode="lin" valueType="num">
                                          <p:cBhvr>
                                            <p:cTn id="70" dur="1000" fill="hold"/>
                                            <p:tgtEl>
                                              <p:spTgt spid="54"/>
                                            </p:tgtEl>
                                            <p:attrNameLst>
                                              <p:attrName>ppt_y</p:attrName>
                                            </p:attrNameLst>
                                          </p:cBhvr>
                                          <p:tavLst>
                                            <p:tav tm="0">
                                              <p:val>
                                                <p:strVal val="#ppt_y-.1"/>
                                              </p:val>
                                            </p:tav>
                                            <p:tav tm="100000">
                                              <p:val>
                                                <p:strVal val="#ppt_y"/>
                                              </p:val>
                                            </p:tav>
                                          </p:tavLst>
                                        </p:anim>
                                      </p:childTnLst>
                                    </p:cTn>
                                  </p:par>
                                </p:childTnLst>
                              </p:cTn>
                            </p:par>
                            <p:par>
                              <p:cTn id="71" fill="hold">
                                <p:stCondLst>
                                  <p:cond delay="6510"/>
                                </p:stCondLst>
                                <p:childTnLst>
                                  <p:par>
                                    <p:cTn id="72" presetID="2" presetClass="entr" presetSubtype="2" fill="hold" grpId="0" nodeType="afterEffect" p14:presetBounceEnd="28000">
                                      <p:stCondLst>
                                        <p:cond delay="0"/>
                                      </p:stCondLst>
                                      <p:iterate type="lt">
                                        <p:tmPct val="10000"/>
                                      </p:iterate>
                                      <p:childTnLst>
                                        <p:set>
                                          <p:cBhvr>
                                            <p:cTn id="73" dur="1" fill="hold">
                                              <p:stCondLst>
                                                <p:cond delay="0"/>
                                              </p:stCondLst>
                                            </p:cTn>
                                            <p:tgtEl>
                                              <p:spTgt spid="69"/>
                                            </p:tgtEl>
                                            <p:attrNameLst>
                                              <p:attrName>style.visibility</p:attrName>
                                            </p:attrNameLst>
                                          </p:cBhvr>
                                          <p:to>
                                            <p:strVal val="visible"/>
                                          </p:to>
                                        </p:set>
                                        <p:anim calcmode="lin" valueType="num" p14:bounceEnd="28000">
                                          <p:cBhvr additive="base">
                                            <p:cTn id="74" dur="700" fill="hold"/>
                                            <p:tgtEl>
                                              <p:spTgt spid="69"/>
                                            </p:tgtEl>
                                            <p:attrNameLst>
                                              <p:attrName>ppt_x</p:attrName>
                                            </p:attrNameLst>
                                          </p:cBhvr>
                                          <p:tavLst>
                                            <p:tav tm="0">
                                              <p:val>
                                                <p:strVal val="1+#ppt_w/2"/>
                                              </p:val>
                                            </p:tav>
                                            <p:tav tm="100000">
                                              <p:val>
                                                <p:strVal val="#ppt_x"/>
                                              </p:val>
                                            </p:tav>
                                          </p:tavLst>
                                        </p:anim>
                                        <p:anim calcmode="lin" valueType="num" p14:bounceEnd="28000">
                                          <p:cBhvr additive="base">
                                            <p:cTn id="75" dur="700" fill="hold"/>
                                            <p:tgtEl>
                                              <p:spTgt spid="69"/>
                                            </p:tgtEl>
                                            <p:attrNameLst>
                                              <p:attrName>ppt_y</p:attrName>
                                            </p:attrNameLst>
                                          </p:cBhvr>
                                          <p:tavLst>
                                            <p:tav tm="0">
                                              <p:val>
                                                <p:strVal val="#ppt_y"/>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68"/>
                                            </p:tgtEl>
                                            <p:attrNameLst>
                                              <p:attrName>style.visibility</p:attrName>
                                            </p:attrNameLst>
                                          </p:cBhvr>
                                          <p:to>
                                            <p:strVal val="visible"/>
                                          </p:to>
                                        </p:set>
                                        <p:animEffect transition="in" filter="fade">
                                          <p:cBhvr>
                                            <p:cTn id="78" dur="1000"/>
                                            <p:tgtEl>
                                              <p:spTgt spid="68"/>
                                            </p:tgtEl>
                                          </p:cBhvr>
                                        </p:animEffect>
                                        <p:anim calcmode="lin" valueType="num">
                                          <p:cBhvr>
                                            <p:cTn id="79" dur="1000" fill="hold"/>
                                            <p:tgtEl>
                                              <p:spTgt spid="68"/>
                                            </p:tgtEl>
                                            <p:attrNameLst>
                                              <p:attrName>ppt_x</p:attrName>
                                            </p:attrNameLst>
                                          </p:cBhvr>
                                          <p:tavLst>
                                            <p:tav tm="0">
                                              <p:val>
                                                <p:strVal val="#ppt_x"/>
                                              </p:val>
                                            </p:tav>
                                            <p:tav tm="100000">
                                              <p:val>
                                                <p:strVal val="#ppt_x"/>
                                              </p:val>
                                            </p:tav>
                                          </p:tavLst>
                                        </p:anim>
                                        <p:anim calcmode="lin" valueType="num">
                                          <p:cBhvr>
                                            <p:cTn id="80" dur="1000" fill="hold"/>
                                            <p:tgtEl>
                                              <p:spTgt spid="68"/>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0"/>
                                      </p:stCondLst>
                                      <p:childTnLst>
                                        <p:set>
                                          <p:cBhvr>
                                            <p:cTn id="82" dur="1" fill="hold">
                                              <p:stCondLst>
                                                <p:cond delay="0"/>
                                              </p:stCondLst>
                                            </p:cTn>
                                            <p:tgtEl>
                                              <p:spTgt spid="58"/>
                                            </p:tgtEl>
                                            <p:attrNameLst>
                                              <p:attrName>style.visibility</p:attrName>
                                            </p:attrNameLst>
                                          </p:cBhvr>
                                          <p:to>
                                            <p:strVal val="visible"/>
                                          </p:to>
                                        </p:set>
                                        <p:animEffect transition="in" filter="fade">
                                          <p:cBhvr>
                                            <p:cTn id="83" dur="1000"/>
                                            <p:tgtEl>
                                              <p:spTgt spid="58"/>
                                            </p:tgtEl>
                                          </p:cBhvr>
                                        </p:animEffect>
                                        <p:anim calcmode="lin" valueType="num">
                                          <p:cBhvr>
                                            <p:cTn id="84" dur="1000" fill="hold"/>
                                            <p:tgtEl>
                                              <p:spTgt spid="58"/>
                                            </p:tgtEl>
                                            <p:attrNameLst>
                                              <p:attrName>ppt_x</p:attrName>
                                            </p:attrNameLst>
                                          </p:cBhvr>
                                          <p:tavLst>
                                            <p:tav tm="0">
                                              <p:val>
                                                <p:strVal val="#ppt_x"/>
                                              </p:val>
                                            </p:tav>
                                            <p:tav tm="100000">
                                              <p:val>
                                                <p:strVal val="#ppt_x"/>
                                              </p:val>
                                            </p:tav>
                                          </p:tavLst>
                                        </p:anim>
                                        <p:anim calcmode="lin" valueType="num">
                                          <p:cBhvr>
                                            <p:cTn id="85" dur="1000" fill="hold"/>
                                            <p:tgtEl>
                                              <p:spTgt spid="58"/>
                                            </p:tgtEl>
                                            <p:attrNameLst>
                                              <p:attrName>ppt_y</p:attrName>
                                            </p:attrNameLst>
                                          </p:cBhvr>
                                          <p:tavLst>
                                            <p:tav tm="0">
                                              <p:val>
                                                <p:strVal val="#ppt_y-.1"/>
                                              </p:val>
                                            </p:tav>
                                            <p:tav tm="100000">
                                              <p:val>
                                                <p:strVal val="#ppt_y"/>
                                              </p:val>
                                            </p:tav>
                                          </p:tavLst>
                                        </p:anim>
                                      </p:childTnLst>
                                    </p:cTn>
                                  </p:par>
                                  <p:par>
                                    <p:cTn id="86" presetID="47" presetClass="entr" presetSubtype="0" fill="hold" nodeType="withEffect">
                                      <p:stCondLst>
                                        <p:cond delay="0"/>
                                      </p:stCondLst>
                                      <p:childTnLst>
                                        <p:set>
                                          <p:cBhvr>
                                            <p:cTn id="87" dur="1" fill="hold">
                                              <p:stCondLst>
                                                <p:cond delay="0"/>
                                              </p:stCondLst>
                                            </p:cTn>
                                            <p:tgtEl>
                                              <p:spTgt spid="59"/>
                                            </p:tgtEl>
                                            <p:attrNameLst>
                                              <p:attrName>style.visibility</p:attrName>
                                            </p:attrNameLst>
                                          </p:cBhvr>
                                          <p:to>
                                            <p:strVal val="visible"/>
                                          </p:to>
                                        </p:set>
                                        <p:animEffect transition="in" filter="fade">
                                          <p:cBhvr>
                                            <p:cTn id="88" dur="1000"/>
                                            <p:tgtEl>
                                              <p:spTgt spid="59"/>
                                            </p:tgtEl>
                                          </p:cBhvr>
                                        </p:animEffect>
                                        <p:anim calcmode="lin" valueType="num">
                                          <p:cBhvr>
                                            <p:cTn id="89" dur="1000" fill="hold"/>
                                            <p:tgtEl>
                                              <p:spTgt spid="59"/>
                                            </p:tgtEl>
                                            <p:attrNameLst>
                                              <p:attrName>ppt_x</p:attrName>
                                            </p:attrNameLst>
                                          </p:cBhvr>
                                          <p:tavLst>
                                            <p:tav tm="0">
                                              <p:val>
                                                <p:strVal val="#ppt_x"/>
                                              </p:val>
                                            </p:tav>
                                            <p:tav tm="100000">
                                              <p:val>
                                                <p:strVal val="#ppt_x"/>
                                              </p:val>
                                            </p:tav>
                                          </p:tavLst>
                                        </p:anim>
                                        <p:anim calcmode="lin" valueType="num">
                                          <p:cBhvr>
                                            <p:cTn id="90"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6" grpId="0"/>
          <p:bldP spid="39" grpId="0" animBg="1"/>
          <p:bldP spid="41" grpId="0" animBg="1"/>
          <p:bldP spid="48" grpId="0" animBg="1"/>
          <p:bldP spid="53" grpId="0" animBg="1"/>
          <p:bldP spid="58" grpId="0" animBg="1"/>
          <p:bldP spid="63" grpId="0"/>
          <p:bldP spid="64" grpId="0"/>
          <p:bldP spid="65" grpId="0"/>
          <p:bldP spid="66" grpId="0"/>
          <p:bldP spid="67" grpId="0"/>
          <p:bldP spid="68" grpId="0"/>
          <p:bldP spid="6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randombar(horizontal)">
                                          <p:cBhvr>
                                            <p:cTn id="7" dur="500"/>
                                            <p:tgtEl>
                                              <p:spTgt spid="1026"/>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barn(outVertical)">
                                          <p:cBhvr>
                                            <p:cTn id="10" dur="500"/>
                                            <p:tgtEl>
                                              <p:spTgt spid="34"/>
                                            </p:tgtEl>
                                          </p:cBhvr>
                                        </p:animEffect>
                                      </p:childTnLst>
                                    </p:cTn>
                                  </p:par>
                                </p:childTnLst>
                              </p:cTn>
                            </p:par>
                            <p:par>
                              <p:cTn id="11" fill="hold">
                                <p:stCondLst>
                                  <p:cond delay="500"/>
                                </p:stCondLst>
                                <p:childTnLst>
                                  <p:par>
                                    <p:cTn id="12" presetID="2" presetClass="entr" presetSubtype="2" fill="hold" grpId="0" nodeType="afterEffect">
                                      <p:stCondLst>
                                        <p:cond delay="0"/>
                                      </p:stCondLst>
                                      <p:iterate type="lt">
                                        <p:tmPct val="10000"/>
                                      </p:iterate>
                                      <p:childTnLst>
                                        <p:set>
                                          <p:cBhvr>
                                            <p:cTn id="13" dur="1" fill="hold">
                                              <p:stCondLst>
                                                <p:cond delay="0"/>
                                              </p:stCondLst>
                                            </p:cTn>
                                            <p:tgtEl>
                                              <p:spTgt spid="63"/>
                                            </p:tgtEl>
                                            <p:attrNameLst>
                                              <p:attrName>style.visibility</p:attrName>
                                            </p:attrNameLst>
                                          </p:cBhvr>
                                          <p:to>
                                            <p:strVal val="visible"/>
                                          </p:to>
                                        </p:set>
                                        <p:anim calcmode="lin" valueType="num">
                                          <p:cBhvr additive="base">
                                            <p:cTn id="14" dur="700" fill="hold"/>
                                            <p:tgtEl>
                                              <p:spTgt spid="63"/>
                                            </p:tgtEl>
                                            <p:attrNameLst>
                                              <p:attrName>ppt_x</p:attrName>
                                            </p:attrNameLst>
                                          </p:cBhvr>
                                          <p:tavLst>
                                            <p:tav tm="0">
                                              <p:val>
                                                <p:strVal val="1+#ppt_w/2"/>
                                              </p:val>
                                            </p:tav>
                                            <p:tav tm="100000">
                                              <p:val>
                                                <p:strVal val="#ppt_x"/>
                                              </p:val>
                                            </p:tav>
                                          </p:tavLst>
                                        </p:anim>
                                        <p:anim calcmode="lin" valueType="num">
                                          <p:cBhvr additive="base">
                                            <p:cTn id="15" dur="700" fill="hold"/>
                                            <p:tgtEl>
                                              <p:spTgt spid="63"/>
                                            </p:tgtEl>
                                            <p:attrNameLst>
                                              <p:attrName>ppt_y</p:attrName>
                                            </p:attrNameLst>
                                          </p:cBhvr>
                                          <p:tavLst>
                                            <p:tav tm="0">
                                              <p:val>
                                                <p:strVal val="#ppt_y"/>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1000"/>
                                            <p:tgtEl>
                                              <p:spTgt spid="36"/>
                                            </p:tgtEl>
                                          </p:cBhvr>
                                        </p:animEffect>
                                        <p:anim calcmode="lin" valueType="num">
                                          <p:cBhvr>
                                            <p:cTn id="19" dur="1000" fill="hold"/>
                                            <p:tgtEl>
                                              <p:spTgt spid="36"/>
                                            </p:tgtEl>
                                            <p:attrNameLst>
                                              <p:attrName>ppt_x</p:attrName>
                                            </p:attrNameLst>
                                          </p:cBhvr>
                                          <p:tavLst>
                                            <p:tav tm="0">
                                              <p:val>
                                                <p:strVal val="#ppt_x"/>
                                              </p:val>
                                            </p:tav>
                                            <p:tav tm="100000">
                                              <p:val>
                                                <p:strVal val="#ppt_x"/>
                                              </p:val>
                                            </p:tav>
                                          </p:tavLst>
                                        </p:anim>
                                        <p:anim calcmode="lin" valueType="num">
                                          <p:cBhvr>
                                            <p:cTn id="20" dur="1000" fill="hold"/>
                                            <p:tgtEl>
                                              <p:spTgt spid="36"/>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1000"/>
                                            <p:tgtEl>
                                              <p:spTgt spid="39"/>
                                            </p:tgtEl>
                                          </p:cBhvr>
                                        </p:animEffect>
                                        <p:anim calcmode="lin" valueType="num">
                                          <p:cBhvr>
                                            <p:cTn id="24" dur="1000" fill="hold"/>
                                            <p:tgtEl>
                                              <p:spTgt spid="39"/>
                                            </p:tgtEl>
                                            <p:attrNameLst>
                                              <p:attrName>ppt_x</p:attrName>
                                            </p:attrNameLst>
                                          </p:cBhvr>
                                          <p:tavLst>
                                            <p:tav tm="0">
                                              <p:val>
                                                <p:strVal val="#ppt_x"/>
                                              </p:val>
                                            </p:tav>
                                            <p:tav tm="100000">
                                              <p:val>
                                                <p:strVal val="#ppt_x"/>
                                              </p:val>
                                            </p:tav>
                                          </p:tavLst>
                                        </p:anim>
                                        <p:anim calcmode="lin" valueType="num">
                                          <p:cBhvr>
                                            <p:cTn id="25" dur="1000" fill="hold"/>
                                            <p:tgtEl>
                                              <p:spTgt spid="39"/>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1000"/>
                                            <p:tgtEl>
                                              <p:spTgt spid="41"/>
                                            </p:tgtEl>
                                          </p:cBhvr>
                                        </p:animEffect>
                                        <p:anim calcmode="lin" valueType="num">
                                          <p:cBhvr>
                                            <p:cTn id="29" dur="1000" fill="hold"/>
                                            <p:tgtEl>
                                              <p:spTgt spid="41"/>
                                            </p:tgtEl>
                                            <p:attrNameLst>
                                              <p:attrName>ppt_x</p:attrName>
                                            </p:attrNameLst>
                                          </p:cBhvr>
                                          <p:tavLst>
                                            <p:tav tm="0">
                                              <p:val>
                                                <p:strVal val="#ppt_x"/>
                                              </p:val>
                                            </p:tav>
                                            <p:tav tm="100000">
                                              <p:val>
                                                <p:strVal val="#ppt_x"/>
                                              </p:val>
                                            </p:tav>
                                          </p:tavLst>
                                        </p:anim>
                                        <p:anim calcmode="lin" valueType="num">
                                          <p:cBhvr>
                                            <p:cTn id="30" dur="1000" fill="hold"/>
                                            <p:tgtEl>
                                              <p:spTgt spid="41"/>
                                            </p:tgtEl>
                                            <p:attrNameLst>
                                              <p:attrName>ppt_y</p:attrName>
                                            </p:attrNameLst>
                                          </p:cBhvr>
                                          <p:tavLst>
                                            <p:tav tm="0">
                                              <p:val>
                                                <p:strVal val="#ppt_y-.1"/>
                                              </p:val>
                                            </p:tav>
                                            <p:tav tm="100000">
                                              <p:val>
                                                <p:strVal val="#ppt_y"/>
                                              </p:val>
                                            </p:tav>
                                          </p:tavLst>
                                        </p:anim>
                                      </p:childTnLst>
                                    </p:cTn>
                                  </p:par>
                                </p:childTnLst>
                              </p:cTn>
                            </p:par>
                            <p:par>
                              <p:cTn id="31" fill="hold">
                                <p:stCondLst>
                                  <p:cond delay="2170"/>
                                </p:stCondLst>
                                <p:childTnLst>
                                  <p:par>
                                    <p:cTn id="32" presetID="2" presetClass="entr" presetSubtype="2" fill="hold" grpId="0" nodeType="afterEffect">
                                      <p:stCondLst>
                                        <p:cond delay="0"/>
                                      </p:stCondLst>
                                      <p:iterate type="lt">
                                        <p:tmPct val="10000"/>
                                      </p:iterate>
                                      <p:childTnLst>
                                        <p:set>
                                          <p:cBhvr>
                                            <p:cTn id="33" dur="1" fill="hold">
                                              <p:stCondLst>
                                                <p:cond delay="0"/>
                                              </p:stCondLst>
                                            </p:cTn>
                                            <p:tgtEl>
                                              <p:spTgt spid="65"/>
                                            </p:tgtEl>
                                            <p:attrNameLst>
                                              <p:attrName>style.visibility</p:attrName>
                                            </p:attrNameLst>
                                          </p:cBhvr>
                                          <p:to>
                                            <p:strVal val="visible"/>
                                          </p:to>
                                        </p:set>
                                        <p:anim calcmode="lin" valueType="num">
                                          <p:cBhvr additive="base">
                                            <p:cTn id="34" dur="700" fill="hold"/>
                                            <p:tgtEl>
                                              <p:spTgt spid="65"/>
                                            </p:tgtEl>
                                            <p:attrNameLst>
                                              <p:attrName>ppt_x</p:attrName>
                                            </p:attrNameLst>
                                          </p:cBhvr>
                                          <p:tavLst>
                                            <p:tav tm="0">
                                              <p:val>
                                                <p:strVal val="1+#ppt_w/2"/>
                                              </p:val>
                                            </p:tav>
                                            <p:tav tm="100000">
                                              <p:val>
                                                <p:strVal val="#ppt_x"/>
                                              </p:val>
                                            </p:tav>
                                          </p:tavLst>
                                        </p:anim>
                                        <p:anim calcmode="lin" valueType="num">
                                          <p:cBhvr additive="base">
                                            <p:cTn id="35" dur="700" fill="hold"/>
                                            <p:tgtEl>
                                              <p:spTgt spid="65"/>
                                            </p:tgtEl>
                                            <p:attrNameLst>
                                              <p:attrName>ppt_y</p:attrName>
                                            </p:attrNameLst>
                                          </p:cBhvr>
                                          <p:tavLst>
                                            <p:tav tm="0">
                                              <p:val>
                                                <p:strVal val="#ppt_y"/>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64"/>
                                            </p:tgtEl>
                                            <p:attrNameLst>
                                              <p:attrName>style.visibility</p:attrName>
                                            </p:attrNameLst>
                                          </p:cBhvr>
                                          <p:to>
                                            <p:strVal val="visible"/>
                                          </p:to>
                                        </p:set>
                                        <p:animEffect transition="in" filter="fade">
                                          <p:cBhvr>
                                            <p:cTn id="38" dur="1000"/>
                                            <p:tgtEl>
                                              <p:spTgt spid="64"/>
                                            </p:tgtEl>
                                          </p:cBhvr>
                                        </p:animEffect>
                                        <p:anim calcmode="lin" valueType="num">
                                          <p:cBhvr>
                                            <p:cTn id="39" dur="1000" fill="hold"/>
                                            <p:tgtEl>
                                              <p:spTgt spid="64"/>
                                            </p:tgtEl>
                                            <p:attrNameLst>
                                              <p:attrName>ppt_x</p:attrName>
                                            </p:attrNameLst>
                                          </p:cBhvr>
                                          <p:tavLst>
                                            <p:tav tm="0">
                                              <p:val>
                                                <p:strVal val="#ppt_x"/>
                                              </p:val>
                                            </p:tav>
                                            <p:tav tm="100000">
                                              <p:val>
                                                <p:strVal val="#ppt_x"/>
                                              </p:val>
                                            </p:tav>
                                          </p:tavLst>
                                        </p:anim>
                                        <p:anim calcmode="lin" valueType="num">
                                          <p:cBhvr>
                                            <p:cTn id="40" dur="1000" fill="hold"/>
                                            <p:tgtEl>
                                              <p:spTgt spid="64"/>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fade">
                                          <p:cBhvr>
                                            <p:cTn id="43" dur="1000"/>
                                            <p:tgtEl>
                                              <p:spTgt spid="48"/>
                                            </p:tgtEl>
                                          </p:cBhvr>
                                        </p:animEffect>
                                        <p:anim calcmode="lin" valueType="num">
                                          <p:cBhvr>
                                            <p:cTn id="44" dur="1000" fill="hold"/>
                                            <p:tgtEl>
                                              <p:spTgt spid="48"/>
                                            </p:tgtEl>
                                            <p:attrNameLst>
                                              <p:attrName>ppt_x</p:attrName>
                                            </p:attrNameLst>
                                          </p:cBhvr>
                                          <p:tavLst>
                                            <p:tav tm="0">
                                              <p:val>
                                                <p:strVal val="#ppt_x"/>
                                              </p:val>
                                            </p:tav>
                                            <p:tav tm="100000">
                                              <p:val>
                                                <p:strVal val="#ppt_x"/>
                                              </p:val>
                                            </p:tav>
                                          </p:tavLst>
                                        </p:anim>
                                        <p:anim calcmode="lin" valueType="num">
                                          <p:cBhvr>
                                            <p:cTn id="45" dur="1000" fill="hold"/>
                                            <p:tgtEl>
                                              <p:spTgt spid="48"/>
                                            </p:tgtEl>
                                            <p:attrNameLst>
                                              <p:attrName>ppt_y</p:attrName>
                                            </p:attrNameLst>
                                          </p:cBhvr>
                                          <p:tavLst>
                                            <p:tav tm="0">
                                              <p:val>
                                                <p:strVal val="#ppt_y-.1"/>
                                              </p:val>
                                            </p:tav>
                                            <p:tav tm="100000">
                                              <p:val>
                                                <p:strVal val="#ppt_y"/>
                                              </p:val>
                                            </p:tav>
                                          </p:tavLst>
                                        </p:anim>
                                      </p:childTnLst>
                                    </p:cTn>
                                  </p:par>
                                  <p:par>
                                    <p:cTn id="46" presetID="47" presetClass="entr" presetSubtype="0" fill="hold" nodeType="with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fade">
                                          <p:cBhvr>
                                            <p:cTn id="48" dur="1000"/>
                                            <p:tgtEl>
                                              <p:spTgt spid="49"/>
                                            </p:tgtEl>
                                          </p:cBhvr>
                                        </p:animEffect>
                                        <p:anim calcmode="lin" valueType="num">
                                          <p:cBhvr>
                                            <p:cTn id="49" dur="1000" fill="hold"/>
                                            <p:tgtEl>
                                              <p:spTgt spid="49"/>
                                            </p:tgtEl>
                                            <p:attrNameLst>
                                              <p:attrName>ppt_x</p:attrName>
                                            </p:attrNameLst>
                                          </p:cBhvr>
                                          <p:tavLst>
                                            <p:tav tm="0">
                                              <p:val>
                                                <p:strVal val="#ppt_x"/>
                                              </p:val>
                                            </p:tav>
                                            <p:tav tm="100000">
                                              <p:val>
                                                <p:strVal val="#ppt_x"/>
                                              </p:val>
                                            </p:tav>
                                          </p:tavLst>
                                        </p:anim>
                                        <p:anim calcmode="lin" valueType="num">
                                          <p:cBhvr>
                                            <p:cTn id="50" dur="1000" fill="hold"/>
                                            <p:tgtEl>
                                              <p:spTgt spid="49"/>
                                            </p:tgtEl>
                                            <p:attrNameLst>
                                              <p:attrName>ppt_y</p:attrName>
                                            </p:attrNameLst>
                                          </p:cBhvr>
                                          <p:tavLst>
                                            <p:tav tm="0">
                                              <p:val>
                                                <p:strVal val="#ppt_y-.1"/>
                                              </p:val>
                                            </p:tav>
                                            <p:tav tm="100000">
                                              <p:val>
                                                <p:strVal val="#ppt_y"/>
                                              </p:val>
                                            </p:tav>
                                          </p:tavLst>
                                        </p:anim>
                                      </p:childTnLst>
                                    </p:cTn>
                                  </p:par>
                                </p:childTnLst>
                              </p:cTn>
                            </p:par>
                            <p:par>
                              <p:cTn id="51" fill="hold">
                                <p:stCondLst>
                                  <p:cond delay="4340"/>
                                </p:stCondLst>
                                <p:childTnLst>
                                  <p:par>
                                    <p:cTn id="52" presetID="2" presetClass="entr" presetSubtype="2" fill="hold" grpId="0" nodeType="afterEffect">
                                      <p:stCondLst>
                                        <p:cond delay="0"/>
                                      </p:stCondLst>
                                      <p:iterate type="lt">
                                        <p:tmPct val="10000"/>
                                      </p:iterate>
                                      <p:childTnLst>
                                        <p:set>
                                          <p:cBhvr>
                                            <p:cTn id="53" dur="1" fill="hold">
                                              <p:stCondLst>
                                                <p:cond delay="0"/>
                                              </p:stCondLst>
                                            </p:cTn>
                                            <p:tgtEl>
                                              <p:spTgt spid="67"/>
                                            </p:tgtEl>
                                            <p:attrNameLst>
                                              <p:attrName>style.visibility</p:attrName>
                                            </p:attrNameLst>
                                          </p:cBhvr>
                                          <p:to>
                                            <p:strVal val="visible"/>
                                          </p:to>
                                        </p:set>
                                        <p:anim calcmode="lin" valueType="num">
                                          <p:cBhvr additive="base">
                                            <p:cTn id="54" dur="700" fill="hold"/>
                                            <p:tgtEl>
                                              <p:spTgt spid="67"/>
                                            </p:tgtEl>
                                            <p:attrNameLst>
                                              <p:attrName>ppt_x</p:attrName>
                                            </p:attrNameLst>
                                          </p:cBhvr>
                                          <p:tavLst>
                                            <p:tav tm="0">
                                              <p:val>
                                                <p:strVal val="1+#ppt_w/2"/>
                                              </p:val>
                                            </p:tav>
                                            <p:tav tm="100000">
                                              <p:val>
                                                <p:strVal val="#ppt_x"/>
                                              </p:val>
                                            </p:tav>
                                          </p:tavLst>
                                        </p:anim>
                                        <p:anim calcmode="lin" valueType="num">
                                          <p:cBhvr additive="base">
                                            <p:cTn id="55" dur="700" fill="hold"/>
                                            <p:tgtEl>
                                              <p:spTgt spid="67"/>
                                            </p:tgtEl>
                                            <p:attrNameLst>
                                              <p:attrName>ppt_y</p:attrName>
                                            </p:attrNameLst>
                                          </p:cBhvr>
                                          <p:tavLst>
                                            <p:tav tm="0">
                                              <p:val>
                                                <p:strVal val="#ppt_y"/>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66"/>
                                            </p:tgtEl>
                                            <p:attrNameLst>
                                              <p:attrName>style.visibility</p:attrName>
                                            </p:attrNameLst>
                                          </p:cBhvr>
                                          <p:to>
                                            <p:strVal val="visible"/>
                                          </p:to>
                                        </p:set>
                                        <p:animEffect transition="in" filter="fade">
                                          <p:cBhvr>
                                            <p:cTn id="58" dur="1000"/>
                                            <p:tgtEl>
                                              <p:spTgt spid="66"/>
                                            </p:tgtEl>
                                          </p:cBhvr>
                                        </p:animEffect>
                                        <p:anim calcmode="lin" valueType="num">
                                          <p:cBhvr>
                                            <p:cTn id="59" dur="1000" fill="hold"/>
                                            <p:tgtEl>
                                              <p:spTgt spid="66"/>
                                            </p:tgtEl>
                                            <p:attrNameLst>
                                              <p:attrName>ppt_x</p:attrName>
                                            </p:attrNameLst>
                                          </p:cBhvr>
                                          <p:tavLst>
                                            <p:tav tm="0">
                                              <p:val>
                                                <p:strVal val="#ppt_x"/>
                                              </p:val>
                                            </p:tav>
                                            <p:tav tm="100000">
                                              <p:val>
                                                <p:strVal val="#ppt_x"/>
                                              </p:val>
                                            </p:tav>
                                          </p:tavLst>
                                        </p:anim>
                                        <p:anim calcmode="lin" valueType="num">
                                          <p:cBhvr>
                                            <p:cTn id="60" dur="1000" fill="hold"/>
                                            <p:tgtEl>
                                              <p:spTgt spid="66"/>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53"/>
                                            </p:tgtEl>
                                            <p:attrNameLst>
                                              <p:attrName>style.visibility</p:attrName>
                                            </p:attrNameLst>
                                          </p:cBhvr>
                                          <p:to>
                                            <p:strVal val="visible"/>
                                          </p:to>
                                        </p:set>
                                        <p:animEffect transition="in" filter="fade">
                                          <p:cBhvr>
                                            <p:cTn id="63" dur="1000"/>
                                            <p:tgtEl>
                                              <p:spTgt spid="53"/>
                                            </p:tgtEl>
                                          </p:cBhvr>
                                        </p:animEffect>
                                        <p:anim calcmode="lin" valueType="num">
                                          <p:cBhvr>
                                            <p:cTn id="64" dur="1000" fill="hold"/>
                                            <p:tgtEl>
                                              <p:spTgt spid="53"/>
                                            </p:tgtEl>
                                            <p:attrNameLst>
                                              <p:attrName>ppt_x</p:attrName>
                                            </p:attrNameLst>
                                          </p:cBhvr>
                                          <p:tavLst>
                                            <p:tav tm="0">
                                              <p:val>
                                                <p:strVal val="#ppt_x"/>
                                              </p:val>
                                            </p:tav>
                                            <p:tav tm="100000">
                                              <p:val>
                                                <p:strVal val="#ppt_x"/>
                                              </p:val>
                                            </p:tav>
                                          </p:tavLst>
                                        </p:anim>
                                        <p:anim calcmode="lin" valueType="num">
                                          <p:cBhvr>
                                            <p:cTn id="65" dur="1000" fill="hold"/>
                                            <p:tgtEl>
                                              <p:spTgt spid="53"/>
                                            </p:tgtEl>
                                            <p:attrNameLst>
                                              <p:attrName>ppt_y</p:attrName>
                                            </p:attrNameLst>
                                          </p:cBhvr>
                                          <p:tavLst>
                                            <p:tav tm="0">
                                              <p:val>
                                                <p:strVal val="#ppt_y-.1"/>
                                              </p:val>
                                            </p:tav>
                                            <p:tav tm="100000">
                                              <p:val>
                                                <p:strVal val="#ppt_y"/>
                                              </p:val>
                                            </p:tav>
                                          </p:tavLst>
                                        </p:anim>
                                      </p:childTnLst>
                                    </p:cTn>
                                  </p:par>
                                  <p:par>
                                    <p:cTn id="66" presetID="47" presetClass="entr" presetSubtype="0" fill="hold" nodeType="withEffect">
                                      <p:stCondLst>
                                        <p:cond delay="0"/>
                                      </p:stCondLst>
                                      <p:childTnLst>
                                        <p:set>
                                          <p:cBhvr>
                                            <p:cTn id="67" dur="1" fill="hold">
                                              <p:stCondLst>
                                                <p:cond delay="0"/>
                                              </p:stCondLst>
                                            </p:cTn>
                                            <p:tgtEl>
                                              <p:spTgt spid="54"/>
                                            </p:tgtEl>
                                            <p:attrNameLst>
                                              <p:attrName>style.visibility</p:attrName>
                                            </p:attrNameLst>
                                          </p:cBhvr>
                                          <p:to>
                                            <p:strVal val="visible"/>
                                          </p:to>
                                        </p:set>
                                        <p:animEffect transition="in" filter="fade">
                                          <p:cBhvr>
                                            <p:cTn id="68" dur="1000"/>
                                            <p:tgtEl>
                                              <p:spTgt spid="54"/>
                                            </p:tgtEl>
                                          </p:cBhvr>
                                        </p:animEffect>
                                        <p:anim calcmode="lin" valueType="num">
                                          <p:cBhvr>
                                            <p:cTn id="69" dur="1000" fill="hold"/>
                                            <p:tgtEl>
                                              <p:spTgt spid="54"/>
                                            </p:tgtEl>
                                            <p:attrNameLst>
                                              <p:attrName>ppt_x</p:attrName>
                                            </p:attrNameLst>
                                          </p:cBhvr>
                                          <p:tavLst>
                                            <p:tav tm="0">
                                              <p:val>
                                                <p:strVal val="#ppt_x"/>
                                              </p:val>
                                            </p:tav>
                                            <p:tav tm="100000">
                                              <p:val>
                                                <p:strVal val="#ppt_x"/>
                                              </p:val>
                                            </p:tav>
                                          </p:tavLst>
                                        </p:anim>
                                        <p:anim calcmode="lin" valueType="num">
                                          <p:cBhvr>
                                            <p:cTn id="70" dur="1000" fill="hold"/>
                                            <p:tgtEl>
                                              <p:spTgt spid="54"/>
                                            </p:tgtEl>
                                            <p:attrNameLst>
                                              <p:attrName>ppt_y</p:attrName>
                                            </p:attrNameLst>
                                          </p:cBhvr>
                                          <p:tavLst>
                                            <p:tav tm="0">
                                              <p:val>
                                                <p:strVal val="#ppt_y-.1"/>
                                              </p:val>
                                            </p:tav>
                                            <p:tav tm="100000">
                                              <p:val>
                                                <p:strVal val="#ppt_y"/>
                                              </p:val>
                                            </p:tav>
                                          </p:tavLst>
                                        </p:anim>
                                      </p:childTnLst>
                                    </p:cTn>
                                  </p:par>
                                </p:childTnLst>
                              </p:cTn>
                            </p:par>
                            <p:par>
                              <p:cTn id="71" fill="hold">
                                <p:stCondLst>
                                  <p:cond delay="6510"/>
                                </p:stCondLst>
                                <p:childTnLst>
                                  <p:par>
                                    <p:cTn id="72" presetID="2" presetClass="entr" presetSubtype="2" fill="hold" grpId="0" nodeType="afterEffect">
                                      <p:stCondLst>
                                        <p:cond delay="0"/>
                                      </p:stCondLst>
                                      <p:iterate type="lt">
                                        <p:tmPct val="10000"/>
                                      </p:iterate>
                                      <p:childTnLst>
                                        <p:set>
                                          <p:cBhvr>
                                            <p:cTn id="73" dur="1" fill="hold">
                                              <p:stCondLst>
                                                <p:cond delay="0"/>
                                              </p:stCondLst>
                                            </p:cTn>
                                            <p:tgtEl>
                                              <p:spTgt spid="69"/>
                                            </p:tgtEl>
                                            <p:attrNameLst>
                                              <p:attrName>style.visibility</p:attrName>
                                            </p:attrNameLst>
                                          </p:cBhvr>
                                          <p:to>
                                            <p:strVal val="visible"/>
                                          </p:to>
                                        </p:set>
                                        <p:anim calcmode="lin" valueType="num">
                                          <p:cBhvr additive="base">
                                            <p:cTn id="74" dur="700" fill="hold"/>
                                            <p:tgtEl>
                                              <p:spTgt spid="69"/>
                                            </p:tgtEl>
                                            <p:attrNameLst>
                                              <p:attrName>ppt_x</p:attrName>
                                            </p:attrNameLst>
                                          </p:cBhvr>
                                          <p:tavLst>
                                            <p:tav tm="0">
                                              <p:val>
                                                <p:strVal val="1+#ppt_w/2"/>
                                              </p:val>
                                            </p:tav>
                                            <p:tav tm="100000">
                                              <p:val>
                                                <p:strVal val="#ppt_x"/>
                                              </p:val>
                                            </p:tav>
                                          </p:tavLst>
                                        </p:anim>
                                        <p:anim calcmode="lin" valueType="num">
                                          <p:cBhvr additive="base">
                                            <p:cTn id="75" dur="700" fill="hold"/>
                                            <p:tgtEl>
                                              <p:spTgt spid="69"/>
                                            </p:tgtEl>
                                            <p:attrNameLst>
                                              <p:attrName>ppt_y</p:attrName>
                                            </p:attrNameLst>
                                          </p:cBhvr>
                                          <p:tavLst>
                                            <p:tav tm="0">
                                              <p:val>
                                                <p:strVal val="#ppt_y"/>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68"/>
                                            </p:tgtEl>
                                            <p:attrNameLst>
                                              <p:attrName>style.visibility</p:attrName>
                                            </p:attrNameLst>
                                          </p:cBhvr>
                                          <p:to>
                                            <p:strVal val="visible"/>
                                          </p:to>
                                        </p:set>
                                        <p:animEffect transition="in" filter="fade">
                                          <p:cBhvr>
                                            <p:cTn id="78" dur="1000"/>
                                            <p:tgtEl>
                                              <p:spTgt spid="68"/>
                                            </p:tgtEl>
                                          </p:cBhvr>
                                        </p:animEffect>
                                        <p:anim calcmode="lin" valueType="num">
                                          <p:cBhvr>
                                            <p:cTn id="79" dur="1000" fill="hold"/>
                                            <p:tgtEl>
                                              <p:spTgt spid="68"/>
                                            </p:tgtEl>
                                            <p:attrNameLst>
                                              <p:attrName>ppt_x</p:attrName>
                                            </p:attrNameLst>
                                          </p:cBhvr>
                                          <p:tavLst>
                                            <p:tav tm="0">
                                              <p:val>
                                                <p:strVal val="#ppt_x"/>
                                              </p:val>
                                            </p:tav>
                                            <p:tav tm="100000">
                                              <p:val>
                                                <p:strVal val="#ppt_x"/>
                                              </p:val>
                                            </p:tav>
                                          </p:tavLst>
                                        </p:anim>
                                        <p:anim calcmode="lin" valueType="num">
                                          <p:cBhvr>
                                            <p:cTn id="80" dur="1000" fill="hold"/>
                                            <p:tgtEl>
                                              <p:spTgt spid="68"/>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0"/>
                                      </p:stCondLst>
                                      <p:childTnLst>
                                        <p:set>
                                          <p:cBhvr>
                                            <p:cTn id="82" dur="1" fill="hold">
                                              <p:stCondLst>
                                                <p:cond delay="0"/>
                                              </p:stCondLst>
                                            </p:cTn>
                                            <p:tgtEl>
                                              <p:spTgt spid="58"/>
                                            </p:tgtEl>
                                            <p:attrNameLst>
                                              <p:attrName>style.visibility</p:attrName>
                                            </p:attrNameLst>
                                          </p:cBhvr>
                                          <p:to>
                                            <p:strVal val="visible"/>
                                          </p:to>
                                        </p:set>
                                        <p:animEffect transition="in" filter="fade">
                                          <p:cBhvr>
                                            <p:cTn id="83" dur="1000"/>
                                            <p:tgtEl>
                                              <p:spTgt spid="58"/>
                                            </p:tgtEl>
                                          </p:cBhvr>
                                        </p:animEffect>
                                        <p:anim calcmode="lin" valueType="num">
                                          <p:cBhvr>
                                            <p:cTn id="84" dur="1000" fill="hold"/>
                                            <p:tgtEl>
                                              <p:spTgt spid="58"/>
                                            </p:tgtEl>
                                            <p:attrNameLst>
                                              <p:attrName>ppt_x</p:attrName>
                                            </p:attrNameLst>
                                          </p:cBhvr>
                                          <p:tavLst>
                                            <p:tav tm="0">
                                              <p:val>
                                                <p:strVal val="#ppt_x"/>
                                              </p:val>
                                            </p:tav>
                                            <p:tav tm="100000">
                                              <p:val>
                                                <p:strVal val="#ppt_x"/>
                                              </p:val>
                                            </p:tav>
                                          </p:tavLst>
                                        </p:anim>
                                        <p:anim calcmode="lin" valueType="num">
                                          <p:cBhvr>
                                            <p:cTn id="85" dur="1000" fill="hold"/>
                                            <p:tgtEl>
                                              <p:spTgt spid="58"/>
                                            </p:tgtEl>
                                            <p:attrNameLst>
                                              <p:attrName>ppt_y</p:attrName>
                                            </p:attrNameLst>
                                          </p:cBhvr>
                                          <p:tavLst>
                                            <p:tav tm="0">
                                              <p:val>
                                                <p:strVal val="#ppt_y-.1"/>
                                              </p:val>
                                            </p:tav>
                                            <p:tav tm="100000">
                                              <p:val>
                                                <p:strVal val="#ppt_y"/>
                                              </p:val>
                                            </p:tav>
                                          </p:tavLst>
                                        </p:anim>
                                      </p:childTnLst>
                                    </p:cTn>
                                  </p:par>
                                  <p:par>
                                    <p:cTn id="86" presetID="47" presetClass="entr" presetSubtype="0" fill="hold" nodeType="withEffect">
                                      <p:stCondLst>
                                        <p:cond delay="0"/>
                                      </p:stCondLst>
                                      <p:childTnLst>
                                        <p:set>
                                          <p:cBhvr>
                                            <p:cTn id="87" dur="1" fill="hold">
                                              <p:stCondLst>
                                                <p:cond delay="0"/>
                                              </p:stCondLst>
                                            </p:cTn>
                                            <p:tgtEl>
                                              <p:spTgt spid="59"/>
                                            </p:tgtEl>
                                            <p:attrNameLst>
                                              <p:attrName>style.visibility</p:attrName>
                                            </p:attrNameLst>
                                          </p:cBhvr>
                                          <p:to>
                                            <p:strVal val="visible"/>
                                          </p:to>
                                        </p:set>
                                        <p:animEffect transition="in" filter="fade">
                                          <p:cBhvr>
                                            <p:cTn id="88" dur="1000"/>
                                            <p:tgtEl>
                                              <p:spTgt spid="59"/>
                                            </p:tgtEl>
                                          </p:cBhvr>
                                        </p:animEffect>
                                        <p:anim calcmode="lin" valueType="num">
                                          <p:cBhvr>
                                            <p:cTn id="89" dur="1000" fill="hold"/>
                                            <p:tgtEl>
                                              <p:spTgt spid="59"/>
                                            </p:tgtEl>
                                            <p:attrNameLst>
                                              <p:attrName>ppt_x</p:attrName>
                                            </p:attrNameLst>
                                          </p:cBhvr>
                                          <p:tavLst>
                                            <p:tav tm="0">
                                              <p:val>
                                                <p:strVal val="#ppt_x"/>
                                              </p:val>
                                            </p:tav>
                                            <p:tav tm="100000">
                                              <p:val>
                                                <p:strVal val="#ppt_x"/>
                                              </p:val>
                                            </p:tav>
                                          </p:tavLst>
                                        </p:anim>
                                        <p:anim calcmode="lin" valueType="num">
                                          <p:cBhvr>
                                            <p:cTn id="90"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6" grpId="0"/>
          <p:bldP spid="39" grpId="0" animBg="1"/>
          <p:bldP spid="41" grpId="0" animBg="1"/>
          <p:bldP spid="48" grpId="0" animBg="1"/>
          <p:bldP spid="53" grpId="0" animBg="1"/>
          <p:bldP spid="58" grpId="0" animBg="1"/>
          <p:bldP spid="63" grpId="0"/>
          <p:bldP spid="64" grpId="0"/>
          <p:bldP spid="65" grpId="0"/>
          <p:bldP spid="66" grpId="0"/>
          <p:bldP spid="67" grpId="0"/>
          <p:bldP spid="68" grpId="0"/>
          <p:bldP spid="69"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7"/>
          <p:cNvSpPr/>
          <p:nvPr/>
        </p:nvSpPr>
        <p:spPr bwMode="auto">
          <a:xfrm>
            <a:off x="3794319" y="1493632"/>
            <a:ext cx="664999" cy="649126"/>
          </a:xfrm>
          <a:custGeom>
            <a:avLst/>
            <a:gdLst>
              <a:gd name="T0" fmla="*/ 158 w 524"/>
              <a:gd name="T1" fmla="*/ 0 h 423"/>
              <a:gd name="T2" fmla="*/ 365 w 524"/>
              <a:gd name="T3" fmla="*/ 0 h 423"/>
              <a:gd name="T4" fmla="*/ 366 w 524"/>
              <a:gd name="T5" fmla="*/ 0 h 423"/>
              <a:gd name="T6" fmla="*/ 366 w 524"/>
              <a:gd name="T7" fmla="*/ 0 h 423"/>
              <a:gd name="T8" fmla="*/ 523 w 524"/>
              <a:gd name="T9" fmla="*/ 157 h 423"/>
              <a:gd name="T10" fmla="*/ 524 w 524"/>
              <a:gd name="T11" fmla="*/ 423 h 423"/>
              <a:gd name="T12" fmla="*/ 388 w 524"/>
              <a:gd name="T13" fmla="*/ 321 h 423"/>
              <a:gd name="T14" fmla="*/ 158 w 524"/>
              <a:gd name="T15" fmla="*/ 316 h 423"/>
              <a:gd name="T16" fmla="*/ 0 w 524"/>
              <a:gd name="T17" fmla="*/ 158 h 423"/>
              <a:gd name="T18" fmla="*/ 158 w 524"/>
              <a:gd name="T19"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423">
                <a:moveTo>
                  <a:pt x="158" y="0"/>
                </a:moveTo>
                <a:cubicBezTo>
                  <a:pt x="365" y="0"/>
                  <a:pt x="365" y="0"/>
                  <a:pt x="365" y="0"/>
                </a:cubicBezTo>
                <a:cubicBezTo>
                  <a:pt x="365" y="0"/>
                  <a:pt x="365" y="0"/>
                  <a:pt x="366" y="0"/>
                </a:cubicBezTo>
                <a:cubicBezTo>
                  <a:pt x="366" y="0"/>
                  <a:pt x="366" y="0"/>
                  <a:pt x="366" y="0"/>
                </a:cubicBezTo>
                <a:cubicBezTo>
                  <a:pt x="453" y="0"/>
                  <a:pt x="523" y="71"/>
                  <a:pt x="523" y="157"/>
                </a:cubicBezTo>
                <a:cubicBezTo>
                  <a:pt x="523" y="244"/>
                  <a:pt x="524" y="423"/>
                  <a:pt x="524" y="423"/>
                </a:cubicBezTo>
                <a:cubicBezTo>
                  <a:pt x="524" y="423"/>
                  <a:pt x="484" y="335"/>
                  <a:pt x="388" y="321"/>
                </a:cubicBezTo>
                <a:cubicBezTo>
                  <a:pt x="376" y="319"/>
                  <a:pt x="158" y="316"/>
                  <a:pt x="158" y="316"/>
                </a:cubicBezTo>
                <a:cubicBezTo>
                  <a:pt x="70" y="316"/>
                  <a:pt x="0" y="246"/>
                  <a:pt x="0" y="158"/>
                </a:cubicBezTo>
                <a:cubicBezTo>
                  <a:pt x="0" y="71"/>
                  <a:pt x="70" y="0"/>
                  <a:pt x="158" y="0"/>
                </a:cubicBezTo>
              </a:path>
            </a:pathLst>
          </a:custGeom>
          <a:solidFill>
            <a:srgbClr val="8CC94C"/>
          </a:solidFill>
          <a:ln>
            <a:noFill/>
          </a:ln>
          <a:effectLst/>
        </p:spPr>
        <p:txBody>
          <a:bodyPr lIns="68563" tIns="34281" rIns="68563" bIns="34281" anchor="ctr"/>
          <a:lstStyle/>
          <a:p>
            <a:pPr algn="ctr" defTabSz="913765">
              <a:defRPr/>
            </a:pPr>
            <a:endParaRPr lang="en-AU" sz="1100" kern="0" dirty="0">
              <a:solidFill>
                <a:schemeClr val="bg1"/>
              </a:solidFill>
              <a:latin typeface="Roboto Bold" charset="0"/>
            </a:endParaRPr>
          </a:p>
        </p:txBody>
      </p:sp>
      <p:sp>
        <p:nvSpPr>
          <p:cNvPr id="4" name="Freeform 8"/>
          <p:cNvSpPr/>
          <p:nvPr/>
        </p:nvSpPr>
        <p:spPr bwMode="auto">
          <a:xfrm>
            <a:off x="3300728" y="2061818"/>
            <a:ext cx="1158589" cy="1128433"/>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rgbClr val="8CC94C"/>
          </a:solidFill>
          <a:ln>
            <a:noFill/>
          </a:ln>
          <a:effectLst/>
        </p:spPr>
        <p:txBody>
          <a:bodyPr lIns="68563" tIns="34281" rIns="68563" bIns="34281" anchor="ctr"/>
          <a:lstStyle/>
          <a:p>
            <a:pPr algn="ctr" defTabSz="913765">
              <a:defRPr/>
            </a:pPr>
            <a:endParaRPr lang="en-AU" sz="2200" kern="0" dirty="0">
              <a:solidFill>
                <a:schemeClr val="bg1"/>
              </a:solidFill>
              <a:latin typeface="Roboto Bold" charset="0"/>
            </a:endParaRPr>
          </a:p>
        </p:txBody>
      </p:sp>
      <p:sp>
        <p:nvSpPr>
          <p:cNvPr id="5" name="Freeform 9"/>
          <p:cNvSpPr/>
          <p:nvPr/>
        </p:nvSpPr>
        <p:spPr bwMode="auto">
          <a:xfrm>
            <a:off x="3300728" y="3018843"/>
            <a:ext cx="1158589" cy="1128434"/>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rgbClr val="8CC94C"/>
          </a:solidFill>
          <a:ln>
            <a:noFill/>
          </a:ln>
          <a:effectLst/>
        </p:spPr>
        <p:txBody>
          <a:bodyPr lIns="68563" tIns="34281" rIns="68563" bIns="34281" anchor="ctr"/>
          <a:lstStyle/>
          <a:p>
            <a:pPr algn="ctr" defTabSz="913765">
              <a:defRPr/>
            </a:pPr>
            <a:endParaRPr lang="en-AU" sz="2600" kern="0" dirty="0">
              <a:solidFill>
                <a:schemeClr val="bg1"/>
              </a:solidFill>
              <a:latin typeface="Roboto Bold" charset="0"/>
            </a:endParaRPr>
          </a:p>
        </p:txBody>
      </p:sp>
      <p:sp>
        <p:nvSpPr>
          <p:cNvPr id="6" name="Freeform 10"/>
          <p:cNvSpPr/>
          <p:nvPr/>
        </p:nvSpPr>
        <p:spPr bwMode="auto">
          <a:xfrm>
            <a:off x="4481537" y="3020429"/>
            <a:ext cx="1460139" cy="1420461"/>
          </a:xfrm>
          <a:custGeom>
            <a:avLst/>
            <a:gdLst>
              <a:gd name="T0" fmla="*/ 1020384 w 1151"/>
              <a:gd name="T1" fmla="*/ 0 h 926"/>
              <a:gd name="T2" fmla="*/ 442928 w 1151"/>
              <a:gd name="T3" fmla="*/ 0 h 926"/>
              <a:gd name="T4" fmla="*/ 441659 w 1151"/>
              <a:gd name="T5" fmla="*/ 0 h 926"/>
              <a:gd name="T6" fmla="*/ 440390 w 1151"/>
              <a:gd name="T7" fmla="*/ 0 h 926"/>
              <a:gd name="T8" fmla="*/ 3807 w 1151"/>
              <a:gd name="T9" fmla="*/ 529890 h 926"/>
              <a:gd name="T10" fmla="*/ 0 w 1151"/>
              <a:gd name="T11" fmla="*/ 1422256 h 926"/>
              <a:gd name="T12" fmla="*/ 378202 w 1151"/>
              <a:gd name="T13" fmla="*/ 1079747 h 926"/>
              <a:gd name="T14" fmla="*/ 1020384 w 1151"/>
              <a:gd name="T15" fmla="*/ 1064388 h 926"/>
              <a:gd name="T16" fmla="*/ 1460774 w 1151"/>
              <a:gd name="T17" fmla="*/ 532962 h 926"/>
              <a:gd name="T18" fmla="*/ 1020384 w 1151"/>
              <a:gd name="T19" fmla="*/ 0 h 9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1"/>
              <a:gd name="T31" fmla="*/ 0 h 926"/>
              <a:gd name="T32" fmla="*/ 1151 w 1151"/>
              <a:gd name="T33" fmla="*/ 926 h 9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1" h="926">
                <a:moveTo>
                  <a:pt x="804" y="0"/>
                </a:moveTo>
                <a:cubicBezTo>
                  <a:pt x="349" y="0"/>
                  <a:pt x="349" y="0"/>
                  <a:pt x="349" y="0"/>
                </a:cubicBezTo>
                <a:cubicBezTo>
                  <a:pt x="349" y="0"/>
                  <a:pt x="348" y="0"/>
                  <a:pt x="348" y="0"/>
                </a:cubicBezTo>
                <a:cubicBezTo>
                  <a:pt x="348" y="0"/>
                  <a:pt x="347" y="0"/>
                  <a:pt x="347" y="0"/>
                </a:cubicBezTo>
                <a:cubicBezTo>
                  <a:pt x="157" y="0"/>
                  <a:pt x="3" y="154"/>
                  <a:pt x="3" y="345"/>
                </a:cubicBezTo>
                <a:cubicBezTo>
                  <a:pt x="3" y="535"/>
                  <a:pt x="0" y="926"/>
                  <a:pt x="0" y="926"/>
                </a:cubicBezTo>
                <a:cubicBezTo>
                  <a:pt x="0" y="926"/>
                  <a:pt x="88" y="734"/>
                  <a:pt x="298" y="703"/>
                </a:cubicBezTo>
                <a:cubicBezTo>
                  <a:pt x="325" y="699"/>
                  <a:pt x="804" y="693"/>
                  <a:pt x="804" y="693"/>
                </a:cubicBezTo>
                <a:cubicBezTo>
                  <a:pt x="996" y="693"/>
                  <a:pt x="1151" y="538"/>
                  <a:pt x="1151" y="347"/>
                </a:cubicBezTo>
                <a:cubicBezTo>
                  <a:pt x="1151" y="155"/>
                  <a:pt x="996" y="0"/>
                  <a:pt x="804" y="0"/>
                </a:cubicBezTo>
              </a:path>
            </a:pathLst>
          </a:custGeom>
          <a:solidFill>
            <a:srgbClr val="108036"/>
          </a:solidFill>
          <a:ln>
            <a:noFill/>
          </a:ln>
          <a:effectLst/>
        </p:spPr>
        <p:txBody>
          <a:bodyPr lIns="68563" tIns="34281" rIns="68563" bIns="34281" anchor="ctr"/>
          <a:lstStyle/>
          <a:p>
            <a:pPr algn="ctr" defTabSz="913765">
              <a:defRPr/>
            </a:pPr>
            <a:endParaRPr lang="en-AU" sz="3000" kern="0" dirty="0">
              <a:solidFill>
                <a:schemeClr val="bg1"/>
              </a:solidFill>
              <a:latin typeface="Roboto Bold" charset="0"/>
            </a:endParaRPr>
          </a:p>
        </p:txBody>
      </p:sp>
      <p:sp>
        <p:nvSpPr>
          <p:cNvPr id="7" name="Freeform 6"/>
          <p:cNvSpPr/>
          <p:nvPr/>
        </p:nvSpPr>
        <p:spPr bwMode="auto">
          <a:xfrm>
            <a:off x="4481537" y="1250803"/>
            <a:ext cx="969723" cy="944330"/>
          </a:xfrm>
          <a:custGeom>
            <a:avLst/>
            <a:gdLst>
              <a:gd name="T0" fmla="*/ 534 w 764"/>
              <a:gd name="T1" fmla="*/ 0 h 615"/>
              <a:gd name="T2" fmla="*/ 232 w 764"/>
              <a:gd name="T3" fmla="*/ 0 h 615"/>
              <a:gd name="T4" fmla="*/ 231 w 764"/>
              <a:gd name="T5" fmla="*/ 0 h 615"/>
              <a:gd name="T6" fmla="*/ 230 w 764"/>
              <a:gd name="T7" fmla="*/ 0 h 615"/>
              <a:gd name="T8" fmla="*/ 2 w 764"/>
              <a:gd name="T9" fmla="*/ 229 h 615"/>
              <a:gd name="T10" fmla="*/ 0 w 764"/>
              <a:gd name="T11" fmla="*/ 615 h 615"/>
              <a:gd name="T12" fmla="*/ 198 w 764"/>
              <a:gd name="T13" fmla="*/ 466 h 615"/>
              <a:gd name="T14" fmla="*/ 534 w 764"/>
              <a:gd name="T15" fmla="*/ 460 h 615"/>
              <a:gd name="T16" fmla="*/ 764 w 764"/>
              <a:gd name="T17" fmla="*/ 230 h 615"/>
              <a:gd name="T18" fmla="*/ 534 w 764"/>
              <a:gd name="T19" fmla="*/ 0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4" h="615">
                <a:moveTo>
                  <a:pt x="534" y="0"/>
                </a:moveTo>
                <a:cubicBezTo>
                  <a:pt x="232" y="0"/>
                  <a:pt x="232" y="0"/>
                  <a:pt x="232" y="0"/>
                </a:cubicBezTo>
                <a:cubicBezTo>
                  <a:pt x="232" y="0"/>
                  <a:pt x="231" y="0"/>
                  <a:pt x="231" y="0"/>
                </a:cubicBezTo>
                <a:cubicBezTo>
                  <a:pt x="231" y="0"/>
                  <a:pt x="231" y="0"/>
                  <a:pt x="230" y="0"/>
                </a:cubicBezTo>
                <a:cubicBezTo>
                  <a:pt x="104" y="0"/>
                  <a:pt x="2" y="102"/>
                  <a:pt x="2" y="229"/>
                </a:cubicBezTo>
                <a:cubicBezTo>
                  <a:pt x="2" y="355"/>
                  <a:pt x="0" y="615"/>
                  <a:pt x="0" y="615"/>
                </a:cubicBezTo>
                <a:cubicBezTo>
                  <a:pt x="0" y="615"/>
                  <a:pt x="58" y="487"/>
                  <a:pt x="198" y="466"/>
                </a:cubicBezTo>
                <a:cubicBezTo>
                  <a:pt x="216" y="464"/>
                  <a:pt x="534" y="460"/>
                  <a:pt x="534" y="460"/>
                </a:cubicBezTo>
                <a:cubicBezTo>
                  <a:pt x="661" y="460"/>
                  <a:pt x="764" y="357"/>
                  <a:pt x="764" y="230"/>
                </a:cubicBezTo>
                <a:cubicBezTo>
                  <a:pt x="764" y="103"/>
                  <a:pt x="661" y="0"/>
                  <a:pt x="534" y="0"/>
                </a:cubicBezTo>
              </a:path>
            </a:pathLst>
          </a:custGeom>
          <a:solidFill>
            <a:srgbClr val="108036"/>
          </a:solidFill>
          <a:ln>
            <a:noFill/>
          </a:ln>
          <a:effectLst/>
        </p:spPr>
        <p:txBody>
          <a:bodyPr lIns="68563" tIns="34281" rIns="68563" bIns="34281" anchor="ctr"/>
          <a:lstStyle/>
          <a:p>
            <a:pPr algn="ctr" defTabSz="913765">
              <a:defRPr/>
            </a:pPr>
            <a:endParaRPr lang="en-AU" sz="1500" kern="0" dirty="0">
              <a:solidFill>
                <a:schemeClr val="bg1"/>
              </a:solidFill>
              <a:latin typeface="Roboto Bold" charset="0"/>
            </a:endParaRPr>
          </a:p>
        </p:txBody>
      </p:sp>
      <p:sp>
        <p:nvSpPr>
          <p:cNvPr id="8" name="Freeform 5"/>
          <p:cNvSpPr/>
          <p:nvPr/>
        </p:nvSpPr>
        <p:spPr bwMode="auto">
          <a:xfrm>
            <a:off x="4481535" y="2061818"/>
            <a:ext cx="1160176" cy="1128433"/>
          </a:xfrm>
          <a:custGeom>
            <a:avLst/>
            <a:gdLst>
              <a:gd name="T0" fmla="*/ 639 w 914"/>
              <a:gd name="T1" fmla="*/ 0 h 735"/>
              <a:gd name="T2" fmla="*/ 277 w 914"/>
              <a:gd name="T3" fmla="*/ 0 h 735"/>
              <a:gd name="T4" fmla="*/ 276 w 914"/>
              <a:gd name="T5" fmla="*/ 0 h 735"/>
              <a:gd name="T6" fmla="*/ 275 w 914"/>
              <a:gd name="T7" fmla="*/ 0 h 735"/>
              <a:gd name="T8" fmla="*/ 2 w 914"/>
              <a:gd name="T9" fmla="*/ 273 h 735"/>
              <a:gd name="T10" fmla="*/ 0 w 914"/>
              <a:gd name="T11" fmla="*/ 735 h 735"/>
              <a:gd name="T12" fmla="*/ 237 w 914"/>
              <a:gd name="T13" fmla="*/ 557 h 735"/>
              <a:gd name="T14" fmla="*/ 639 w 914"/>
              <a:gd name="T15" fmla="*/ 550 h 735"/>
              <a:gd name="T16" fmla="*/ 914 w 914"/>
              <a:gd name="T17" fmla="*/ 275 h 735"/>
              <a:gd name="T18" fmla="*/ 639 w 914"/>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4" h="735">
                <a:moveTo>
                  <a:pt x="639" y="0"/>
                </a:moveTo>
                <a:cubicBezTo>
                  <a:pt x="277" y="0"/>
                  <a:pt x="277" y="0"/>
                  <a:pt x="277" y="0"/>
                </a:cubicBezTo>
                <a:cubicBezTo>
                  <a:pt x="277" y="0"/>
                  <a:pt x="277" y="0"/>
                  <a:pt x="276" y="0"/>
                </a:cubicBezTo>
                <a:cubicBezTo>
                  <a:pt x="276" y="0"/>
                  <a:pt x="276" y="0"/>
                  <a:pt x="275" y="0"/>
                </a:cubicBezTo>
                <a:cubicBezTo>
                  <a:pt x="125" y="0"/>
                  <a:pt x="2" y="122"/>
                  <a:pt x="2" y="273"/>
                </a:cubicBezTo>
                <a:cubicBezTo>
                  <a:pt x="2" y="424"/>
                  <a:pt x="0" y="735"/>
                  <a:pt x="0" y="735"/>
                </a:cubicBezTo>
                <a:cubicBezTo>
                  <a:pt x="0" y="735"/>
                  <a:pt x="70" y="582"/>
                  <a:pt x="237" y="557"/>
                </a:cubicBezTo>
                <a:cubicBezTo>
                  <a:pt x="258" y="554"/>
                  <a:pt x="639" y="550"/>
                  <a:pt x="639" y="550"/>
                </a:cubicBezTo>
                <a:cubicBezTo>
                  <a:pt x="790" y="550"/>
                  <a:pt x="914" y="427"/>
                  <a:pt x="914" y="275"/>
                </a:cubicBezTo>
                <a:cubicBezTo>
                  <a:pt x="914" y="123"/>
                  <a:pt x="790" y="0"/>
                  <a:pt x="639" y="0"/>
                </a:cubicBezTo>
              </a:path>
            </a:pathLst>
          </a:custGeom>
          <a:solidFill>
            <a:srgbClr val="108036"/>
          </a:solidFill>
          <a:ln>
            <a:noFill/>
          </a:ln>
          <a:effectLst/>
        </p:spPr>
        <p:txBody>
          <a:bodyPr lIns="68563" tIns="34281" rIns="68563" bIns="34281" anchor="ctr"/>
          <a:lstStyle/>
          <a:p>
            <a:pPr algn="ctr" defTabSz="913765">
              <a:defRPr/>
            </a:pPr>
            <a:endParaRPr lang="en-AU" sz="2200" kern="0" dirty="0">
              <a:solidFill>
                <a:schemeClr val="bg1"/>
              </a:solidFill>
              <a:latin typeface="Roboto Bold" charset="0"/>
            </a:endParaRPr>
          </a:p>
        </p:txBody>
      </p:sp>
      <p:sp>
        <p:nvSpPr>
          <p:cNvPr id="40" name="椭圆 39"/>
          <p:cNvSpPr/>
          <p:nvPr/>
        </p:nvSpPr>
        <p:spPr>
          <a:xfrm>
            <a:off x="2829749" y="1367770"/>
            <a:ext cx="208845" cy="208845"/>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4BC1DC"/>
              </a:solidFill>
              <a:latin typeface="+mj-ea"/>
              <a:ea typeface="+mj-ea"/>
            </a:endParaRPr>
          </a:p>
        </p:txBody>
      </p:sp>
      <p:sp>
        <p:nvSpPr>
          <p:cNvPr id="42" name="椭圆 41"/>
          <p:cNvSpPr/>
          <p:nvPr/>
        </p:nvSpPr>
        <p:spPr>
          <a:xfrm>
            <a:off x="2829749" y="2336313"/>
            <a:ext cx="208845" cy="208845"/>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4BC1DC"/>
              </a:solidFill>
              <a:latin typeface="+mj-ea"/>
              <a:ea typeface="+mj-ea"/>
            </a:endParaRPr>
          </a:p>
        </p:txBody>
      </p:sp>
      <p:sp>
        <p:nvSpPr>
          <p:cNvPr id="43" name="椭圆 42"/>
          <p:cNvSpPr/>
          <p:nvPr/>
        </p:nvSpPr>
        <p:spPr>
          <a:xfrm>
            <a:off x="2829749" y="3179489"/>
            <a:ext cx="208845" cy="208845"/>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4BC1DC"/>
              </a:solidFill>
              <a:latin typeface="+mj-ea"/>
              <a:ea typeface="+mj-ea"/>
            </a:endParaRPr>
          </a:p>
        </p:txBody>
      </p:sp>
      <p:sp>
        <p:nvSpPr>
          <p:cNvPr id="47" name="椭圆 46"/>
          <p:cNvSpPr/>
          <p:nvPr/>
        </p:nvSpPr>
        <p:spPr>
          <a:xfrm>
            <a:off x="6182135" y="1367770"/>
            <a:ext cx="208845" cy="208845"/>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4BC1DC"/>
              </a:solidFill>
              <a:latin typeface="+mj-ea"/>
              <a:ea typeface="+mj-ea"/>
            </a:endParaRPr>
          </a:p>
        </p:txBody>
      </p:sp>
      <p:sp>
        <p:nvSpPr>
          <p:cNvPr id="48" name="椭圆 47"/>
          <p:cNvSpPr/>
          <p:nvPr/>
        </p:nvSpPr>
        <p:spPr>
          <a:xfrm>
            <a:off x="6182135" y="2336313"/>
            <a:ext cx="208845" cy="208845"/>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4BC1DC"/>
              </a:solidFill>
              <a:latin typeface="+mj-ea"/>
              <a:ea typeface="+mj-ea"/>
            </a:endParaRPr>
          </a:p>
        </p:txBody>
      </p:sp>
      <p:sp>
        <p:nvSpPr>
          <p:cNvPr id="49" name="椭圆 48"/>
          <p:cNvSpPr/>
          <p:nvPr/>
        </p:nvSpPr>
        <p:spPr>
          <a:xfrm>
            <a:off x="6182135" y="3179489"/>
            <a:ext cx="208845" cy="208845"/>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4BC1DC"/>
              </a:solidFill>
              <a:latin typeface="+mj-ea"/>
              <a:ea typeface="+mj-ea"/>
            </a:endParaRPr>
          </a:p>
        </p:txBody>
      </p:sp>
      <p:sp>
        <p:nvSpPr>
          <p:cNvPr id="21" name="TextBox 41"/>
          <p:cNvSpPr txBox="1"/>
          <p:nvPr/>
        </p:nvSpPr>
        <p:spPr>
          <a:xfrm>
            <a:off x="6564680" y="3500563"/>
            <a:ext cx="2030942" cy="509899"/>
          </a:xfrm>
          <a:prstGeom prst="rect">
            <a:avLst/>
          </a:prstGeom>
          <a:noFill/>
        </p:spPr>
        <p:txBody>
          <a:bodyPr wrap="square" lIns="60911" tIns="30456" rIns="60911" bIns="30456" rtlCol="0">
            <a:spAutoFit/>
          </a:bodyPr>
          <a:lstStyle/>
          <a:p>
            <a:pP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23" name="TextBox 170"/>
          <p:cNvSpPr txBox="1"/>
          <p:nvPr/>
        </p:nvSpPr>
        <p:spPr>
          <a:xfrm>
            <a:off x="6564681" y="3124957"/>
            <a:ext cx="1727948" cy="331934"/>
          </a:xfrm>
          <a:prstGeom prst="rect">
            <a:avLst/>
          </a:prstGeom>
          <a:noFill/>
        </p:spPr>
        <p:txBody>
          <a:bodyPr wrap="square" lIns="68565" tIns="34282" rIns="68565" bIns="34282" rtlCol="0">
            <a:spAutoFit/>
          </a:bodyPr>
          <a:lstStyle/>
          <a:p>
            <a:pPr>
              <a:defRPr/>
            </a:pPr>
            <a:r>
              <a:rPr lang="en-US" altLang="zh-CN" sz="1705"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dirty="0">
              <a:solidFill>
                <a:schemeClr val="tx1">
                  <a:lumMod val="65000"/>
                  <a:lumOff val="35000"/>
                </a:schemeClr>
              </a:solidFill>
              <a:latin typeface="Franklin Gothic Book" panose="020B0503020102020204" pitchFamily="34" charset="0"/>
            </a:endParaRPr>
          </a:p>
        </p:txBody>
      </p:sp>
      <p:sp>
        <p:nvSpPr>
          <p:cNvPr id="24" name="TextBox 41"/>
          <p:cNvSpPr txBox="1"/>
          <p:nvPr/>
        </p:nvSpPr>
        <p:spPr>
          <a:xfrm>
            <a:off x="608883" y="3500563"/>
            <a:ext cx="2030942" cy="509899"/>
          </a:xfrm>
          <a:prstGeom prst="rect">
            <a:avLst/>
          </a:prstGeom>
          <a:noFill/>
        </p:spPr>
        <p:txBody>
          <a:bodyPr wrap="square" lIns="60911" tIns="30456" rIns="60911" bIns="30456" rtlCol="0">
            <a:spAutoFit/>
          </a:bodyPr>
          <a:lstStyle/>
          <a:p>
            <a:pPr algn="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26" name="TextBox 170"/>
          <p:cNvSpPr txBox="1"/>
          <p:nvPr/>
        </p:nvSpPr>
        <p:spPr>
          <a:xfrm>
            <a:off x="855294" y="3124957"/>
            <a:ext cx="1727948" cy="331934"/>
          </a:xfrm>
          <a:prstGeom prst="rect">
            <a:avLst/>
          </a:prstGeom>
          <a:noFill/>
        </p:spPr>
        <p:txBody>
          <a:bodyPr wrap="square" lIns="68565" tIns="34282" rIns="68565" bIns="34282" rtlCol="0">
            <a:spAutoFit/>
          </a:bodyPr>
          <a:lstStyle/>
          <a:p>
            <a:pPr algn="r">
              <a:defRPr/>
            </a:pPr>
            <a:r>
              <a:rPr lang="en-US" altLang="zh-CN" sz="1705"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dirty="0">
              <a:solidFill>
                <a:schemeClr val="tx1">
                  <a:lumMod val="65000"/>
                  <a:lumOff val="35000"/>
                </a:schemeClr>
              </a:solidFill>
              <a:latin typeface="Franklin Gothic Book" panose="020B0503020102020204" pitchFamily="34" charset="0"/>
            </a:endParaRPr>
          </a:p>
        </p:txBody>
      </p:sp>
      <p:sp>
        <p:nvSpPr>
          <p:cNvPr id="29" name="TextBox 41"/>
          <p:cNvSpPr txBox="1"/>
          <p:nvPr/>
        </p:nvSpPr>
        <p:spPr>
          <a:xfrm>
            <a:off x="6564680" y="2606593"/>
            <a:ext cx="2030942" cy="509899"/>
          </a:xfrm>
          <a:prstGeom prst="rect">
            <a:avLst/>
          </a:prstGeom>
          <a:noFill/>
        </p:spPr>
        <p:txBody>
          <a:bodyPr wrap="square" lIns="60911" tIns="30456" rIns="60911" bIns="30456" rtlCol="0">
            <a:spAutoFit/>
          </a:bodyPr>
          <a:lstStyle/>
          <a:p>
            <a:pP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30" name="TextBox 170"/>
          <p:cNvSpPr txBox="1"/>
          <p:nvPr/>
        </p:nvSpPr>
        <p:spPr>
          <a:xfrm>
            <a:off x="6564681" y="2230988"/>
            <a:ext cx="1727948" cy="331934"/>
          </a:xfrm>
          <a:prstGeom prst="rect">
            <a:avLst/>
          </a:prstGeom>
          <a:noFill/>
        </p:spPr>
        <p:txBody>
          <a:bodyPr wrap="square" lIns="68565" tIns="34282" rIns="68565" bIns="34282" rtlCol="0">
            <a:spAutoFit/>
          </a:bodyPr>
          <a:lstStyle/>
          <a:p>
            <a:pPr>
              <a:defRPr/>
            </a:pPr>
            <a:r>
              <a:rPr lang="en-US" altLang="zh-CN" sz="1705"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dirty="0">
              <a:solidFill>
                <a:schemeClr val="tx1">
                  <a:lumMod val="65000"/>
                  <a:lumOff val="35000"/>
                </a:schemeClr>
              </a:solidFill>
              <a:latin typeface="Franklin Gothic Book" panose="020B0503020102020204" pitchFamily="34" charset="0"/>
            </a:endParaRPr>
          </a:p>
        </p:txBody>
      </p:sp>
      <p:sp>
        <p:nvSpPr>
          <p:cNvPr id="31" name="TextBox 41"/>
          <p:cNvSpPr txBox="1"/>
          <p:nvPr/>
        </p:nvSpPr>
        <p:spPr>
          <a:xfrm>
            <a:off x="608883" y="2606593"/>
            <a:ext cx="2030942" cy="509899"/>
          </a:xfrm>
          <a:prstGeom prst="rect">
            <a:avLst/>
          </a:prstGeom>
          <a:noFill/>
        </p:spPr>
        <p:txBody>
          <a:bodyPr wrap="square" lIns="60911" tIns="30456" rIns="60911" bIns="30456" rtlCol="0">
            <a:spAutoFit/>
          </a:bodyPr>
          <a:lstStyle/>
          <a:p>
            <a:pPr algn="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32" name="TextBox 170"/>
          <p:cNvSpPr txBox="1"/>
          <p:nvPr/>
        </p:nvSpPr>
        <p:spPr>
          <a:xfrm>
            <a:off x="855294" y="2230988"/>
            <a:ext cx="1727948" cy="331934"/>
          </a:xfrm>
          <a:prstGeom prst="rect">
            <a:avLst/>
          </a:prstGeom>
          <a:noFill/>
        </p:spPr>
        <p:txBody>
          <a:bodyPr wrap="square" lIns="68565" tIns="34282" rIns="68565" bIns="34282" rtlCol="0">
            <a:spAutoFit/>
          </a:bodyPr>
          <a:lstStyle/>
          <a:p>
            <a:pPr algn="r">
              <a:defRPr/>
            </a:pPr>
            <a:r>
              <a:rPr lang="en-US" altLang="zh-CN" sz="1705"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dirty="0">
              <a:solidFill>
                <a:schemeClr val="tx1">
                  <a:lumMod val="65000"/>
                  <a:lumOff val="35000"/>
                </a:schemeClr>
              </a:solidFill>
              <a:latin typeface="Franklin Gothic Book" panose="020B0503020102020204" pitchFamily="34" charset="0"/>
            </a:endParaRPr>
          </a:p>
        </p:txBody>
      </p:sp>
      <p:sp>
        <p:nvSpPr>
          <p:cNvPr id="33" name="TextBox 41"/>
          <p:cNvSpPr txBox="1"/>
          <p:nvPr/>
        </p:nvSpPr>
        <p:spPr>
          <a:xfrm>
            <a:off x="6564680" y="1681434"/>
            <a:ext cx="2030942" cy="509899"/>
          </a:xfrm>
          <a:prstGeom prst="rect">
            <a:avLst/>
          </a:prstGeom>
          <a:noFill/>
        </p:spPr>
        <p:txBody>
          <a:bodyPr wrap="square" lIns="60911" tIns="30456" rIns="60911" bIns="30456" rtlCol="0">
            <a:spAutoFit/>
          </a:bodyPr>
          <a:lstStyle/>
          <a:p>
            <a:pP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34" name="TextBox 170"/>
          <p:cNvSpPr txBox="1"/>
          <p:nvPr/>
        </p:nvSpPr>
        <p:spPr>
          <a:xfrm>
            <a:off x="6564681" y="1305829"/>
            <a:ext cx="1727948" cy="331934"/>
          </a:xfrm>
          <a:prstGeom prst="rect">
            <a:avLst/>
          </a:prstGeom>
          <a:noFill/>
        </p:spPr>
        <p:txBody>
          <a:bodyPr wrap="square" lIns="68565" tIns="34282" rIns="68565" bIns="34282" rtlCol="0">
            <a:spAutoFit/>
          </a:bodyPr>
          <a:lstStyle/>
          <a:p>
            <a:pPr>
              <a:defRPr/>
            </a:pPr>
            <a:r>
              <a:rPr lang="en-US" altLang="zh-CN" sz="1705"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dirty="0">
              <a:solidFill>
                <a:schemeClr val="tx1">
                  <a:lumMod val="65000"/>
                  <a:lumOff val="35000"/>
                </a:schemeClr>
              </a:solidFill>
              <a:latin typeface="Franklin Gothic Book" panose="020B0503020102020204" pitchFamily="34" charset="0"/>
            </a:endParaRPr>
          </a:p>
        </p:txBody>
      </p:sp>
      <p:sp>
        <p:nvSpPr>
          <p:cNvPr id="35" name="TextBox 41"/>
          <p:cNvSpPr txBox="1"/>
          <p:nvPr/>
        </p:nvSpPr>
        <p:spPr>
          <a:xfrm>
            <a:off x="608883" y="1681434"/>
            <a:ext cx="2030942" cy="509899"/>
          </a:xfrm>
          <a:prstGeom prst="rect">
            <a:avLst/>
          </a:prstGeom>
          <a:noFill/>
        </p:spPr>
        <p:txBody>
          <a:bodyPr wrap="square" lIns="60911" tIns="30456" rIns="60911" bIns="30456" rtlCol="0">
            <a:spAutoFit/>
          </a:bodyPr>
          <a:lstStyle/>
          <a:p>
            <a:pPr algn="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36" name="TextBox 170"/>
          <p:cNvSpPr txBox="1"/>
          <p:nvPr/>
        </p:nvSpPr>
        <p:spPr>
          <a:xfrm>
            <a:off x="855294" y="1305829"/>
            <a:ext cx="1727948" cy="331934"/>
          </a:xfrm>
          <a:prstGeom prst="rect">
            <a:avLst/>
          </a:prstGeom>
          <a:noFill/>
        </p:spPr>
        <p:txBody>
          <a:bodyPr wrap="square" lIns="68565" tIns="34282" rIns="68565" bIns="34282" rtlCol="0">
            <a:spAutoFit/>
          </a:bodyPr>
          <a:lstStyle/>
          <a:p>
            <a:pPr algn="r">
              <a:defRPr/>
            </a:pPr>
            <a:r>
              <a:rPr lang="en-US" altLang="zh-CN" sz="1705"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dirty="0">
              <a:solidFill>
                <a:schemeClr val="tx1">
                  <a:lumMod val="65000"/>
                  <a:lumOff val="35000"/>
                </a:schemeClr>
              </a:solidFill>
              <a:latin typeface="Franklin Gothic Book" panose="020B05030201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right)">
                                      <p:cBhvr>
                                        <p:cTn id="15" dur="500"/>
                                        <p:tgtEl>
                                          <p:spTgt spid="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right)">
                                      <p:cBhvr>
                                        <p:cTn id="23" dur="500"/>
                                        <p:tgtEl>
                                          <p:spTgt spid="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3000"/>
                            </p:stCondLst>
                            <p:childTnLst>
                              <p:par>
                                <p:cTn id="29" presetID="12" presetClass="entr" presetSubtype="4"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p:tgtEl>
                                          <p:spTgt spid="40"/>
                                        </p:tgtEl>
                                        <p:attrNameLst>
                                          <p:attrName>ppt_y</p:attrName>
                                        </p:attrNameLst>
                                      </p:cBhvr>
                                      <p:tavLst>
                                        <p:tav tm="0">
                                          <p:val>
                                            <p:strVal val="#ppt_y+#ppt_h*1.125000"/>
                                          </p:val>
                                        </p:tav>
                                        <p:tav tm="100000">
                                          <p:val>
                                            <p:strVal val="#ppt_y"/>
                                          </p:val>
                                        </p:tav>
                                      </p:tavLst>
                                    </p:anim>
                                    <p:animEffect transition="in" filter="wipe(up)">
                                      <p:cBhvr>
                                        <p:cTn id="32" dur="500"/>
                                        <p:tgtEl>
                                          <p:spTgt spid="40"/>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p:tgtEl>
                                          <p:spTgt spid="42"/>
                                        </p:tgtEl>
                                        <p:attrNameLst>
                                          <p:attrName>ppt_y</p:attrName>
                                        </p:attrNameLst>
                                      </p:cBhvr>
                                      <p:tavLst>
                                        <p:tav tm="0">
                                          <p:val>
                                            <p:strVal val="#ppt_y+#ppt_h*1.125000"/>
                                          </p:val>
                                        </p:tav>
                                        <p:tav tm="100000">
                                          <p:val>
                                            <p:strVal val="#ppt_y"/>
                                          </p:val>
                                        </p:tav>
                                      </p:tavLst>
                                    </p:anim>
                                    <p:animEffect transition="in" filter="wipe(up)">
                                      <p:cBhvr>
                                        <p:cTn id="36" dur="500"/>
                                        <p:tgtEl>
                                          <p:spTgt spid="42"/>
                                        </p:tgtEl>
                                      </p:cBhvr>
                                    </p:animEffect>
                                  </p:childTnLst>
                                </p:cTn>
                              </p:par>
                              <p:par>
                                <p:cTn id="37" presetID="12" presetClass="entr" presetSubtype="4" fill="hold" grpId="0" nodeType="withEffect">
                                  <p:stCondLst>
                                    <p:cond delay="0"/>
                                  </p:stCondLst>
                                  <p:childTnLst>
                                    <p:set>
                                      <p:cBhvr>
                                        <p:cTn id="38" dur="1" fill="hold">
                                          <p:stCondLst>
                                            <p:cond delay="0"/>
                                          </p:stCondLst>
                                        </p:cTn>
                                        <p:tgtEl>
                                          <p:spTgt spid="43"/>
                                        </p:tgtEl>
                                        <p:attrNameLst>
                                          <p:attrName>style.visibility</p:attrName>
                                        </p:attrNameLst>
                                      </p:cBhvr>
                                      <p:to>
                                        <p:strVal val="visible"/>
                                      </p:to>
                                    </p:set>
                                    <p:anim calcmode="lin" valueType="num">
                                      <p:cBhvr additive="base">
                                        <p:cTn id="39" dur="500"/>
                                        <p:tgtEl>
                                          <p:spTgt spid="43"/>
                                        </p:tgtEl>
                                        <p:attrNameLst>
                                          <p:attrName>ppt_y</p:attrName>
                                        </p:attrNameLst>
                                      </p:cBhvr>
                                      <p:tavLst>
                                        <p:tav tm="0">
                                          <p:val>
                                            <p:strVal val="#ppt_y+#ppt_h*1.125000"/>
                                          </p:val>
                                        </p:tav>
                                        <p:tav tm="100000">
                                          <p:val>
                                            <p:strVal val="#ppt_y"/>
                                          </p:val>
                                        </p:tav>
                                      </p:tavLst>
                                    </p:anim>
                                    <p:animEffect transition="in" filter="wipe(up)">
                                      <p:cBhvr>
                                        <p:cTn id="40" dur="500"/>
                                        <p:tgtEl>
                                          <p:spTgt spid="43"/>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49"/>
                                        </p:tgtEl>
                                        <p:attrNameLst>
                                          <p:attrName>style.visibility</p:attrName>
                                        </p:attrNameLst>
                                      </p:cBhvr>
                                      <p:to>
                                        <p:strVal val="visible"/>
                                      </p:to>
                                    </p:set>
                                    <p:anim calcmode="lin" valueType="num">
                                      <p:cBhvr additive="base">
                                        <p:cTn id="43" dur="500"/>
                                        <p:tgtEl>
                                          <p:spTgt spid="49"/>
                                        </p:tgtEl>
                                        <p:attrNameLst>
                                          <p:attrName>ppt_y</p:attrName>
                                        </p:attrNameLst>
                                      </p:cBhvr>
                                      <p:tavLst>
                                        <p:tav tm="0">
                                          <p:val>
                                            <p:strVal val="#ppt_y+#ppt_h*1.125000"/>
                                          </p:val>
                                        </p:tav>
                                        <p:tav tm="100000">
                                          <p:val>
                                            <p:strVal val="#ppt_y"/>
                                          </p:val>
                                        </p:tav>
                                      </p:tavLst>
                                    </p:anim>
                                    <p:animEffect transition="in" filter="wipe(up)">
                                      <p:cBhvr>
                                        <p:cTn id="44" dur="500"/>
                                        <p:tgtEl>
                                          <p:spTgt spid="49"/>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additive="base">
                                        <p:cTn id="47" dur="500"/>
                                        <p:tgtEl>
                                          <p:spTgt spid="48"/>
                                        </p:tgtEl>
                                        <p:attrNameLst>
                                          <p:attrName>ppt_y</p:attrName>
                                        </p:attrNameLst>
                                      </p:cBhvr>
                                      <p:tavLst>
                                        <p:tav tm="0">
                                          <p:val>
                                            <p:strVal val="#ppt_y+#ppt_h*1.125000"/>
                                          </p:val>
                                        </p:tav>
                                        <p:tav tm="100000">
                                          <p:val>
                                            <p:strVal val="#ppt_y"/>
                                          </p:val>
                                        </p:tav>
                                      </p:tavLst>
                                    </p:anim>
                                    <p:animEffect transition="in" filter="wipe(up)">
                                      <p:cBhvr>
                                        <p:cTn id="48" dur="500"/>
                                        <p:tgtEl>
                                          <p:spTgt spid="48"/>
                                        </p:tgtEl>
                                      </p:cBhvr>
                                    </p:animEffect>
                                  </p:childTnLst>
                                </p:cTn>
                              </p:par>
                              <p:par>
                                <p:cTn id="49" presetID="12" presetClass="entr" presetSubtype="4" fill="hold" grpId="0" nodeType="withEffect">
                                  <p:stCondLst>
                                    <p:cond delay="0"/>
                                  </p:stCondLst>
                                  <p:childTnLst>
                                    <p:set>
                                      <p:cBhvr>
                                        <p:cTn id="50" dur="1" fill="hold">
                                          <p:stCondLst>
                                            <p:cond delay="0"/>
                                          </p:stCondLst>
                                        </p:cTn>
                                        <p:tgtEl>
                                          <p:spTgt spid="47"/>
                                        </p:tgtEl>
                                        <p:attrNameLst>
                                          <p:attrName>style.visibility</p:attrName>
                                        </p:attrNameLst>
                                      </p:cBhvr>
                                      <p:to>
                                        <p:strVal val="visible"/>
                                      </p:to>
                                    </p:set>
                                    <p:anim calcmode="lin" valueType="num">
                                      <p:cBhvr additive="base">
                                        <p:cTn id="51" dur="500"/>
                                        <p:tgtEl>
                                          <p:spTgt spid="47"/>
                                        </p:tgtEl>
                                        <p:attrNameLst>
                                          <p:attrName>ppt_y</p:attrName>
                                        </p:attrNameLst>
                                      </p:cBhvr>
                                      <p:tavLst>
                                        <p:tav tm="0">
                                          <p:val>
                                            <p:strVal val="#ppt_y+#ppt_h*1.125000"/>
                                          </p:val>
                                        </p:tav>
                                        <p:tav tm="100000">
                                          <p:val>
                                            <p:strVal val="#ppt_y"/>
                                          </p:val>
                                        </p:tav>
                                      </p:tavLst>
                                    </p:anim>
                                    <p:animEffect transition="in" filter="wipe(up)">
                                      <p:cBhvr>
                                        <p:cTn id="52" dur="500"/>
                                        <p:tgtEl>
                                          <p:spTgt spid="47"/>
                                        </p:tgtEl>
                                      </p:cBhvr>
                                    </p:animEffect>
                                  </p:childTnLst>
                                </p:cTn>
                              </p:par>
                            </p:childTnLst>
                          </p:cTn>
                        </p:par>
                        <p:par>
                          <p:cTn id="53" fill="hold">
                            <p:stCondLst>
                              <p:cond delay="3500"/>
                            </p:stCondLst>
                            <p:childTnLst>
                              <p:par>
                                <p:cTn id="54" presetID="47" presetClass="entr" presetSubtype="0" fill="hold" grpId="0" nodeType="after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500"/>
                                        <p:tgtEl>
                                          <p:spTgt spid="26"/>
                                        </p:tgtEl>
                                      </p:cBhvr>
                                    </p:animEffect>
                                    <p:anim calcmode="lin" valueType="num">
                                      <p:cBhvr>
                                        <p:cTn id="57" dur="500" fill="hold"/>
                                        <p:tgtEl>
                                          <p:spTgt spid="26"/>
                                        </p:tgtEl>
                                        <p:attrNameLst>
                                          <p:attrName>ppt_x</p:attrName>
                                        </p:attrNameLst>
                                      </p:cBhvr>
                                      <p:tavLst>
                                        <p:tav tm="0">
                                          <p:val>
                                            <p:strVal val="#ppt_x"/>
                                          </p:val>
                                        </p:tav>
                                        <p:tav tm="100000">
                                          <p:val>
                                            <p:strVal val="#ppt_x"/>
                                          </p:val>
                                        </p:tav>
                                      </p:tavLst>
                                    </p:anim>
                                    <p:anim calcmode="lin" valueType="num">
                                      <p:cBhvr>
                                        <p:cTn id="58" dur="500" fill="hold"/>
                                        <p:tgtEl>
                                          <p:spTgt spid="26"/>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500"/>
                                        <p:tgtEl>
                                          <p:spTgt spid="24"/>
                                        </p:tgtEl>
                                      </p:cBhvr>
                                    </p:animEffect>
                                    <p:anim calcmode="lin" valueType="num">
                                      <p:cBhvr>
                                        <p:cTn id="62" dur="500" fill="hold"/>
                                        <p:tgtEl>
                                          <p:spTgt spid="24"/>
                                        </p:tgtEl>
                                        <p:attrNameLst>
                                          <p:attrName>ppt_x</p:attrName>
                                        </p:attrNameLst>
                                      </p:cBhvr>
                                      <p:tavLst>
                                        <p:tav tm="0">
                                          <p:val>
                                            <p:strVal val="#ppt_x"/>
                                          </p:val>
                                        </p:tav>
                                        <p:tav tm="100000">
                                          <p:val>
                                            <p:strVal val="#ppt_x"/>
                                          </p:val>
                                        </p:tav>
                                      </p:tavLst>
                                    </p:anim>
                                    <p:anim calcmode="lin" valueType="num">
                                      <p:cBhvr>
                                        <p:cTn id="63" dur="500" fill="hold"/>
                                        <p:tgtEl>
                                          <p:spTgt spid="24"/>
                                        </p:tgtEl>
                                        <p:attrNameLst>
                                          <p:attrName>ppt_y</p:attrName>
                                        </p:attrNameLst>
                                      </p:cBhvr>
                                      <p:tavLst>
                                        <p:tav tm="0">
                                          <p:val>
                                            <p:strVal val="#ppt_y+.1"/>
                                          </p:val>
                                        </p:tav>
                                        <p:tav tm="100000">
                                          <p:val>
                                            <p:strVal val="#ppt_y"/>
                                          </p:val>
                                        </p:tav>
                                      </p:tavLst>
                                    </p:anim>
                                  </p:childTnLst>
                                </p:cTn>
                              </p:par>
                            </p:childTnLst>
                          </p:cTn>
                        </p:par>
                        <p:par>
                          <p:cTn id="64" fill="hold">
                            <p:stCondLst>
                              <p:cond delay="4000"/>
                            </p:stCondLst>
                            <p:childTnLst>
                              <p:par>
                                <p:cTn id="65" presetID="47" presetClass="entr" presetSubtype="0" fill="hold" grpId="0" nodeType="after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500"/>
                                        <p:tgtEl>
                                          <p:spTgt spid="23"/>
                                        </p:tgtEl>
                                      </p:cBhvr>
                                    </p:animEffect>
                                    <p:anim calcmode="lin" valueType="num">
                                      <p:cBhvr>
                                        <p:cTn id="68" dur="500" fill="hold"/>
                                        <p:tgtEl>
                                          <p:spTgt spid="23"/>
                                        </p:tgtEl>
                                        <p:attrNameLst>
                                          <p:attrName>ppt_x</p:attrName>
                                        </p:attrNameLst>
                                      </p:cBhvr>
                                      <p:tavLst>
                                        <p:tav tm="0">
                                          <p:val>
                                            <p:strVal val="#ppt_x"/>
                                          </p:val>
                                        </p:tav>
                                        <p:tav tm="100000">
                                          <p:val>
                                            <p:strVal val="#ppt_x"/>
                                          </p:val>
                                        </p:tav>
                                      </p:tavLst>
                                    </p:anim>
                                    <p:anim calcmode="lin" valueType="num">
                                      <p:cBhvr>
                                        <p:cTn id="69" dur="500" fill="hold"/>
                                        <p:tgtEl>
                                          <p:spTgt spid="2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fade">
                                      <p:cBhvr>
                                        <p:cTn id="72" dur="500"/>
                                        <p:tgtEl>
                                          <p:spTgt spid="21"/>
                                        </p:tgtEl>
                                      </p:cBhvr>
                                    </p:animEffect>
                                    <p:anim calcmode="lin" valueType="num">
                                      <p:cBhvr>
                                        <p:cTn id="73" dur="500" fill="hold"/>
                                        <p:tgtEl>
                                          <p:spTgt spid="21"/>
                                        </p:tgtEl>
                                        <p:attrNameLst>
                                          <p:attrName>ppt_x</p:attrName>
                                        </p:attrNameLst>
                                      </p:cBhvr>
                                      <p:tavLst>
                                        <p:tav tm="0">
                                          <p:val>
                                            <p:strVal val="#ppt_x"/>
                                          </p:val>
                                        </p:tav>
                                        <p:tav tm="100000">
                                          <p:val>
                                            <p:strVal val="#ppt_x"/>
                                          </p:val>
                                        </p:tav>
                                      </p:tavLst>
                                    </p:anim>
                                    <p:anim calcmode="lin" valueType="num">
                                      <p:cBhvr>
                                        <p:cTn id="74" dur="500" fill="hold"/>
                                        <p:tgtEl>
                                          <p:spTgt spid="21"/>
                                        </p:tgtEl>
                                        <p:attrNameLst>
                                          <p:attrName>ppt_y</p:attrName>
                                        </p:attrNameLst>
                                      </p:cBhvr>
                                      <p:tavLst>
                                        <p:tav tm="0">
                                          <p:val>
                                            <p:strVal val="#ppt_y+.1"/>
                                          </p:val>
                                        </p:tav>
                                        <p:tav tm="100000">
                                          <p:val>
                                            <p:strVal val="#ppt_y"/>
                                          </p:val>
                                        </p:tav>
                                      </p:tavLst>
                                    </p:anim>
                                  </p:childTnLst>
                                </p:cTn>
                              </p:par>
                            </p:childTnLst>
                          </p:cTn>
                        </p:par>
                        <p:par>
                          <p:cTn id="75" fill="hold">
                            <p:stCondLst>
                              <p:cond delay="4500"/>
                            </p:stCondLst>
                            <p:childTnLst>
                              <p:par>
                                <p:cTn id="76" presetID="47" presetClass="entr" presetSubtype="0" fill="hold" grpId="0" nodeType="afterEffect">
                                  <p:stCondLst>
                                    <p:cond delay="0"/>
                                  </p:stCondLst>
                                  <p:childTnLst>
                                    <p:set>
                                      <p:cBhvr>
                                        <p:cTn id="77" dur="1" fill="hold">
                                          <p:stCondLst>
                                            <p:cond delay="0"/>
                                          </p:stCondLst>
                                        </p:cTn>
                                        <p:tgtEl>
                                          <p:spTgt spid="32"/>
                                        </p:tgtEl>
                                        <p:attrNameLst>
                                          <p:attrName>style.visibility</p:attrName>
                                        </p:attrNameLst>
                                      </p:cBhvr>
                                      <p:to>
                                        <p:strVal val="visible"/>
                                      </p:to>
                                    </p:set>
                                    <p:animEffect transition="in" filter="fade">
                                      <p:cBhvr>
                                        <p:cTn id="78" dur="500"/>
                                        <p:tgtEl>
                                          <p:spTgt spid="32"/>
                                        </p:tgtEl>
                                      </p:cBhvr>
                                    </p:animEffect>
                                    <p:anim calcmode="lin" valueType="num">
                                      <p:cBhvr>
                                        <p:cTn id="79" dur="500" fill="hold"/>
                                        <p:tgtEl>
                                          <p:spTgt spid="32"/>
                                        </p:tgtEl>
                                        <p:attrNameLst>
                                          <p:attrName>ppt_x</p:attrName>
                                        </p:attrNameLst>
                                      </p:cBhvr>
                                      <p:tavLst>
                                        <p:tav tm="0">
                                          <p:val>
                                            <p:strVal val="#ppt_x"/>
                                          </p:val>
                                        </p:tav>
                                        <p:tav tm="100000">
                                          <p:val>
                                            <p:strVal val="#ppt_x"/>
                                          </p:val>
                                        </p:tav>
                                      </p:tavLst>
                                    </p:anim>
                                    <p:anim calcmode="lin" valueType="num">
                                      <p:cBhvr>
                                        <p:cTn id="80" dur="500" fill="hold"/>
                                        <p:tgtEl>
                                          <p:spTgt spid="32"/>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fade">
                                      <p:cBhvr>
                                        <p:cTn id="83" dur="500"/>
                                        <p:tgtEl>
                                          <p:spTgt spid="31"/>
                                        </p:tgtEl>
                                      </p:cBhvr>
                                    </p:animEffect>
                                    <p:anim calcmode="lin" valueType="num">
                                      <p:cBhvr>
                                        <p:cTn id="84" dur="500" fill="hold"/>
                                        <p:tgtEl>
                                          <p:spTgt spid="31"/>
                                        </p:tgtEl>
                                        <p:attrNameLst>
                                          <p:attrName>ppt_x</p:attrName>
                                        </p:attrNameLst>
                                      </p:cBhvr>
                                      <p:tavLst>
                                        <p:tav tm="0">
                                          <p:val>
                                            <p:strVal val="#ppt_x"/>
                                          </p:val>
                                        </p:tav>
                                        <p:tav tm="100000">
                                          <p:val>
                                            <p:strVal val="#ppt_x"/>
                                          </p:val>
                                        </p:tav>
                                      </p:tavLst>
                                    </p:anim>
                                    <p:anim calcmode="lin" valueType="num">
                                      <p:cBhvr>
                                        <p:cTn id="85" dur="500" fill="hold"/>
                                        <p:tgtEl>
                                          <p:spTgt spid="31"/>
                                        </p:tgtEl>
                                        <p:attrNameLst>
                                          <p:attrName>ppt_y</p:attrName>
                                        </p:attrNameLst>
                                      </p:cBhvr>
                                      <p:tavLst>
                                        <p:tav tm="0">
                                          <p:val>
                                            <p:strVal val="#ppt_y+.1"/>
                                          </p:val>
                                        </p:tav>
                                        <p:tav tm="100000">
                                          <p:val>
                                            <p:strVal val="#ppt_y"/>
                                          </p:val>
                                        </p:tav>
                                      </p:tavLst>
                                    </p:anim>
                                  </p:childTnLst>
                                </p:cTn>
                              </p:par>
                            </p:childTnLst>
                          </p:cTn>
                        </p:par>
                        <p:par>
                          <p:cTn id="86" fill="hold">
                            <p:stCondLst>
                              <p:cond delay="5000"/>
                            </p:stCondLst>
                            <p:childTnLst>
                              <p:par>
                                <p:cTn id="87" presetID="47" presetClass="entr" presetSubtype="0" fill="hold" grpId="0" nodeType="afterEffect">
                                  <p:stCondLst>
                                    <p:cond delay="0"/>
                                  </p:stCondLst>
                                  <p:childTnLst>
                                    <p:set>
                                      <p:cBhvr>
                                        <p:cTn id="88" dur="1" fill="hold">
                                          <p:stCondLst>
                                            <p:cond delay="0"/>
                                          </p:stCondLst>
                                        </p:cTn>
                                        <p:tgtEl>
                                          <p:spTgt spid="30"/>
                                        </p:tgtEl>
                                        <p:attrNameLst>
                                          <p:attrName>style.visibility</p:attrName>
                                        </p:attrNameLst>
                                      </p:cBhvr>
                                      <p:to>
                                        <p:strVal val="visible"/>
                                      </p:to>
                                    </p:set>
                                    <p:animEffect transition="in" filter="fade">
                                      <p:cBhvr>
                                        <p:cTn id="89" dur="500"/>
                                        <p:tgtEl>
                                          <p:spTgt spid="30"/>
                                        </p:tgtEl>
                                      </p:cBhvr>
                                    </p:animEffect>
                                    <p:anim calcmode="lin" valueType="num">
                                      <p:cBhvr>
                                        <p:cTn id="90" dur="500" fill="hold"/>
                                        <p:tgtEl>
                                          <p:spTgt spid="30"/>
                                        </p:tgtEl>
                                        <p:attrNameLst>
                                          <p:attrName>ppt_x</p:attrName>
                                        </p:attrNameLst>
                                      </p:cBhvr>
                                      <p:tavLst>
                                        <p:tav tm="0">
                                          <p:val>
                                            <p:strVal val="#ppt_x"/>
                                          </p:val>
                                        </p:tav>
                                        <p:tav tm="100000">
                                          <p:val>
                                            <p:strVal val="#ppt_x"/>
                                          </p:val>
                                        </p:tav>
                                      </p:tavLst>
                                    </p:anim>
                                    <p:anim calcmode="lin" valueType="num">
                                      <p:cBhvr>
                                        <p:cTn id="91" dur="500" fill="hold"/>
                                        <p:tgtEl>
                                          <p:spTgt spid="30"/>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29"/>
                                        </p:tgtEl>
                                        <p:attrNameLst>
                                          <p:attrName>style.visibility</p:attrName>
                                        </p:attrNameLst>
                                      </p:cBhvr>
                                      <p:to>
                                        <p:strVal val="visible"/>
                                      </p:to>
                                    </p:set>
                                    <p:animEffect transition="in" filter="fade">
                                      <p:cBhvr>
                                        <p:cTn id="94" dur="500"/>
                                        <p:tgtEl>
                                          <p:spTgt spid="29"/>
                                        </p:tgtEl>
                                      </p:cBhvr>
                                    </p:animEffect>
                                    <p:anim calcmode="lin" valueType="num">
                                      <p:cBhvr>
                                        <p:cTn id="95" dur="500" fill="hold"/>
                                        <p:tgtEl>
                                          <p:spTgt spid="29"/>
                                        </p:tgtEl>
                                        <p:attrNameLst>
                                          <p:attrName>ppt_x</p:attrName>
                                        </p:attrNameLst>
                                      </p:cBhvr>
                                      <p:tavLst>
                                        <p:tav tm="0">
                                          <p:val>
                                            <p:strVal val="#ppt_x"/>
                                          </p:val>
                                        </p:tav>
                                        <p:tav tm="100000">
                                          <p:val>
                                            <p:strVal val="#ppt_x"/>
                                          </p:val>
                                        </p:tav>
                                      </p:tavLst>
                                    </p:anim>
                                    <p:anim calcmode="lin" valueType="num">
                                      <p:cBhvr>
                                        <p:cTn id="96" dur="500" fill="hold"/>
                                        <p:tgtEl>
                                          <p:spTgt spid="29"/>
                                        </p:tgtEl>
                                        <p:attrNameLst>
                                          <p:attrName>ppt_y</p:attrName>
                                        </p:attrNameLst>
                                      </p:cBhvr>
                                      <p:tavLst>
                                        <p:tav tm="0">
                                          <p:val>
                                            <p:strVal val="#ppt_y+.1"/>
                                          </p:val>
                                        </p:tav>
                                        <p:tav tm="100000">
                                          <p:val>
                                            <p:strVal val="#ppt_y"/>
                                          </p:val>
                                        </p:tav>
                                      </p:tavLst>
                                    </p:anim>
                                  </p:childTnLst>
                                </p:cTn>
                              </p:par>
                            </p:childTnLst>
                          </p:cTn>
                        </p:par>
                        <p:par>
                          <p:cTn id="97" fill="hold">
                            <p:stCondLst>
                              <p:cond delay="5500"/>
                            </p:stCondLst>
                            <p:childTnLst>
                              <p:par>
                                <p:cTn id="98" presetID="47" presetClass="entr" presetSubtype="0" fill="hold" grpId="0" nodeType="afterEffect">
                                  <p:stCondLst>
                                    <p:cond delay="0"/>
                                  </p:stCondLst>
                                  <p:childTnLst>
                                    <p:set>
                                      <p:cBhvr>
                                        <p:cTn id="99" dur="1" fill="hold">
                                          <p:stCondLst>
                                            <p:cond delay="0"/>
                                          </p:stCondLst>
                                        </p:cTn>
                                        <p:tgtEl>
                                          <p:spTgt spid="36"/>
                                        </p:tgtEl>
                                        <p:attrNameLst>
                                          <p:attrName>style.visibility</p:attrName>
                                        </p:attrNameLst>
                                      </p:cBhvr>
                                      <p:to>
                                        <p:strVal val="visible"/>
                                      </p:to>
                                    </p:set>
                                    <p:animEffect transition="in" filter="fade">
                                      <p:cBhvr>
                                        <p:cTn id="100" dur="500"/>
                                        <p:tgtEl>
                                          <p:spTgt spid="36"/>
                                        </p:tgtEl>
                                      </p:cBhvr>
                                    </p:animEffect>
                                    <p:anim calcmode="lin" valueType="num">
                                      <p:cBhvr>
                                        <p:cTn id="101" dur="500" fill="hold"/>
                                        <p:tgtEl>
                                          <p:spTgt spid="36"/>
                                        </p:tgtEl>
                                        <p:attrNameLst>
                                          <p:attrName>ppt_x</p:attrName>
                                        </p:attrNameLst>
                                      </p:cBhvr>
                                      <p:tavLst>
                                        <p:tav tm="0">
                                          <p:val>
                                            <p:strVal val="#ppt_x"/>
                                          </p:val>
                                        </p:tav>
                                        <p:tav tm="100000">
                                          <p:val>
                                            <p:strVal val="#ppt_x"/>
                                          </p:val>
                                        </p:tav>
                                      </p:tavLst>
                                    </p:anim>
                                    <p:anim calcmode="lin" valueType="num">
                                      <p:cBhvr>
                                        <p:cTn id="102" dur="500" fill="hold"/>
                                        <p:tgtEl>
                                          <p:spTgt spid="36"/>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35"/>
                                        </p:tgtEl>
                                        <p:attrNameLst>
                                          <p:attrName>style.visibility</p:attrName>
                                        </p:attrNameLst>
                                      </p:cBhvr>
                                      <p:to>
                                        <p:strVal val="visible"/>
                                      </p:to>
                                    </p:set>
                                    <p:animEffect transition="in" filter="fade">
                                      <p:cBhvr>
                                        <p:cTn id="105" dur="500"/>
                                        <p:tgtEl>
                                          <p:spTgt spid="35"/>
                                        </p:tgtEl>
                                      </p:cBhvr>
                                    </p:animEffect>
                                    <p:anim calcmode="lin" valueType="num">
                                      <p:cBhvr>
                                        <p:cTn id="106" dur="500" fill="hold"/>
                                        <p:tgtEl>
                                          <p:spTgt spid="35"/>
                                        </p:tgtEl>
                                        <p:attrNameLst>
                                          <p:attrName>ppt_x</p:attrName>
                                        </p:attrNameLst>
                                      </p:cBhvr>
                                      <p:tavLst>
                                        <p:tav tm="0">
                                          <p:val>
                                            <p:strVal val="#ppt_x"/>
                                          </p:val>
                                        </p:tav>
                                        <p:tav tm="100000">
                                          <p:val>
                                            <p:strVal val="#ppt_x"/>
                                          </p:val>
                                        </p:tav>
                                      </p:tavLst>
                                    </p:anim>
                                    <p:anim calcmode="lin" valueType="num">
                                      <p:cBhvr>
                                        <p:cTn id="107" dur="500" fill="hold"/>
                                        <p:tgtEl>
                                          <p:spTgt spid="35"/>
                                        </p:tgtEl>
                                        <p:attrNameLst>
                                          <p:attrName>ppt_y</p:attrName>
                                        </p:attrNameLst>
                                      </p:cBhvr>
                                      <p:tavLst>
                                        <p:tav tm="0">
                                          <p:val>
                                            <p:strVal val="#ppt_y+.1"/>
                                          </p:val>
                                        </p:tav>
                                        <p:tav tm="100000">
                                          <p:val>
                                            <p:strVal val="#ppt_y"/>
                                          </p:val>
                                        </p:tav>
                                      </p:tavLst>
                                    </p:anim>
                                  </p:childTnLst>
                                </p:cTn>
                              </p:par>
                            </p:childTnLst>
                          </p:cTn>
                        </p:par>
                        <p:par>
                          <p:cTn id="108" fill="hold">
                            <p:stCondLst>
                              <p:cond delay="6000"/>
                            </p:stCondLst>
                            <p:childTnLst>
                              <p:par>
                                <p:cTn id="109" presetID="47" presetClass="entr" presetSubtype="0" fill="hold" grpId="0" nodeType="afterEffect">
                                  <p:stCondLst>
                                    <p:cond delay="0"/>
                                  </p:stCondLst>
                                  <p:childTnLst>
                                    <p:set>
                                      <p:cBhvr>
                                        <p:cTn id="110" dur="1" fill="hold">
                                          <p:stCondLst>
                                            <p:cond delay="0"/>
                                          </p:stCondLst>
                                        </p:cTn>
                                        <p:tgtEl>
                                          <p:spTgt spid="34"/>
                                        </p:tgtEl>
                                        <p:attrNameLst>
                                          <p:attrName>style.visibility</p:attrName>
                                        </p:attrNameLst>
                                      </p:cBhvr>
                                      <p:to>
                                        <p:strVal val="visible"/>
                                      </p:to>
                                    </p:set>
                                    <p:animEffect transition="in" filter="fade">
                                      <p:cBhvr>
                                        <p:cTn id="111" dur="500"/>
                                        <p:tgtEl>
                                          <p:spTgt spid="34"/>
                                        </p:tgtEl>
                                      </p:cBhvr>
                                    </p:animEffect>
                                    <p:anim calcmode="lin" valueType="num">
                                      <p:cBhvr>
                                        <p:cTn id="112" dur="500" fill="hold"/>
                                        <p:tgtEl>
                                          <p:spTgt spid="34"/>
                                        </p:tgtEl>
                                        <p:attrNameLst>
                                          <p:attrName>ppt_x</p:attrName>
                                        </p:attrNameLst>
                                      </p:cBhvr>
                                      <p:tavLst>
                                        <p:tav tm="0">
                                          <p:val>
                                            <p:strVal val="#ppt_x"/>
                                          </p:val>
                                        </p:tav>
                                        <p:tav tm="100000">
                                          <p:val>
                                            <p:strVal val="#ppt_x"/>
                                          </p:val>
                                        </p:tav>
                                      </p:tavLst>
                                    </p:anim>
                                    <p:anim calcmode="lin" valueType="num">
                                      <p:cBhvr>
                                        <p:cTn id="113" dur="500" fill="hold"/>
                                        <p:tgtEl>
                                          <p:spTgt spid="34"/>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33"/>
                                        </p:tgtEl>
                                        <p:attrNameLst>
                                          <p:attrName>style.visibility</p:attrName>
                                        </p:attrNameLst>
                                      </p:cBhvr>
                                      <p:to>
                                        <p:strVal val="visible"/>
                                      </p:to>
                                    </p:set>
                                    <p:animEffect transition="in" filter="fade">
                                      <p:cBhvr>
                                        <p:cTn id="116" dur="500"/>
                                        <p:tgtEl>
                                          <p:spTgt spid="33"/>
                                        </p:tgtEl>
                                      </p:cBhvr>
                                    </p:animEffect>
                                    <p:anim calcmode="lin" valueType="num">
                                      <p:cBhvr>
                                        <p:cTn id="117" dur="500" fill="hold"/>
                                        <p:tgtEl>
                                          <p:spTgt spid="33"/>
                                        </p:tgtEl>
                                        <p:attrNameLst>
                                          <p:attrName>ppt_x</p:attrName>
                                        </p:attrNameLst>
                                      </p:cBhvr>
                                      <p:tavLst>
                                        <p:tav tm="0">
                                          <p:val>
                                            <p:strVal val="#ppt_x"/>
                                          </p:val>
                                        </p:tav>
                                        <p:tav tm="100000">
                                          <p:val>
                                            <p:strVal val="#ppt_x"/>
                                          </p:val>
                                        </p:tav>
                                      </p:tavLst>
                                    </p:anim>
                                    <p:anim calcmode="lin" valueType="num">
                                      <p:cBhvr>
                                        <p:cTn id="118" dur="5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40" grpId="0" animBg="1"/>
      <p:bldP spid="42" grpId="0" animBg="1"/>
      <p:bldP spid="43" grpId="0" animBg="1"/>
      <p:bldP spid="47" grpId="0" animBg="1"/>
      <p:bldP spid="48" grpId="0" animBg="1"/>
      <p:bldP spid="49" grpId="0" animBg="1"/>
      <p:bldP spid="21" grpId="0"/>
      <p:bldP spid="23" grpId="0"/>
      <p:bldP spid="24" grpId="0"/>
      <p:bldP spid="26" grpId="0"/>
      <p:bldP spid="29" grpId="0"/>
      <p:bldP spid="30" grpId="0"/>
      <p:bldP spid="31" grpId="0"/>
      <p:bldP spid="32" grpId="0"/>
      <p:bldP spid="33" grpId="0"/>
      <p:bldP spid="34" grpId="0"/>
      <p:bldP spid="35" grpId="0"/>
      <p:bldP spid="3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5"/>
          <p:cNvSpPr/>
          <p:nvPr/>
        </p:nvSpPr>
        <p:spPr bwMode="auto">
          <a:xfrm>
            <a:off x="2853179" y="905561"/>
            <a:ext cx="3436455" cy="3970446"/>
          </a:xfrm>
          <a:custGeom>
            <a:avLst/>
            <a:gdLst>
              <a:gd name="T0" fmla="*/ 3349 w 3349"/>
              <a:gd name="T1" fmla="*/ 2902 h 3868"/>
              <a:gd name="T2" fmla="*/ 1675 w 3349"/>
              <a:gd name="T3" fmla="*/ 3868 h 3868"/>
              <a:gd name="T4" fmla="*/ 0 w 3349"/>
              <a:gd name="T5" fmla="*/ 2902 h 3868"/>
              <a:gd name="T6" fmla="*/ 0 w 3349"/>
              <a:gd name="T7" fmla="*/ 966 h 3868"/>
              <a:gd name="T8" fmla="*/ 1675 w 3349"/>
              <a:gd name="T9" fmla="*/ 0 h 3868"/>
              <a:gd name="T10" fmla="*/ 3349 w 3349"/>
              <a:gd name="T11" fmla="*/ 966 h 3868"/>
              <a:gd name="T12" fmla="*/ 3349 w 3349"/>
              <a:gd name="T13" fmla="*/ 2902 h 3868"/>
            </a:gdLst>
            <a:ahLst/>
            <a:cxnLst>
              <a:cxn ang="0">
                <a:pos x="T0" y="T1"/>
              </a:cxn>
              <a:cxn ang="0">
                <a:pos x="T2" y="T3"/>
              </a:cxn>
              <a:cxn ang="0">
                <a:pos x="T4" y="T5"/>
              </a:cxn>
              <a:cxn ang="0">
                <a:pos x="T6" y="T7"/>
              </a:cxn>
              <a:cxn ang="0">
                <a:pos x="T8" y="T9"/>
              </a:cxn>
              <a:cxn ang="0">
                <a:pos x="T10" y="T11"/>
              </a:cxn>
              <a:cxn ang="0">
                <a:pos x="T12" y="T13"/>
              </a:cxn>
            </a:cxnLst>
            <a:rect l="0" t="0" r="r" b="b"/>
            <a:pathLst>
              <a:path w="3349" h="3868">
                <a:moveTo>
                  <a:pt x="3349" y="2902"/>
                </a:moveTo>
                <a:lnTo>
                  <a:pt x="1675" y="3868"/>
                </a:lnTo>
                <a:lnTo>
                  <a:pt x="0" y="2902"/>
                </a:lnTo>
                <a:lnTo>
                  <a:pt x="0" y="966"/>
                </a:lnTo>
                <a:lnTo>
                  <a:pt x="1675" y="0"/>
                </a:lnTo>
                <a:lnTo>
                  <a:pt x="3349" y="966"/>
                </a:lnTo>
                <a:lnTo>
                  <a:pt x="3349" y="2902"/>
                </a:lnTo>
                <a:close/>
              </a:path>
            </a:pathLst>
          </a:custGeom>
          <a:solidFill>
            <a:schemeClr val="bg1">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63" tIns="34282" rIns="68563" bIns="34282" rtlCol="0" anchor="ctr"/>
          <a:lstStyle/>
          <a:p>
            <a:pPr algn="ctr"/>
            <a:endParaRPr lang="zh-CN" altLang="en-US" sz="1280"/>
          </a:p>
        </p:txBody>
      </p:sp>
      <p:grpSp>
        <p:nvGrpSpPr>
          <p:cNvPr id="29" name="组合 28"/>
          <p:cNvGrpSpPr/>
          <p:nvPr/>
        </p:nvGrpSpPr>
        <p:grpSpPr>
          <a:xfrm>
            <a:off x="4038228" y="2506472"/>
            <a:ext cx="1052396" cy="650888"/>
            <a:chOff x="8513763" y="2622551"/>
            <a:chExt cx="765175" cy="473075"/>
          </a:xfrm>
          <a:solidFill>
            <a:srgbClr val="8CC94C"/>
          </a:solidFill>
          <a:effectLst>
            <a:outerShdw blurRad="50800" dist="38100" dir="8100000" algn="tr" rotWithShape="0">
              <a:prstClr val="black">
                <a:alpha val="40000"/>
              </a:prstClr>
            </a:outerShdw>
          </a:effectLst>
        </p:grpSpPr>
        <p:sp>
          <p:nvSpPr>
            <p:cNvPr id="30" name="Freeform 36"/>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endParaRPr lang="zh-CN" altLang="en-US" sz="2400"/>
            </a:p>
          </p:txBody>
        </p:sp>
        <p:sp>
          <p:nvSpPr>
            <p:cNvPr id="31" name="Freeform 37"/>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endParaRPr lang="zh-CN" altLang="en-US" sz="2400"/>
            </a:p>
          </p:txBody>
        </p:sp>
        <p:sp>
          <p:nvSpPr>
            <p:cNvPr id="33" name="Freeform 38"/>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endParaRPr lang="zh-CN" altLang="en-US" sz="2400"/>
            </a:p>
          </p:txBody>
        </p:sp>
        <p:sp>
          <p:nvSpPr>
            <p:cNvPr id="34" name="Freeform 39"/>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endParaRPr lang="zh-CN" altLang="en-US" sz="2400"/>
            </a:p>
          </p:txBody>
        </p:sp>
        <p:sp>
          <p:nvSpPr>
            <p:cNvPr id="35" name="Freeform 40"/>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endParaRPr lang="zh-CN" altLang="en-US" sz="2400"/>
            </a:p>
          </p:txBody>
        </p:sp>
        <p:sp>
          <p:nvSpPr>
            <p:cNvPr id="36" name="Freeform 41"/>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endParaRPr lang="zh-CN" altLang="en-US" sz="2400"/>
            </a:p>
          </p:txBody>
        </p:sp>
      </p:grpSp>
      <p:grpSp>
        <p:nvGrpSpPr>
          <p:cNvPr id="37" name="组合 36"/>
          <p:cNvGrpSpPr/>
          <p:nvPr/>
        </p:nvGrpSpPr>
        <p:grpSpPr>
          <a:xfrm>
            <a:off x="3280801" y="987677"/>
            <a:ext cx="1201579" cy="1387809"/>
            <a:chOff x="3273692" y="1099961"/>
            <a:chExt cx="1202093" cy="1388087"/>
          </a:xfrm>
        </p:grpSpPr>
        <p:sp>
          <p:nvSpPr>
            <p:cNvPr id="38" name="Freeform 14"/>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14:hiddenLine>
              </a:ext>
            </a:extLst>
          </p:spPr>
          <p:txBody>
            <a:bodyPr vert="horz" wrap="square" lIns="51435" tIns="25718" rIns="51435" bIns="25718" numCol="1" anchor="t" anchorCtr="0" compatLnSpc="1"/>
            <a:lstStyle/>
            <a:p>
              <a:endParaRPr lang="zh-CN" altLang="en-US" sz="1280"/>
            </a:p>
          </p:txBody>
        </p:sp>
        <p:grpSp>
          <p:nvGrpSpPr>
            <p:cNvPr id="39" name="组合 38"/>
            <p:cNvGrpSpPr/>
            <p:nvPr/>
          </p:nvGrpSpPr>
          <p:grpSpPr>
            <a:xfrm>
              <a:off x="3273692" y="1099961"/>
              <a:ext cx="1202093" cy="1388087"/>
              <a:chOff x="3273692" y="1099961"/>
              <a:chExt cx="1202093" cy="1388087"/>
            </a:xfrm>
          </p:grpSpPr>
          <p:sp>
            <p:nvSpPr>
              <p:cNvPr id="50" name="Freeform 15"/>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51435" tIns="25718" rIns="51435" bIns="25718" numCol="1" anchor="t" anchorCtr="0" compatLnSpc="1"/>
              <a:lstStyle/>
              <a:p>
                <a:endParaRPr lang="zh-CN" altLang="en-US" sz="1280"/>
              </a:p>
            </p:txBody>
          </p:sp>
          <p:sp>
            <p:nvSpPr>
              <p:cNvPr id="51" name="Freeform 16"/>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108136"/>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zh-CN" altLang="en-US" sz="1280"/>
              </a:p>
            </p:txBody>
          </p:sp>
          <p:sp>
            <p:nvSpPr>
              <p:cNvPr id="52" name="Freeform 24"/>
              <p:cNvSpPr>
                <a:spLocks noEditPoints="1"/>
              </p:cNvSpPr>
              <p:nvPr/>
            </p:nvSpPr>
            <p:spPr bwMode="auto">
              <a:xfrm>
                <a:off x="3541622" y="1353554"/>
                <a:ext cx="94443"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2 h 107"/>
                  <a:gd name="T34" fmla="*/ 18 w 50"/>
                  <a:gd name="T35" fmla="*/ 88 h 107"/>
                  <a:gd name="T36" fmla="*/ 24 w 50"/>
                  <a:gd name="T37" fmla="*/ 91 h 107"/>
                  <a:gd name="T38" fmla="*/ 31 w 50"/>
                  <a:gd name="T39" fmla="*/ 88 h 107"/>
                  <a:gd name="T40" fmla="*/ 33 w 50"/>
                  <a:gd name="T41" fmla="*/ 82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7" y="104"/>
                      <a:pt x="31"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7" y="2"/>
                      <a:pt x="42" y="7"/>
                    </a:cubicBezTo>
                    <a:cubicBezTo>
                      <a:pt x="47" y="12"/>
                      <a:pt x="50" y="18"/>
                      <a:pt x="50" y="25"/>
                    </a:cubicBezTo>
                    <a:lnTo>
                      <a:pt x="50" y="82"/>
                    </a:lnTo>
                    <a:close/>
                    <a:moveTo>
                      <a:pt x="33" y="24"/>
                    </a:moveTo>
                    <a:cubicBezTo>
                      <a:pt x="33" y="22"/>
                      <a:pt x="32" y="20"/>
                      <a:pt x="31" y="18"/>
                    </a:cubicBezTo>
                    <a:cubicBezTo>
                      <a:pt x="29" y="16"/>
                      <a:pt x="27" y="15"/>
                      <a:pt x="24" y="15"/>
                    </a:cubicBezTo>
                    <a:cubicBezTo>
                      <a:pt x="22" y="15"/>
                      <a:pt x="20" y="16"/>
                      <a:pt x="18" y="18"/>
                    </a:cubicBezTo>
                    <a:cubicBezTo>
                      <a:pt x="16" y="20"/>
                      <a:pt x="15" y="22"/>
                      <a:pt x="15" y="24"/>
                    </a:cubicBezTo>
                    <a:cubicBezTo>
                      <a:pt x="15" y="82"/>
                      <a:pt x="15" y="82"/>
                      <a:pt x="15" y="82"/>
                    </a:cubicBezTo>
                    <a:cubicBezTo>
                      <a:pt x="15" y="84"/>
                      <a:pt x="16" y="86"/>
                      <a:pt x="18" y="88"/>
                    </a:cubicBezTo>
                    <a:cubicBezTo>
                      <a:pt x="20" y="90"/>
                      <a:pt x="22" y="91"/>
                      <a:pt x="24" y="91"/>
                    </a:cubicBezTo>
                    <a:cubicBezTo>
                      <a:pt x="27" y="91"/>
                      <a:pt x="29" y="90"/>
                      <a:pt x="31" y="88"/>
                    </a:cubicBezTo>
                    <a:cubicBezTo>
                      <a:pt x="32" y="86"/>
                      <a:pt x="33" y="84"/>
                      <a:pt x="33" y="82"/>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51435" tIns="25718" rIns="51435" bIns="25718" numCol="1" anchor="t" anchorCtr="0" compatLnSpc="1"/>
              <a:lstStyle/>
              <a:p>
                <a:endParaRPr lang="zh-CN" altLang="en-US" sz="1280"/>
              </a:p>
            </p:txBody>
          </p:sp>
          <p:sp>
            <p:nvSpPr>
              <p:cNvPr id="56" name="Freeform 25"/>
              <p:cNvSpPr/>
              <p:nvPr/>
            </p:nvSpPr>
            <p:spPr bwMode="auto">
              <a:xfrm>
                <a:off x="3658649" y="1355607"/>
                <a:ext cx="53381" cy="196099"/>
              </a:xfrm>
              <a:custGeom>
                <a:avLst/>
                <a:gdLst>
                  <a:gd name="T0" fmla="*/ 14 w 29"/>
                  <a:gd name="T1" fmla="*/ 105 h 105"/>
                  <a:gd name="T2" fmla="*/ 14 w 29"/>
                  <a:gd name="T3" fmla="*/ 24 h 105"/>
                  <a:gd name="T4" fmla="*/ 0 w 29"/>
                  <a:gd name="T5" fmla="*/ 24 h 105"/>
                  <a:gd name="T6" fmla="*/ 0 w 29"/>
                  <a:gd name="T7" fmla="*/ 13 h 105"/>
                  <a:gd name="T8" fmla="*/ 11 w 29"/>
                  <a:gd name="T9" fmla="*/ 9 h 105"/>
                  <a:gd name="T10" fmla="*/ 18 w 29"/>
                  <a:gd name="T11" fmla="*/ 0 h 105"/>
                  <a:gd name="T12" fmla="*/ 29 w 29"/>
                  <a:gd name="T13" fmla="*/ 0 h 105"/>
                  <a:gd name="T14" fmla="*/ 29 w 29"/>
                  <a:gd name="T15" fmla="*/ 105 h 105"/>
                  <a:gd name="T16" fmla="*/ 14 w 29"/>
                  <a:gd name="T17"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05">
                    <a:moveTo>
                      <a:pt x="14" y="105"/>
                    </a:moveTo>
                    <a:cubicBezTo>
                      <a:pt x="14" y="24"/>
                      <a:pt x="14" y="24"/>
                      <a:pt x="14" y="24"/>
                    </a:cubicBezTo>
                    <a:cubicBezTo>
                      <a:pt x="0" y="24"/>
                      <a:pt x="0" y="24"/>
                      <a:pt x="0" y="24"/>
                    </a:cubicBezTo>
                    <a:cubicBezTo>
                      <a:pt x="0" y="13"/>
                      <a:pt x="0" y="13"/>
                      <a:pt x="0" y="13"/>
                    </a:cubicBezTo>
                    <a:cubicBezTo>
                      <a:pt x="4" y="13"/>
                      <a:pt x="8" y="11"/>
                      <a:pt x="11" y="9"/>
                    </a:cubicBezTo>
                    <a:cubicBezTo>
                      <a:pt x="15" y="7"/>
                      <a:pt x="17" y="4"/>
                      <a:pt x="18" y="0"/>
                    </a:cubicBezTo>
                    <a:cubicBezTo>
                      <a:pt x="29" y="0"/>
                      <a:pt x="29" y="0"/>
                      <a:pt x="29" y="0"/>
                    </a:cubicBezTo>
                    <a:cubicBezTo>
                      <a:pt x="29" y="105"/>
                      <a:pt x="29" y="105"/>
                      <a:pt x="29" y="105"/>
                    </a:cubicBezTo>
                    <a:lnTo>
                      <a:pt x="14" y="10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51435" tIns="25718" rIns="51435" bIns="25718" numCol="1" anchor="t" anchorCtr="0" compatLnSpc="1"/>
              <a:lstStyle/>
              <a:p>
                <a:endParaRPr lang="zh-CN" altLang="en-US" sz="1280"/>
              </a:p>
            </p:txBody>
          </p:sp>
          <p:grpSp>
            <p:nvGrpSpPr>
              <p:cNvPr id="57" name="组合 56"/>
              <p:cNvGrpSpPr/>
              <p:nvPr/>
            </p:nvGrpSpPr>
            <p:grpSpPr>
              <a:xfrm>
                <a:off x="3636343" y="1711343"/>
                <a:ext cx="476975" cy="401341"/>
                <a:chOff x="5146675" y="766763"/>
                <a:chExt cx="1590676" cy="1338263"/>
              </a:xfrm>
              <a:solidFill>
                <a:srgbClr val="C00000"/>
              </a:solidFill>
              <a:effectLst>
                <a:outerShdw blurRad="50800" dist="38100" dir="8100000" algn="tr" rotWithShape="0">
                  <a:prstClr val="black">
                    <a:alpha val="40000"/>
                  </a:prstClr>
                </a:outerShdw>
              </a:effectLst>
            </p:grpSpPr>
            <p:sp>
              <p:nvSpPr>
                <p:cNvPr id="58" name="Oval 18"/>
                <p:cNvSpPr>
                  <a:spLocks noChangeArrowheads="1"/>
                </p:cNvSpPr>
                <p:nvPr/>
              </p:nvSpPr>
              <p:spPr bwMode="auto">
                <a:xfrm>
                  <a:off x="5675313" y="766763"/>
                  <a:ext cx="533400" cy="534988"/>
                </a:xfrm>
                <a:prstGeom prst="ellipse">
                  <a:avLst/>
                </a:prstGeom>
                <a:solidFill>
                  <a:srgbClr val="108136"/>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endParaRPr lang="zh-CN" altLang="en-US" sz="1280"/>
                </a:p>
              </p:txBody>
            </p:sp>
            <p:sp>
              <p:nvSpPr>
                <p:cNvPr id="63" name="Freeform 19"/>
                <p:cNvSpPr/>
                <p:nvPr/>
              </p:nvSpPr>
              <p:spPr bwMode="auto">
                <a:xfrm>
                  <a:off x="5511799" y="1344611"/>
                  <a:ext cx="860424" cy="760415"/>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solidFill>
                  <a:srgbClr val="108136"/>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endParaRPr lang="zh-CN" altLang="en-US" sz="1280"/>
                </a:p>
              </p:txBody>
            </p:sp>
            <p:sp>
              <p:nvSpPr>
                <p:cNvPr id="71" name="Freeform 20"/>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solidFill>
                  <a:srgbClr val="108136"/>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endParaRPr lang="zh-CN" altLang="en-US" sz="1280"/>
                </a:p>
              </p:txBody>
            </p:sp>
            <p:sp>
              <p:nvSpPr>
                <p:cNvPr id="72" name="Freeform 21"/>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solidFill>
                  <a:srgbClr val="108136"/>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endParaRPr lang="zh-CN" altLang="en-US" sz="1280"/>
                </a:p>
              </p:txBody>
            </p:sp>
            <p:sp>
              <p:nvSpPr>
                <p:cNvPr id="73" name="Freeform 22"/>
                <p:cNvSpPr/>
                <p:nvPr/>
              </p:nvSpPr>
              <p:spPr bwMode="auto">
                <a:xfrm>
                  <a:off x="5432425" y="1427163"/>
                  <a:ext cx="71439" cy="96837"/>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solidFill>
                  <a:srgbClr val="108136"/>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endParaRPr lang="zh-CN" altLang="en-US" sz="1280"/>
                </a:p>
              </p:txBody>
            </p:sp>
            <p:sp>
              <p:nvSpPr>
                <p:cNvPr id="74" name="Freeform 23"/>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solidFill>
                  <a:srgbClr val="108136"/>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endParaRPr lang="zh-CN" altLang="en-US" sz="1280"/>
                </a:p>
              </p:txBody>
            </p:sp>
            <p:sp>
              <p:nvSpPr>
                <p:cNvPr id="75" name="Freeform 24"/>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solidFill>
                  <a:srgbClr val="108136"/>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endParaRPr lang="zh-CN" altLang="en-US" sz="1280"/>
                </a:p>
              </p:txBody>
            </p:sp>
            <p:sp>
              <p:nvSpPr>
                <p:cNvPr id="76" name="Oval 25"/>
                <p:cNvSpPr>
                  <a:spLocks noChangeArrowheads="1"/>
                </p:cNvSpPr>
                <p:nvPr/>
              </p:nvSpPr>
              <p:spPr bwMode="auto">
                <a:xfrm>
                  <a:off x="5267325" y="966788"/>
                  <a:ext cx="401638" cy="403225"/>
                </a:xfrm>
                <a:prstGeom prst="ellipse">
                  <a:avLst/>
                </a:prstGeom>
                <a:solidFill>
                  <a:srgbClr val="108136"/>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endParaRPr lang="zh-CN" altLang="en-US" sz="1280"/>
                </a:p>
              </p:txBody>
            </p:sp>
            <p:sp>
              <p:nvSpPr>
                <p:cNvPr id="77" name="Freeform 26"/>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solidFill>
                  <a:srgbClr val="108136"/>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endParaRPr lang="zh-CN" altLang="en-US" sz="1280"/>
                </a:p>
              </p:txBody>
            </p:sp>
            <p:sp>
              <p:nvSpPr>
                <p:cNvPr id="78" name="Freeform 27"/>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solidFill>
                  <a:srgbClr val="108136"/>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endParaRPr lang="zh-CN" altLang="en-US" sz="1280"/>
                </a:p>
              </p:txBody>
            </p:sp>
            <p:sp>
              <p:nvSpPr>
                <p:cNvPr id="79" name="Oval 28"/>
                <p:cNvSpPr>
                  <a:spLocks noChangeArrowheads="1"/>
                </p:cNvSpPr>
                <p:nvPr/>
              </p:nvSpPr>
              <p:spPr bwMode="auto">
                <a:xfrm>
                  <a:off x="6215063" y="966788"/>
                  <a:ext cx="403225" cy="403225"/>
                </a:xfrm>
                <a:prstGeom prst="ellipse">
                  <a:avLst/>
                </a:prstGeom>
                <a:solidFill>
                  <a:srgbClr val="108136"/>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endParaRPr lang="zh-CN" altLang="en-US" sz="1280"/>
                </a:p>
              </p:txBody>
            </p:sp>
            <p:sp>
              <p:nvSpPr>
                <p:cNvPr id="80" name="Freeform 29"/>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solidFill>
                  <a:srgbClr val="108136"/>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endParaRPr lang="zh-CN" altLang="en-US" sz="1280"/>
                </a:p>
              </p:txBody>
            </p:sp>
          </p:grpSp>
        </p:grpSp>
      </p:grpSp>
      <p:grpSp>
        <p:nvGrpSpPr>
          <p:cNvPr id="81" name="组合 80"/>
          <p:cNvGrpSpPr/>
          <p:nvPr/>
        </p:nvGrpSpPr>
        <p:grpSpPr>
          <a:xfrm>
            <a:off x="3272860" y="3406077"/>
            <a:ext cx="1201579" cy="1387809"/>
            <a:chOff x="3273692" y="3518846"/>
            <a:chExt cx="1202093" cy="1388087"/>
          </a:xfrm>
        </p:grpSpPr>
        <p:sp>
          <p:nvSpPr>
            <p:cNvPr id="82" name="Freeform 10"/>
            <p:cNvSpPr/>
            <p:nvPr/>
          </p:nvSpPr>
          <p:spPr bwMode="auto">
            <a:xfrm>
              <a:off x="3345550" y="3559913"/>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A4C5B"/>
            </a:solidFill>
            <a:ln>
              <a:noFill/>
            </a:ln>
            <a:extLst>
              <a:ext uri="{91240B29-F687-4F45-9708-019B960494DF}">
                <a14:hiddenLine xmlns:a14="http://schemas.microsoft.com/office/drawing/2010/main" w="9525">
                  <a:solidFill>
                    <a:srgbClr val="000000"/>
                  </a:solidFill>
                  <a:round/>
                </a14:hiddenLine>
              </a:ext>
            </a:extLst>
          </p:spPr>
          <p:txBody>
            <a:bodyPr vert="horz" wrap="square" lIns="51435" tIns="25718" rIns="51435" bIns="25718" numCol="1" anchor="t" anchorCtr="0" compatLnSpc="1"/>
            <a:lstStyle/>
            <a:p>
              <a:endParaRPr lang="zh-CN" altLang="en-US" sz="1280"/>
            </a:p>
          </p:txBody>
        </p:sp>
        <p:grpSp>
          <p:nvGrpSpPr>
            <p:cNvPr id="84" name="组合 83"/>
            <p:cNvGrpSpPr/>
            <p:nvPr/>
          </p:nvGrpSpPr>
          <p:grpSpPr>
            <a:xfrm>
              <a:off x="3273692" y="3518846"/>
              <a:ext cx="1202093" cy="1388087"/>
              <a:chOff x="3273692" y="3518846"/>
              <a:chExt cx="1202093" cy="1388087"/>
            </a:xfrm>
          </p:grpSpPr>
          <p:grpSp>
            <p:nvGrpSpPr>
              <p:cNvPr id="85" name="组合 84"/>
              <p:cNvGrpSpPr/>
              <p:nvPr/>
            </p:nvGrpSpPr>
            <p:grpSpPr>
              <a:xfrm>
                <a:off x="3273692" y="3518846"/>
                <a:ext cx="1202093" cy="1388087"/>
                <a:chOff x="3273692" y="3518846"/>
                <a:chExt cx="1202093" cy="1388087"/>
              </a:xfrm>
            </p:grpSpPr>
            <p:sp>
              <p:nvSpPr>
                <p:cNvPr id="93" name="Freeform 11"/>
                <p:cNvSpPr/>
                <p:nvPr/>
              </p:nvSpPr>
              <p:spPr bwMode="auto">
                <a:xfrm>
                  <a:off x="3273692" y="3518846"/>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51435" tIns="25718" rIns="51435" bIns="25718" numCol="1" anchor="t" anchorCtr="0" compatLnSpc="1"/>
                <a:lstStyle/>
                <a:p>
                  <a:endParaRPr lang="zh-CN" altLang="en-US" sz="1280"/>
                </a:p>
              </p:txBody>
            </p:sp>
            <p:sp>
              <p:nvSpPr>
                <p:cNvPr id="94" name="Freeform 21"/>
                <p:cNvSpPr/>
                <p:nvPr/>
              </p:nvSpPr>
              <p:spPr bwMode="auto">
                <a:xfrm>
                  <a:off x="3345551" y="3559913"/>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108136"/>
                </a:solidFill>
                <a:ln w="28575" cap="flat">
                  <a:noFill/>
                  <a:prstDash val="solid"/>
                  <a:miter lim="800000"/>
                </a:ln>
                <a:effectLst>
                  <a:outerShdw blurRad="279400" dist="76200" dir="2700000" algn="tl" rotWithShape="0">
                    <a:prstClr val="black">
                      <a:alpha val="28000"/>
                    </a:prstClr>
                  </a:outerShdw>
                </a:effectLst>
              </p:spPr>
              <p:txBody>
                <a:bodyPr vert="horz" wrap="square" lIns="51435" tIns="25718" rIns="51435" bIns="25718" numCol="1" anchor="t" anchorCtr="0" compatLnSpc="1"/>
                <a:lstStyle/>
                <a:p>
                  <a:endParaRPr lang="zh-CN" altLang="en-US" sz="1280"/>
                </a:p>
              </p:txBody>
            </p:sp>
          </p:grpSp>
          <p:sp>
            <p:nvSpPr>
              <p:cNvPr id="86" name="Freeform 28"/>
              <p:cNvSpPr>
                <a:spLocks noEditPoints="1"/>
              </p:cNvSpPr>
              <p:nvPr/>
            </p:nvSpPr>
            <p:spPr bwMode="auto">
              <a:xfrm>
                <a:off x="3504667" y="3772439"/>
                <a:ext cx="93416"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2 h 107"/>
                  <a:gd name="T34" fmla="*/ 18 w 50"/>
                  <a:gd name="T35" fmla="*/ 88 h 107"/>
                  <a:gd name="T36" fmla="*/ 24 w 50"/>
                  <a:gd name="T37" fmla="*/ 91 h 107"/>
                  <a:gd name="T38" fmla="*/ 31 w 50"/>
                  <a:gd name="T39" fmla="*/ 88 h 107"/>
                  <a:gd name="T40" fmla="*/ 33 w 50"/>
                  <a:gd name="T41" fmla="*/ 82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7"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2" y="7"/>
                    </a:cubicBezTo>
                    <a:cubicBezTo>
                      <a:pt x="47" y="12"/>
                      <a:pt x="50" y="18"/>
                      <a:pt x="50" y="25"/>
                    </a:cubicBezTo>
                    <a:lnTo>
                      <a:pt x="50" y="82"/>
                    </a:lnTo>
                    <a:close/>
                    <a:moveTo>
                      <a:pt x="33" y="24"/>
                    </a:moveTo>
                    <a:cubicBezTo>
                      <a:pt x="33" y="22"/>
                      <a:pt x="32" y="20"/>
                      <a:pt x="31" y="18"/>
                    </a:cubicBezTo>
                    <a:cubicBezTo>
                      <a:pt x="29" y="16"/>
                      <a:pt x="27" y="15"/>
                      <a:pt x="24" y="15"/>
                    </a:cubicBezTo>
                    <a:cubicBezTo>
                      <a:pt x="22" y="15"/>
                      <a:pt x="20" y="16"/>
                      <a:pt x="18" y="18"/>
                    </a:cubicBezTo>
                    <a:cubicBezTo>
                      <a:pt x="16" y="20"/>
                      <a:pt x="15" y="22"/>
                      <a:pt x="15" y="24"/>
                    </a:cubicBezTo>
                    <a:cubicBezTo>
                      <a:pt x="15" y="82"/>
                      <a:pt x="15" y="82"/>
                      <a:pt x="15" y="82"/>
                    </a:cubicBezTo>
                    <a:cubicBezTo>
                      <a:pt x="15" y="84"/>
                      <a:pt x="16" y="86"/>
                      <a:pt x="18" y="88"/>
                    </a:cubicBezTo>
                    <a:cubicBezTo>
                      <a:pt x="20" y="90"/>
                      <a:pt x="22" y="91"/>
                      <a:pt x="24" y="91"/>
                    </a:cubicBezTo>
                    <a:cubicBezTo>
                      <a:pt x="27" y="91"/>
                      <a:pt x="29" y="90"/>
                      <a:pt x="31" y="88"/>
                    </a:cubicBezTo>
                    <a:cubicBezTo>
                      <a:pt x="32" y="86"/>
                      <a:pt x="33" y="84"/>
                      <a:pt x="33" y="82"/>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51435" tIns="25718" rIns="51435" bIns="25718" numCol="1" anchor="t" anchorCtr="0" compatLnSpc="1"/>
              <a:lstStyle/>
              <a:p>
                <a:endParaRPr lang="zh-CN" altLang="en-US" sz="1280"/>
              </a:p>
            </p:txBody>
          </p:sp>
          <p:sp>
            <p:nvSpPr>
              <p:cNvPr id="87" name="Freeform 29"/>
              <p:cNvSpPr/>
              <p:nvPr/>
            </p:nvSpPr>
            <p:spPr bwMode="auto">
              <a:xfrm>
                <a:off x="3622720" y="3774493"/>
                <a:ext cx="89310" cy="198152"/>
              </a:xfrm>
              <a:custGeom>
                <a:avLst/>
                <a:gdLst>
                  <a:gd name="T0" fmla="*/ 17 w 48"/>
                  <a:gd name="T1" fmla="*/ 16 h 106"/>
                  <a:gd name="T2" fmla="*/ 17 w 48"/>
                  <a:gd name="T3" fmla="*/ 38 h 106"/>
                  <a:gd name="T4" fmla="*/ 24 w 48"/>
                  <a:gd name="T5" fmla="*/ 33 h 106"/>
                  <a:gd name="T6" fmla="*/ 29 w 48"/>
                  <a:gd name="T7" fmla="*/ 32 h 106"/>
                  <a:gd name="T8" fmla="*/ 44 w 48"/>
                  <a:gd name="T9" fmla="*/ 39 h 106"/>
                  <a:gd name="T10" fmla="*/ 48 w 48"/>
                  <a:gd name="T11" fmla="*/ 57 h 106"/>
                  <a:gd name="T12" fmla="*/ 48 w 48"/>
                  <a:gd name="T13" fmla="*/ 80 h 106"/>
                  <a:gd name="T14" fmla="*/ 41 w 48"/>
                  <a:gd name="T15" fmla="*/ 99 h 106"/>
                  <a:gd name="T16" fmla="*/ 23 w 48"/>
                  <a:gd name="T17" fmla="*/ 106 h 106"/>
                  <a:gd name="T18" fmla="*/ 6 w 48"/>
                  <a:gd name="T19" fmla="*/ 98 h 106"/>
                  <a:gd name="T20" fmla="*/ 0 w 48"/>
                  <a:gd name="T21" fmla="*/ 81 h 106"/>
                  <a:gd name="T22" fmla="*/ 0 w 48"/>
                  <a:gd name="T23" fmla="*/ 78 h 106"/>
                  <a:gd name="T24" fmla="*/ 15 w 48"/>
                  <a:gd name="T25" fmla="*/ 77 h 106"/>
                  <a:gd name="T26" fmla="*/ 15 w 48"/>
                  <a:gd name="T27" fmla="*/ 81 h 106"/>
                  <a:gd name="T28" fmla="*/ 20 w 48"/>
                  <a:gd name="T29" fmla="*/ 89 h 106"/>
                  <a:gd name="T30" fmla="*/ 23 w 48"/>
                  <a:gd name="T31" fmla="*/ 90 h 106"/>
                  <a:gd name="T32" fmla="*/ 33 w 48"/>
                  <a:gd name="T33" fmla="*/ 80 h 106"/>
                  <a:gd name="T34" fmla="*/ 33 w 48"/>
                  <a:gd name="T35" fmla="*/ 54 h 106"/>
                  <a:gd name="T36" fmla="*/ 29 w 48"/>
                  <a:gd name="T37" fmla="*/ 46 h 106"/>
                  <a:gd name="T38" fmla="*/ 25 w 48"/>
                  <a:gd name="T39" fmla="*/ 45 h 106"/>
                  <a:gd name="T40" fmla="*/ 19 w 48"/>
                  <a:gd name="T41" fmla="*/ 48 h 106"/>
                  <a:gd name="T42" fmla="*/ 17 w 48"/>
                  <a:gd name="T43" fmla="*/ 54 h 106"/>
                  <a:gd name="T44" fmla="*/ 17 w 48"/>
                  <a:gd name="T45" fmla="*/ 57 h 106"/>
                  <a:gd name="T46" fmla="*/ 1 w 48"/>
                  <a:gd name="T47" fmla="*/ 57 h 106"/>
                  <a:gd name="T48" fmla="*/ 1 w 48"/>
                  <a:gd name="T49" fmla="*/ 0 h 106"/>
                  <a:gd name="T50" fmla="*/ 47 w 48"/>
                  <a:gd name="T51" fmla="*/ 0 h 106"/>
                  <a:gd name="T52" fmla="*/ 47 w 48"/>
                  <a:gd name="T53" fmla="*/ 16 h 106"/>
                  <a:gd name="T54" fmla="*/ 17 w 48"/>
                  <a:gd name="T55" fmla="*/ 1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06">
                    <a:moveTo>
                      <a:pt x="17" y="16"/>
                    </a:moveTo>
                    <a:cubicBezTo>
                      <a:pt x="17" y="38"/>
                      <a:pt x="17" y="38"/>
                      <a:pt x="17" y="38"/>
                    </a:cubicBezTo>
                    <a:cubicBezTo>
                      <a:pt x="19" y="36"/>
                      <a:pt x="21" y="34"/>
                      <a:pt x="24" y="33"/>
                    </a:cubicBezTo>
                    <a:cubicBezTo>
                      <a:pt x="25" y="32"/>
                      <a:pt x="27" y="32"/>
                      <a:pt x="29" y="32"/>
                    </a:cubicBezTo>
                    <a:cubicBezTo>
                      <a:pt x="36" y="32"/>
                      <a:pt x="41" y="35"/>
                      <a:pt x="44" y="39"/>
                    </a:cubicBezTo>
                    <a:cubicBezTo>
                      <a:pt x="47" y="44"/>
                      <a:pt x="48" y="49"/>
                      <a:pt x="48" y="57"/>
                    </a:cubicBezTo>
                    <a:cubicBezTo>
                      <a:pt x="48" y="80"/>
                      <a:pt x="48" y="80"/>
                      <a:pt x="48" y="80"/>
                    </a:cubicBezTo>
                    <a:cubicBezTo>
                      <a:pt x="48" y="87"/>
                      <a:pt x="46" y="94"/>
                      <a:pt x="41" y="99"/>
                    </a:cubicBezTo>
                    <a:cubicBezTo>
                      <a:pt x="36" y="103"/>
                      <a:pt x="31" y="106"/>
                      <a:pt x="23" y="106"/>
                    </a:cubicBezTo>
                    <a:cubicBezTo>
                      <a:pt x="17" y="106"/>
                      <a:pt x="11" y="103"/>
                      <a:pt x="6" y="98"/>
                    </a:cubicBezTo>
                    <a:cubicBezTo>
                      <a:pt x="2" y="94"/>
                      <a:pt x="0" y="88"/>
                      <a:pt x="0" y="81"/>
                    </a:cubicBezTo>
                    <a:cubicBezTo>
                      <a:pt x="0" y="78"/>
                      <a:pt x="0" y="78"/>
                      <a:pt x="0" y="78"/>
                    </a:cubicBezTo>
                    <a:cubicBezTo>
                      <a:pt x="15" y="77"/>
                      <a:pt x="15" y="77"/>
                      <a:pt x="15" y="77"/>
                    </a:cubicBezTo>
                    <a:cubicBezTo>
                      <a:pt x="15" y="81"/>
                      <a:pt x="15" y="81"/>
                      <a:pt x="15" y="81"/>
                    </a:cubicBezTo>
                    <a:cubicBezTo>
                      <a:pt x="16" y="85"/>
                      <a:pt x="17" y="88"/>
                      <a:pt x="20" y="89"/>
                    </a:cubicBezTo>
                    <a:cubicBezTo>
                      <a:pt x="21" y="89"/>
                      <a:pt x="22" y="90"/>
                      <a:pt x="23" y="90"/>
                    </a:cubicBezTo>
                    <a:cubicBezTo>
                      <a:pt x="30" y="90"/>
                      <a:pt x="33" y="86"/>
                      <a:pt x="33" y="80"/>
                    </a:cubicBezTo>
                    <a:cubicBezTo>
                      <a:pt x="33" y="54"/>
                      <a:pt x="33" y="54"/>
                      <a:pt x="33" y="54"/>
                    </a:cubicBezTo>
                    <a:cubicBezTo>
                      <a:pt x="33" y="51"/>
                      <a:pt x="32" y="48"/>
                      <a:pt x="29" y="46"/>
                    </a:cubicBezTo>
                    <a:cubicBezTo>
                      <a:pt x="28" y="45"/>
                      <a:pt x="27" y="45"/>
                      <a:pt x="25" y="45"/>
                    </a:cubicBezTo>
                    <a:cubicBezTo>
                      <a:pt x="22" y="45"/>
                      <a:pt x="20" y="46"/>
                      <a:pt x="19" y="48"/>
                    </a:cubicBezTo>
                    <a:cubicBezTo>
                      <a:pt x="18" y="50"/>
                      <a:pt x="17" y="52"/>
                      <a:pt x="17" y="54"/>
                    </a:cubicBezTo>
                    <a:cubicBezTo>
                      <a:pt x="17" y="57"/>
                      <a:pt x="17" y="57"/>
                      <a:pt x="17" y="57"/>
                    </a:cubicBezTo>
                    <a:cubicBezTo>
                      <a:pt x="1" y="57"/>
                      <a:pt x="1" y="57"/>
                      <a:pt x="1" y="57"/>
                    </a:cubicBezTo>
                    <a:cubicBezTo>
                      <a:pt x="1" y="0"/>
                      <a:pt x="1" y="0"/>
                      <a:pt x="1" y="0"/>
                    </a:cubicBezTo>
                    <a:cubicBezTo>
                      <a:pt x="47" y="0"/>
                      <a:pt x="47" y="0"/>
                      <a:pt x="47" y="0"/>
                    </a:cubicBezTo>
                    <a:cubicBezTo>
                      <a:pt x="47" y="16"/>
                      <a:pt x="47" y="16"/>
                      <a:pt x="47" y="16"/>
                    </a:cubicBezTo>
                    <a:lnTo>
                      <a:pt x="17" y="1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51435" tIns="25718" rIns="51435" bIns="25718" numCol="1" anchor="t" anchorCtr="0" compatLnSpc="1"/>
              <a:lstStyle/>
              <a:p>
                <a:endParaRPr lang="zh-CN" altLang="en-US" sz="1280"/>
              </a:p>
            </p:txBody>
          </p:sp>
          <p:grpSp>
            <p:nvGrpSpPr>
              <p:cNvPr id="88" name="组合 87"/>
              <p:cNvGrpSpPr/>
              <p:nvPr/>
            </p:nvGrpSpPr>
            <p:grpSpPr>
              <a:xfrm>
                <a:off x="3687515" y="4141748"/>
                <a:ext cx="403191" cy="374204"/>
                <a:chOff x="5278438" y="2973388"/>
                <a:chExt cx="1344613" cy="1247775"/>
              </a:xfrm>
              <a:solidFill>
                <a:srgbClr val="C00000"/>
              </a:solidFill>
              <a:effectLst>
                <a:outerShdw blurRad="50800" dist="38100" dir="8100000" algn="tr" rotWithShape="0">
                  <a:prstClr val="black">
                    <a:alpha val="40000"/>
                  </a:prstClr>
                </a:outerShdw>
              </a:effectLst>
            </p:grpSpPr>
            <p:sp>
              <p:nvSpPr>
                <p:cNvPr id="89"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solidFill>
                  <a:srgbClr val="108136"/>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endParaRPr lang="zh-CN" altLang="en-US" sz="1280">
                    <a:solidFill>
                      <a:srgbClr val="78A6B6"/>
                    </a:solidFill>
                  </a:endParaRPr>
                </a:p>
              </p:txBody>
            </p:sp>
            <p:sp>
              <p:nvSpPr>
                <p:cNvPr id="90" name="Freeform 68"/>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solidFill>
                  <a:srgbClr val="108136"/>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endParaRPr lang="zh-CN" altLang="en-US" sz="1280">
                    <a:solidFill>
                      <a:srgbClr val="78A6B6"/>
                    </a:solidFill>
                  </a:endParaRPr>
                </a:p>
              </p:txBody>
            </p:sp>
            <p:sp>
              <p:nvSpPr>
                <p:cNvPr id="91" name="Freeform 69"/>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solidFill>
                  <a:srgbClr val="108136"/>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endParaRPr lang="zh-CN" altLang="en-US" sz="1280">
                    <a:solidFill>
                      <a:srgbClr val="78A6B6"/>
                    </a:solidFill>
                  </a:endParaRPr>
                </a:p>
              </p:txBody>
            </p:sp>
            <p:sp>
              <p:nvSpPr>
                <p:cNvPr id="92"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solidFill>
                  <a:srgbClr val="108136"/>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endParaRPr lang="zh-CN" altLang="en-US" sz="1280">
                    <a:solidFill>
                      <a:srgbClr val="78A6B6"/>
                    </a:solidFill>
                  </a:endParaRPr>
                </a:p>
              </p:txBody>
            </p:sp>
          </p:grpSp>
        </p:grpSp>
      </p:grpSp>
      <p:grpSp>
        <p:nvGrpSpPr>
          <p:cNvPr id="95" name="组合 94"/>
          <p:cNvGrpSpPr/>
          <p:nvPr/>
        </p:nvGrpSpPr>
        <p:grpSpPr>
          <a:xfrm>
            <a:off x="4668375" y="987677"/>
            <a:ext cx="1201579" cy="1387809"/>
            <a:chOff x="4669803" y="1099961"/>
            <a:chExt cx="1202093" cy="1388087"/>
          </a:xfrm>
        </p:grpSpPr>
        <p:sp>
          <p:nvSpPr>
            <p:cNvPr id="96" name="Freeform 17"/>
            <p:cNvSpPr/>
            <p:nvPr/>
          </p:nvSpPr>
          <p:spPr bwMode="auto">
            <a:xfrm>
              <a:off x="4741662" y="1141029"/>
              <a:ext cx="528675" cy="23716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765E0F"/>
            </a:solidFill>
            <a:ln>
              <a:noFill/>
            </a:ln>
            <a:extLst>
              <a:ext uri="{91240B29-F687-4F45-9708-019B960494DF}">
                <a14:hiddenLine xmlns:a14="http://schemas.microsoft.com/office/drawing/2010/main" w="9525">
                  <a:solidFill>
                    <a:srgbClr val="000000"/>
                  </a:solidFill>
                  <a:round/>
                </a14:hiddenLine>
              </a:ext>
            </a:extLst>
          </p:spPr>
          <p:txBody>
            <a:bodyPr vert="horz" wrap="square" lIns="51435" tIns="25718" rIns="51435" bIns="25718" numCol="1" anchor="t" anchorCtr="0" compatLnSpc="1"/>
            <a:lstStyle/>
            <a:p>
              <a:endParaRPr lang="zh-CN" altLang="en-US" sz="1280"/>
            </a:p>
          </p:txBody>
        </p:sp>
        <p:grpSp>
          <p:nvGrpSpPr>
            <p:cNvPr id="97" name="组合 96"/>
            <p:cNvGrpSpPr/>
            <p:nvPr/>
          </p:nvGrpSpPr>
          <p:grpSpPr>
            <a:xfrm>
              <a:off x="4669803" y="1099961"/>
              <a:ext cx="1202093" cy="1388087"/>
              <a:chOff x="4669803" y="1099961"/>
              <a:chExt cx="1202093" cy="1388087"/>
            </a:xfrm>
          </p:grpSpPr>
          <p:sp>
            <p:nvSpPr>
              <p:cNvPr id="98" name="Freeform 18"/>
              <p:cNvSpPr/>
              <p:nvPr/>
            </p:nvSpPr>
            <p:spPr bwMode="auto">
              <a:xfrm>
                <a:off x="4669803" y="1099961"/>
                <a:ext cx="1202093" cy="1388087"/>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51435" tIns="25718" rIns="51435" bIns="25718" numCol="1" anchor="t" anchorCtr="0" compatLnSpc="1"/>
              <a:lstStyle/>
              <a:p>
                <a:endParaRPr lang="zh-CN" altLang="en-US" sz="1280"/>
              </a:p>
            </p:txBody>
          </p:sp>
          <p:sp>
            <p:nvSpPr>
              <p:cNvPr id="99" name="Freeform 19"/>
              <p:cNvSpPr/>
              <p:nvPr/>
            </p:nvSpPr>
            <p:spPr bwMode="auto">
              <a:xfrm>
                <a:off x="4741662"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8CC94C"/>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zh-CN" altLang="en-US" sz="1280"/>
              </a:p>
            </p:txBody>
          </p:sp>
          <p:sp>
            <p:nvSpPr>
              <p:cNvPr id="100" name="Freeform 26"/>
              <p:cNvSpPr>
                <a:spLocks noEditPoints="1"/>
              </p:cNvSpPr>
              <p:nvPr/>
            </p:nvSpPr>
            <p:spPr bwMode="auto">
              <a:xfrm>
                <a:off x="4895645" y="1353554"/>
                <a:ext cx="93416" cy="200205"/>
              </a:xfrm>
              <a:custGeom>
                <a:avLst/>
                <a:gdLst>
                  <a:gd name="T0" fmla="*/ 50 w 50"/>
                  <a:gd name="T1" fmla="*/ 82 h 107"/>
                  <a:gd name="T2" fmla="*/ 43 w 50"/>
                  <a:gd name="T3" fmla="*/ 99 h 107"/>
                  <a:gd name="T4" fmla="*/ 25 w 50"/>
                  <a:gd name="T5" fmla="*/ 107 h 107"/>
                  <a:gd name="T6" fmla="*/ 8 w 50"/>
                  <a:gd name="T7" fmla="*/ 99 h 107"/>
                  <a:gd name="T8" fmla="*/ 0 w 50"/>
                  <a:gd name="T9" fmla="*/ 82 h 107"/>
                  <a:gd name="T10" fmla="*/ 0 w 50"/>
                  <a:gd name="T11" fmla="*/ 25 h 107"/>
                  <a:gd name="T12" fmla="*/ 8 w 50"/>
                  <a:gd name="T13" fmla="*/ 7 h 107"/>
                  <a:gd name="T14" fmla="*/ 25 w 50"/>
                  <a:gd name="T15" fmla="*/ 0 h 107"/>
                  <a:gd name="T16" fmla="*/ 43 w 50"/>
                  <a:gd name="T17" fmla="*/ 7 h 107"/>
                  <a:gd name="T18" fmla="*/ 50 w 50"/>
                  <a:gd name="T19" fmla="*/ 25 h 107"/>
                  <a:gd name="T20" fmla="*/ 50 w 50"/>
                  <a:gd name="T21" fmla="*/ 82 h 107"/>
                  <a:gd name="T22" fmla="*/ 34 w 50"/>
                  <a:gd name="T23" fmla="*/ 24 h 107"/>
                  <a:gd name="T24" fmla="*/ 31 w 50"/>
                  <a:gd name="T25" fmla="*/ 18 h 107"/>
                  <a:gd name="T26" fmla="*/ 25 w 50"/>
                  <a:gd name="T27" fmla="*/ 15 h 107"/>
                  <a:gd name="T28" fmla="*/ 19 w 50"/>
                  <a:gd name="T29" fmla="*/ 18 h 107"/>
                  <a:gd name="T30" fmla="*/ 16 w 50"/>
                  <a:gd name="T31" fmla="*/ 24 h 107"/>
                  <a:gd name="T32" fmla="*/ 16 w 50"/>
                  <a:gd name="T33" fmla="*/ 82 h 107"/>
                  <a:gd name="T34" fmla="*/ 19 w 50"/>
                  <a:gd name="T35" fmla="*/ 88 h 107"/>
                  <a:gd name="T36" fmla="*/ 25 w 50"/>
                  <a:gd name="T37" fmla="*/ 91 h 107"/>
                  <a:gd name="T38" fmla="*/ 31 w 50"/>
                  <a:gd name="T39" fmla="*/ 88 h 107"/>
                  <a:gd name="T40" fmla="*/ 34 w 50"/>
                  <a:gd name="T41" fmla="*/ 82 h 107"/>
                  <a:gd name="T42" fmla="*/ 34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8" y="95"/>
                      <a:pt x="43" y="99"/>
                    </a:cubicBezTo>
                    <a:cubicBezTo>
                      <a:pt x="38" y="104"/>
                      <a:pt x="32" y="107"/>
                      <a:pt x="25" y="107"/>
                    </a:cubicBezTo>
                    <a:cubicBezTo>
                      <a:pt x="19" y="107"/>
                      <a:pt x="13" y="104"/>
                      <a:pt x="8" y="99"/>
                    </a:cubicBezTo>
                    <a:cubicBezTo>
                      <a:pt x="3" y="95"/>
                      <a:pt x="0" y="89"/>
                      <a:pt x="0" y="82"/>
                    </a:cubicBezTo>
                    <a:cubicBezTo>
                      <a:pt x="0" y="25"/>
                      <a:pt x="0" y="25"/>
                      <a:pt x="0" y="25"/>
                    </a:cubicBezTo>
                    <a:cubicBezTo>
                      <a:pt x="0" y="18"/>
                      <a:pt x="3" y="12"/>
                      <a:pt x="8" y="7"/>
                    </a:cubicBezTo>
                    <a:cubicBezTo>
                      <a:pt x="13" y="2"/>
                      <a:pt x="19" y="0"/>
                      <a:pt x="25" y="0"/>
                    </a:cubicBezTo>
                    <a:cubicBezTo>
                      <a:pt x="32" y="0"/>
                      <a:pt x="38" y="2"/>
                      <a:pt x="43" y="7"/>
                    </a:cubicBezTo>
                    <a:cubicBezTo>
                      <a:pt x="48" y="12"/>
                      <a:pt x="50" y="18"/>
                      <a:pt x="50" y="25"/>
                    </a:cubicBezTo>
                    <a:lnTo>
                      <a:pt x="50" y="82"/>
                    </a:lnTo>
                    <a:close/>
                    <a:moveTo>
                      <a:pt x="34" y="24"/>
                    </a:moveTo>
                    <a:cubicBezTo>
                      <a:pt x="34" y="22"/>
                      <a:pt x="33" y="20"/>
                      <a:pt x="31" y="18"/>
                    </a:cubicBezTo>
                    <a:cubicBezTo>
                      <a:pt x="30" y="16"/>
                      <a:pt x="27" y="15"/>
                      <a:pt x="25" y="15"/>
                    </a:cubicBezTo>
                    <a:cubicBezTo>
                      <a:pt x="22" y="15"/>
                      <a:pt x="20" y="16"/>
                      <a:pt x="19" y="18"/>
                    </a:cubicBezTo>
                    <a:cubicBezTo>
                      <a:pt x="17" y="20"/>
                      <a:pt x="16" y="22"/>
                      <a:pt x="16" y="24"/>
                    </a:cubicBezTo>
                    <a:cubicBezTo>
                      <a:pt x="16" y="82"/>
                      <a:pt x="16" y="82"/>
                      <a:pt x="16" y="82"/>
                    </a:cubicBezTo>
                    <a:cubicBezTo>
                      <a:pt x="16" y="84"/>
                      <a:pt x="17" y="86"/>
                      <a:pt x="19" y="88"/>
                    </a:cubicBezTo>
                    <a:cubicBezTo>
                      <a:pt x="20" y="90"/>
                      <a:pt x="22" y="91"/>
                      <a:pt x="25" y="91"/>
                    </a:cubicBezTo>
                    <a:cubicBezTo>
                      <a:pt x="27" y="91"/>
                      <a:pt x="30" y="90"/>
                      <a:pt x="31" y="88"/>
                    </a:cubicBezTo>
                    <a:cubicBezTo>
                      <a:pt x="33" y="86"/>
                      <a:pt x="34" y="84"/>
                      <a:pt x="34" y="82"/>
                    </a:cubicBezTo>
                    <a:lnTo>
                      <a:pt x="34" y="2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51435" tIns="25718" rIns="51435" bIns="25718" numCol="1" anchor="t" anchorCtr="0" compatLnSpc="1"/>
              <a:lstStyle/>
              <a:p>
                <a:endParaRPr lang="zh-CN" altLang="en-US" sz="1280"/>
              </a:p>
            </p:txBody>
          </p:sp>
          <p:sp>
            <p:nvSpPr>
              <p:cNvPr id="101" name="Freeform 27"/>
              <p:cNvSpPr/>
              <p:nvPr/>
            </p:nvSpPr>
            <p:spPr bwMode="auto">
              <a:xfrm>
                <a:off x="5013699" y="1355607"/>
                <a:ext cx="95469" cy="196099"/>
              </a:xfrm>
              <a:custGeom>
                <a:avLst/>
                <a:gdLst>
                  <a:gd name="T0" fmla="*/ 0 w 51"/>
                  <a:gd name="T1" fmla="*/ 30 h 105"/>
                  <a:gd name="T2" fmla="*/ 8 w 51"/>
                  <a:gd name="T3" fmla="*/ 7 h 105"/>
                  <a:gd name="T4" fmla="*/ 26 w 51"/>
                  <a:gd name="T5" fmla="*/ 0 h 105"/>
                  <a:gd name="T6" fmla="*/ 44 w 51"/>
                  <a:gd name="T7" fmla="*/ 8 h 105"/>
                  <a:gd name="T8" fmla="*/ 51 w 51"/>
                  <a:gd name="T9" fmla="*/ 26 h 105"/>
                  <a:gd name="T10" fmla="*/ 47 w 51"/>
                  <a:gd name="T11" fmla="*/ 46 h 105"/>
                  <a:gd name="T12" fmla="*/ 34 w 51"/>
                  <a:gd name="T13" fmla="*/ 65 h 105"/>
                  <a:gd name="T14" fmla="*/ 27 w 51"/>
                  <a:gd name="T15" fmla="*/ 77 h 105"/>
                  <a:gd name="T16" fmla="*/ 24 w 51"/>
                  <a:gd name="T17" fmla="*/ 81 h 105"/>
                  <a:gd name="T18" fmla="*/ 20 w 51"/>
                  <a:gd name="T19" fmla="*/ 88 h 105"/>
                  <a:gd name="T20" fmla="*/ 19 w 51"/>
                  <a:gd name="T21" fmla="*/ 89 h 105"/>
                  <a:gd name="T22" fmla="*/ 50 w 51"/>
                  <a:gd name="T23" fmla="*/ 89 h 105"/>
                  <a:gd name="T24" fmla="*/ 50 w 51"/>
                  <a:gd name="T25" fmla="*/ 105 h 105"/>
                  <a:gd name="T26" fmla="*/ 0 w 51"/>
                  <a:gd name="T27" fmla="*/ 105 h 105"/>
                  <a:gd name="T28" fmla="*/ 0 w 51"/>
                  <a:gd name="T29" fmla="*/ 90 h 105"/>
                  <a:gd name="T30" fmla="*/ 3 w 51"/>
                  <a:gd name="T31" fmla="*/ 84 h 105"/>
                  <a:gd name="T32" fmla="*/ 7 w 51"/>
                  <a:gd name="T33" fmla="*/ 79 h 105"/>
                  <a:gd name="T34" fmla="*/ 11 w 51"/>
                  <a:gd name="T35" fmla="*/ 73 h 105"/>
                  <a:gd name="T36" fmla="*/ 22 w 51"/>
                  <a:gd name="T37" fmla="*/ 57 h 105"/>
                  <a:gd name="T38" fmla="*/ 33 w 51"/>
                  <a:gd name="T39" fmla="*/ 39 h 105"/>
                  <a:gd name="T40" fmla="*/ 36 w 51"/>
                  <a:gd name="T41" fmla="*/ 26 h 105"/>
                  <a:gd name="T42" fmla="*/ 33 w 51"/>
                  <a:gd name="T43" fmla="*/ 18 h 105"/>
                  <a:gd name="T44" fmla="*/ 26 w 51"/>
                  <a:gd name="T45" fmla="*/ 15 h 105"/>
                  <a:gd name="T46" fmla="*/ 17 w 51"/>
                  <a:gd name="T47" fmla="*/ 22 h 105"/>
                  <a:gd name="T48" fmla="*/ 16 w 51"/>
                  <a:gd name="T49" fmla="*/ 28 h 105"/>
                  <a:gd name="T50" fmla="*/ 16 w 51"/>
                  <a:gd name="T51" fmla="*/ 32 h 105"/>
                  <a:gd name="T52" fmla="*/ 0 w 51"/>
                  <a:gd name="T53" fmla="*/ 32 h 105"/>
                  <a:gd name="T54" fmla="*/ 0 w 51"/>
                  <a:gd name="T55" fmla="*/ 3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 h="105">
                    <a:moveTo>
                      <a:pt x="0" y="30"/>
                    </a:moveTo>
                    <a:cubicBezTo>
                      <a:pt x="0" y="20"/>
                      <a:pt x="3" y="12"/>
                      <a:pt x="8" y="7"/>
                    </a:cubicBezTo>
                    <a:cubicBezTo>
                      <a:pt x="13" y="2"/>
                      <a:pt x="19" y="0"/>
                      <a:pt x="26" y="0"/>
                    </a:cubicBezTo>
                    <a:cubicBezTo>
                      <a:pt x="33" y="0"/>
                      <a:pt x="39" y="3"/>
                      <a:pt x="44" y="8"/>
                    </a:cubicBezTo>
                    <a:cubicBezTo>
                      <a:pt x="49" y="13"/>
                      <a:pt x="51" y="19"/>
                      <a:pt x="51" y="26"/>
                    </a:cubicBezTo>
                    <a:cubicBezTo>
                      <a:pt x="51" y="33"/>
                      <a:pt x="50" y="40"/>
                      <a:pt x="47" y="46"/>
                    </a:cubicBezTo>
                    <a:cubicBezTo>
                      <a:pt x="45" y="50"/>
                      <a:pt x="41" y="56"/>
                      <a:pt x="34" y="65"/>
                    </a:cubicBezTo>
                    <a:cubicBezTo>
                      <a:pt x="33" y="68"/>
                      <a:pt x="30" y="72"/>
                      <a:pt x="27" y="77"/>
                    </a:cubicBezTo>
                    <a:cubicBezTo>
                      <a:pt x="24" y="81"/>
                      <a:pt x="24" y="81"/>
                      <a:pt x="24" y="81"/>
                    </a:cubicBezTo>
                    <a:cubicBezTo>
                      <a:pt x="22" y="84"/>
                      <a:pt x="21" y="86"/>
                      <a:pt x="20" y="88"/>
                    </a:cubicBezTo>
                    <a:cubicBezTo>
                      <a:pt x="19" y="88"/>
                      <a:pt x="19" y="89"/>
                      <a:pt x="19" y="89"/>
                    </a:cubicBezTo>
                    <a:cubicBezTo>
                      <a:pt x="50" y="89"/>
                      <a:pt x="50" y="89"/>
                      <a:pt x="50" y="89"/>
                    </a:cubicBezTo>
                    <a:cubicBezTo>
                      <a:pt x="50" y="105"/>
                      <a:pt x="50" y="105"/>
                      <a:pt x="50" y="105"/>
                    </a:cubicBezTo>
                    <a:cubicBezTo>
                      <a:pt x="0" y="105"/>
                      <a:pt x="0" y="105"/>
                      <a:pt x="0" y="105"/>
                    </a:cubicBezTo>
                    <a:cubicBezTo>
                      <a:pt x="0" y="90"/>
                      <a:pt x="0" y="90"/>
                      <a:pt x="0" y="90"/>
                    </a:cubicBezTo>
                    <a:cubicBezTo>
                      <a:pt x="0" y="90"/>
                      <a:pt x="1" y="88"/>
                      <a:pt x="3" y="84"/>
                    </a:cubicBezTo>
                    <a:cubicBezTo>
                      <a:pt x="4" y="83"/>
                      <a:pt x="6" y="81"/>
                      <a:pt x="7" y="79"/>
                    </a:cubicBezTo>
                    <a:cubicBezTo>
                      <a:pt x="11" y="73"/>
                      <a:pt x="11" y="73"/>
                      <a:pt x="11" y="73"/>
                    </a:cubicBezTo>
                    <a:cubicBezTo>
                      <a:pt x="13" y="70"/>
                      <a:pt x="17" y="65"/>
                      <a:pt x="22" y="57"/>
                    </a:cubicBezTo>
                    <a:cubicBezTo>
                      <a:pt x="27" y="51"/>
                      <a:pt x="31" y="44"/>
                      <a:pt x="33" y="39"/>
                    </a:cubicBezTo>
                    <a:cubicBezTo>
                      <a:pt x="35" y="34"/>
                      <a:pt x="36" y="30"/>
                      <a:pt x="36" y="26"/>
                    </a:cubicBezTo>
                    <a:cubicBezTo>
                      <a:pt x="36" y="23"/>
                      <a:pt x="35" y="21"/>
                      <a:pt x="33" y="18"/>
                    </a:cubicBezTo>
                    <a:cubicBezTo>
                      <a:pt x="31" y="16"/>
                      <a:pt x="29" y="15"/>
                      <a:pt x="26" y="15"/>
                    </a:cubicBezTo>
                    <a:cubicBezTo>
                      <a:pt x="22" y="15"/>
                      <a:pt x="18" y="17"/>
                      <a:pt x="17" y="22"/>
                    </a:cubicBezTo>
                    <a:cubicBezTo>
                      <a:pt x="16" y="24"/>
                      <a:pt x="16" y="26"/>
                      <a:pt x="16" y="28"/>
                    </a:cubicBezTo>
                    <a:cubicBezTo>
                      <a:pt x="16" y="32"/>
                      <a:pt x="16" y="32"/>
                      <a:pt x="16" y="32"/>
                    </a:cubicBezTo>
                    <a:cubicBezTo>
                      <a:pt x="0" y="32"/>
                      <a:pt x="0" y="32"/>
                      <a:pt x="0" y="32"/>
                    </a:cubicBezTo>
                    <a:lnTo>
                      <a:pt x="0" y="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51435" tIns="25718" rIns="51435" bIns="25718" numCol="1" anchor="t" anchorCtr="0" compatLnSpc="1"/>
              <a:lstStyle/>
              <a:p>
                <a:endParaRPr lang="zh-CN" altLang="en-US" sz="1280"/>
              </a:p>
            </p:txBody>
          </p:sp>
          <p:sp>
            <p:nvSpPr>
              <p:cNvPr id="102" name="Freeform 8"/>
              <p:cNvSpPr>
                <a:spLocks noEditPoints="1"/>
              </p:cNvSpPr>
              <p:nvPr/>
            </p:nvSpPr>
            <p:spPr bwMode="auto">
              <a:xfrm>
                <a:off x="5106194" y="1640919"/>
                <a:ext cx="414831" cy="501006"/>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rgbClr val="8CC94C"/>
              </a:solidFill>
              <a:ln>
                <a:noFill/>
              </a:ln>
              <a:effectLst>
                <a:outerShdw blurRad="50800" dist="38100" dir="2700000" algn="tl" rotWithShape="0">
                  <a:prstClr val="black">
                    <a:alpha val="40000"/>
                  </a:prstClr>
                </a:outerShdw>
              </a:effectLst>
            </p:spPr>
            <p:txBody>
              <a:bodyPr vert="horz" wrap="square" lIns="68572" tIns="34286" rIns="68572" bIns="34286" numCol="1" anchor="t" anchorCtr="0" compatLnSpc="1"/>
              <a:lstStyle/>
              <a:p>
                <a:pPr algn="ctr" fontAlgn="base">
                  <a:spcBef>
                    <a:spcPct val="0"/>
                  </a:spcBef>
                  <a:spcAft>
                    <a:spcPct val="0"/>
                  </a:spcAft>
                  <a:defRPr/>
                </a:pPr>
                <a:endParaRPr lang="en-US" sz="2175" kern="0">
                  <a:solidFill>
                    <a:srgbClr val="000000"/>
                  </a:solidFill>
                  <a:effectLst>
                    <a:outerShdw blurRad="38100" dist="38100" dir="2700000" algn="tl">
                      <a:srgbClr val="000000">
                        <a:alpha val="43137"/>
                      </a:srgbClr>
                    </a:outerShdw>
                  </a:effectLst>
                  <a:latin typeface="微软雅黑"/>
                  <a:ea typeface="微软雅黑"/>
                  <a:sym typeface="Gill Sans" panose="020B0502020104020203" charset="0"/>
                </a:endParaRPr>
              </a:p>
            </p:txBody>
          </p:sp>
        </p:grpSp>
      </p:grpSp>
      <p:grpSp>
        <p:nvGrpSpPr>
          <p:cNvPr id="103" name="组合 102"/>
          <p:cNvGrpSpPr/>
          <p:nvPr/>
        </p:nvGrpSpPr>
        <p:grpSpPr>
          <a:xfrm>
            <a:off x="5367158" y="2196877"/>
            <a:ext cx="1199527" cy="1387809"/>
            <a:chOff x="5368886" y="2309403"/>
            <a:chExt cx="1200040" cy="1388087"/>
          </a:xfrm>
        </p:grpSpPr>
        <p:sp>
          <p:nvSpPr>
            <p:cNvPr id="104" name="Freeform 8"/>
            <p:cNvSpPr/>
            <p:nvPr/>
          </p:nvSpPr>
          <p:spPr bwMode="auto">
            <a:xfrm>
              <a:off x="5438692" y="2350471"/>
              <a:ext cx="530728" cy="237166"/>
            </a:xfrm>
            <a:custGeom>
              <a:avLst/>
              <a:gdLst>
                <a:gd name="T0" fmla="*/ 0 w 517"/>
                <a:gd name="T1" fmla="*/ 231 h 231"/>
                <a:gd name="T2" fmla="*/ 398 w 517"/>
                <a:gd name="T3" fmla="*/ 0 h 231"/>
                <a:gd name="T4" fmla="*/ 517 w 517"/>
                <a:gd name="T5" fmla="*/ 0 h 231"/>
                <a:gd name="T6" fmla="*/ 517 w 517"/>
                <a:gd name="T7" fmla="*/ 231 h 231"/>
                <a:gd name="T8" fmla="*/ 0 w 517"/>
                <a:gd name="T9" fmla="*/ 231 h 231"/>
              </a:gdLst>
              <a:ahLst/>
              <a:cxnLst>
                <a:cxn ang="0">
                  <a:pos x="T0" y="T1"/>
                </a:cxn>
                <a:cxn ang="0">
                  <a:pos x="T2" y="T3"/>
                </a:cxn>
                <a:cxn ang="0">
                  <a:pos x="T4" y="T5"/>
                </a:cxn>
                <a:cxn ang="0">
                  <a:pos x="T6" y="T7"/>
                </a:cxn>
                <a:cxn ang="0">
                  <a:pos x="T8" y="T9"/>
                </a:cxn>
              </a:cxnLst>
              <a:rect l="0" t="0" r="r" b="b"/>
              <a:pathLst>
                <a:path w="517" h="231">
                  <a:moveTo>
                    <a:pt x="0" y="231"/>
                  </a:moveTo>
                  <a:lnTo>
                    <a:pt x="398" y="0"/>
                  </a:lnTo>
                  <a:lnTo>
                    <a:pt x="517" y="0"/>
                  </a:lnTo>
                  <a:lnTo>
                    <a:pt x="517" y="231"/>
                  </a:lnTo>
                  <a:lnTo>
                    <a:pt x="0" y="231"/>
                  </a:lnTo>
                  <a:close/>
                </a:path>
              </a:pathLst>
            </a:custGeom>
            <a:solidFill>
              <a:srgbClr val="505711"/>
            </a:solidFill>
            <a:ln>
              <a:noFill/>
            </a:ln>
          </p:spPr>
          <p:txBody>
            <a:bodyPr vert="horz" wrap="square" lIns="51435" tIns="25718" rIns="51435" bIns="25718" numCol="1" anchor="t" anchorCtr="0" compatLnSpc="1"/>
            <a:lstStyle/>
            <a:p>
              <a:endParaRPr lang="zh-CN" altLang="en-US" sz="1280">
                <a:solidFill>
                  <a:srgbClr val="BDD53E"/>
                </a:solidFill>
              </a:endParaRPr>
            </a:p>
          </p:txBody>
        </p:sp>
        <p:grpSp>
          <p:nvGrpSpPr>
            <p:cNvPr id="105" name="组合 104"/>
            <p:cNvGrpSpPr/>
            <p:nvPr/>
          </p:nvGrpSpPr>
          <p:grpSpPr>
            <a:xfrm>
              <a:off x="5368886" y="2309403"/>
              <a:ext cx="1200040" cy="1388087"/>
              <a:chOff x="5368886" y="2309403"/>
              <a:chExt cx="1200040" cy="1388087"/>
            </a:xfrm>
          </p:grpSpPr>
          <p:sp>
            <p:nvSpPr>
              <p:cNvPr id="106" name="Freeform 9"/>
              <p:cNvSpPr/>
              <p:nvPr/>
            </p:nvSpPr>
            <p:spPr bwMode="auto">
              <a:xfrm>
                <a:off x="5368886" y="2309403"/>
                <a:ext cx="1200040" cy="1388087"/>
              </a:xfrm>
              <a:custGeom>
                <a:avLst/>
                <a:gdLst>
                  <a:gd name="T0" fmla="*/ 0 w 1169"/>
                  <a:gd name="T1" fmla="*/ 1014 h 1352"/>
                  <a:gd name="T2" fmla="*/ 0 w 1169"/>
                  <a:gd name="T3" fmla="*/ 338 h 1352"/>
                  <a:gd name="T4" fmla="*/ 585 w 1169"/>
                  <a:gd name="T5" fmla="*/ 0 h 1352"/>
                  <a:gd name="T6" fmla="*/ 1169 w 1169"/>
                  <a:gd name="T7" fmla="*/ 338 h 1352"/>
                  <a:gd name="T8" fmla="*/ 1169 w 1169"/>
                  <a:gd name="T9" fmla="*/ 1014 h 1352"/>
                  <a:gd name="T10" fmla="*/ 585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5" y="0"/>
                    </a:lnTo>
                    <a:lnTo>
                      <a:pt x="1169" y="338"/>
                    </a:lnTo>
                    <a:lnTo>
                      <a:pt x="1169"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51435" tIns="25718" rIns="51435" bIns="25718" numCol="1" anchor="t" anchorCtr="0" compatLnSpc="1"/>
              <a:lstStyle/>
              <a:p>
                <a:endParaRPr lang="zh-CN" altLang="en-US" sz="1280"/>
              </a:p>
            </p:txBody>
          </p:sp>
          <p:sp>
            <p:nvSpPr>
              <p:cNvPr id="107" name="Freeform 23"/>
              <p:cNvSpPr/>
              <p:nvPr/>
            </p:nvSpPr>
            <p:spPr bwMode="auto">
              <a:xfrm>
                <a:off x="5438692" y="2350471"/>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108136"/>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zh-CN" altLang="en-US" sz="1280"/>
              </a:p>
            </p:txBody>
          </p:sp>
          <p:sp>
            <p:nvSpPr>
              <p:cNvPr id="108" name="Freeform 32"/>
              <p:cNvSpPr>
                <a:spLocks noEditPoints="1"/>
              </p:cNvSpPr>
              <p:nvPr/>
            </p:nvSpPr>
            <p:spPr bwMode="auto">
              <a:xfrm>
                <a:off x="5597808" y="2562997"/>
                <a:ext cx="93416"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1 h 107"/>
                  <a:gd name="T34" fmla="*/ 18 w 50"/>
                  <a:gd name="T35" fmla="*/ 88 h 107"/>
                  <a:gd name="T36" fmla="*/ 24 w 50"/>
                  <a:gd name="T37" fmla="*/ 91 h 107"/>
                  <a:gd name="T38" fmla="*/ 31 w 50"/>
                  <a:gd name="T39" fmla="*/ 88 h 107"/>
                  <a:gd name="T40" fmla="*/ 33 w 50"/>
                  <a:gd name="T41" fmla="*/ 81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7"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2" y="7"/>
                    </a:cubicBezTo>
                    <a:cubicBezTo>
                      <a:pt x="47" y="12"/>
                      <a:pt x="50" y="18"/>
                      <a:pt x="50" y="25"/>
                    </a:cubicBezTo>
                    <a:lnTo>
                      <a:pt x="50" y="82"/>
                    </a:lnTo>
                    <a:close/>
                    <a:moveTo>
                      <a:pt x="33" y="24"/>
                    </a:moveTo>
                    <a:cubicBezTo>
                      <a:pt x="33" y="22"/>
                      <a:pt x="32" y="20"/>
                      <a:pt x="31" y="18"/>
                    </a:cubicBezTo>
                    <a:cubicBezTo>
                      <a:pt x="29" y="16"/>
                      <a:pt x="27" y="15"/>
                      <a:pt x="24" y="15"/>
                    </a:cubicBezTo>
                    <a:cubicBezTo>
                      <a:pt x="22" y="15"/>
                      <a:pt x="20" y="16"/>
                      <a:pt x="18" y="18"/>
                    </a:cubicBezTo>
                    <a:cubicBezTo>
                      <a:pt x="16" y="20"/>
                      <a:pt x="15" y="22"/>
                      <a:pt x="15" y="24"/>
                    </a:cubicBezTo>
                    <a:cubicBezTo>
                      <a:pt x="15" y="81"/>
                      <a:pt x="15" y="81"/>
                      <a:pt x="15" y="81"/>
                    </a:cubicBezTo>
                    <a:cubicBezTo>
                      <a:pt x="15" y="84"/>
                      <a:pt x="16" y="86"/>
                      <a:pt x="18" y="88"/>
                    </a:cubicBezTo>
                    <a:cubicBezTo>
                      <a:pt x="20" y="90"/>
                      <a:pt x="22" y="91"/>
                      <a:pt x="24" y="91"/>
                    </a:cubicBezTo>
                    <a:cubicBezTo>
                      <a:pt x="27" y="91"/>
                      <a:pt x="29" y="90"/>
                      <a:pt x="31" y="88"/>
                    </a:cubicBezTo>
                    <a:cubicBezTo>
                      <a:pt x="32" y="86"/>
                      <a:pt x="33" y="84"/>
                      <a:pt x="33" y="81"/>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51435" tIns="25718" rIns="51435" bIns="25718" numCol="1" anchor="t" anchorCtr="0" compatLnSpc="1"/>
              <a:lstStyle/>
              <a:p>
                <a:endParaRPr lang="zh-CN" altLang="en-US" sz="1280"/>
              </a:p>
            </p:txBody>
          </p:sp>
          <p:sp>
            <p:nvSpPr>
              <p:cNvPr id="109" name="Freeform 33"/>
              <p:cNvSpPr/>
              <p:nvPr/>
            </p:nvSpPr>
            <p:spPr bwMode="auto">
              <a:xfrm>
                <a:off x="5712781" y="2562997"/>
                <a:ext cx="95469" cy="200205"/>
              </a:xfrm>
              <a:custGeom>
                <a:avLst/>
                <a:gdLst>
                  <a:gd name="T0" fmla="*/ 24 w 51"/>
                  <a:gd name="T1" fmla="*/ 91 h 107"/>
                  <a:gd name="T2" fmla="*/ 35 w 51"/>
                  <a:gd name="T3" fmla="*/ 81 h 107"/>
                  <a:gd name="T4" fmla="*/ 35 w 51"/>
                  <a:gd name="T5" fmla="*/ 74 h 107"/>
                  <a:gd name="T6" fmla="*/ 18 w 51"/>
                  <a:gd name="T7" fmla="*/ 58 h 107"/>
                  <a:gd name="T8" fmla="*/ 18 w 51"/>
                  <a:gd name="T9" fmla="*/ 45 h 107"/>
                  <a:gd name="T10" fmla="*/ 31 w 51"/>
                  <a:gd name="T11" fmla="*/ 40 h 107"/>
                  <a:gd name="T12" fmla="*/ 35 w 51"/>
                  <a:gd name="T13" fmla="*/ 27 h 107"/>
                  <a:gd name="T14" fmla="*/ 35 w 51"/>
                  <a:gd name="T15" fmla="*/ 24 h 107"/>
                  <a:gd name="T16" fmla="*/ 26 w 51"/>
                  <a:gd name="T17" fmla="*/ 14 h 107"/>
                  <a:gd name="T18" fmla="*/ 19 w 51"/>
                  <a:gd name="T19" fmla="*/ 18 h 107"/>
                  <a:gd name="T20" fmla="*/ 17 w 51"/>
                  <a:gd name="T21" fmla="*/ 26 h 107"/>
                  <a:gd name="T22" fmla="*/ 17 w 51"/>
                  <a:gd name="T23" fmla="*/ 28 h 107"/>
                  <a:gd name="T24" fmla="*/ 2 w 51"/>
                  <a:gd name="T25" fmla="*/ 28 h 107"/>
                  <a:gd name="T26" fmla="*/ 2 w 51"/>
                  <a:gd name="T27" fmla="*/ 26 h 107"/>
                  <a:gd name="T28" fmla="*/ 8 w 51"/>
                  <a:gd name="T29" fmla="*/ 8 h 107"/>
                  <a:gd name="T30" fmla="*/ 26 w 51"/>
                  <a:gd name="T31" fmla="*/ 0 h 107"/>
                  <a:gd name="T32" fmla="*/ 43 w 51"/>
                  <a:gd name="T33" fmla="*/ 7 h 107"/>
                  <a:gd name="T34" fmla="*/ 49 w 51"/>
                  <a:gd name="T35" fmla="*/ 24 h 107"/>
                  <a:gd name="T36" fmla="*/ 49 w 51"/>
                  <a:gd name="T37" fmla="*/ 28 h 107"/>
                  <a:gd name="T38" fmla="*/ 44 w 51"/>
                  <a:gd name="T39" fmla="*/ 45 h 107"/>
                  <a:gd name="T40" fmla="*/ 38 w 51"/>
                  <a:gd name="T41" fmla="*/ 50 h 107"/>
                  <a:gd name="T42" fmla="*/ 49 w 51"/>
                  <a:gd name="T43" fmla="*/ 62 h 107"/>
                  <a:gd name="T44" fmla="*/ 51 w 51"/>
                  <a:gd name="T45" fmla="*/ 72 h 107"/>
                  <a:gd name="T46" fmla="*/ 51 w 51"/>
                  <a:gd name="T47" fmla="*/ 80 h 107"/>
                  <a:gd name="T48" fmla="*/ 43 w 51"/>
                  <a:gd name="T49" fmla="*/ 100 h 107"/>
                  <a:gd name="T50" fmla="*/ 24 w 51"/>
                  <a:gd name="T51" fmla="*/ 107 h 107"/>
                  <a:gd name="T52" fmla="*/ 7 w 51"/>
                  <a:gd name="T53" fmla="*/ 99 h 107"/>
                  <a:gd name="T54" fmla="*/ 0 w 51"/>
                  <a:gd name="T55" fmla="*/ 82 h 107"/>
                  <a:gd name="T56" fmla="*/ 0 w 51"/>
                  <a:gd name="T57" fmla="*/ 79 h 107"/>
                  <a:gd name="T58" fmla="*/ 15 w 51"/>
                  <a:gd name="T59" fmla="*/ 78 h 107"/>
                  <a:gd name="T60" fmla="*/ 15 w 51"/>
                  <a:gd name="T61" fmla="*/ 82 h 107"/>
                  <a:gd name="T62" fmla="*/ 18 w 51"/>
                  <a:gd name="T63" fmla="*/ 88 h 107"/>
                  <a:gd name="T64" fmla="*/ 24 w 51"/>
                  <a:gd name="T65" fmla="*/ 9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 h="107">
                    <a:moveTo>
                      <a:pt x="24" y="91"/>
                    </a:moveTo>
                    <a:cubicBezTo>
                      <a:pt x="31" y="91"/>
                      <a:pt x="35" y="87"/>
                      <a:pt x="35" y="81"/>
                    </a:cubicBezTo>
                    <a:cubicBezTo>
                      <a:pt x="35" y="74"/>
                      <a:pt x="35" y="74"/>
                      <a:pt x="35" y="74"/>
                    </a:cubicBezTo>
                    <a:cubicBezTo>
                      <a:pt x="35" y="64"/>
                      <a:pt x="29" y="58"/>
                      <a:pt x="18" y="58"/>
                    </a:cubicBezTo>
                    <a:cubicBezTo>
                      <a:pt x="18" y="45"/>
                      <a:pt x="18" y="45"/>
                      <a:pt x="18" y="45"/>
                    </a:cubicBezTo>
                    <a:cubicBezTo>
                      <a:pt x="24" y="45"/>
                      <a:pt x="29" y="43"/>
                      <a:pt x="31" y="40"/>
                    </a:cubicBezTo>
                    <a:cubicBezTo>
                      <a:pt x="34" y="37"/>
                      <a:pt x="35" y="32"/>
                      <a:pt x="35" y="27"/>
                    </a:cubicBezTo>
                    <a:cubicBezTo>
                      <a:pt x="35" y="24"/>
                      <a:pt x="35" y="24"/>
                      <a:pt x="35" y="24"/>
                    </a:cubicBezTo>
                    <a:cubicBezTo>
                      <a:pt x="35" y="18"/>
                      <a:pt x="32" y="14"/>
                      <a:pt x="26" y="14"/>
                    </a:cubicBezTo>
                    <a:cubicBezTo>
                      <a:pt x="23" y="14"/>
                      <a:pt x="21" y="15"/>
                      <a:pt x="19" y="18"/>
                    </a:cubicBezTo>
                    <a:cubicBezTo>
                      <a:pt x="18" y="20"/>
                      <a:pt x="17" y="22"/>
                      <a:pt x="17" y="26"/>
                    </a:cubicBezTo>
                    <a:cubicBezTo>
                      <a:pt x="17" y="28"/>
                      <a:pt x="17" y="28"/>
                      <a:pt x="17" y="28"/>
                    </a:cubicBezTo>
                    <a:cubicBezTo>
                      <a:pt x="2" y="28"/>
                      <a:pt x="2" y="28"/>
                      <a:pt x="2" y="28"/>
                    </a:cubicBezTo>
                    <a:cubicBezTo>
                      <a:pt x="2" y="26"/>
                      <a:pt x="2" y="26"/>
                      <a:pt x="2" y="26"/>
                    </a:cubicBezTo>
                    <a:cubicBezTo>
                      <a:pt x="2" y="18"/>
                      <a:pt x="4" y="12"/>
                      <a:pt x="8" y="8"/>
                    </a:cubicBezTo>
                    <a:cubicBezTo>
                      <a:pt x="12" y="2"/>
                      <a:pt x="18" y="0"/>
                      <a:pt x="26" y="0"/>
                    </a:cubicBezTo>
                    <a:cubicBezTo>
                      <a:pt x="33" y="0"/>
                      <a:pt x="39" y="2"/>
                      <a:pt x="43" y="7"/>
                    </a:cubicBezTo>
                    <a:cubicBezTo>
                      <a:pt x="47" y="12"/>
                      <a:pt x="49" y="17"/>
                      <a:pt x="49" y="24"/>
                    </a:cubicBezTo>
                    <a:cubicBezTo>
                      <a:pt x="49" y="28"/>
                      <a:pt x="49" y="28"/>
                      <a:pt x="49" y="28"/>
                    </a:cubicBezTo>
                    <a:cubicBezTo>
                      <a:pt x="49" y="35"/>
                      <a:pt x="48" y="41"/>
                      <a:pt x="44" y="45"/>
                    </a:cubicBezTo>
                    <a:cubicBezTo>
                      <a:pt x="42" y="47"/>
                      <a:pt x="40" y="49"/>
                      <a:pt x="38" y="50"/>
                    </a:cubicBezTo>
                    <a:cubicBezTo>
                      <a:pt x="42" y="53"/>
                      <a:pt x="46" y="57"/>
                      <a:pt x="49" y="62"/>
                    </a:cubicBezTo>
                    <a:cubicBezTo>
                      <a:pt x="50" y="65"/>
                      <a:pt x="51" y="68"/>
                      <a:pt x="51" y="72"/>
                    </a:cubicBezTo>
                    <a:cubicBezTo>
                      <a:pt x="51" y="80"/>
                      <a:pt x="51" y="80"/>
                      <a:pt x="51" y="80"/>
                    </a:cubicBezTo>
                    <a:cubicBezTo>
                      <a:pt x="51" y="88"/>
                      <a:pt x="48" y="95"/>
                      <a:pt x="43" y="100"/>
                    </a:cubicBezTo>
                    <a:cubicBezTo>
                      <a:pt x="38" y="104"/>
                      <a:pt x="32" y="107"/>
                      <a:pt x="24" y="107"/>
                    </a:cubicBezTo>
                    <a:cubicBezTo>
                      <a:pt x="18" y="107"/>
                      <a:pt x="12" y="104"/>
                      <a:pt x="7" y="99"/>
                    </a:cubicBezTo>
                    <a:cubicBezTo>
                      <a:pt x="2" y="94"/>
                      <a:pt x="0" y="89"/>
                      <a:pt x="0" y="82"/>
                    </a:cubicBezTo>
                    <a:cubicBezTo>
                      <a:pt x="0" y="79"/>
                      <a:pt x="0" y="79"/>
                      <a:pt x="0" y="79"/>
                    </a:cubicBezTo>
                    <a:cubicBezTo>
                      <a:pt x="15" y="78"/>
                      <a:pt x="15" y="78"/>
                      <a:pt x="15" y="78"/>
                    </a:cubicBezTo>
                    <a:cubicBezTo>
                      <a:pt x="15" y="82"/>
                      <a:pt x="15" y="82"/>
                      <a:pt x="15" y="82"/>
                    </a:cubicBezTo>
                    <a:cubicBezTo>
                      <a:pt x="15" y="84"/>
                      <a:pt x="16" y="86"/>
                      <a:pt x="18" y="88"/>
                    </a:cubicBezTo>
                    <a:cubicBezTo>
                      <a:pt x="19" y="90"/>
                      <a:pt x="21" y="91"/>
                      <a:pt x="24" y="9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51435" tIns="25718" rIns="51435" bIns="25718" numCol="1" anchor="t" anchorCtr="0" compatLnSpc="1"/>
              <a:lstStyle/>
              <a:p>
                <a:endParaRPr lang="zh-CN" altLang="en-US" sz="1280"/>
              </a:p>
            </p:txBody>
          </p:sp>
          <p:sp>
            <p:nvSpPr>
              <p:cNvPr id="110" name="Freeform 10"/>
              <p:cNvSpPr>
                <a:spLocks noEditPoints="1"/>
              </p:cNvSpPr>
              <p:nvPr/>
            </p:nvSpPr>
            <p:spPr bwMode="auto">
              <a:xfrm>
                <a:off x="5791994" y="2953544"/>
                <a:ext cx="381000" cy="267224"/>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rgbClr val="108136"/>
              </a:solidFill>
              <a:ln>
                <a:noFill/>
              </a:ln>
              <a:effectLst>
                <a:outerShdw blurRad="50800" dist="38100" dir="2700000" algn="tl" rotWithShape="0">
                  <a:prstClr val="black">
                    <a:alpha val="40000"/>
                  </a:prstClr>
                </a:outerShdw>
              </a:effectLst>
            </p:spPr>
            <p:txBody>
              <a:bodyPr vert="horz" wrap="square" lIns="68572" tIns="34286" rIns="68572" bIns="34286" numCol="1" anchor="t" anchorCtr="0" compatLnSpc="1"/>
              <a:lstStyle/>
              <a:p>
                <a:pPr algn="ctr" fontAlgn="base">
                  <a:spcBef>
                    <a:spcPct val="0"/>
                  </a:spcBef>
                  <a:spcAft>
                    <a:spcPct val="0"/>
                  </a:spcAft>
                  <a:defRPr/>
                </a:pPr>
                <a:endParaRPr lang="en-US" sz="2175" kern="0">
                  <a:solidFill>
                    <a:srgbClr val="000000"/>
                  </a:solidFill>
                  <a:latin typeface="微软雅黑"/>
                  <a:ea typeface="微软雅黑"/>
                  <a:sym typeface="Gill Sans" panose="020B0502020104020203" charset="0"/>
                </a:endParaRPr>
              </a:p>
            </p:txBody>
          </p:sp>
        </p:grpSp>
      </p:grpSp>
      <p:grpSp>
        <p:nvGrpSpPr>
          <p:cNvPr id="111" name="组合 110"/>
          <p:cNvGrpSpPr/>
          <p:nvPr/>
        </p:nvGrpSpPr>
        <p:grpSpPr>
          <a:xfrm>
            <a:off x="4668375" y="3406077"/>
            <a:ext cx="1201579" cy="1387809"/>
            <a:chOff x="4669803" y="3518846"/>
            <a:chExt cx="1202093" cy="1388087"/>
          </a:xfrm>
        </p:grpSpPr>
        <p:sp>
          <p:nvSpPr>
            <p:cNvPr id="112" name="Freeform 12"/>
            <p:cNvSpPr/>
            <p:nvPr/>
          </p:nvSpPr>
          <p:spPr bwMode="auto">
            <a:xfrm>
              <a:off x="4741662" y="3559913"/>
              <a:ext cx="528675" cy="23716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6B3C1D"/>
            </a:solidFill>
            <a:ln>
              <a:noFill/>
            </a:ln>
            <a:extLst>
              <a:ext uri="{91240B29-F687-4F45-9708-019B960494DF}">
                <a14:hiddenLine xmlns:a14="http://schemas.microsoft.com/office/drawing/2010/main" w="9525">
                  <a:solidFill>
                    <a:srgbClr val="000000"/>
                  </a:solidFill>
                  <a:round/>
                </a14:hiddenLine>
              </a:ext>
            </a:extLst>
          </p:spPr>
          <p:txBody>
            <a:bodyPr vert="horz" wrap="square" lIns="51435" tIns="25718" rIns="51435" bIns="25718" numCol="1" anchor="t" anchorCtr="0" compatLnSpc="1"/>
            <a:lstStyle/>
            <a:p>
              <a:endParaRPr lang="zh-CN" altLang="en-US" sz="1280"/>
            </a:p>
          </p:txBody>
        </p:sp>
        <p:grpSp>
          <p:nvGrpSpPr>
            <p:cNvPr id="113" name="组合 112"/>
            <p:cNvGrpSpPr/>
            <p:nvPr/>
          </p:nvGrpSpPr>
          <p:grpSpPr>
            <a:xfrm>
              <a:off x="4669803" y="3518846"/>
              <a:ext cx="1202093" cy="1388087"/>
              <a:chOff x="4669803" y="3518846"/>
              <a:chExt cx="1202093" cy="1388087"/>
            </a:xfrm>
          </p:grpSpPr>
          <p:sp>
            <p:nvSpPr>
              <p:cNvPr id="114" name="Freeform 13"/>
              <p:cNvSpPr/>
              <p:nvPr/>
            </p:nvSpPr>
            <p:spPr bwMode="auto">
              <a:xfrm>
                <a:off x="4669803" y="3518846"/>
                <a:ext cx="1202093" cy="1388087"/>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51435" tIns="25718" rIns="51435" bIns="25718" numCol="1" anchor="t" anchorCtr="0" compatLnSpc="1"/>
              <a:lstStyle/>
              <a:p>
                <a:endParaRPr lang="zh-CN" altLang="en-US" sz="1280"/>
              </a:p>
            </p:txBody>
          </p:sp>
          <p:sp>
            <p:nvSpPr>
              <p:cNvPr id="115" name="Freeform 20"/>
              <p:cNvSpPr/>
              <p:nvPr/>
            </p:nvSpPr>
            <p:spPr bwMode="auto">
              <a:xfrm>
                <a:off x="4741662" y="3559913"/>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8CC94C"/>
              </a:solidFill>
              <a:ln w="28575" cap="flat">
                <a:noFill/>
                <a:prstDash val="solid"/>
                <a:miter lim="800000"/>
              </a:ln>
              <a:effectLst>
                <a:outerShdw blurRad="279400" dist="76200" dir="2700000" algn="tl" rotWithShape="0">
                  <a:prstClr val="black">
                    <a:alpha val="28000"/>
                  </a:prstClr>
                </a:outerShdw>
              </a:effectLst>
            </p:spPr>
            <p:txBody>
              <a:bodyPr vert="horz" wrap="square" lIns="51435" tIns="25718" rIns="51435" bIns="25718" numCol="1" anchor="t" anchorCtr="0" compatLnSpc="1"/>
              <a:lstStyle/>
              <a:p>
                <a:endParaRPr lang="zh-CN" altLang="en-US" sz="1280"/>
              </a:p>
            </p:txBody>
          </p:sp>
          <p:sp>
            <p:nvSpPr>
              <p:cNvPr id="116" name="Freeform 30"/>
              <p:cNvSpPr>
                <a:spLocks noEditPoints="1"/>
              </p:cNvSpPr>
              <p:nvPr/>
            </p:nvSpPr>
            <p:spPr bwMode="auto">
              <a:xfrm>
                <a:off x="4895645" y="3772439"/>
                <a:ext cx="93416"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2 h 107"/>
                  <a:gd name="T34" fmla="*/ 18 w 50"/>
                  <a:gd name="T35" fmla="*/ 88 h 107"/>
                  <a:gd name="T36" fmla="*/ 24 w 50"/>
                  <a:gd name="T37" fmla="*/ 91 h 107"/>
                  <a:gd name="T38" fmla="*/ 31 w 50"/>
                  <a:gd name="T39" fmla="*/ 88 h 107"/>
                  <a:gd name="T40" fmla="*/ 33 w 50"/>
                  <a:gd name="T41" fmla="*/ 82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8"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2" y="7"/>
                    </a:cubicBezTo>
                    <a:cubicBezTo>
                      <a:pt x="47" y="12"/>
                      <a:pt x="50" y="18"/>
                      <a:pt x="50" y="25"/>
                    </a:cubicBezTo>
                    <a:lnTo>
                      <a:pt x="50" y="82"/>
                    </a:lnTo>
                    <a:close/>
                    <a:moveTo>
                      <a:pt x="33" y="24"/>
                    </a:moveTo>
                    <a:cubicBezTo>
                      <a:pt x="33" y="22"/>
                      <a:pt x="33" y="20"/>
                      <a:pt x="31" y="18"/>
                    </a:cubicBezTo>
                    <a:cubicBezTo>
                      <a:pt x="29" y="16"/>
                      <a:pt x="27" y="15"/>
                      <a:pt x="24" y="15"/>
                    </a:cubicBezTo>
                    <a:cubicBezTo>
                      <a:pt x="22" y="15"/>
                      <a:pt x="20" y="16"/>
                      <a:pt x="18" y="18"/>
                    </a:cubicBezTo>
                    <a:cubicBezTo>
                      <a:pt x="16" y="20"/>
                      <a:pt x="15" y="22"/>
                      <a:pt x="15" y="24"/>
                    </a:cubicBezTo>
                    <a:cubicBezTo>
                      <a:pt x="15" y="82"/>
                      <a:pt x="15" y="82"/>
                      <a:pt x="15" y="82"/>
                    </a:cubicBezTo>
                    <a:cubicBezTo>
                      <a:pt x="15" y="84"/>
                      <a:pt x="16" y="86"/>
                      <a:pt x="18" y="88"/>
                    </a:cubicBezTo>
                    <a:cubicBezTo>
                      <a:pt x="20" y="90"/>
                      <a:pt x="22" y="91"/>
                      <a:pt x="24" y="91"/>
                    </a:cubicBezTo>
                    <a:cubicBezTo>
                      <a:pt x="27" y="91"/>
                      <a:pt x="29" y="90"/>
                      <a:pt x="31" y="88"/>
                    </a:cubicBezTo>
                    <a:cubicBezTo>
                      <a:pt x="33" y="86"/>
                      <a:pt x="33" y="84"/>
                      <a:pt x="33" y="82"/>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51435" tIns="25718" rIns="51435" bIns="25718" numCol="1" anchor="t" anchorCtr="0" compatLnSpc="1"/>
              <a:lstStyle/>
              <a:p>
                <a:endParaRPr lang="zh-CN" altLang="en-US" sz="1280"/>
              </a:p>
            </p:txBody>
          </p:sp>
          <p:sp>
            <p:nvSpPr>
              <p:cNvPr id="117" name="Freeform 31"/>
              <p:cNvSpPr>
                <a:spLocks noEditPoints="1"/>
              </p:cNvSpPr>
              <p:nvPr/>
            </p:nvSpPr>
            <p:spPr bwMode="auto">
              <a:xfrm>
                <a:off x="5009593" y="3774492"/>
                <a:ext cx="99575" cy="196099"/>
              </a:xfrm>
              <a:custGeom>
                <a:avLst/>
                <a:gdLst>
                  <a:gd name="T0" fmla="*/ 0 w 97"/>
                  <a:gd name="T1" fmla="*/ 120 h 191"/>
                  <a:gd name="T2" fmla="*/ 49 w 97"/>
                  <a:gd name="T3" fmla="*/ 0 h 191"/>
                  <a:gd name="T4" fmla="*/ 78 w 97"/>
                  <a:gd name="T5" fmla="*/ 0 h 191"/>
                  <a:gd name="T6" fmla="*/ 78 w 97"/>
                  <a:gd name="T7" fmla="*/ 120 h 191"/>
                  <a:gd name="T8" fmla="*/ 97 w 97"/>
                  <a:gd name="T9" fmla="*/ 120 h 191"/>
                  <a:gd name="T10" fmla="*/ 97 w 97"/>
                  <a:gd name="T11" fmla="*/ 149 h 191"/>
                  <a:gd name="T12" fmla="*/ 78 w 97"/>
                  <a:gd name="T13" fmla="*/ 149 h 191"/>
                  <a:gd name="T14" fmla="*/ 78 w 97"/>
                  <a:gd name="T15" fmla="*/ 191 h 191"/>
                  <a:gd name="T16" fmla="*/ 49 w 97"/>
                  <a:gd name="T17" fmla="*/ 191 h 191"/>
                  <a:gd name="T18" fmla="*/ 49 w 97"/>
                  <a:gd name="T19" fmla="*/ 149 h 191"/>
                  <a:gd name="T20" fmla="*/ 0 w 97"/>
                  <a:gd name="T21" fmla="*/ 149 h 191"/>
                  <a:gd name="T22" fmla="*/ 0 w 97"/>
                  <a:gd name="T23" fmla="*/ 120 h 191"/>
                  <a:gd name="T24" fmla="*/ 49 w 97"/>
                  <a:gd name="T25" fmla="*/ 120 h 191"/>
                  <a:gd name="T26" fmla="*/ 49 w 97"/>
                  <a:gd name="T27" fmla="*/ 62 h 191"/>
                  <a:gd name="T28" fmla="*/ 25 w 97"/>
                  <a:gd name="T29" fmla="*/ 120 h 191"/>
                  <a:gd name="T30" fmla="*/ 49 w 97"/>
                  <a:gd name="T31" fmla="*/ 12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7" h="191">
                    <a:moveTo>
                      <a:pt x="0" y="120"/>
                    </a:moveTo>
                    <a:lnTo>
                      <a:pt x="49" y="0"/>
                    </a:lnTo>
                    <a:lnTo>
                      <a:pt x="78" y="0"/>
                    </a:lnTo>
                    <a:lnTo>
                      <a:pt x="78" y="120"/>
                    </a:lnTo>
                    <a:lnTo>
                      <a:pt x="97" y="120"/>
                    </a:lnTo>
                    <a:lnTo>
                      <a:pt x="97" y="149"/>
                    </a:lnTo>
                    <a:lnTo>
                      <a:pt x="78" y="149"/>
                    </a:lnTo>
                    <a:lnTo>
                      <a:pt x="78" y="191"/>
                    </a:lnTo>
                    <a:lnTo>
                      <a:pt x="49" y="191"/>
                    </a:lnTo>
                    <a:lnTo>
                      <a:pt x="49" y="149"/>
                    </a:lnTo>
                    <a:lnTo>
                      <a:pt x="0" y="149"/>
                    </a:lnTo>
                    <a:lnTo>
                      <a:pt x="0" y="120"/>
                    </a:lnTo>
                    <a:close/>
                    <a:moveTo>
                      <a:pt x="49" y="120"/>
                    </a:moveTo>
                    <a:lnTo>
                      <a:pt x="49" y="62"/>
                    </a:lnTo>
                    <a:lnTo>
                      <a:pt x="25" y="120"/>
                    </a:lnTo>
                    <a:lnTo>
                      <a:pt x="49" y="1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51435" tIns="25718" rIns="51435" bIns="25718" numCol="1" anchor="t" anchorCtr="0" compatLnSpc="1"/>
              <a:lstStyle/>
              <a:p>
                <a:endParaRPr lang="zh-CN" altLang="en-US" sz="1280"/>
              </a:p>
            </p:txBody>
          </p:sp>
          <p:sp>
            <p:nvSpPr>
              <p:cNvPr id="118" name="Freeform 6"/>
              <p:cNvSpPr>
                <a:spLocks noEditPoints="1"/>
              </p:cNvSpPr>
              <p:nvPr/>
            </p:nvSpPr>
            <p:spPr bwMode="auto">
              <a:xfrm>
                <a:off x="5039839" y="4141748"/>
                <a:ext cx="447355" cy="330885"/>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rgbClr val="8CC94C"/>
              </a:solidFill>
              <a:ln>
                <a:noFill/>
              </a:ln>
              <a:effectLst>
                <a:outerShdw blurRad="50800" dist="38100" dir="2700000" algn="tl" rotWithShape="0">
                  <a:prstClr val="black">
                    <a:alpha val="40000"/>
                  </a:prstClr>
                </a:outerShdw>
              </a:effectLst>
            </p:spPr>
            <p:txBody>
              <a:bodyPr vert="horz" wrap="square" lIns="68572" tIns="34286" rIns="68572" bIns="34286" numCol="1" anchor="t" anchorCtr="0" compatLnSpc="1"/>
              <a:lstStyle/>
              <a:p>
                <a:pPr algn="ctr" fontAlgn="base">
                  <a:spcBef>
                    <a:spcPct val="0"/>
                  </a:spcBef>
                  <a:spcAft>
                    <a:spcPct val="0"/>
                  </a:spcAft>
                  <a:defRPr/>
                </a:pPr>
                <a:endParaRPr lang="en-US" sz="2175" kern="0">
                  <a:solidFill>
                    <a:srgbClr val="000000"/>
                  </a:solidFill>
                  <a:latin typeface="微软雅黑"/>
                  <a:ea typeface="微软雅黑"/>
                  <a:sym typeface="Gill Sans" panose="020B0502020104020203" charset="0"/>
                </a:endParaRPr>
              </a:p>
            </p:txBody>
          </p:sp>
        </p:grpSp>
      </p:grpSp>
      <p:grpSp>
        <p:nvGrpSpPr>
          <p:cNvPr id="119" name="组合 118"/>
          <p:cNvGrpSpPr/>
          <p:nvPr/>
        </p:nvGrpSpPr>
        <p:grpSpPr>
          <a:xfrm>
            <a:off x="2576128" y="2196877"/>
            <a:ext cx="1199527" cy="1387809"/>
            <a:chOff x="2576663" y="2309403"/>
            <a:chExt cx="1200040" cy="1388087"/>
          </a:xfrm>
        </p:grpSpPr>
        <p:sp>
          <p:nvSpPr>
            <p:cNvPr id="120" name="Freeform 6"/>
            <p:cNvSpPr/>
            <p:nvPr/>
          </p:nvSpPr>
          <p:spPr bwMode="auto">
            <a:xfrm>
              <a:off x="2647495" y="2350471"/>
              <a:ext cx="528675" cy="23716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3C535B"/>
            </a:solidFill>
            <a:ln>
              <a:noFill/>
            </a:ln>
            <a:extLst>
              <a:ext uri="{91240B29-F687-4F45-9708-019B960494DF}">
                <a14:hiddenLine xmlns:a14="http://schemas.microsoft.com/office/drawing/2010/main" w="9525">
                  <a:solidFill>
                    <a:srgbClr val="000000"/>
                  </a:solidFill>
                  <a:round/>
                </a14:hiddenLine>
              </a:ext>
            </a:extLst>
          </p:spPr>
          <p:txBody>
            <a:bodyPr vert="horz" wrap="square" lIns="51435" tIns="25718" rIns="51435" bIns="25718" numCol="1" anchor="t" anchorCtr="0" compatLnSpc="1"/>
            <a:lstStyle/>
            <a:p>
              <a:endParaRPr lang="zh-CN" altLang="en-US" sz="1280"/>
            </a:p>
          </p:txBody>
        </p:sp>
        <p:grpSp>
          <p:nvGrpSpPr>
            <p:cNvPr id="121" name="组合 120"/>
            <p:cNvGrpSpPr/>
            <p:nvPr/>
          </p:nvGrpSpPr>
          <p:grpSpPr>
            <a:xfrm>
              <a:off x="2576663" y="2309403"/>
              <a:ext cx="1200040" cy="1388087"/>
              <a:chOff x="2576663" y="2309403"/>
              <a:chExt cx="1200040" cy="1388087"/>
            </a:xfrm>
          </p:grpSpPr>
          <p:sp>
            <p:nvSpPr>
              <p:cNvPr id="122" name="Freeform 7"/>
              <p:cNvSpPr/>
              <p:nvPr/>
            </p:nvSpPr>
            <p:spPr bwMode="auto">
              <a:xfrm>
                <a:off x="2576663" y="2309403"/>
                <a:ext cx="1200040" cy="1388087"/>
              </a:xfrm>
              <a:custGeom>
                <a:avLst/>
                <a:gdLst>
                  <a:gd name="T0" fmla="*/ 0 w 1169"/>
                  <a:gd name="T1" fmla="*/ 1014 h 1352"/>
                  <a:gd name="T2" fmla="*/ 0 w 1169"/>
                  <a:gd name="T3" fmla="*/ 338 h 1352"/>
                  <a:gd name="T4" fmla="*/ 584 w 1169"/>
                  <a:gd name="T5" fmla="*/ 0 h 1352"/>
                  <a:gd name="T6" fmla="*/ 1169 w 1169"/>
                  <a:gd name="T7" fmla="*/ 338 h 1352"/>
                  <a:gd name="T8" fmla="*/ 1169 w 1169"/>
                  <a:gd name="T9" fmla="*/ 1014 h 1352"/>
                  <a:gd name="T10" fmla="*/ 584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4" y="0"/>
                    </a:lnTo>
                    <a:lnTo>
                      <a:pt x="1169" y="338"/>
                    </a:lnTo>
                    <a:lnTo>
                      <a:pt x="1169" y="1014"/>
                    </a:lnTo>
                    <a:lnTo>
                      <a:pt x="584" y="1352"/>
                    </a:lnTo>
                    <a:lnTo>
                      <a:pt x="0" y="1014"/>
                    </a:lnTo>
                    <a:close/>
                  </a:path>
                </a:pathLst>
              </a:custGeom>
              <a:solidFill>
                <a:schemeClr val="bg1"/>
              </a:solidFill>
              <a:ln>
                <a:noFill/>
              </a:ln>
              <a:effectLst>
                <a:outerShdw blurRad="228600" sx="102000" sy="102000" algn="ctr" rotWithShape="0">
                  <a:prstClr val="black">
                    <a:alpha val="28000"/>
                  </a:prstClr>
                </a:outerShdw>
              </a:effectLst>
            </p:spPr>
            <p:txBody>
              <a:bodyPr vert="horz" wrap="square" lIns="51435" tIns="25718" rIns="51435" bIns="25718" numCol="1" anchor="t" anchorCtr="0" compatLnSpc="1"/>
              <a:lstStyle/>
              <a:p>
                <a:endParaRPr lang="zh-CN" altLang="en-US" sz="1280"/>
              </a:p>
            </p:txBody>
          </p:sp>
          <p:sp>
            <p:nvSpPr>
              <p:cNvPr id="123" name="Freeform 22"/>
              <p:cNvSpPr/>
              <p:nvPr/>
            </p:nvSpPr>
            <p:spPr bwMode="auto">
              <a:xfrm>
                <a:off x="2647495" y="2350471"/>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8CC94C"/>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zh-CN" altLang="en-US" sz="1280">
                  <a:latin typeface="+mj-ea"/>
                  <a:ea typeface="+mj-ea"/>
                </a:endParaRPr>
              </a:p>
            </p:txBody>
          </p:sp>
          <p:sp>
            <p:nvSpPr>
              <p:cNvPr id="124" name="Freeform 34"/>
              <p:cNvSpPr>
                <a:spLocks noEditPoints="1"/>
              </p:cNvSpPr>
              <p:nvPr/>
            </p:nvSpPr>
            <p:spPr bwMode="auto">
              <a:xfrm>
                <a:off x="2807637" y="2562997"/>
                <a:ext cx="93416" cy="200205"/>
              </a:xfrm>
              <a:custGeom>
                <a:avLst/>
                <a:gdLst>
                  <a:gd name="T0" fmla="*/ 50 w 50"/>
                  <a:gd name="T1" fmla="*/ 82 h 107"/>
                  <a:gd name="T2" fmla="*/ 43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3 w 50"/>
                  <a:gd name="T17" fmla="*/ 7 h 107"/>
                  <a:gd name="T18" fmla="*/ 50 w 50"/>
                  <a:gd name="T19" fmla="*/ 25 h 107"/>
                  <a:gd name="T20" fmla="*/ 50 w 50"/>
                  <a:gd name="T21" fmla="*/ 82 h 107"/>
                  <a:gd name="T22" fmla="*/ 34 w 50"/>
                  <a:gd name="T23" fmla="*/ 24 h 107"/>
                  <a:gd name="T24" fmla="*/ 31 w 50"/>
                  <a:gd name="T25" fmla="*/ 18 h 107"/>
                  <a:gd name="T26" fmla="*/ 25 w 50"/>
                  <a:gd name="T27" fmla="*/ 15 h 107"/>
                  <a:gd name="T28" fmla="*/ 18 w 50"/>
                  <a:gd name="T29" fmla="*/ 18 h 107"/>
                  <a:gd name="T30" fmla="*/ 16 w 50"/>
                  <a:gd name="T31" fmla="*/ 24 h 107"/>
                  <a:gd name="T32" fmla="*/ 16 w 50"/>
                  <a:gd name="T33" fmla="*/ 81 h 107"/>
                  <a:gd name="T34" fmla="*/ 18 w 50"/>
                  <a:gd name="T35" fmla="*/ 88 h 107"/>
                  <a:gd name="T36" fmla="*/ 25 w 50"/>
                  <a:gd name="T37" fmla="*/ 91 h 107"/>
                  <a:gd name="T38" fmla="*/ 31 w 50"/>
                  <a:gd name="T39" fmla="*/ 88 h 107"/>
                  <a:gd name="T40" fmla="*/ 34 w 50"/>
                  <a:gd name="T41" fmla="*/ 81 h 107"/>
                  <a:gd name="T42" fmla="*/ 34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3" y="99"/>
                    </a:cubicBezTo>
                    <a:cubicBezTo>
                      <a:pt x="38"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3" y="7"/>
                    </a:cubicBezTo>
                    <a:cubicBezTo>
                      <a:pt x="48" y="12"/>
                      <a:pt x="50" y="18"/>
                      <a:pt x="50" y="25"/>
                    </a:cubicBezTo>
                    <a:lnTo>
                      <a:pt x="50" y="82"/>
                    </a:lnTo>
                    <a:close/>
                    <a:moveTo>
                      <a:pt x="34" y="24"/>
                    </a:moveTo>
                    <a:cubicBezTo>
                      <a:pt x="34" y="22"/>
                      <a:pt x="33" y="20"/>
                      <a:pt x="31" y="18"/>
                    </a:cubicBezTo>
                    <a:cubicBezTo>
                      <a:pt x="29" y="16"/>
                      <a:pt x="27" y="15"/>
                      <a:pt x="25" y="15"/>
                    </a:cubicBezTo>
                    <a:cubicBezTo>
                      <a:pt x="22" y="15"/>
                      <a:pt x="20" y="16"/>
                      <a:pt x="18" y="18"/>
                    </a:cubicBezTo>
                    <a:cubicBezTo>
                      <a:pt x="16" y="20"/>
                      <a:pt x="16" y="22"/>
                      <a:pt x="16" y="24"/>
                    </a:cubicBezTo>
                    <a:cubicBezTo>
                      <a:pt x="16" y="81"/>
                      <a:pt x="16" y="81"/>
                      <a:pt x="16" y="81"/>
                    </a:cubicBezTo>
                    <a:cubicBezTo>
                      <a:pt x="16" y="84"/>
                      <a:pt x="16" y="86"/>
                      <a:pt x="18" y="88"/>
                    </a:cubicBezTo>
                    <a:cubicBezTo>
                      <a:pt x="20" y="90"/>
                      <a:pt x="22" y="91"/>
                      <a:pt x="25" y="91"/>
                    </a:cubicBezTo>
                    <a:cubicBezTo>
                      <a:pt x="27" y="91"/>
                      <a:pt x="29" y="90"/>
                      <a:pt x="31" y="88"/>
                    </a:cubicBezTo>
                    <a:cubicBezTo>
                      <a:pt x="33" y="86"/>
                      <a:pt x="34" y="84"/>
                      <a:pt x="34" y="81"/>
                    </a:cubicBezTo>
                    <a:lnTo>
                      <a:pt x="34" y="2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51435" tIns="25718" rIns="51435" bIns="25718" numCol="1" anchor="t" anchorCtr="0" compatLnSpc="1"/>
              <a:lstStyle/>
              <a:p>
                <a:endParaRPr lang="zh-CN" altLang="en-US" sz="1280">
                  <a:latin typeface="+mj-ea"/>
                  <a:ea typeface="+mj-ea"/>
                </a:endParaRPr>
              </a:p>
            </p:txBody>
          </p:sp>
          <p:sp>
            <p:nvSpPr>
              <p:cNvPr id="125" name="Freeform 35"/>
              <p:cNvSpPr>
                <a:spLocks noEditPoints="1"/>
              </p:cNvSpPr>
              <p:nvPr/>
            </p:nvSpPr>
            <p:spPr bwMode="auto">
              <a:xfrm>
                <a:off x="2926717" y="2562997"/>
                <a:ext cx="88284" cy="200205"/>
              </a:xfrm>
              <a:custGeom>
                <a:avLst/>
                <a:gdLst>
                  <a:gd name="T0" fmla="*/ 31 w 47"/>
                  <a:gd name="T1" fmla="*/ 27 h 107"/>
                  <a:gd name="T2" fmla="*/ 31 w 47"/>
                  <a:gd name="T3" fmla="*/ 24 h 107"/>
                  <a:gd name="T4" fmla="*/ 29 w 47"/>
                  <a:gd name="T5" fmla="*/ 18 h 107"/>
                  <a:gd name="T6" fmla="*/ 23 w 47"/>
                  <a:gd name="T7" fmla="*/ 15 h 107"/>
                  <a:gd name="T8" fmla="*/ 17 w 47"/>
                  <a:gd name="T9" fmla="*/ 18 h 107"/>
                  <a:gd name="T10" fmla="*/ 15 w 47"/>
                  <a:gd name="T11" fmla="*/ 24 h 107"/>
                  <a:gd name="T12" fmla="*/ 15 w 47"/>
                  <a:gd name="T13" fmla="*/ 45 h 107"/>
                  <a:gd name="T14" fmla="*/ 27 w 47"/>
                  <a:gd name="T15" fmla="*/ 40 h 107"/>
                  <a:gd name="T16" fmla="*/ 43 w 47"/>
                  <a:gd name="T17" fmla="*/ 48 h 107"/>
                  <a:gd name="T18" fmla="*/ 47 w 47"/>
                  <a:gd name="T19" fmla="*/ 65 h 107"/>
                  <a:gd name="T20" fmla="*/ 47 w 47"/>
                  <a:gd name="T21" fmla="*/ 83 h 107"/>
                  <a:gd name="T22" fmla="*/ 47 w 47"/>
                  <a:gd name="T23" fmla="*/ 83 h 107"/>
                  <a:gd name="T24" fmla="*/ 40 w 47"/>
                  <a:gd name="T25" fmla="*/ 100 h 107"/>
                  <a:gd name="T26" fmla="*/ 23 w 47"/>
                  <a:gd name="T27" fmla="*/ 107 h 107"/>
                  <a:gd name="T28" fmla="*/ 6 w 47"/>
                  <a:gd name="T29" fmla="*/ 99 h 107"/>
                  <a:gd name="T30" fmla="*/ 0 w 47"/>
                  <a:gd name="T31" fmla="*/ 82 h 107"/>
                  <a:gd name="T32" fmla="*/ 0 w 47"/>
                  <a:gd name="T33" fmla="*/ 25 h 107"/>
                  <a:gd name="T34" fmla="*/ 3 w 47"/>
                  <a:gd name="T35" fmla="*/ 11 h 107"/>
                  <a:gd name="T36" fmla="*/ 14 w 47"/>
                  <a:gd name="T37" fmla="*/ 2 h 107"/>
                  <a:gd name="T38" fmla="*/ 23 w 47"/>
                  <a:gd name="T39" fmla="*/ 0 h 107"/>
                  <a:gd name="T40" fmla="*/ 41 w 47"/>
                  <a:gd name="T41" fmla="*/ 7 h 107"/>
                  <a:gd name="T42" fmla="*/ 47 w 47"/>
                  <a:gd name="T43" fmla="*/ 25 h 107"/>
                  <a:gd name="T44" fmla="*/ 47 w 47"/>
                  <a:gd name="T45" fmla="*/ 27 h 107"/>
                  <a:gd name="T46" fmla="*/ 31 w 47"/>
                  <a:gd name="T47" fmla="*/ 27 h 107"/>
                  <a:gd name="T48" fmla="*/ 15 w 47"/>
                  <a:gd name="T49" fmla="*/ 81 h 107"/>
                  <a:gd name="T50" fmla="*/ 17 w 47"/>
                  <a:gd name="T51" fmla="*/ 88 h 107"/>
                  <a:gd name="T52" fmla="*/ 23 w 47"/>
                  <a:gd name="T53" fmla="*/ 91 h 107"/>
                  <a:gd name="T54" fmla="*/ 29 w 47"/>
                  <a:gd name="T55" fmla="*/ 88 h 107"/>
                  <a:gd name="T56" fmla="*/ 31 w 47"/>
                  <a:gd name="T57" fmla="*/ 81 h 107"/>
                  <a:gd name="T58" fmla="*/ 31 w 47"/>
                  <a:gd name="T59" fmla="*/ 62 h 107"/>
                  <a:gd name="T60" fmla="*/ 27 w 47"/>
                  <a:gd name="T61" fmla="*/ 55 h 107"/>
                  <a:gd name="T62" fmla="*/ 23 w 47"/>
                  <a:gd name="T63" fmla="*/ 53 h 107"/>
                  <a:gd name="T64" fmla="*/ 17 w 47"/>
                  <a:gd name="T65" fmla="*/ 56 h 107"/>
                  <a:gd name="T66" fmla="*/ 15 w 47"/>
                  <a:gd name="T67" fmla="*/ 62 h 107"/>
                  <a:gd name="T68" fmla="*/ 15 w 47"/>
                  <a:gd name="T69" fmla="*/ 8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 h="107">
                    <a:moveTo>
                      <a:pt x="31" y="27"/>
                    </a:moveTo>
                    <a:cubicBezTo>
                      <a:pt x="31" y="24"/>
                      <a:pt x="31" y="24"/>
                      <a:pt x="31" y="24"/>
                    </a:cubicBezTo>
                    <a:cubicBezTo>
                      <a:pt x="31" y="22"/>
                      <a:pt x="30" y="20"/>
                      <a:pt x="29" y="18"/>
                    </a:cubicBezTo>
                    <a:cubicBezTo>
                      <a:pt x="27" y="16"/>
                      <a:pt x="25" y="15"/>
                      <a:pt x="23" y="15"/>
                    </a:cubicBezTo>
                    <a:cubicBezTo>
                      <a:pt x="20" y="15"/>
                      <a:pt x="18" y="16"/>
                      <a:pt x="17" y="18"/>
                    </a:cubicBezTo>
                    <a:cubicBezTo>
                      <a:pt x="16" y="20"/>
                      <a:pt x="15" y="22"/>
                      <a:pt x="15" y="24"/>
                    </a:cubicBezTo>
                    <a:cubicBezTo>
                      <a:pt x="15" y="45"/>
                      <a:pt x="15" y="45"/>
                      <a:pt x="15" y="45"/>
                    </a:cubicBezTo>
                    <a:cubicBezTo>
                      <a:pt x="19" y="42"/>
                      <a:pt x="23" y="40"/>
                      <a:pt x="27" y="40"/>
                    </a:cubicBezTo>
                    <a:cubicBezTo>
                      <a:pt x="34" y="40"/>
                      <a:pt x="39" y="43"/>
                      <a:pt x="43" y="48"/>
                    </a:cubicBezTo>
                    <a:cubicBezTo>
                      <a:pt x="46" y="52"/>
                      <a:pt x="47" y="58"/>
                      <a:pt x="47" y="65"/>
                    </a:cubicBezTo>
                    <a:cubicBezTo>
                      <a:pt x="47" y="83"/>
                      <a:pt x="47" y="83"/>
                      <a:pt x="47" y="83"/>
                    </a:cubicBezTo>
                    <a:cubicBezTo>
                      <a:pt x="47" y="83"/>
                      <a:pt x="47" y="83"/>
                      <a:pt x="47" y="83"/>
                    </a:cubicBezTo>
                    <a:cubicBezTo>
                      <a:pt x="47" y="90"/>
                      <a:pt x="44" y="95"/>
                      <a:pt x="40" y="100"/>
                    </a:cubicBezTo>
                    <a:cubicBezTo>
                      <a:pt x="35" y="104"/>
                      <a:pt x="30" y="107"/>
                      <a:pt x="23" y="107"/>
                    </a:cubicBezTo>
                    <a:cubicBezTo>
                      <a:pt x="16" y="107"/>
                      <a:pt x="11" y="104"/>
                      <a:pt x="6" y="99"/>
                    </a:cubicBezTo>
                    <a:cubicBezTo>
                      <a:pt x="2" y="94"/>
                      <a:pt x="0" y="89"/>
                      <a:pt x="0" y="82"/>
                    </a:cubicBezTo>
                    <a:cubicBezTo>
                      <a:pt x="0" y="25"/>
                      <a:pt x="0" y="25"/>
                      <a:pt x="0" y="25"/>
                    </a:cubicBezTo>
                    <a:cubicBezTo>
                      <a:pt x="0" y="20"/>
                      <a:pt x="1" y="15"/>
                      <a:pt x="3" y="11"/>
                    </a:cubicBezTo>
                    <a:cubicBezTo>
                      <a:pt x="6" y="7"/>
                      <a:pt x="9" y="4"/>
                      <a:pt x="14" y="2"/>
                    </a:cubicBezTo>
                    <a:cubicBezTo>
                      <a:pt x="17" y="0"/>
                      <a:pt x="20" y="0"/>
                      <a:pt x="23" y="0"/>
                    </a:cubicBezTo>
                    <a:cubicBezTo>
                      <a:pt x="30" y="0"/>
                      <a:pt x="36" y="2"/>
                      <a:pt x="41" y="7"/>
                    </a:cubicBezTo>
                    <a:cubicBezTo>
                      <a:pt x="45" y="12"/>
                      <a:pt x="47" y="18"/>
                      <a:pt x="47" y="25"/>
                    </a:cubicBezTo>
                    <a:cubicBezTo>
                      <a:pt x="47" y="27"/>
                      <a:pt x="47" y="27"/>
                      <a:pt x="47" y="27"/>
                    </a:cubicBezTo>
                    <a:lnTo>
                      <a:pt x="31" y="27"/>
                    </a:lnTo>
                    <a:close/>
                    <a:moveTo>
                      <a:pt x="15" y="81"/>
                    </a:moveTo>
                    <a:cubicBezTo>
                      <a:pt x="15" y="84"/>
                      <a:pt x="16" y="86"/>
                      <a:pt x="17" y="88"/>
                    </a:cubicBezTo>
                    <a:cubicBezTo>
                      <a:pt x="18" y="90"/>
                      <a:pt x="20" y="91"/>
                      <a:pt x="23" y="91"/>
                    </a:cubicBezTo>
                    <a:cubicBezTo>
                      <a:pt x="25" y="91"/>
                      <a:pt x="27" y="90"/>
                      <a:pt x="29" y="88"/>
                    </a:cubicBezTo>
                    <a:cubicBezTo>
                      <a:pt x="30" y="86"/>
                      <a:pt x="31" y="84"/>
                      <a:pt x="31" y="81"/>
                    </a:cubicBezTo>
                    <a:cubicBezTo>
                      <a:pt x="31" y="62"/>
                      <a:pt x="31" y="62"/>
                      <a:pt x="31" y="62"/>
                    </a:cubicBezTo>
                    <a:cubicBezTo>
                      <a:pt x="31" y="59"/>
                      <a:pt x="30" y="57"/>
                      <a:pt x="27" y="55"/>
                    </a:cubicBezTo>
                    <a:cubicBezTo>
                      <a:pt x="26" y="54"/>
                      <a:pt x="25" y="53"/>
                      <a:pt x="23" y="53"/>
                    </a:cubicBezTo>
                    <a:cubicBezTo>
                      <a:pt x="20" y="53"/>
                      <a:pt x="18" y="54"/>
                      <a:pt x="17" y="56"/>
                    </a:cubicBezTo>
                    <a:cubicBezTo>
                      <a:pt x="16" y="58"/>
                      <a:pt x="15" y="60"/>
                      <a:pt x="15" y="62"/>
                    </a:cubicBezTo>
                    <a:lnTo>
                      <a:pt x="15" y="8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51435" tIns="25718" rIns="51435" bIns="25718" numCol="1" anchor="t" anchorCtr="0" compatLnSpc="1"/>
              <a:lstStyle/>
              <a:p>
                <a:endParaRPr lang="zh-CN" altLang="en-US" sz="1280">
                  <a:latin typeface="+mj-ea"/>
                  <a:ea typeface="+mj-ea"/>
                </a:endParaRPr>
              </a:p>
            </p:txBody>
          </p:sp>
          <p:grpSp>
            <p:nvGrpSpPr>
              <p:cNvPr id="126" name="组合 125"/>
              <p:cNvGrpSpPr/>
              <p:nvPr/>
            </p:nvGrpSpPr>
            <p:grpSpPr>
              <a:xfrm>
                <a:off x="2896243" y="2886070"/>
                <a:ext cx="533551" cy="454047"/>
                <a:chOff x="5933005" y="2830391"/>
                <a:chExt cx="500408" cy="425843"/>
              </a:xfrm>
              <a:solidFill>
                <a:srgbClr val="C00000"/>
              </a:solidFill>
            </p:grpSpPr>
            <p:sp>
              <p:nvSpPr>
                <p:cNvPr id="127" name="Freeform 16"/>
                <p:cNvSpPr>
                  <a:spLocks noEditPoints="1"/>
                </p:cNvSpPr>
                <p:nvPr/>
              </p:nvSpPr>
              <p:spPr bwMode="auto">
                <a:xfrm>
                  <a:off x="5933005" y="2830391"/>
                  <a:ext cx="467486" cy="425843"/>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solidFill>
                  <a:srgbClr val="8CC94C"/>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51435" tIns="25718" rIns="51435" bIns="25718" numCol="1" anchor="t" anchorCtr="0" compatLnSpc="1"/>
                <a:lstStyle/>
                <a:p>
                  <a:endParaRPr lang="zh-CN" altLang="en-US" sz="1280"/>
                </a:p>
              </p:txBody>
            </p:sp>
            <p:sp>
              <p:nvSpPr>
                <p:cNvPr id="128" name="Freeform 17"/>
                <p:cNvSpPr>
                  <a:spLocks noEditPoints="1"/>
                </p:cNvSpPr>
                <p:nvPr/>
              </p:nvSpPr>
              <p:spPr bwMode="auto">
                <a:xfrm>
                  <a:off x="5986776" y="2830391"/>
                  <a:ext cx="446637" cy="413496"/>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solidFill>
                  <a:srgbClr val="8CC94C"/>
                </a:solidFill>
                <a:ln>
                  <a:noFill/>
                </a:ln>
                <a:extLst>
                  <a:ext uri="{91240B29-F687-4F45-9708-019B960494DF}">
                    <a14:hiddenLine xmlns:a14="http://schemas.microsoft.com/office/drawing/2010/main" w="9525">
                      <a:solidFill>
                        <a:srgbClr val="000000"/>
                      </a:solidFill>
                      <a:round/>
                    </a14:hiddenLine>
                  </a:ext>
                </a:extLst>
              </p:spPr>
              <p:txBody>
                <a:bodyPr vert="horz" wrap="square" lIns="51435" tIns="25718" rIns="51435" bIns="25718" numCol="1" anchor="t" anchorCtr="0" compatLnSpc="1"/>
                <a:lstStyle/>
                <a:p>
                  <a:endParaRPr lang="zh-CN" altLang="en-US" sz="1280"/>
                </a:p>
              </p:txBody>
            </p:sp>
          </p:grpSp>
        </p:grpSp>
      </p:grpSp>
      <p:sp>
        <p:nvSpPr>
          <p:cNvPr id="147" name="TextBox 20"/>
          <p:cNvSpPr txBox="1"/>
          <p:nvPr/>
        </p:nvSpPr>
        <p:spPr bwMode="auto">
          <a:xfrm>
            <a:off x="1020231" y="1309879"/>
            <a:ext cx="1881902" cy="542587"/>
          </a:xfrm>
          <a:prstGeom prst="rect">
            <a:avLst/>
          </a:prstGeom>
          <a:noFill/>
        </p:spPr>
        <p:txBody>
          <a:bodyPr vert="horz" wrap="square" lIns="93284" tIns="46642" rIns="93284" bIns="46642"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148" name="TextBox 19"/>
          <p:cNvSpPr txBox="1">
            <a:spLocks noChangeArrowheads="1"/>
          </p:cNvSpPr>
          <p:nvPr/>
        </p:nvSpPr>
        <p:spPr bwMode="auto">
          <a:xfrm>
            <a:off x="1138346" y="931753"/>
            <a:ext cx="1763788" cy="356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84" tIns="46642" rIns="93284" bIns="46642"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ltLang="zh-CN" sz="1705" dirty="0">
                <a:solidFill>
                  <a:schemeClr val="tx1">
                    <a:lumMod val="65000"/>
                    <a:lumOff val="35000"/>
                  </a:schemeClr>
                </a:solidFill>
                <a:ea typeface="Segoe UI Emoji" panose="020B0502040204020203" pitchFamily="34" charset="0"/>
              </a:rPr>
              <a:t>YOUR TITLE</a:t>
            </a:r>
            <a:endParaRPr lang="zh-CN" altLang="en-US" sz="1705" dirty="0">
              <a:solidFill>
                <a:schemeClr val="tx1">
                  <a:lumMod val="65000"/>
                  <a:lumOff val="35000"/>
                </a:schemeClr>
              </a:solidFill>
            </a:endParaRPr>
          </a:p>
        </p:txBody>
      </p:sp>
      <p:sp>
        <p:nvSpPr>
          <p:cNvPr id="149" name="TextBox 20"/>
          <p:cNvSpPr txBox="1"/>
          <p:nvPr/>
        </p:nvSpPr>
        <p:spPr bwMode="auto">
          <a:xfrm>
            <a:off x="6273293" y="1309879"/>
            <a:ext cx="1881902" cy="542587"/>
          </a:xfrm>
          <a:prstGeom prst="rect">
            <a:avLst/>
          </a:prstGeom>
          <a:noFill/>
        </p:spPr>
        <p:txBody>
          <a:bodyPr vert="horz" wrap="square" lIns="93284" tIns="46642" rIns="93284" bIns="46642"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150" name="TextBox 19"/>
          <p:cNvSpPr txBox="1">
            <a:spLocks noChangeArrowheads="1"/>
          </p:cNvSpPr>
          <p:nvPr/>
        </p:nvSpPr>
        <p:spPr bwMode="auto">
          <a:xfrm>
            <a:off x="6273295" y="931753"/>
            <a:ext cx="1763788" cy="356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84" tIns="46642" rIns="93284" bIns="46642"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1705" dirty="0">
                <a:solidFill>
                  <a:schemeClr val="tx1">
                    <a:lumMod val="65000"/>
                    <a:lumOff val="35000"/>
                  </a:schemeClr>
                </a:solidFill>
                <a:ea typeface="Segoe UI Emoji" panose="020B0502040204020203" pitchFamily="34" charset="0"/>
              </a:rPr>
              <a:t>YOUR TITLE</a:t>
            </a:r>
            <a:endParaRPr lang="zh-CN" altLang="en-US" sz="1705" dirty="0">
              <a:solidFill>
                <a:schemeClr val="tx1">
                  <a:lumMod val="65000"/>
                  <a:lumOff val="35000"/>
                </a:schemeClr>
              </a:solidFill>
            </a:endParaRPr>
          </a:p>
        </p:txBody>
      </p:sp>
      <p:sp>
        <p:nvSpPr>
          <p:cNvPr id="153" name="TextBox 20"/>
          <p:cNvSpPr txBox="1"/>
          <p:nvPr/>
        </p:nvSpPr>
        <p:spPr bwMode="auto">
          <a:xfrm>
            <a:off x="6660515" y="2778399"/>
            <a:ext cx="1881902" cy="542587"/>
          </a:xfrm>
          <a:prstGeom prst="rect">
            <a:avLst/>
          </a:prstGeom>
          <a:noFill/>
        </p:spPr>
        <p:txBody>
          <a:bodyPr vert="horz" wrap="square" lIns="93284" tIns="46642" rIns="93284" bIns="46642"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154" name="TextBox 19"/>
          <p:cNvSpPr txBox="1">
            <a:spLocks noChangeArrowheads="1"/>
          </p:cNvSpPr>
          <p:nvPr/>
        </p:nvSpPr>
        <p:spPr bwMode="auto">
          <a:xfrm>
            <a:off x="6660517" y="2400273"/>
            <a:ext cx="1763788" cy="356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84" tIns="46642" rIns="93284" bIns="46642"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1705" dirty="0">
                <a:solidFill>
                  <a:schemeClr val="tx1">
                    <a:lumMod val="65000"/>
                    <a:lumOff val="35000"/>
                  </a:schemeClr>
                </a:solidFill>
                <a:ea typeface="Segoe UI Emoji" panose="020B0502040204020203" pitchFamily="34" charset="0"/>
              </a:rPr>
              <a:t>YOUR TITLE</a:t>
            </a:r>
            <a:endParaRPr lang="zh-CN" altLang="en-US" sz="1705" dirty="0">
              <a:solidFill>
                <a:schemeClr val="tx1">
                  <a:lumMod val="65000"/>
                  <a:lumOff val="35000"/>
                </a:schemeClr>
              </a:solidFill>
            </a:endParaRPr>
          </a:p>
        </p:txBody>
      </p:sp>
      <p:sp>
        <p:nvSpPr>
          <p:cNvPr id="155" name="TextBox 20"/>
          <p:cNvSpPr txBox="1"/>
          <p:nvPr/>
        </p:nvSpPr>
        <p:spPr bwMode="auto">
          <a:xfrm>
            <a:off x="6397497" y="4188470"/>
            <a:ext cx="1881902" cy="542587"/>
          </a:xfrm>
          <a:prstGeom prst="rect">
            <a:avLst/>
          </a:prstGeom>
          <a:noFill/>
        </p:spPr>
        <p:txBody>
          <a:bodyPr vert="horz" wrap="square" lIns="93284" tIns="46642" rIns="93284" bIns="46642"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156" name="TextBox 19"/>
          <p:cNvSpPr txBox="1">
            <a:spLocks noChangeArrowheads="1"/>
          </p:cNvSpPr>
          <p:nvPr/>
        </p:nvSpPr>
        <p:spPr bwMode="auto">
          <a:xfrm>
            <a:off x="6397498" y="3810344"/>
            <a:ext cx="1763788" cy="356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84" tIns="46642" rIns="93284" bIns="46642"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1705" dirty="0">
                <a:solidFill>
                  <a:schemeClr val="tx1">
                    <a:lumMod val="65000"/>
                    <a:lumOff val="35000"/>
                  </a:schemeClr>
                </a:solidFill>
                <a:ea typeface="Segoe UI Emoji" panose="020B0502040204020203" pitchFamily="34" charset="0"/>
              </a:rPr>
              <a:t>YOUR TITLE</a:t>
            </a:r>
            <a:endParaRPr lang="zh-CN" altLang="en-US" sz="1705" dirty="0">
              <a:solidFill>
                <a:schemeClr val="tx1">
                  <a:lumMod val="65000"/>
                  <a:lumOff val="35000"/>
                </a:schemeClr>
              </a:solidFill>
            </a:endParaRPr>
          </a:p>
        </p:txBody>
      </p:sp>
      <p:sp>
        <p:nvSpPr>
          <p:cNvPr id="157" name="TextBox 20"/>
          <p:cNvSpPr txBox="1"/>
          <p:nvPr/>
        </p:nvSpPr>
        <p:spPr bwMode="auto">
          <a:xfrm>
            <a:off x="1085986" y="4305367"/>
            <a:ext cx="1881902" cy="542587"/>
          </a:xfrm>
          <a:prstGeom prst="rect">
            <a:avLst/>
          </a:prstGeom>
          <a:noFill/>
        </p:spPr>
        <p:txBody>
          <a:bodyPr vert="horz" wrap="square" lIns="93284" tIns="46642" rIns="93284" bIns="46642"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158" name="TextBox 19"/>
          <p:cNvSpPr txBox="1">
            <a:spLocks noChangeArrowheads="1"/>
          </p:cNvSpPr>
          <p:nvPr/>
        </p:nvSpPr>
        <p:spPr bwMode="auto">
          <a:xfrm>
            <a:off x="1204101" y="3927241"/>
            <a:ext cx="1763788" cy="356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84" tIns="46642" rIns="93284" bIns="46642"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ltLang="zh-CN" sz="1705" dirty="0">
                <a:solidFill>
                  <a:schemeClr val="tx1">
                    <a:lumMod val="65000"/>
                    <a:lumOff val="35000"/>
                  </a:schemeClr>
                </a:solidFill>
                <a:ea typeface="Segoe UI Emoji" panose="020B0502040204020203" pitchFamily="34" charset="0"/>
              </a:rPr>
              <a:t>YOUR TITLE</a:t>
            </a:r>
            <a:endParaRPr lang="zh-CN" altLang="en-US" sz="1705" dirty="0">
              <a:solidFill>
                <a:schemeClr val="tx1">
                  <a:lumMod val="65000"/>
                  <a:lumOff val="35000"/>
                </a:schemeClr>
              </a:solidFill>
            </a:endParaRPr>
          </a:p>
        </p:txBody>
      </p:sp>
      <p:sp>
        <p:nvSpPr>
          <p:cNvPr id="159" name="TextBox 20"/>
          <p:cNvSpPr txBox="1"/>
          <p:nvPr/>
        </p:nvSpPr>
        <p:spPr bwMode="auto">
          <a:xfrm>
            <a:off x="706070" y="2785705"/>
            <a:ext cx="1881902" cy="542587"/>
          </a:xfrm>
          <a:prstGeom prst="rect">
            <a:avLst/>
          </a:prstGeom>
          <a:noFill/>
        </p:spPr>
        <p:txBody>
          <a:bodyPr vert="horz" wrap="square" lIns="93284" tIns="46642" rIns="93284" bIns="46642"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160" name="TextBox 19"/>
          <p:cNvSpPr txBox="1">
            <a:spLocks noChangeArrowheads="1"/>
          </p:cNvSpPr>
          <p:nvPr/>
        </p:nvSpPr>
        <p:spPr bwMode="auto">
          <a:xfrm>
            <a:off x="824185" y="2407579"/>
            <a:ext cx="1763788" cy="356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84" tIns="46642" rIns="93284" bIns="46642"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ltLang="zh-CN" sz="1705" dirty="0">
                <a:solidFill>
                  <a:schemeClr val="tx1">
                    <a:lumMod val="65000"/>
                    <a:lumOff val="35000"/>
                  </a:schemeClr>
                </a:solidFill>
                <a:ea typeface="Segoe UI Emoji" panose="020B0502040204020203" pitchFamily="34" charset="0"/>
              </a:rPr>
              <a:t>YOUR TITLE</a:t>
            </a:r>
            <a:endParaRPr lang="zh-CN" altLang="en-US" sz="1705" dirty="0">
              <a:solidFill>
                <a:schemeClr val="tx1">
                  <a:lumMod val="65000"/>
                  <a:lumOff val="3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700" fill="hold"/>
                                        <p:tgtEl>
                                          <p:spTgt spid="28"/>
                                        </p:tgtEl>
                                        <p:attrNameLst>
                                          <p:attrName>ppt_w</p:attrName>
                                        </p:attrNameLst>
                                      </p:cBhvr>
                                      <p:tavLst>
                                        <p:tav tm="0">
                                          <p:val>
                                            <p:fltVal val="0"/>
                                          </p:val>
                                        </p:tav>
                                        <p:tav tm="100000">
                                          <p:val>
                                            <p:strVal val="#ppt_w"/>
                                          </p:val>
                                        </p:tav>
                                      </p:tavLst>
                                    </p:anim>
                                    <p:anim calcmode="lin" valueType="num">
                                      <p:cBhvr>
                                        <p:cTn id="8" dur="700" fill="hold"/>
                                        <p:tgtEl>
                                          <p:spTgt spid="28"/>
                                        </p:tgtEl>
                                        <p:attrNameLst>
                                          <p:attrName>ppt_h</p:attrName>
                                        </p:attrNameLst>
                                      </p:cBhvr>
                                      <p:tavLst>
                                        <p:tav tm="0">
                                          <p:val>
                                            <p:fltVal val="0"/>
                                          </p:val>
                                        </p:tav>
                                        <p:tav tm="100000">
                                          <p:val>
                                            <p:strVal val="#ppt_h"/>
                                          </p:val>
                                        </p:tav>
                                      </p:tavLst>
                                    </p:anim>
                                    <p:animEffect transition="in" filter="fade">
                                      <p:cBhvr>
                                        <p:cTn id="9" dur="700"/>
                                        <p:tgtEl>
                                          <p:spTgt spid="28"/>
                                        </p:tgtEl>
                                      </p:cBhvr>
                                    </p:animEffect>
                                  </p:childTnLst>
                                </p:cTn>
                              </p:par>
                              <p:par>
                                <p:cTn id="10" presetID="53" presetClass="entr" presetSubtype="16"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700" fill="hold"/>
                                        <p:tgtEl>
                                          <p:spTgt spid="29"/>
                                        </p:tgtEl>
                                        <p:attrNameLst>
                                          <p:attrName>ppt_w</p:attrName>
                                        </p:attrNameLst>
                                      </p:cBhvr>
                                      <p:tavLst>
                                        <p:tav tm="0">
                                          <p:val>
                                            <p:fltVal val="0"/>
                                          </p:val>
                                        </p:tav>
                                        <p:tav tm="100000">
                                          <p:val>
                                            <p:strVal val="#ppt_w"/>
                                          </p:val>
                                        </p:tav>
                                      </p:tavLst>
                                    </p:anim>
                                    <p:anim calcmode="lin" valueType="num">
                                      <p:cBhvr>
                                        <p:cTn id="13" dur="700" fill="hold"/>
                                        <p:tgtEl>
                                          <p:spTgt spid="29"/>
                                        </p:tgtEl>
                                        <p:attrNameLst>
                                          <p:attrName>ppt_h</p:attrName>
                                        </p:attrNameLst>
                                      </p:cBhvr>
                                      <p:tavLst>
                                        <p:tav tm="0">
                                          <p:val>
                                            <p:fltVal val="0"/>
                                          </p:val>
                                        </p:tav>
                                        <p:tav tm="100000">
                                          <p:val>
                                            <p:strVal val="#ppt_h"/>
                                          </p:val>
                                        </p:tav>
                                      </p:tavLst>
                                    </p:anim>
                                    <p:animEffect transition="in" filter="fade">
                                      <p:cBhvr>
                                        <p:cTn id="14" dur="700"/>
                                        <p:tgtEl>
                                          <p:spTgt spid="29"/>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p:cTn id="18" dur="500" fill="hold"/>
                                        <p:tgtEl>
                                          <p:spTgt spid="37"/>
                                        </p:tgtEl>
                                        <p:attrNameLst>
                                          <p:attrName>ppt_w</p:attrName>
                                        </p:attrNameLst>
                                      </p:cBhvr>
                                      <p:tavLst>
                                        <p:tav tm="0">
                                          <p:val>
                                            <p:fltVal val="0"/>
                                          </p:val>
                                        </p:tav>
                                        <p:tav tm="100000">
                                          <p:val>
                                            <p:strVal val="#ppt_w"/>
                                          </p:val>
                                        </p:tav>
                                      </p:tavLst>
                                    </p:anim>
                                    <p:anim calcmode="lin" valueType="num">
                                      <p:cBhvr>
                                        <p:cTn id="19" dur="500" fill="hold"/>
                                        <p:tgtEl>
                                          <p:spTgt spid="37"/>
                                        </p:tgtEl>
                                        <p:attrNameLst>
                                          <p:attrName>ppt_h</p:attrName>
                                        </p:attrNameLst>
                                      </p:cBhvr>
                                      <p:tavLst>
                                        <p:tav tm="0">
                                          <p:val>
                                            <p:fltVal val="0"/>
                                          </p:val>
                                        </p:tav>
                                        <p:tav tm="100000">
                                          <p:val>
                                            <p:strVal val="#ppt_h"/>
                                          </p:val>
                                        </p:tav>
                                      </p:tavLst>
                                    </p:anim>
                                    <p:animEffect transition="in" filter="fade">
                                      <p:cBhvr>
                                        <p:cTn id="20" dur="500"/>
                                        <p:tgtEl>
                                          <p:spTgt spid="37"/>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95"/>
                                        </p:tgtEl>
                                        <p:attrNameLst>
                                          <p:attrName>style.visibility</p:attrName>
                                        </p:attrNameLst>
                                      </p:cBhvr>
                                      <p:to>
                                        <p:strVal val="visible"/>
                                      </p:to>
                                    </p:set>
                                    <p:anim calcmode="lin" valueType="num">
                                      <p:cBhvr>
                                        <p:cTn id="24" dur="500" fill="hold"/>
                                        <p:tgtEl>
                                          <p:spTgt spid="95"/>
                                        </p:tgtEl>
                                        <p:attrNameLst>
                                          <p:attrName>ppt_w</p:attrName>
                                        </p:attrNameLst>
                                      </p:cBhvr>
                                      <p:tavLst>
                                        <p:tav tm="0">
                                          <p:val>
                                            <p:fltVal val="0"/>
                                          </p:val>
                                        </p:tav>
                                        <p:tav tm="100000">
                                          <p:val>
                                            <p:strVal val="#ppt_w"/>
                                          </p:val>
                                        </p:tav>
                                      </p:tavLst>
                                    </p:anim>
                                    <p:anim calcmode="lin" valueType="num">
                                      <p:cBhvr>
                                        <p:cTn id="25" dur="500" fill="hold"/>
                                        <p:tgtEl>
                                          <p:spTgt spid="95"/>
                                        </p:tgtEl>
                                        <p:attrNameLst>
                                          <p:attrName>ppt_h</p:attrName>
                                        </p:attrNameLst>
                                      </p:cBhvr>
                                      <p:tavLst>
                                        <p:tav tm="0">
                                          <p:val>
                                            <p:fltVal val="0"/>
                                          </p:val>
                                        </p:tav>
                                        <p:tav tm="100000">
                                          <p:val>
                                            <p:strVal val="#ppt_h"/>
                                          </p:val>
                                        </p:tav>
                                      </p:tavLst>
                                    </p:anim>
                                    <p:animEffect transition="in" filter="fade">
                                      <p:cBhvr>
                                        <p:cTn id="26" dur="500"/>
                                        <p:tgtEl>
                                          <p:spTgt spid="95"/>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103"/>
                                        </p:tgtEl>
                                        <p:attrNameLst>
                                          <p:attrName>style.visibility</p:attrName>
                                        </p:attrNameLst>
                                      </p:cBhvr>
                                      <p:to>
                                        <p:strVal val="visible"/>
                                      </p:to>
                                    </p:set>
                                    <p:anim calcmode="lin" valueType="num">
                                      <p:cBhvr>
                                        <p:cTn id="30" dur="500" fill="hold"/>
                                        <p:tgtEl>
                                          <p:spTgt spid="103"/>
                                        </p:tgtEl>
                                        <p:attrNameLst>
                                          <p:attrName>ppt_w</p:attrName>
                                        </p:attrNameLst>
                                      </p:cBhvr>
                                      <p:tavLst>
                                        <p:tav tm="0">
                                          <p:val>
                                            <p:fltVal val="0"/>
                                          </p:val>
                                        </p:tav>
                                        <p:tav tm="100000">
                                          <p:val>
                                            <p:strVal val="#ppt_w"/>
                                          </p:val>
                                        </p:tav>
                                      </p:tavLst>
                                    </p:anim>
                                    <p:anim calcmode="lin" valueType="num">
                                      <p:cBhvr>
                                        <p:cTn id="31" dur="500" fill="hold"/>
                                        <p:tgtEl>
                                          <p:spTgt spid="103"/>
                                        </p:tgtEl>
                                        <p:attrNameLst>
                                          <p:attrName>ppt_h</p:attrName>
                                        </p:attrNameLst>
                                      </p:cBhvr>
                                      <p:tavLst>
                                        <p:tav tm="0">
                                          <p:val>
                                            <p:fltVal val="0"/>
                                          </p:val>
                                        </p:tav>
                                        <p:tav tm="100000">
                                          <p:val>
                                            <p:strVal val="#ppt_h"/>
                                          </p:val>
                                        </p:tav>
                                      </p:tavLst>
                                    </p:anim>
                                    <p:animEffect transition="in" filter="fade">
                                      <p:cBhvr>
                                        <p:cTn id="32" dur="500"/>
                                        <p:tgtEl>
                                          <p:spTgt spid="103"/>
                                        </p:tgtEl>
                                      </p:cBhvr>
                                    </p:animEffect>
                                  </p:childTnLst>
                                </p:cTn>
                              </p:par>
                            </p:childTnLst>
                          </p:cTn>
                        </p:par>
                        <p:par>
                          <p:cTn id="33" fill="hold">
                            <p:stCondLst>
                              <p:cond delay="2500"/>
                            </p:stCondLst>
                            <p:childTnLst>
                              <p:par>
                                <p:cTn id="34" presetID="53" presetClass="entr" presetSubtype="16" fill="hold" nodeType="afterEffect">
                                  <p:stCondLst>
                                    <p:cond delay="0"/>
                                  </p:stCondLst>
                                  <p:childTnLst>
                                    <p:set>
                                      <p:cBhvr>
                                        <p:cTn id="35" dur="1" fill="hold">
                                          <p:stCondLst>
                                            <p:cond delay="0"/>
                                          </p:stCondLst>
                                        </p:cTn>
                                        <p:tgtEl>
                                          <p:spTgt spid="111"/>
                                        </p:tgtEl>
                                        <p:attrNameLst>
                                          <p:attrName>style.visibility</p:attrName>
                                        </p:attrNameLst>
                                      </p:cBhvr>
                                      <p:to>
                                        <p:strVal val="visible"/>
                                      </p:to>
                                    </p:set>
                                    <p:anim calcmode="lin" valueType="num">
                                      <p:cBhvr>
                                        <p:cTn id="36" dur="500" fill="hold"/>
                                        <p:tgtEl>
                                          <p:spTgt spid="111"/>
                                        </p:tgtEl>
                                        <p:attrNameLst>
                                          <p:attrName>ppt_w</p:attrName>
                                        </p:attrNameLst>
                                      </p:cBhvr>
                                      <p:tavLst>
                                        <p:tav tm="0">
                                          <p:val>
                                            <p:fltVal val="0"/>
                                          </p:val>
                                        </p:tav>
                                        <p:tav tm="100000">
                                          <p:val>
                                            <p:strVal val="#ppt_w"/>
                                          </p:val>
                                        </p:tav>
                                      </p:tavLst>
                                    </p:anim>
                                    <p:anim calcmode="lin" valueType="num">
                                      <p:cBhvr>
                                        <p:cTn id="37" dur="500" fill="hold"/>
                                        <p:tgtEl>
                                          <p:spTgt spid="111"/>
                                        </p:tgtEl>
                                        <p:attrNameLst>
                                          <p:attrName>ppt_h</p:attrName>
                                        </p:attrNameLst>
                                      </p:cBhvr>
                                      <p:tavLst>
                                        <p:tav tm="0">
                                          <p:val>
                                            <p:fltVal val="0"/>
                                          </p:val>
                                        </p:tav>
                                        <p:tav tm="100000">
                                          <p:val>
                                            <p:strVal val="#ppt_h"/>
                                          </p:val>
                                        </p:tav>
                                      </p:tavLst>
                                    </p:anim>
                                    <p:animEffect transition="in" filter="fade">
                                      <p:cBhvr>
                                        <p:cTn id="38" dur="500"/>
                                        <p:tgtEl>
                                          <p:spTgt spid="111"/>
                                        </p:tgtEl>
                                      </p:cBhvr>
                                    </p:animEffect>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81"/>
                                        </p:tgtEl>
                                        <p:attrNameLst>
                                          <p:attrName>style.visibility</p:attrName>
                                        </p:attrNameLst>
                                      </p:cBhvr>
                                      <p:to>
                                        <p:strVal val="visible"/>
                                      </p:to>
                                    </p:set>
                                    <p:anim calcmode="lin" valueType="num">
                                      <p:cBhvr>
                                        <p:cTn id="42" dur="500" fill="hold"/>
                                        <p:tgtEl>
                                          <p:spTgt spid="81"/>
                                        </p:tgtEl>
                                        <p:attrNameLst>
                                          <p:attrName>ppt_w</p:attrName>
                                        </p:attrNameLst>
                                      </p:cBhvr>
                                      <p:tavLst>
                                        <p:tav tm="0">
                                          <p:val>
                                            <p:fltVal val="0"/>
                                          </p:val>
                                        </p:tav>
                                        <p:tav tm="100000">
                                          <p:val>
                                            <p:strVal val="#ppt_w"/>
                                          </p:val>
                                        </p:tav>
                                      </p:tavLst>
                                    </p:anim>
                                    <p:anim calcmode="lin" valueType="num">
                                      <p:cBhvr>
                                        <p:cTn id="43" dur="500" fill="hold"/>
                                        <p:tgtEl>
                                          <p:spTgt spid="81"/>
                                        </p:tgtEl>
                                        <p:attrNameLst>
                                          <p:attrName>ppt_h</p:attrName>
                                        </p:attrNameLst>
                                      </p:cBhvr>
                                      <p:tavLst>
                                        <p:tav tm="0">
                                          <p:val>
                                            <p:fltVal val="0"/>
                                          </p:val>
                                        </p:tav>
                                        <p:tav tm="100000">
                                          <p:val>
                                            <p:strVal val="#ppt_h"/>
                                          </p:val>
                                        </p:tav>
                                      </p:tavLst>
                                    </p:anim>
                                    <p:animEffect transition="in" filter="fade">
                                      <p:cBhvr>
                                        <p:cTn id="44" dur="500"/>
                                        <p:tgtEl>
                                          <p:spTgt spid="81"/>
                                        </p:tgtEl>
                                      </p:cBhvr>
                                    </p:animEffect>
                                  </p:childTnLst>
                                </p:cTn>
                              </p:par>
                            </p:childTnLst>
                          </p:cTn>
                        </p:par>
                        <p:par>
                          <p:cTn id="45" fill="hold">
                            <p:stCondLst>
                              <p:cond delay="3500"/>
                            </p:stCondLst>
                            <p:childTnLst>
                              <p:par>
                                <p:cTn id="46" presetID="53" presetClass="entr" presetSubtype="16" fill="hold" nodeType="afterEffect">
                                  <p:stCondLst>
                                    <p:cond delay="0"/>
                                  </p:stCondLst>
                                  <p:childTnLst>
                                    <p:set>
                                      <p:cBhvr>
                                        <p:cTn id="47" dur="1" fill="hold">
                                          <p:stCondLst>
                                            <p:cond delay="0"/>
                                          </p:stCondLst>
                                        </p:cTn>
                                        <p:tgtEl>
                                          <p:spTgt spid="119"/>
                                        </p:tgtEl>
                                        <p:attrNameLst>
                                          <p:attrName>style.visibility</p:attrName>
                                        </p:attrNameLst>
                                      </p:cBhvr>
                                      <p:to>
                                        <p:strVal val="visible"/>
                                      </p:to>
                                    </p:set>
                                    <p:anim calcmode="lin" valueType="num">
                                      <p:cBhvr>
                                        <p:cTn id="48" dur="500" fill="hold"/>
                                        <p:tgtEl>
                                          <p:spTgt spid="119"/>
                                        </p:tgtEl>
                                        <p:attrNameLst>
                                          <p:attrName>ppt_w</p:attrName>
                                        </p:attrNameLst>
                                      </p:cBhvr>
                                      <p:tavLst>
                                        <p:tav tm="0">
                                          <p:val>
                                            <p:fltVal val="0"/>
                                          </p:val>
                                        </p:tav>
                                        <p:tav tm="100000">
                                          <p:val>
                                            <p:strVal val="#ppt_w"/>
                                          </p:val>
                                        </p:tav>
                                      </p:tavLst>
                                    </p:anim>
                                    <p:anim calcmode="lin" valueType="num">
                                      <p:cBhvr>
                                        <p:cTn id="49" dur="500" fill="hold"/>
                                        <p:tgtEl>
                                          <p:spTgt spid="119"/>
                                        </p:tgtEl>
                                        <p:attrNameLst>
                                          <p:attrName>ppt_h</p:attrName>
                                        </p:attrNameLst>
                                      </p:cBhvr>
                                      <p:tavLst>
                                        <p:tav tm="0">
                                          <p:val>
                                            <p:fltVal val="0"/>
                                          </p:val>
                                        </p:tav>
                                        <p:tav tm="100000">
                                          <p:val>
                                            <p:strVal val="#ppt_h"/>
                                          </p:val>
                                        </p:tav>
                                      </p:tavLst>
                                    </p:anim>
                                    <p:animEffect transition="in" filter="fade">
                                      <p:cBhvr>
                                        <p:cTn id="50" dur="500"/>
                                        <p:tgtEl>
                                          <p:spTgt spid="119"/>
                                        </p:tgtEl>
                                      </p:cBhvr>
                                    </p:animEffect>
                                  </p:childTnLst>
                                </p:cTn>
                              </p:par>
                            </p:childTnLst>
                          </p:cTn>
                        </p:par>
                        <p:par>
                          <p:cTn id="51" fill="hold">
                            <p:stCondLst>
                              <p:cond delay="4000"/>
                            </p:stCondLst>
                            <p:childTnLst>
                              <p:par>
                                <p:cTn id="52" presetID="42" presetClass="entr" presetSubtype="0" fill="hold" grpId="0" nodeType="afterEffect">
                                  <p:stCondLst>
                                    <p:cond delay="0"/>
                                  </p:stCondLst>
                                  <p:childTnLst>
                                    <p:set>
                                      <p:cBhvr>
                                        <p:cTn id="53" dur="1" fill="hold">
                                          <p:stCondLst>
                                            <p:cond delay="0"/>
                                          </p:stCondLst>
                                        </p:cTn>
                                        <p:tgtEl>
                                          <p:spTgt spid="148"/>
                                        </p:tgtEl>
                                        <p:attrNameLst>
                                          <p:attrName>style.visibility</p:attrName>
                                        </p:attrNameLst>
                                      </p:cBhvr>
                                      <p:to>
                                        <p:strVal val="visible"/>
                                      </p:to>
                                    </p:set>
                                    <p:animEffect transition="in" filter="fade">
                                      <p:cBhvr>
                                        <p:cTn id="54" dur="500"/>
                                        <p:tgtEl>
                                          <p:spTgt spid="148"/>
                                        </p:tgtEl>
                                      </p:cBhvr>
                                    </p:animEffect>
                                    <p:anim calcmode="lin" valueType="num">
                                      <p:cBhvr>
                                        <p:cTn id="55" dur="500" fill="hold"/>
                                        <p:tgtEl>
                                          <p:spTgt spid="148"/>
                                        </p:tgtEl>
                                        <p:attrNameLst>
                                          <p:attrName>ppt_x</p:attrName>
                                        </p:attrNameLst>
                                      </p:cBhvr>
                                      <p:tavLst>
                                        <p:tav tm="0">
                                          <p:val>
                                            <p:strVal val="#ppt_x"/>
                                          </p:val>
                                        </p:tav>
                                        <p:tav tm="100000">
                                          <p:val>
                                            <p:strVal val="#ppt_x"/>
                                          </p:val>
                                        </p:tav>
                                      </p:tavLst>
                                    </p:anim>
                                    <p:anim calcmode="lin" valueType="num">
                                      <p:cBhvr>
                                        <p:cTn id="56" dur="500" fill="hold"/>
                                        <p:tgtEl>
                                          <p:spTgt spid="148"/>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50"/>
                                        </p:tgtEl>
                                        <p:attrNameLst>
                                          <p:attrName>style.visibility</p:attrName>
                                        </p:attrNameLst>
                                      </p:cBhvr>
                                      <p:to>
                                        <p:strVal val="visible"/>
                                      </p:to>
                                    </p:set>
                                    <p:animEffect transition="in" filter="fade">
                                      <p:cBhvr>
                                        <p:cTn id="59" dur="500"/>
                                        <p:tgtEl>
                                          <p:spTgt spid="150"/>
                                        </p:tgtEl>
                                      </p:cBhvr>
                                    </p:animEffect>
                                    <p:anim calcmode="lin" valueType="num">
                                      <p:cBhvr>
                                        <p:cTn id="60" dur="500" fill="hold"/>
                                        <p:tgtEl>
                                          <p:spTgt spid="150"/>
                                        </p:tgtEl>
                                        <p:attrNameLst>
                                          <p:attrName>ppt_x</p:attrName>
                                        </p:attrNameLst>
                                      </p:cBhvr>
                                      <p:tavLst>
                                        <p:tav tm="0">
                                          <p:val>
                                            <p:strVal val="#ppt_x"/>
                                          </p:val>
                                        </p:tav>
                                        <p:tav tm="100000">
                                          <p:val>
                                            <p:strVal val="#ppt_x"/>
                                          </p:val>
                                        </p:tav>
                                      </p:tavLst>
                                    </p:anim>
                                    <p:anim calcmode="lin" valueType="num">
                                      <p:cBhvr>
                                        <p:cTn id="61" dur="500" fill="hold"/>
                                        <p:tgtEl>
                                          <p:spTgt spid="150"/>
                                        </p:tgtEl>
                                        <p:attrNameLst>
                                          <p:attrName>ppt_y</p:attrName>
                                        </p:attrNameLst>
                                      </p:cBhvr>
                                      <p:tavLst>
                                        <p:tav tm="0">
                                          <p:val>
                                            <p:strVal val="#ppt_y+.1"/>
                                          </p:val>
                                        </p:tav>
                                        <p:tav tm="100000">
                                          <p:val>
                                            <p:strVal val="#ppt_y"/>
                                          </p:val>
                                        </p:tav>
                                      </p:tavLst>
                                    </p:anim>
                                  </p:childTnLst>
                                </p:cTn>
                              </p:par>
                            </p:childTnLst>
                          </p:cTn>
                        </p:par>
                        <p:par>
                          <p:cTn id="62" fill="hold">
                            <p:stCondLst>
                              <p:cond delay="4500"/>
                            </p:stCondLst>
                            <p:childTnLst>
                              <p:par>
                                <p:cTn id="63" presetID="42" presetClass="entr" presetSubtype="0" fill="hold" grpId="0" nodeType="afterEffect">
                                  <p:stCondLst>
                                    <p:cond delay="0"/>
                                  </p:stCondLst>
                                  <p:childTnLst>
                                    <p:set>
                                      <p:cBhvr>
                                        <p:cTn id="64" dur="1" fill="hold">
                                          <p:stCondLst>
                                            <p:cond delay="0"/>
                                          </p:stCondLst>
                                        </p:cTn>
                                        <p:tgtEl>
                                          <p:spTgt spid="147"/>
                                        </p:tgtEl>
                                        <p:attrNameLst>
                                          <p:attrName>style.visibility</p:attrName>
                                        </p:attrNameLst>
                                      </p:cBhvr>
                                      <p:to>
                                        <p:strVal val="visible"/>
                                      </p:to>
                                    </p:set>
                                    <p:animEffect transition="in" filter="fade">
                                      <p:cBhvr>
                                        <p:cTn id="65" dur="500"/>
                                        <p:tgtEl>
                                          <p:spTgt spid="147"/>
                                        </p:tgtEl>
                                      </p:cBhvr>
                                    </p:animEffect>
                                    <p:anim calcmode="lin" valueType="num">
                                      <p:cBhvr>
                                        <p:cTn id="66" dur="500" fill="hold"/>
                                        <p:tgtEl>
                                          <p:spTgt spid="147"/>
                                        </p:tgtEl>
                                        <p:attrNameLst>
                                          <p:attrName>ppt_x</p:attrName>
                                        </p:attrNameLst>
                                      </p:cBhvr>
                                      <p:tavLst>
                                        <p:tav tm="0">
                                          <p:val>
                                            <p:strVal val="#ppt_x"/>
                                          </p:val>
                                        </p:tav>
                                        <p:tav tm="100000">
                                          <p:val>
                                            <p:strVal val="#ppt_x"/>
                                          </p:val>
                                        </p:tav>
                                      </p:tavLst>
                                    </p:anim>
                                    <p:anim calcmode="lin" valueType="num">
                                      <p:cBhvr>
                                        <p:cTn id="67" dur="500" fill="hold"/>
                                        <p:tgtEl>
                                          <p:spTgt spid="147"/>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149"/>
                                        </p:tgtEl>
                                        <p:attrNameLst>
                                          <p:attrName>style.visibility</p:attrName>
                                        </p:attrNameLst>
                                      </p:cBhvr>
                                      <p:to>
                                        <p:strVal val="visible"/>
                                      </p:to>
                                    </p:set>
                                    <p:animEffect transition="in" filter="fade">
                                      <p:cBhvr>
                                        <p:cTn id="70" dur="500"/>
                                        <p:tgtEl>
                                          <p:spTgt spid="149"/>
                                        </p:tgtEl>
                                      </p:cBhvr>
                                    </p:animEffect>
                                    <p:anim calcmode="lin" valueType="num">
                                      <p:cBhvr>
                                        <p:cTn id="71" dur="500" fill="hold"/>
                                        <p:tgtEl>
                                          <p:spTgt spid="149"/>
                                        </p:tgtEl>
                                        <p:attrNameLst>
                                          <p:attrName>ppt_x</p:attrName>
                                        </p:attrNameLst>
                                      </p:cBhvr>
                                      <p:tavLst>
                                        <p:tav tm="0">
                                          <p:val>
                                            <p:strVal val="#ppt_x"/>
                                          </p:val>
                                        </p:tav>
                                        <p:tav tm="100000">
                                          <p:val>
                                            <p:strVal val="#ppt_x"/>
                                          </p:val>
                                        </p:tav>
                                      </p:tavLst>
                                    </p:anim>
                                    <p:anim calcmode="lin" valueType="num">
                                      <p:cBhvr>
                                        <p:cTn id="72" dur="500" fill="hold"/>
                                        <p:tgtEl>
                                          <p:spTgt spid="149"/>
                                        </p:tgtEl>
                                        <p:attrNameLst>
                                          <p:attrName>ppt_y</p:attrName>
                                        </p:attrNameLst>
                                      </p:cBhvr>
                                      <p:tavLst>
                                        <p:tav tm="0">
                                          <p:val>
                                            <p:strVal val="#ppt_y+.1"/>
                                          </p:val>
                                        </p:tav>
                                        <p:tav tm="100000">
                                          <p:val>
                                            <p:strVal val="#ppt_y"/>
                                          </p:val>
                                        </p:tav>
                                      </p:tavLst>
                                    </p:anim>
                                  </p:childTnLst>
                                </p:cTn>
                              </p:par>
                            </p:childTnLst>
                          </p:cTn>
                        </p:par>
                        <p:par>
                          <p:cTn id="73" fill="hold">
                            <p:stCondLst>
                              <p:cond delay="5000"/>
                            </p:stCondLst>
                            <p:childTnLst>
                              <p:par>
                                <p:cTn id="74" presetID="42" presetClass="entr" presetSubtype="0" fill="hold" grpId="0" nodeType="afterEffect">
                                  <p:stCondLst>
                                    <p:cond delay="0"/>
                                  </p:stCondLst>
                                  <p:childTnLst>
                                    <p:set>
                                      <p:cBhvr>
                                        <p:cTn id="75" dur="1" fill="hold">
                                          <p:stCondLst>
                                            <p:cond delay="0"/>
                                          </p:stCondLst>
                                        </p:cTn>
                                        <p:tgtEl>
                                          <p:spTgt spid="160"/>
                                        </p:tgtEl>
                                        <p:attrNameLst>
                                          <p:attrName>style.visibility</p:attrName>
                                        </p:attrNameLst>
                                      </p:cBhvr>
                                      <p:to>
                                        <p:strVal val="visible"/>
                                      </p:to>
                                    </p:set>
                                    <p:animEffect transition="in" filter="fade">
                                      <p:cBhvr>
                                        <p:cTn id="76" dur="500"/>
                                        <p:tgtEl>
                                          <p:spTgt spid="160"/>
                                        </p:tgtEl>
                                      </p:cBhvr>
                                    </p:animEffect>
                                    <p:anim calcmode="lin" valueType="num">
                                      <p:cBhvr>
                                        <p:cTn id="77" dur="500" fill="hold"/>
                                        <p:tgtEl>
                                          <p:spTgt spid="160"/>
                                        </p:tgtEl>
                                        <p:attrNameLst>
                                          <p:attrName>ppt_x</p:attrName>
                                        </p:attrNameLst>
                                      </p:cBhvr>
                                      <p:tavLst>
                                        <p:tav tm="0">
                                          <p:val>
                                            <p:strVal val="#ppt_x"/>
                                          </p:val>
                                        </p:tav>
                                        <p:tav tm="100000">
                                          <p:val>
                                            <p:strVal val="#ppt_x"/>
                                          </p:val>
                                        </p:tav>
                                      </p:tavLst>
                                    </p:anim>
                                    <p:anim calcmode="lin" valueType="num">
                                      <p:cBhvr>
                                        <p:cTn id="78" dur="500" fill="hold"/>
                                        <p:tgtEl>
                                          <p:spTgt spid="160"/>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154"/>
                                        </p:tgtEl>
                                        <p:attrNameLst>
                                          <p:attrName>style.visibility</p:attrName>
                                        </p:attrNameLst>
                                      </p:cBhvr>
                                      <p:to>
                                        <p:strVal val="visible"/>
                                      </p:to>
                                    </p:set>
                                    <p:animEffect transition="in" filter="fade">
                                      <p:cBhvr>
                                        <p:cTn id="81" dur="500"/>
                                        <p:tgtEl>
                                          <p:spTgt spid="154"/>
                                        </p:tgtEl>
                                      </p:cBhvr>
                                    </p:animEffect>
                                    <p:anim calcmode="lin" valueType="num">
                                      <p:cBhvr>
                                        <p:cTn id="82" dur="500" fill="hold"/>
                                        <p:tgtEl>
                                          <p:spTgt spid="154"/>
                                        </p:tgtEl>
                                        <p:attrNameLst>
                                          <p:attrName>ppt_x</p:attrName>
                                        </p:attrNameLst>
                                      </p:cBhvr>
                                      <p:tavLst>
                                        <p:tav tm="0">
                                          <p:val>
                                            <p:strVal val="#ppt_x"/>
                                          </p:val>
                                        </p:tav>
                                        <p:tav tm="100000">
                                          <p:val>
                                            <p:strVal val="#ppt_x"/>
                                          </p:val>
                                        </p:tav>
                                      </p:tavLst>
                                    </p:anim>
                                    <p:anim calcmode="lin" valueType="num">
                                      <p:cBhvr>
                                        <p:cTn id="83" dur="500" fill="hold"/>
                                        <p:tgtEl>
                                          <p:spTgt spid="154"/>
                                        </p:tgtEl>
                                        <p:attrNameLst>
                                          <p:attrName>ppt_y</p:attrName>
                                        </p:attrNameLst>
                                      </p:cBhvr>
                                      <p:tavLst>
                                        <p:tav tm="0">
                                          <p:val>
                                            <p:strVal val="#ppt_y+.1"/>
                                          </p:val>
                                        </p:tav>
                                        <p:tav tm="100000">
                                          <p:val>
                                            <p:strVal val="#ppt_y"/>
                                          </p:val>
                                        </p:tav>
                                      </p:tavLst>
                                    </p:anim>
                                  </p:childTnLst>
                                </p:cTn>
                              </p:par>
                            </p:childTnLst>
                          </p:cTn>
                        </p:par>
                        <p:par>
                          <p:cTn id="84" fill="hold">
                            <p:stCondLst>
                              <p:cond delay="5500"/>
                            </p:stCondLst>
                            <p:childTnLst>
                              <p:par>
                                <p:cTn id="85" presetID="42" presetClass="entr" presetSubtype="0" fill="hold" grpId="0" nodeType="afterEffect">
                                  <p:stCondLst>
                                    <p:cond delay="0"/>
                                  </p:stCondLst>
                                  <p:childTnLst>
                                    <p:set>
                                      <p:cBhvr>
                                        <p:cTn id="86" dur="1" fill="hold">
                                          <p:stCondLst>
                                            <p:cond delay="0"/>
                                          </p:stCondLst>
                                        </p:cTn>
                                        <p:tgtEl>
                                          <p:spTgt spid="159"/>
                                        </p:tgtEl>
                                        <p:attrNameLst>
                                          <p:attrName>style.visibility</p:attrName>
                                        </p:attrNameLst>
                                      </p:cBhvr>
                                      <p:to>
                                        <p:strVal val="visible"/>
                                      </p:to>
                                    </p:set>
                                    <p:animEffect transition="in" filter="fade">
                                      <p:cBhvr>
                                        <p:cTn id="87" dur="500"/>
                                        <p:tgtEl>
                                          <p:spTgt spid="159"/>
                                        </p:tgtEl>
                                      </p:cBhvr>
                                    </p:animEffect>
                                    <p:anim calcmode="lin" valueType="num">
                                      <p:cBhvr>
                                        <p:cTn id="88" dur="500" fill="hold"/>
                                        <p:tgtEl>
                                          <p:spTgt spid="159"/>
                                        </p:tgtEl>
                                        <p:attrNameLst>
                                          <p:attrName>ppt_x</p:attrName>
                                        </p:attrNameLst>
                                      </p:cBhvr>
                                      <p:tavLst>
                                        <p:tav tm="0">
                                          <p:val>
                                            <p:strVal val="#ppt_x"/>
                                          </p:val>
                                        </p:tav>
                                        <p:tav tm="100000">
                                          <p:val>
                                            <p:strVal val="#ppt_x"/>
                                          </p:val>
                                        </p:tav>
                                      </p:tavLst>
                                    </p:anim>
                                    <p:anim calcmode="lin" valueType="num">
                                      <p:cBhvr>
                                        <p:cTn id="89" dur="500" fill="hold"/>
                                        <p:tgtEl>
                                          <p:spTgt spid="159"/>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153"/>
                                        </p:tgtEl>
                                        <p:attrNameLst>
                                          <p:attrName>style.visibility</p:attrName>
                                        </p:attrNameLst>
                                      </p:cBhvr>
                                      <p:to>
                                        <p:strVal val="visible"/>
                                      </p:to>
                                    </p:set>
                                    <p:animEffect transition="in" filter="fade">
                                      <p:cBhvr>
                                        <p:cTn id="92" dur="500"/>
                                        <p:tgtEl>
                                          <p:spTgt spid="153"/>
                                        </p:tgtEl>
                                      </p:cBhvr>
                                    </p:animEffect>
                                    <p:anim calcmode="lin" valueType="num">
                                      <p:cBhvr>
                                        <p:cTn id="93" dur="500" fill="hold"/>
                                        <p:tgtEl>
                                          <p:spTgt spid="153"/>
                                        </p:tgtEl>
                                        <p:attrNameLst>
                                          <p:attrName>ppt_x</p:attrName>
                                        </p:attrNameLst>
                                      </p:cBhvr>
                                      <p:tavLst>
                                        <p:tav tm="0">
                                          <p:val>
                                            <p:strVal val="#ppt_x"/>
                                          </p:val>
                                        </p:tav>
                                        <p:tav tm="100000">
                                          <p:val>
                                            <p:strVal val="#ppt_x"/>
                                          </p:val>
                                        </p:tav>
                                      </p:tavLst>
                                    </p:anim>
                                    <p:anim calcmode="lin" valueType="num">
                                      <p:cBhvr>
                                        <p:cTn id="94" dur="500" fill="hold"/>
                                        <p:tgtEl>
                                          <p:spTgt spid="153"/>
                                        </p:tgtEl>
                                        <p:attrNameLst>
                                          <p:attrName>ppt_y</p:attrName>
                                        </p:attrNameLst>
                                      </p:cBhvr>
                                      <p:tavLst>
                                        <p:tav tm="0">
                                          <p:val>
                                            <p:strVal val="#ppt_y+.1"/>
                                          </p:val>
                                        </p:tav>
                                        <p:tav tm="100000">
                                          <p:val>
                                            <p:strVal val="#ppt_y"/>
                                          </p:val>
                                        </p:tav>
                                      </p:tavLst>
                                    </p:anim>
                                  </p:childTnLst>
                                </p:cTn>
                              </p:par>
                            </p:childTnLst>
                          </p:cTn>
                        </p:par>
                        <p:par>
                          <p:cTn id="95" fill="hold">
                            <p:stCondLst>
                              <p:cond delay="6000"/>
                            </p:stCondLst>
                            <p:childTnLst>
                              <p:par>
                                <p:cTn id="96" presetID="42" presetClass="entr" presetSubtype="0" fill="hold" grpId="0" nodeType="afterEffect">
                                  <p:stCondLst>
                                    <p:cond delay="0"/>
                                  </p:stCondLst>
                                  <p:childTnLst>
                                    <p:set>
                                      <p:cBhvr>
                                        <p:cTn id="97" dur="1" fill="hold">
                                          <p:stCondLst>
                                            <p:cond delay="0"/>
                                          </p:stCondLst>
                                        </p:cTn>
                                        <p:tgtEl>
                                          <p:spTgt spid="158"/>
                                        </p:tgtEl>
                                        <p:attrNameLst>
                                          <p:attrName>style.visibility</p:attrName>
                                        </p:attrNameLst>
                                      </p:cBhvr>
                                      <p:to>
                                        <p:strVal val="visible"/>
                                      </p:to>
                                    </p:set>
                                    <p:animEffect transition="in" filter="fade">
                                      <p:cBhvr>
                                        <p:cTn id="98" dur="500"/>
                                        <p:tgtEl>
                                          <p:spTgt spid="158"/>
                                        </p:tgtEl>
                                      </p:cBhvr>
                                    </p:animEffect>
                                    <p:anim calcmode="lin" valueType="num">
                                      <p:cBhvr>
                                        <p:cTn id="99" dur="500" fill="hold"/>
                                        <p:tgtEl>
                                          <p:spTgt spid="158"/>
                                        </p:tgtEl>
                                        <p:attrNameLst>
                                          <p:attrName>ppt_x</p:attrName>
                                        </p:attrNameLst>
                                      </p:cBhvr>
                                      <p:tavLst>
                                        <p:tav tm="0">
                                          <p:val>
                                            <p:strVal val="#ppt_x"/>
                                          </p:val>
                                        </p:tav>
                                        <p:tav tm="100000">
                                          <p:val>
                                            <p:strVal val="#ppt_x"/>
                                          </p:val>
                                        </p:tav>
                                      </p:tavLst>
                                    </p:anim>
                                    <p:anim calcmode="lin" valueType="num">
                                      <p:cBhvr>
                                        <p:cTn id="100" dur="500" fill="hold"/>
                                        <p:tgtEl>
                                          <p:spTgt spid="158"/>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156"/>
                                        </p:tgtEl>
                                        <p:attrNameLst>
                                          <p:attrName>style.visibility</p:attrName>
                                        </p:attrNameLst>
                                      </p:cBhvr>
                                      <p:to>
                                        <p:strVal val="visible"/>
                                      </p:to>
                                    </p:set>
                                    <p:animEffect transition="in" filter="fade">
                                      <p:cBhvr>
                                        <p:cTn id="103" dur="500"/>
                                        <p:tgtEl>
                                          <p:spTgt spid="156"/>
                                        </p:tgtEl>
                                      </p:cBhvr>
                                    </p:animEffect>
                                    <p:anim calcmode="lin" valueType="num">
                                      <p:cBhvr>
                                        <p:cTn id="104" dur="500" fill="hold"/>
                                        <p:tgtEl>
                                          <p:spTgt spid="156"/>
                                        </p:tgtEl>
                                        <p:attrNameLst>
                                          <p:attrName>ppt_x</p:attrName>
                                        </p:attrNameLst>
                                      </p:cBhvr>
                                      <p:tavLst>
                                        <p:tav tm="0">
                                          <p:val>
                                            <p:strVal val="#ppt_x"/>
                                          </p:val>
                                        </p:tav>
                                        <p:tav tm="100000">
                                          <p:val>
                                            <p:strVal val="#ppt_x"/>
                                          </p:val>
                                        </p:tav>
                                      </p:tavLst>
                                    </p:anim>
                                    <p:anim calcmode="lin" valueType="num">
                                      <p:cBhvr>
                                        <p:cTn id="105" dur="500" fill="hold"/>
                                        <p:tgtEl>
                                          <p:spTgt spid="156"/>
                                        </p:tgtEl>
                                        <p:attrNameLst>
                                          <p:attrName>ppt_y</p:attrName>
                                        </p:attrNameLst>
                                      </p:cBhvr>
                                      <p:tavLst>
                                        <p:tav tm="0">
                                          <p:val>
                                            <p:strVal val="#ppt_y+.1"/>
                                          </p:val>
                                        </p:tav>
                                        <p:tav tm="100000">
                                          <p:val>
                                            <p:strVal val="#ppt_y"/>
                                          </p:val>
                                        </p:tav>
                                      </p:tavLst>
                                    </p:anim>
                                  </p:childTnLst>
                                </p:cTn>
                              </p:par>
                            </p:childTnLst>
                          </p:cTn>
                        </p:par>
                        <p:par>
                          <p:cTn id="106" fill="hold">
                            <p:stCondLst>
                              <p:cond delay="6500"/>
                            </p:stCondLst>
                            <p:childTnLst>
                              <p:par>
                                <p:cTn id="107" presetID="42" presetClass="entr" presetSubtype="0" fill="hold" grpId="0" nodeType="afterEffect">
                                  <p:stCondLst>
                                    <p:cond delay="0"/>
                                  </p:stCondLst>
                                  <p:childTnLst>
                                    <p:set>
                                      <p:cBhvr>
                                        <p:cTn id="108" dur="1" fill="hold">
                                          <p:stCondLst>
                                            <p:cond delay="0"/>
                                          </p:stCondLst>
                                        </p:cTn>
                                        <p:tgtEl>
                                          <p:spTgt spid="157"/>
                                        </p:tgtEl>
                                        <p:attrNameLst>
                                          <p:attrName>style.visibility</p:attrName>
                                        </p:attrNameLst>
                                      </p:cBhvr>
                                      <p:to>
                                        <p:strVal val="visible"/>
                                      </p:to>
                                    </p:set>
                                    <p:animEffect transition="in" filter="fade">
                                      <p:cBhvr>
                                        <p:cTn id="109" dur="500"/>
                                        <p:tgtEl>
                                          <p:spTgt spid="157"/>
                                        </p:tgtEl>
                                      </p:cBhvr>
                                    </p:animEffect>
                                    <p:anim calcmode="lin" valueType="num">
                                      <p:cBhvr>
                                        <p:cTn id="110" dur="500" fill="hold"/>
                                        <p:tgtEl>
                                          <p:spTgt spid="157"/>
                                        </p:tgtEl>
                                        <p:attrNameLst>
                                          <p:attrName>ppt_x</p:attrName>
                                        </p:attrNameLst>
                                      </p:cBhvr>
                                      <p:tavLst>
                                        <p:tav tm="0">
                                          <p:val>
                                            <p:strVal val="#ppt_x"/>
                                          </p:val>
                                        </p:tav>
                                        <p:tav tm="100000">
                                          <p:val>
                                            <p:strVal val="#ppt_x"/>
                                          </p:val>
                                        </p:tav>
                                      </p:tavLst>
                                    </p:anim>
                                    <p:anim calcmode="lin" valueType="num">
                                      <p:cBhvr>
                                        <p:cTn id="111" dur="500" fill="hold"/>
                                        <p:tgtEl>
                                          <p:spTgt spid="157"/>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155"/>
                                        </p:tgtEl>
                                        <p:attrNameLst>
                                          <p:attrName>style.visibility</p:attrName>
                                        </p:attrNameLst>
                                      </p:cBhvr>
                                      <p:to>
                                        <p:strVal val="visible"/>
                                      </p:to>
                                    </p:set>
                                    <p:animEffect transition="in" filter="fade">
                                      <p:cBhvr>
                                        <p:cTn id="114" dur="500"/>
                                        <p:tgtEl>
                                          <p:spTgt spid="155"/>
                                        </p:tgtEl>
                                      </p:cBhvr>
                                    </p:animEffect>
                                    <p:anim calcmode="lin" valueType="num">
                                      <p:cBhvr>
                                        <p:cTn id="115" dur="500" fill="hold"/>
                                        <p:tgtEl>
                                          <p:spTgt spid="155"/>
                                        </p:tgtEl>
                                        <p:attrNameLst>
                                          <p:attrName>ppt_x</p:attrName>
                                        </p:attrNameLst>
                                      </p:cBhvr>
                                      <p:tavLst>
                                        <p:tav tm="0">
                                          <p:val>
                                            <p:strVal val="#ppt_x"/>
                                          </p:val>
                                        </p:tav>
                                        <p:tav tm="100000">
                                          <p:val>
                                            <p:strVal val="#ppt_x"/>
                                          </p:val>
                                        </p:tav>
                                      </p:tavLst>
                                    </p:anim>
                                    <p:anim calcmode="lin" valueType="num">
                                      <p:cBhvr>
                                        <p:cTn id="116" dur="500" fill="hold"/>
                                        <p:tgtEl>
                                          <p:spTgt spid="1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47" grpId="0"/>
      <p:bldP spid="148" grpId="0"/>
      <p:bldP spid="149" grpId="0"/>
      <p:bldP spid="150" grpId="0"/>
      <p:bldP spid="153" grpId="0"/>
      <p:bldP spid="154" grpId="0"/>
      <p:bldP spid="155" grpId="0"/>
      <p:bldP spid="156" grpId="0"/>
      <p:bldP spid="157" grpId="0"/>
      <p:bldP spid="158" grpId="0"/>
      <p:bldP spid="159" grpId="0"/>
      <p:bldP spid="16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Users\Thinkpad\Desktop\111.pn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10249" t="23624" r="32608" b="6241"/>
          <a:stretch>
            <a:fillRect/>
          </a:stretch>
        </p:blipFill>
        <p:spPr bwMode="auto">
          <a:xfrm>
            <a:off x="768237" y="1308215"/>
            <a:ext cx="4326204" cy="331788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5319456" y="1470700"/>
            <a:ext cx="1885684" cy="250923"/>
          </a:xfrm>
          <a:prstGeom prst="rect">
            <a:avLst/>
          </a:prstGeom>
          <a:noFill/>
        </p:spPr>
        <p:txBody>
          <a:bodyPr wrap="square" lIns="82808" tIns="41403" rIns="82808" bIns="41403" rtlCol="0">
            <a:spAutoFit/>
          </a:bodyPr>
          <a:lstStyle/>
          <a:p>
            <a:pPr marL="155575" indent="-155575">
              <a:buFont typeface="Arial" panose="020B0604020202020204" pitchFamily="34" charset="0"/>
              <a:buChar char="•"/>
            </a:pPr>
            <a:r>
              <a:rPr lang="zh-CN" altLang="en-US" sz="1100" b="1" dirty="0">
                <a:latin typeface="微软雅黑" pitchFamily="34" charset="-122"/>
                <a:ea typeface="微软雅黑" pitchFamily="34" charset="-122"/>
              </a:rPr>
              <a:t>单击此处添加文字</a:t>
            </a:r>
            <a:endParaRPr lang="zh-CN" altLang="en-US" sz="1100" b="1" dirty="0">
              <a:latin typeface="微软雅黑" pitchFamily="34" charset="-122"/>
              <a:ea typeface="微软雅黑" pitchFamily="34" charset="-122"/>
            </a:endParaRPr>
          </a:p>
        </p:txBody>
      </p:sp>
      <p:sp>
        <p:nvSpPr>
          <p:cNvPr id="4" name="TextBox 3"/>
          <p:cNvSpPr txBox="1"/>
          <p:nvPr/>
        </p:nvSpPr>
        <p:spPr>
          <a:xfrm>
            <a:off x="5304272" y="1700970"/>
            <a:ext cx="3004125" cy="637612"/>
          </a:xfrm>
          <a:prstGeom prst="rect">
            <a:avLst/>
          </a:prstGeom>
          <a:noFill/>
        </p:spPr>
        <p:txBody>
          <a:bodyPr wrap="square" lIns="82808" tIns="41403" rIns="82808" bIns="41403" rtlCol="0">
            <a:spAutoFit/>
          </a:bodyPr>
          <a:lstStyle>
            <a:defPPr>
              <a:defRPr lang="zh-CN"/>
            </a:defPPr>
            <a:lvl1pPr>
              <a:defRPr sz="1200">
                <a:solidFill>
                  <a:schemeClr val="tx1">
                    <a:lumMod val="65000"/>
                    <a:lumOff val="35000"/>
                  </a:schemeClr>
                </a:solidFill>
                <a:latin typeface="微软雅黑" pitchFamily="34" charset="-122"/>
                <a:ea typeface="微软雅黑" pitchFamily="34" charset="-122"/>
              </a:defRPr>
            </a:lvl1pPr>
          </a:lstStyle>
          <a:p>
            <a:r>
              <a:rPr lang="zh-CN" altLang="en-US" dirty="0"/>
              <a:t>单击此处添加</a:t>
            </a:r>
            <a:r>
              <a:rPr lang="zh-CN" altLang="en-US" dirty="0" smtClean="0"/>
              <a:t>文字</a:t>
            </a:r>
            <a:r>
              <a:rPr lang="zh-CN" altLang="en-US" dirty="0"/>
              <a:t>单击此处添加</a:t>
            </a:r>
            <a:r>
              <a:rPr lang="zh-CN" altLang="en-US" dirty="0" smtClean="0"/>
              <a:t>文字单击</a:t>
            </a:r>
            <a:r>
              <a:rPr lang="zh-CN" altLang="en-US" dirty="0"/>
              <a:t>此处添加</a:t>
            </a:r>
            <a:r>
              <a:rPr lang="zh-CN" altLang="en-US" dirty="0" smtClean="0"/>
              <a:t>文字单击</a:t>
            </a:r>
            <a:r>
              <a:rPr lang="zh-CN" altLang="en-US" dirty="0"/>
              <a:t>此处添加</a:t>
            </a:r>
            <a:r>
              <a:rPr lang="zh-CN" altLang="en-US" dirty="0" smtClean="0"/>
              <a:t>文字单击</a:t>
            </a:r>
            <a:r>
              <a:rPr lang="zh-CN" altLang="en-US" dirty="0"/>
              <a:t>此处添加</a:t>
            </a:r>
            <a:r>
              <a:rPr lang="zh-CN" altLang="en-US" dirty="0" smtClean="0"/>
              <a:t>文字</a:t>
            </a:r>
            <a:endParaRPr lang="zh-CN" altLang="en-US" dirty="0"/>
          </a:p>
        </p:txBody>
      </p:sp>
      <p:cxnSp>
        <p:nvCxnSpPr>
          <p:cNvPr id="5" name="直接连接符 4"/>
          <p:cNvCxnSpPr/>
          <p:nvPr/>
        </p:nvCxnSpPr>
        <p:spPr>
          <a:xfrm>
            <a:off x="5369479" y="1700969"/>
            <a:ext cx="2803912" cy="0"/>
          </a:xfrm>
          <a:prstGeom prst="line">
            <a:avLst/>
          </a:prstGeom>
          <a:ln>
            <a:solidFill>
              <a:srgbClr val="0075C2"/>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5304272" y="2299873"/>
            <a:ext cx="1885684" cy="250923"/>
          </a:xfrm>
          <a:prstGeom prst="rect">
            <a:avLst/>
          </a:prstGeom>
          <a:noFill/>
        </p:spPr>
        <p:txBody>
          <a:bodyPr wrap="square" lIns="82808" tIns="41403" rIns="82808" bIns="41403" rtlCol="0">
            <a:spAutoFit/>
          </a:bodyPr>
          <a:lstStyle/>
          <a:p>
            <a:pPr marL="155575" indent="-155575">
              <a:buFont typeface="Arial" panose="020B0604020202020204" pitchFamily="34" charset="0"/>
              <a:buChar char="•"/>
            </a:pPr>
            <a:r>
              <a:rPr lang="zh-CN" altLang="en-US" sz="1100" b="1" dirty="0">
                <a:latin typeface="微软雅黑" pitchFamily="34" charset="-122"/>
                <a:ea typeface="微软雅黑" pitchFamily="34" charset="-122"/>
              </a:rPr>
              <a:t>单击此处添加文字</a:t>
            </a:r>
            <a:endParaRPr lang="zh-CN" altLang="en-US" sz="1100" b="1" dirty="0">
              <a:latin typeface="微软雅黑" pitchFamily="34" charset="-122"/>
              <a:ea typeface="微软雅黑" pitchFamily="34" charset="-122"/>
            </a:endParaRPr>
          </a:p>
        </p:txBody>
      </p:sp>
      <p:sp>
        <p:nvSpPr>
          <p:cNvPr id="7" name="TextBox 6"/>
          <p:cNvSpPr txBox="1"/>
          <p:nvPr/>
        </p:nvSpPr>
        <p:spPr>
          <a:xfrm>
            <a:off x="5289088" y="2530142"/>
            <a:ext cx="3004125" cy="637612"/>
          </a:xfrm>
          <a:prstGeom prst="rect">
            <a:avLst/>
          </a:prstGeom>
          <a:noFill/>
        </p:spPr>
        <p:txBody>
          <a:bodyPr wrap="square" lIns="82808" tIns="41403" rIns="82808" bIns="41403" rtlCol="0">
            <a:spAutoFit/>
          </a:bodyPr>
          <a:lstStyle>
            <a:defPPr>
              <a:defRPr lang="zh-CN"/>
            </a:defPPr>
            <a:lvl1pPr>
              <a:defRPr sz="1200">
                <a:solidFill>
                  <a:schemeClr val="tx1">
                    <a:lumMod val="65000"/>
                    <a:lumOff val="35000"/>
                  </a:schemeClr>
                </a:solidFill>
                <a:latin typeface="微软雅黑" pitchFamily="34" charset="-122"/>
                <a:ea typeface="微软雅黑" pitchFamily="34" charset="-122"/>
              </a:defRPr>
            </a:lvl1pPr>
          </a:lstStyle>
          <a:p>
            <a:r>
              <a:rPr lang="zh-CN" altLang="en-US" dirty="0"/>
              <a:t>单击此处添加</a:t>
            </a:r>
            <a:r>
              <a:rPr lang="zh-CN" altLang="en-US" dirty="0" smtClean="0"/>
              <a:t>文字</a:t>
            </a:r>
            <a:r>
              <a:rPr lang="zh-CN" altLang="en-US" dirty="0"/>
              <a:t>单击此处添加</a:t>
            </a:r>
            <a:r>
              <a:rPr lang="zh-CN" altLang="en-US" dirty="0" smtClean="0"/>
              <a:t>文字单击</a:t>
            </a:r>
            <a:r>
              <a:rPr lang="zh-CN" altLang="en-US" dirty="0"/>
              <a:t>此处添加</a:t>
            </a:r>
            <a:r>
              <a:rPr lang="zh-CN" altLang="en-US" dirty="0" smtClean="0"/>
              <a:t>文字单击</a:t>
            </a:r>
            <a:r>
              <a:rPr lang="zh-CN" altLang="en-US" dirty="0"/>
              <a:t>此处添加</a:t>
            </a:r>
            <a:r>
              <a:rPr lang="zh-CN" altLang="en-US" dirty="0" smtClean="0"/>
              <a:t>文字单击</a:t>
            </a:r>
            <a:r>
              <a:rPr lang="zh-CN" altLang="en-US" dirty="0"/>
              <a:t>此处添加</a:t>
            </a:r>
            <a:r>
              <a:rPr lang="zh-CN" altLang="en-US" dirty="0" smtClean="0"/>
              <a:t>文字</a:t>
            </a:r>
            <a:endParaRPr lang="zh-CN" altLang="en-US" dirty="0"/>
          </a:p>
        </p:txBody>
      </p:sp>
      <p:cxnSp>
        <p:nvCxnSpPr>
          <p:cNvPr id="8" name="直接连接符 7"/>
          <p:cNvCxnSpPr/>
          <p:nvPr/>
        </p:nvCxnSpPr>
        <p:spPr>
          <a:xfrm>
            <a:off x="5354295" y="2530142"/>
            <a:ext cx="2803912" cy="0"/>
          </a:xfrm>
          <a:prstGeom prst="line">
            <a:avLst/>
          </a:prstGeom>
          <a:ln>
            <a:solidFill>
              <a:srgbClr val="0075C2"/>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289088" y="3194873"/>
            <a:ext cx="1885684" cy="250923"/>
          </a:xfrm>
          <a:prstGeom prst="rect">
            <a:avLst/>
          </a:prstGeom>
          <a:noFill/>
        </p:spPr>
        <p:txBody>
          <a:bodyPr wrap="square" lIns="82808" tIns="41403" rIns="82808" bIns="41403" rtlCol="0">
            <a:spAutoFit/>
          </a:bodyPr>
          <a:lstStyle/>
          <a:p>
            <a:pPr marL="155575" indent="-155575">
              <a:buFont typeface="Arial" panose="020B0604020202020204" pitchFamily="34" charset="0"/>
              <a:buChar char="•"/>
            </a:pPr>
            <a:r>
              <a:rPr lang="zh-CN" altLang="en-US" sz="1100" b="1" dirty="0">
                <a:latin typeface="微软雅黑" pitchFamily="34" charset="-122"/>
                <a:ea typeface="微软雅黑" pitchFamily="34" charset="-122"/>
              </a:rPr>
              <a:t>单击此处添加文字</a:t>
            </a:r>
            <a:endParaRPr lang="zh-CN" altLang="en-US" sz="1100" b="1" dirty="0">
              <a:latin typeface="微软雅黑" pitchFamily="34" charset="-122"/>
              <a:ea typeface="微软雅黑" pitchFamily="34" charset="-122"/>
            </a:endParaRPr>
          </a:p>
        </p:txBody>
      </p:sp>
      <p:sp>
        <p:nvSpPr>
          <p:cNvPr id="10" name="TextBox 9"/>
          <p:cNvSpPr txBox="1"/>
          <p:nvPr/>
        </p:nvSpPr>
        <p:spPr>
          <a:xfrm>
            <a:off x="5273904" y="3425143"/>
            <a:ext cx="3004125" cy="637612"/>
          </a:xfrm>
          <a:prstGeom prst="rect">
            <a:avLst/>
          </a:prstGeom>
          <a:noFill/>
        </p:spPr>
        <p:txBody>
          <a:bodyPr wrap="square" lIns="82808" tIns="41403" rIns="82808" bIns="41403" rtlCol="0">
            <a:spAutoFit/>
          </a:bodyPr>
          <a:lstStyle>
            <a:defPPr>
              <a:defRPr lang="zh-CN"/>
            </a:defPPr>
            <a:lvl1pPr>
              <a:defRPr sz="1200">
                <a:solidFill>
                  <a:schemeClr val="tx1">
                    <a:lumMod val="65000"/>
                    <a:lumOff val="35000"/>
                  </a:schemeClr>
                </a:solidFill>
                <a:latin typeface="微软雅黑" pitchFamily="34" charset="-122"/>
                <a:ea typeface="微软雅黑" pitchFamily="34" charset="-122"/>
              </a:defRPr>
            </a:lvl1pPr>
          </a:lstStyle>
          <a:p>
            <a:r>
              <a:rPr lang="zh-CN" altLang="en-US" dirty="0"/>
              <a:t>单击此处添加</a:t>
            </a:r>
            <a:r>
              <a:rPr lang="zh-CN" altLang="en-US" dirty="0" smtClean="0"/>
              <a:t>文字</a:t>
            </a:r>
            <a:r>
              <a:rPr lang="zh-CN" altLang="en-US" dirty="0"/>
              <a:t>单击此处添加</a:t>
            </a:r>
            <a:r>
              <a:rPr lang="zh-CN" altLang="en-US" dirty="0" smtClean="0"/>
              <a:t>文字单击</a:t>
            </a:r>
            <a:r>
              <a:rPr lang="zh-CN" altLang="en-US" dirty="0"/>
              <a:t>此处添加</a:t>
            </a:r>
            <a:r>
              <a:rPr lang="zh-CN" altLang="en-US" dirty="0" smtClean="0"/>
              <a:t>文字单击</a:t>
            </a:r>
            <a:r>
              <a:rPr lang="zh-CN" altLang="en-US" dirty="0"/>
              <a:t>此处添加</a:t>
            </a:r>
            <a:r>
              <a:rPr lang="zh-CN" altLang="en-US" dirty="0" smtClean="0"/>
              <a:t>文字单击</a:t>
            </a:r>
            <a:r>
              <a:rPr lang="zh-CN" altLang="en-US" dirty="0"/>
              <a:t>此处添加</a:t>
            </a:r>
            <a:r>
              <a:rPr lang="zh-CN" altLang="en-US" dirty="0" smtClean="0"/>
              <a:t>文字</a:t>
            </a:r>
            <a:endParaRPr lang="zh-CN" altLang="en-US" dirty="0"/>
          </a:p>
        </p:txBody>
      </p:sp>
      <p:cxnSp>
        <p:nvCxnSpPr>
          <p:cNvPr id="11" name="直接连接符 10"/>
          <p:cNvCxnSpPr/>
          <p:nvPr/>
        </p:nvCxnSpPr>
        <p:spPr>
          <a:xfrm>
            <a:off x="5339110" y="3425143"/>
            <a:ext cx="2803912" cy="0"/>
          </a:xfrm>
          <a:prstGeom prst="line">
            <a:avLst/>
          </a:prstGeom>
          <a:ln>
            <a:solidFill>
              <a:srgbClr val="0075C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1+#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1+#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750" fill="hold"/>
                                        <p:tgtEl>
                                          <p:spTgt spid="3"/>
                                        </p:tgtEl>
                                        <p:attrNameLst>
                                          <p:attrName>ppt_w</p:attrName>
                                        </p:attrNameLst>
                                      </p:cBhvr>
                                      <p:tavLst>
                                        <p:tav tm="0">
                                          <p:val>
                                            <p:fltVal val="0"/>
                                          </p:val>
                                        </p:tav>
                                        <p:tav tm="100000">
                                          <p:val>
                                            <p:strVal val="#ppt_w"/>
                                          </p:val>
                                        </p:tav>
                                      </p:tavLst>
                                    </p:anim>
                                    <p:anim calcmode="lin" valueType="num">
                                      <p:cBhvr>
                                        <p:cTn id="27" dur="750" fill="hold"/>
                                        <p:tgtEl>
                                          <p:spTgt spid="3"/>
                                        </p:tgtEl>
                                        <p:attrNameLst>
                                          <p:attrName>ppt_h</p:attrName>
                                        </p:attrNameLst>
                                      </p:cBhvr>
                                      <p:tavLst>
                                        <p:tav tm="0">
                                          <p:val>
                                            <p:fltVal val="0"/>
                                          </p:val>
                                        </p:tav>
                                        <p:tav tm="100000">
                                          <p:val>
                                            <p:strVal val="#ppt_h"/>
                                          </p:val>
                                        </p:tav>
                                      </p:tavLst>
                                    </p:anim>
                                    <p:anim calcmode="lin" valueType="num">
                                      <p:cBhvr>
                                        <p:cTn id="28" dur="750" fill="hold"/>
                                        <p:tgtEl>
                                          <p:spTgt spid="3"/>
                                        </p:tgtEl>
                                        <p:attrNameLst>
                                          <p:attrName>style.rotation</p:attrName>
                                        </p:attrNameLst>
                                      </p:cBhvr>
                                      <p:tavLst>
                                        <p:tav tm="0">
                                          <p:val>
                                            <p:fltVal val="90"/>
                                          </p:val>
                                        </p:tav>
                                        <p:tav tm="100000">
                                          <p:val>
                                            <p:fltVal val="0"/>
                                          </p:val>
                                        </p:tav>
                                      </p:tavLst>
                                    </p:anim>
                                    <p:animEffect transition="in" filter="fade">
                                      <p:cBhvr>
                                        <p:cTn id="29" dur="750"/>
                                        <p:tgtEl>
                                          <p:spTgt spid="3"/>
                                        </p:tgtEl>
                                      </p:cBhvr>
                                    </p:animEffect>
                                  </p:childTnLst>
                                </p:cTn>
                              </p:par>
                              <p:par>
                                <p:cTn id="30" presetID="31"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750" fill="hold"/>
                                        <p:tgtEl>
                                          <p:spTgt spid="6"/>
                                        </p:tgtEl>
                                        <p:attrNameLst>
                                          <p:attrName>ppt_w</p:attrName>
                                        </p:attrNameLst>
                                      </p:cBhvr>
                                      <p:tavLst>
                                        <p:tav tm="0">
                                          <p:val>
                                            <p:fltVal val="0"/>
                                          </p:val>
                                        </p:tav>
                                        <p:tav tm="100000">
                                          <p:val>
                                            <p:strVal val="#ppt_w"/>
                                          </p:val>
                                        </p:tav>
                                      </p:tavLst>
                                    </p:anim>
                                    <p:anim calcmode="lin" valueType="num">
                                      <p:cBhvr>
                                        <p:cTn id="33" dur="750" fill="hold"/>
                                        <p:tgtEl>
                                          <p:spTgt spid="6"/>
                                        </p:tgtEl>
                                        <p:attrNameLst>
                                          <p:attrName>ppt_h</p:attrName>
                                        </p:attrNameLst>
                                      </p:cBhvr>
                                      <p:tavLst>
                                        <p:tav tm="0">
                                          <p:val>
                                            <p:fltVal val="0"/>
                                          </p:val>
                                        </p:tav>
                                        <p:tav tm="100000">
                                          <p:val>
                                            <p:strVal val="#ppt_h"/>
                                          </p:val>
                                        </p:tav>
                                      </p:tavLst>
                                    </p:anim>
                                    <p:anim calcmode="lin" valueType="num">
                                      <p:cBhvr>
                                        <p:cTn id="34" dur="750" fill="hold"/>
                                        <p:tgtEl>
                                          <p:spTgt spid="6"/>
                                        </p:tgtEl>
                                        <p:attrNameLst>
                                          <p:attrName>style.rotation</p:attrName>
                                        </p:attrNameLst>
                                      </p:cBhvr>
                                      <p:tavLst>
                                        <p:tav tm="0">
                                          <p:val>
                                            <p:fltVal val="90"/>
                                          </p:val>
                                        </p:tav>
                                        <p:tav tm="100000">
                                          <p:val>
                                            <p:fltVal val="0"/>
                                          </p:val>
                                        </p:tav>
                                      </p:tavLst>
                                    </p:anim>
                                    <p:animEffect transition="in" filter="fade">
                                      <p:cBhvr>
                                        <p:cTn id="35" dur="750"/>
                                        <p:tgtEl>
                                          <p:spTgt spid="6"/>
                                        </p:tgtEl>
                                      </p:cBhvr>
                                    </p:animEffect>
                                  </p:childTnLst>
                                </p:cTn>
                              </p:par>
                              <p:par>
                                <p:cTn id="36" presetID="31" presetClass="entr" presetSubtype="0"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750" fill="hold"/>
                                        <p:tgtEl>
                                          <p:spTgt spid="9"/>
                                        </p:tgtEl>
                                        <p:attrNameLst>
                                          <p:attrName>ppt_w</p:attrName>
                                        </p:attrNameLst>
                                      </p:cBhvr>
                                      <p:tavLst>
                                        <p:tav tm="0">
                                          <p:val>
                                            <p:fltVal val="0"/>
                                          </p:val>
                                        </p:tav>
                                        <p:tav tm="100000">
                                          <p:val>
                                            <p:strVal val="#ppt_w"/>
                                          </p:val>
                                        </p:tav>
                                      </p:tavLst>
                                    </p:anim>
                                    <p:anim calcmode="lin" valueType="num">
                                      <p:cBhvr>
                                        <p:cTn id="39" dur="750" fill="hold"/>
                                        <p:tgtEl>
                                          <p:spTgt spid="9"/>
                                        </p:tgtEl>
                                        <p:attrNameLst>
                                          <p:attrName>ppt_h</p:attrName>
                                        </p:attrNameLst>
                                      </p:cBhvr>
                                      <p:tavLst>
                                        <p:tav tm="0">
                                          <p:val>
                                            <p:fltVal val="0"/>
                                          </p:val>
                                        </p:tav>
                                        <p:tav tm="100000">
                                          <p:val>
                                            <p:strVal val="#ppt_h"/>
                                          </p:val>
                                        </p:tav>
                                      </p:tavLst>
                                    </p:anim>
                                    <p:anim calcmode="lin" valueType="num">
                                      <p:cBhvr>
                                        <p:cTn id="40" dur="750" fill="hold"/>
                                        <p:tgtEl>
                                          <p:spTgt spid="9"/>
                                        </p:tgtEl>
                                        <p:attrNameLst>
                                          <p:attrName>style.rotation</p:attrName>
                                        </p:attrNameLst>
                                      </p:cBhvr>
                                      <p:tavLst>
                                        <p:tav tm="0">
                                          <p:val>
                                            <p:fltVal val="90"/>
                                          </p:val>
                                        </p:tav>
                                        <p:tav tm="100000">
                                          <p:val>
                                            <p:fltVal val="0"/>
                                          </p:val>
                                        </p:tav>
                                      </p:tavLst>
                                    </p:anim>
                                    <p:animEffect transition="in" filter="fade">
                                      <p:cBhvr>
                                        <p:cTn id="41" dur="750"/>
                                        <p:tgtEl>
                                          <p:spTgt spid="9"/>
                                        </p:tgtEl>
                                      </p:cBhvr>
                                    </p:animEffect>
                                  </p:childTnLst>
                                </p:cTn>
                              </p:par>
                            </p:childTnLst>
                          </p:cTn>
                        </p:par>
                        <p:par>
                          <p:cTn id="42" fill="hold">
                            <p:stCondLst>
                              <p:cond delay="2500"/>
                            </p:stCondLst>
                            <p:childTnLst>
                              <p:par>
                                <p:cTn id="43" presetID="22" presetClass="entr" presetSubtype="1"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up)">
                                      <p:cBhvr>
                                        <p:cTn id="45" dur="500"/>
                                        <p:tgtEl>
                                          <p:spTgt spid="4"/>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up)">
                                      <p:cBhvr>
                                        <p:cTn id="48" dur="500"/>
                                        <p:tgtEl>
                                          <p:spTgt spid="7"/>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up)">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9"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2" name="直接连接符 20"/>
          <p:cNvCxnSpPr>
            <a:cxnSpLocks noChangeShapeType="1"/>
          </p:cNvCxnSpPr>
          <p:nvPr/>
        </p:nvCxnSpPr>
        <p:spPr bwMode="auto">
          <a:xfrm flipV="1">
            <a:off x="3597889" y="2119982"/>
            <a:ext cx="638687" cy="707764"/>
          </a:xfrm>
          <a:prstGeom prst="line">
            <a:avLst/>
          </a:prstGeom>
          <a:noFill/>
          <a:ln w="6350">
            <a:solidFill>
              <a:srgbClr val="108036"/>
            </a:solidFill>
            <a:prstDash val="sysDot"/>
            <a:miter lim="800000"/>
          </a:ln>
          <a:extLst>
            <a:ext uri="{909E8E84-426E-40DD-AFC4-6F175D3DCCD1}">
              <a14:hiddenFill xmlns:a14="http://schemas.microsoft.com/office/drawing/2010/main">
                <a:noFill/>
              </a14:hiddenFill>
            </a:ext>
          </a:extLst>
        </p:spPr>
      </p:cxnSp>
      <p:cxnSp>
        <p:nvCxnSpPr>
          <p:cNvPr id="103" name="直接连接符 20"/>
          <p:cNvCxnSpPr>
            <a:cxnSpLocks noChangeShapeType="1"/>
          </p:cNvCxnSpPr>
          <p:nvPr/>
        </p:nvCxnSpPr>
        <p:spPr bwMode="auto">
          <a:xfrm flipH="1" flipV="1">
            <a:off x="4816567" y="2119982"/>
            <a:ext cx="638687" cy="707764"/>
          </a:xfrm>
          <a:prstGeom prst="line">
            <a:avLst/>
          </a:prstGeom>
          <a:noFill/>
          <a:ln w="6350">
            <a:solidFill>
              <a:srgbClr val="108036"/>
            </a:solidFill>
            <a:prstDash val="sysDot"/>
            <a:miter lim="800000"/>
          </a:ln>
          <a:extLst>
            <a:ext uri="{909E8E84-426E-40DD-AFC4-6F175D3DCCD1}">
              <a14:hiddenFill xmlns:a14="http://schemas.microsoft.com/office/drawing/2010/main">
                <a:noFill/>
              </a14:hiddenFill>
            </a:ext>
          </a:extLst>
        </p:spPr>
      </p:cxnSp>
      <p:cxnSp>
        <p:nvCxnSpPr>
          <p:cNvPr id="104" name="直接连接符 20"/>
          <p:cNvCxnSpPr>
            <a:cxnSpLocks noChangeShapeType="1"/>
          </p:cNvCxnSpPr>
          <p:nvPr/>
        </p:nvCxnSpPr>
        <p:spPr bwMode="auto">
          <a:xfrm flipH="1" flipV="1">
            <a:off x="4989598" y="2043798"/>
            <a:ext cx="2279648" cy="899249"/>
          </a:xfrm>
          <a:prstGeom prst="line">
            <a:avLst/>
          </a:prstGeom>
          <a:noFill/>
          <a:ln w="6350">
            <a:solidFill>
              <a:srgbClr val="108036"/>
            </a:solidFill>
            <a:prstDash val="sysDot"/>
            <a:miter lim="800000"/>
          </a:ln>
          <a:extLst>
            <a:ext uri="{909E8E84-426E-40DD-AFC4-6F175D3DCCD1}">
              <a14:hiddenFill xmlns:a14="http://schemas.microsoft.com/office/drawing/2010/main">
                <a:noFill/>
              </a14:hiddenFill>
            </a:ext>
          </a:extLst>
        </p:spPr>
      </p:cxnSp>
      <p:cxnSp>
        <p:nvCxnSpPr>
          <p:cNvPr id="105" name="直接连接符 20"/>
          <p:cNvCxnSpPr>
            <a:cxnSpLocks noChangeShapeType="1"/>
          </p:cNvCxnSpPr>
          <p:nvPr/>
        </p:nvCxnSpPr>
        <p:spPr bwMode="auto">
          <a:xfrm flipV="1">
            <a:off x="1973194" y="2043798"/>
            <a:ext cx="2138325" cy="838033"/>
          </a:xfrm>
          <a:prstGeom prst="line">
            <a:avLst/>
          </a:prstGeom>
          <a:noFill/>
          <a:ln w="6350">
            <a:solidFill>
              <a:srgbClr val="108036"/>
            </a:solidFill>
            <a:prstDash val="sysDot"/>
            <a:miter lim="800000"/>
          </a:ln>
          <a:extLst>
            <a:ext uri="{909E8E84-426E-40DD-AFC4-6F175D3DCCD1}">
              <a14:hiddenFill xmlns:a14="http://schemas.microsoft.com/office/drawing/2010/main">
                <a:noFill/>
              </a14:hiddenFill>
            </a:ext>
          </a:extLst>
        </p:spPr>
      </p:cxnSp>
      <p:grpSp>
        <p:nvGrpSpPr>
          <p:cNvPr id="89" name="组合 88"/>
          <p:cNvGrpSpPr/>
          <p:nvPr/>
        </p:nvGrpSpPr>
        <p:grpSpPr>
          <a:xfrm>
            <a:off x="3079337" y="2448537"/>
            <a:ext cx="968658" cy="1118953"/>
            <a:chOff x="4966840" y="32547"/>
            <a:chExt cx="1506022" cy="1739302"/>
          </a:xfrm>
          <a:effectLst>
            <a:outerShdw blurRad="63500" sx="102000" sy="102000" algn="ctr" rotWithShape="0">
              <a:prstClr val="black">
                <a:alpha val="40000"/>
              </a:prstClr>
            </a:outerShdw>
          </a:effectLst>
        </p:grpSpPr>
        <p:sp>
          <p:nvSpPr>
            <p:cNvPr id="100" name="Freeform 27"/>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prstClr val="white"/>
                </a:solidFill>
              </a:endParaRPr>
            </a:p>
          </p:txBody>
        </p:sp>
        <p:sp>
          <p:nvSpPr>
            <p:cNvPr id="101" name="Freeform 27"/>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8CC94C"/>
            </a:solidFill>
            <a:ln w="28575" cap="flat">
              <a:noFill/>
              <a:prstDash val="solid"/>
              <a:miter lim="800000"/>
            </a:ln>
            <a:effectLst/>
          </p:spPr>
          <p:txBody>
            <a:bodyPr vert="horz" wrap="square" lIns="68572" tIns="34286" rIns="68572" bIns="34286" numCol="1" anchor="t" anchorCtr="0" compatLnSpc="1"/>
            <a:lstStyle/>
            <a:p>
              <a:endParaRPr lang="zh-CN" altLang="en-US" sz="1280"/>
            </a:p>
          </p:txBody>
        </p:sp>
      </p:grpSp>
      <p:sp>
        <p:nvSpPr>
          <p:cNvPr id="106" name="TextBox 105"/>
          <p:cNvSpPr txBox="1"/>
          <p:nvPr/>
        </p:nvSpPr>
        <p:spPr>
          <a:xfrm>
            <a:off x="2710526" y="3746206"/>
            <a:ext cx="1260331" cy="331914"/>
          </a:xfrm>
          <a:prstGeom prst="rect">
            <a:avLst/>
          </a:prstGeom>
          <a:noFill/>
        </p:spPr>
        <p:txBody>
          <a:bodyPr wrap="square" lIns="68545" tIns="34272" rIns="68545" bIns="34272" rtlCol="0">
            <a:spAutoFit/>
          </a:bodyPr>
          <a:lstStyle/>
          <a:p>
            <a:pPr>
              <a:defRPr/>
            </a:pPr>
            <a:r>
              <a:rPr lang="en-US" altLang="zh-CN" sz="1705"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dirty="0">
              <a:solidFill>
                <a:schemeClr val="tx1">
                  <a:lumMod val="65000"/>
                  <a:lumOff val="35000"/>
                </a:schemeClr>
              </a:solidFill>
              <a:latin typeface="Franklin Gothic Book" panose="020B0503020102020204" pitchFamily="34" charset="0"/>
            </a:endParaRPr>
          </a:p>
        </p:txBody>
      </p:sp>
      <p:sp>
        <p:nvSpPr>
          <p:cNvPr id="107" name="TextBox 106"/>
          <p:cNvSpPr txBox="1"/>
          <p:nvPr/>
        </p:nvSpPr>
        <p:spPr>
          <a:xfrm>
            <a:off x="6751106" y="3755262"/>
            <a:ext cx="1478539" cy="331914"/>
          </a:xfrm>
          <a:prstGeom prst="rect">
            <a:avLst/>
          </a:prstGeom>
          <a:noFill/>
        </p:spPr>
        <p:txBody>
          <a:bodyPr wrap="square" lIns="68545" tIns="34272" rIns="68545" bIns="34272" rtlCol="0">
            <a:spAutoFit/>
          </a:bodyPr>
          <a:lstStyle/>
          <a:p>
            <a:pPr>
              <a:defRPr/>
            </a:pPr>
            <a:r>
              <a:rPr lang="en-US" altLang="zh-CN" sz="1705"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dirty="0">
              <a:solidFill>
                <a:schemeClr val="tx1">
                  <a:lumMod val="65000"/>
                  <a:lumOff val="35000"/>
                </a:schemeClr>
              </a:solidFill>
              <a:latin typeface="Franklin Gothic Book" panose="020B0503020102020204" pitchFamily="34" charset="0"/>
            </a:endParaRPr>
          </a:p>
        </p:txBody>
      </p:sp>
      <p:sp>
        <p:nvSpPr>
          <p:cNvPr id="108" name="TextBox 107"/>
          <p:cNvSpPr txBox="1"/>
          <p:nvPr/>
        </p:nvSpPr>
        <p:spPr>
          <a:xfrm>
            <a:off x="906225" y="3746207"/>
            <a:ext cx="1260331" cy="331914"/>
          </a:xfrm>
          <a:prstGeom prst="rect">
            <a:avLst/>
          </a:prstGeom>
          <a:noFill/>
        </p:spPr>
        <p:txBody>
          <a:bodyPr wrap="square" lIns="68545" tIns="34272" rIns="68545" bIns="34272" rtlCol="0">
            <a:spAutoFit/>
          </a:bodyPr>
          <a:lstStyle/>
          <a:p>
            <a:pPr>
              <a:defRPr/>
            </a:pPr>
            <a:r>
              <a:rPr lang="en-US" altLang="zh-CN" sz="1705"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dirty="0">
              <a:solidFill>
                <a:schemeClr val="tx1">
                  <a:lumMod val="65000"/>
                  <a:lumOff val="35000"/>
                </a:schemeClr>
              </a:solidFill>
              <a:latin typeface="Franklin Gothic Book" panose="020B0503020102020204" pitchFamily="34" charset="0"/>
            </a:endParaRPr>
          </a:p>
        </p:txBody>
      </p:sp>
      <p:sp>
        <p:nvSpPr>
          <p:cNvPr id="109" name="TextBox 108"/>
          <p:cNvSpPr txBox="1"/>
          <p:nvPr/>
        </p:nvSpPr>
        <p:spPr>
          <a:xfrm>
            <a:off x="4645131" y="3752520"/>
            <a:ext cx="1260331" cy="331914"/>
          </a:xfrm>
          <a:prstGeom prst="rect">
            <a:avLst/>
          </a:prstGeom>
          <a:noFill/>
        </p:spPr>
        <p:txBody>
          <a:bodyPr wrap="square" lIns="68545" tIns="34272" rIns="68545" bIns="34272" rtlCol="0">
            <a:spAutoFit/>
          </a:bodyPr>
          <a:lstStyle/>
          <a:p>
            <a:pPr>
              <a:defRPr/>
            </a:pPr>
            <a:r>
              <a:rPr lang="en-US" altLang="zh-CN" sz="1705"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dirty="0">
              <a:solidFill>
                <a:schemeClr val="tx1">
                  <a:lumMod val="65000"/>
                  <a:lumOff val="35000"/>
                </a:schemeClr>
              </a:solidFill>
              <a:latin typeface="Franklin Gothic Book" panose="020B0503020102020204" pitchFamily="34" charset="0"/>
            </a:endParaRPr>
          </a:p>
        </p:txBody>
      </p:sp>
      <p:sp>
        <p:nvSpPr>
          <p:cNvPr id="110" name="TextBox 109"/>
          <p:cNvSpPr txBox="1"/>
          <p:nvPr/>
        </p:nvSpPr>
        <p:spPr>
          <a:xfrm>
            <a:off x="2710526" y="4011716"/>
            <a:ext cx="1610610" cy="517606"/>
          </a:xfrm>
          <a:prstGeom prst="rect">
            <a:avLst/>
          </a:prstGeom>
          <a:noFill/>
        </p:spPr>
        <p:txBody>
          <a:bodyPr wrap="square" lIns="68545" tIns="34272" rIns="68545" bIns="34272" rtlCol="0">
            <a:spAutoFit/>
          </a:bodyPr>
          <a:lstStyle>
            <a:defPPr>
              <a:defRPr lang="en-US"/>
            </a:defPPr>
            <a:lvl1pPr marL="0" marR="0" lvl="0" indent="0" algn="l" defTabSz="914400" eaLnBrk="1" fontAlgn="auto" latinLnBrk="0" hangingPunct="1">
              <a:lnSpc>
                <a:spcPct val="100000"/>
              </a:lnSpc>
              <a:spcBef>
                <a:spcPts val="0"/>
              </a:spcBef>
              <a:spcAft>
                <a:spcPts val="0"/>
              </a:spcAft>
              <a:buClrTx/>
              <a:buSzTx/>
              <a:buFontTx/>
              <a:buNone/>
              <a:defRPr kumimoji="0" sz="1200" b="0" i="0" u="none" strike="noStrike" kern="0" cap="none" spc="0" normalizeH="0" baseline="0">
                <a:ln>
                  <a:noFill/>
                </a:ln>
                <a:solidFill>
                  <a:srgbClr val="484849"/>
                </a:solidFill>
                <a:effectLst/>
                <a:uLnTx/>
                <a:uFillTx/>
                <a:latin typeface="微软雅黑"/>
                <a:ea typeface="微软雅黑"/>
              </a:defRPr>
            </a:lvl1pPr>
          </a:lstStyle>
          <a:p>
            <a:pP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111" name="TextBox 110"/>
          <p:cNvSpPr txBox="1"/>
          <p:nvPr/>
        </p:nvSpPr>
        <p:spPr>
          <a:xfrm>
            <a:off x="6751105" y="4035329"/>
            <a:ext cx="1627755" cy="517606"/>
          </a:xfrm>
          <a:prstGeom prst="rect">
            <a:avLst/>
          </a:prstGeom>
          <a:noFill/>
        </p:spPr>
        <p:txBody>
          <a:bodyPr wrap="square" lIns="68545" tIns="34272" rIns="68545" bIns="34272" rtlCol="0">
            <a:spAutoFit/>
          </a:bodyPr>
          <a:lstStyle/>
          <a:p>
            <a:pP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112" name="TextBox 111"/>
          <p:cNvSpPr txBox="1"/>
          <p:nvPr/>
        </p:nvSpPr>
        <p:spPr>
          <a:xfrm>
            <a:off x="906225" y="4011716"/>
            <a:ext cx="1615730" cy="517606"/>
          </a:xfrm>
          <a:prstGeom prst="rect">
            <a:avLst/>
          </a:prstGeom>
          <a:noFill/>
        </p:spPr>
        <p:txBody>
          <a:bodyPr wrap="square" lIns="68545" tIns="34272" rIns="68545" bIns="34272" rtlCol="0">
            <a:spAutoFit/>
          </a:bodyPr>
          <a:lstStyle/>
          <a:p>
            <a:pP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113" name="TextBox 112"/>
          <p:cNvSpPr txBox="1"/>
          <p:nvPr/>
        </p:nvSpPr>
        <p:spPr>
          <a:xfrm>
            <a:off x="4645131" y="4039512"/>
            <a:ext cx="1637477" cy="517606"/>
          </a:xfrm>
          <a:prstGeom prst="rect">
            <a:avLst/>
          </a:prstGeom>
          <a:noFill/>
        </p:spPr>
        <p:txBody>
          <a:bodyPr wrap="square" lIns="68545" tIns="34272" rIns="68545" bIns="34272" rtlCol="0">
            <a:spAutoFit/>
          </a:bodyPr>
          <a:lstStyle/>
          <a:p>
            <a:pP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grpSp>
        <p:nvGrpSpPr>
          <p:cNvPr id="114" name="组合 113"/>
          <p:cNvGrpSpPr/>
          <p:nvPr/>
        </p:nvGrpSpPr>
        <p:grpSpPr>
          <a:xfrm>
            <a:off x="3807921" y="819704"/>
            <a:ext cx="1505379" cy="1738953"/>
            <a:chOff x="3752572" y="829317"/>
            <a:chExt cx="1506022" cy="1739302"/>
          </a:xfrm>
          <a:effectLst>
            <a:outerShdw blurRad="63500" sx="102000" sy="102000" algn="ctr" rotWithShape="0">
              <a:prstClr val="black">
                <a:alpha val="40000"/>
              </a:prstClr>
            </a:outerShdw>
          </a:effectLst>
        </p:grpSpPr>
        <p:grpSp>
          <p:nvGrpSpPr>
            <p:cNvPr id="115" name="组合 114"/>
            <p:cNvGrpSpPr/>
            <p:nvPr/>
          </p:nvGrpSpPr>
          <p:grpSpPr>
            <a:xfrm>
              <a:off x="3752572" y="829317"/>
              <a:ext cx="1506022" cy="1739302"/>
              <a:chOff x="4966840" y="32547"/>
              <a:chExt cx="1506022" cy="1739302"/>
            </a:xfrm>
          </p:grpSpPr>
          <p:sp>
            <p:nvSpPr>
              <p:cNvPr id="117" name="Freeform 27"/>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prstClr val="white"/>
                  </a:solidFill>
                </a:endParaRPr>
              </a:p>
            </p:txBody>
          </p:sp>
          <p:sp>
            <p:nvSpPr>
              <p:cNvPr id="118" name="Freeform 27"/>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108136"/>
              </a:solidFill>
              <a:ln w="28575" cap="flat">
                <a:solidFill>
                  <a:schemeClr val="bg1"/>
                </a:solidFill>
                <a:prstDash val="solid"/>
                <a:miter lim="800000"/>
              </a:ln>
              <a:effectLst/>
            </p:spPr>
            <p:txBody>
              <a:bodyPr vert="horz" wrap="square" lIns="68572" tIns="34286" rIns="68572" bIns="34286" numCol="1" anchor="t" anchorCtr="0" compatLnSpc="1"/>
              <a:lstStyle/>
              <a:p>
                <a:endParaRPr lang="zh-CN" altLang="en-US" sz="1280"/>
              </a:p>
            </p:txBody>
          </p:sp>
        </p:grpSp>
        <p:sp>
          <p:nvSpPr>
            <p:cNvPr id="116" name="TextBox 115"/>
            <p:cNvSpPr txBox="1"/>
            <p:nvPr/>
          </p:nvSpPr>
          <p:spPr>
            <a:xfrm>
              <a:off x="4024426" y="1385883"/>
              <a:ext cx="925698" cy="705207"/>
            </a:xfrm>
            <a:prstGeom prst="rect">
              <a:avLst/>
            </a:prstGeom>
            <a:noFill/>
          </p:spPr>
          <p:txBody>
            <a:bodyPr wrap="square" rtlCol="0">
              <a:spAutoFit/>
            </a:bodyPr>
            <a:lstStyle/>
            <a:p>
              <a:pPr algn="ctr">
                <a:defRPr/>
              </a:pPr>
              <a:r>
                <a:rPr lang="en-US" altLang="zh-CN" sz="1990" dirty="0">
                  <a:solidFill>
                    <a:schemeClr val="bg1"/>
                  </a:solidFill>
                  <a:latin typeface="Franklin Gothic Book" panose="020B0503020102020204" pitchFamily="34" charset="0"/>
                  <a:ea typeface="Segoe UI Emoji" panose="020B0502040204020203" pitchFamily="34" charset="0"/>
                </a:rPr>
                <a:t>YOUR TITLE</a:t>
              </a:r>
              <a:endParaRPr lang="zh-CN" altLang="en-US" sz="1990" dirty="0">
                <a:solidFill>
                  <a:schemeClr val="bg1"/>
                </a:solidFill>
                <a:latin typeface="Franklin Gothic Book" panose="020B0503020102020204" pitchFamily="34" charset="0"/>
              </a:endParaRPr>
            </a:p>
          </p:txBody>
        </p:sp>
      </p:grpSp>
      <p:sp>
        <p:nvSpPr>
          <p:cNvPr id="119" name="Freeform 12"/>
          <p:cNvSpPr/>
          <p:nvPr/>
        </p:nvSpPr>
        <p:spPr bwMode="auto">
          <a:xfrm>
            <a:off x="3273523" y="2710987"/>
            <a:ext cx="580286" cy="551767"/>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chemeClr val="bg1"/>
          </a:solidFill>
          <a:ln>
            <a:noFill/>
          </a:ln>
        </p:spPr>
        <p:txBody>
          <a:bodyPr vert="horz" wrap="square" lIns="91406" tIns="45703" rIns="91406" bIns="45703" numCol="1" anchor="t" anchorCtr="0" compatLnSpc="1"/>
          <a:lstStyle/>
          <a:p>
            <a:pPr defTabSz="913765">
              <a:defRPr/>
            </a:pPr>
            <a:endParaRPr lang="zh-CN" altLang="en-US" kern="0">
              <a:solidFill>
                <a:sysClr val="windowText" lastClr="000000"/>
              </a:solidFill>
            </a:endParaRPr>
          </a:p>
        </p:txBody>
      </p:sp>
      <p:grpSp>
        <p:nvGrpSpPr>
          <p:cNvPr id="120" name="组合 119"/>
          <p:cNvGrpSpPr/>
          <p:nvPr/>
        </p:nvGrpSpPr>
        <p:grpSpPr>
          <a:xfrm>
            <a:off x="7103414" y="2448537"/>
            <a:ext cx="968658" cy="1118953"/>
            <a:chOff x="4966840" y="32547"/>
            <a:chExt cx="1506022" cy="1739302"/>
          </a:xfrm>
          <a:effectLst>
            <a:outerShdw blurRad="63500" sx="102000" sy="102000" algn="ctr" rotWithShape="0">
              <a:prstClr val="black">
                <a:alpha val="40000"/>
              </a:prstClr>
            </a:outerShdw>
          </a:effectLst>
        </p:grpSpPr>
        <p:sp>
          <p:nvSpPr>
            <p:cNvPr id="121" name="Freeform 27"/>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prstClr val="white"/>
                </a:solidFill>
              </a:endParaRPr>
            </a:p>
          </p:txBody>
        </p:sp>
        <p:sp>
          <p:nvSpPr>
            <p:cNvPr id="122" name="Freeform 27"/>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8CC94C"/>
            </a:solidFill>
            <a:ln w="28575" cap="flat">
              <a:noFill/>
              <a:prstDash val="solid"/>
              <a:miter lim="800000"/>
            </a:ln>
            <a:effectLst/>
          </p:spPr>
          <p:txBody>
            <a:bodyPr vert="horz" wrap="square" lIns="68572" tIns="34286" rIns="68572" bIns="34286" numCol="1" anchor="t" anchorCtr="0" compatLnSpc="1"/>
            <a:lstStyle/>
            <a:p>
              <a:endParaRPr lang="zh-CN" altLang="en-US" sz="1280"/>
            </a:p>
          </p:txBody>
        </p:sp>
      </p:grpSp>
      <p:sp>
        <p:nvSpPr>
          <p:cNvPr id="123" name="Freeform 18"/>
          <p:cNvSpPr>
            <a:spLocks noEditPoints="1"/>
          </p:cNvSpPr>
          <p:nvPr/>
        </p:nvSpPr>
        <p:spPr bwMode="auto">
          <a:xfrm>
            <a:off x="7358268" y="2789385"/>
            <a:ext cx="539903" cy="473367"/>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chemeClr val="bg1"/>
          </a:solidFill>
          <a:ln>
            <a:noFill/>
          </a:ln>
        </p:spPr>
        <p:txBody>
          <a:bodyPr vert="horz" wrap="square" lIns="91406" tIns="45703" rIns="91406" bIns="45703" numCol="1" anchor="t" anchorCtr="0" compatLnSpc="1"/>
          <a:lstStyle/>
          <a:p>
            <a:pPr defTabSz="913765">
              <a:defRPr/>
            </a:pPr>
            <a:endParaRPr lang="zh-CN" altLang="en-US" kern="0">
              <a:solidFill>
                <a:sysClr val="windowText" lastClr="000000"/>
              </a:solidFill>
            </a:endParaRPr>
          </a:p>
        </p:txBody>
      </p:sp>
      <p:grpSp>
        <p:nvGrpSpPr>
          <p:cNvPr id="124" name="组合 123"/>
          <p:cNvGrpSpPr/>
          <p:nvPr/>
        </p:nvGrpSpPr>
        <p:grpSpPr>
          <a:xfrm>
            <a:off x="1130892" y="2467324"/>
            <a:ext cx="968658" cy="1118953"/>
            <a:chOff x="229394" y="1453367"/>
            <a:chExt cx="969072" cy="1119178"/>
          </a:xfrm>
          <a:effectLst>
            <a:outerShdw blurRad="63500" sx="102000" sy="102000" algn="ctr" rotWithShape="0">
              <a:prstClr val="black">
                <a:alpha val="40000"/>
              </a:prstClr>
            </a:outerShdw>
          </a:effectLst>
        </p:grpSpPr>
        <p:sp>
          <p:nvSpPr>
            <p:cNvPr id="125" name="Freeform 27"/>
            <p:cNvSpPr/>
            <p:nvPr/>
          </p:nvSpPr>
          <p:spPr bwMode="auto">
            <a:xfrm>
              <a:off x="229394" y="1453367"/>
              <a:ext cx="969072" cy="111917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prstClr val="white"/>
                </a:solidFill>
              </a:endParaRPr>
            </a:p>
          </p:txBody>
        </p:sp>
        <p:sp>
          <p:nvSpPr>
            <p:cNvPr id="126" name="Freeform 27"/>
            <p:cNvSpPr/>
            <p:nvPr/>
          </p:nvSpPr>
          <p:spPr bwMode="auto">
            <a:xfrm>
              <a:off x="337774" y="1563847"/>
              <a:ext cx="770949" cy="890367"/>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108136"/>
            </a:solidFill>
            <a:ln w="28575" cap="flat">
              <a:noFill/>
              <a:prstDash val="solid"/>
              <a:miter lim="800000"/>
            </a:ln>
            <a:effectLst/>
          </p:spPr>
          <p:txBody>
            <a:bodyPr vert="horz" wrap="square" lIns="68572" tIns="34286" rIns="68572" bIns="34286" numCol="1" anchor="t" anchorCtr="0" compatLnSpc="1"/>
            <a:lstStyle/>
            <a:p>
              <a:endParaRPr lang="zh-CN" altLang="en-US" sz="1280"/>
            </a:p>
          </p:txBody>
        </p:sp>
      </p:grpSp>
      <p:grpSp>
        <p:nvGrpSpPr>
          <p:cNvPr id="127" name="组合 126"/>
          <p:cNvGrpSpPr/>
          <p:nvPr/>
        </p:nvGrpSpPr>
        <p:grpSpPr>
          <a:xfrm>
            <a:off x="1432500" y="2856192"/>
            <a:ext cx="393842" cy="339364"/>
            <a:chOff x="3320568" y="5902574"/>
            <a:chExt cx="394011" cy="339433"/>
          </a:xfrm>
        </p:grpSpPr>
        <p:sp>
          <p:nvSpPr>
            <p:cNvPr id="128" name="Freeform 14"/>
            <p:cNvSpPr>
              <a:spLocks noEditPoints="1"/>
            </p:cNvSpPr>
            <p:nvPr/>
          </p:nvSpPr>
          <p:spPr bwMode="auto">
            <a:xfrm>
              <a:off x="3320568" y="5953787"/>
              <a:ext cx="361871" cy="288220"/>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defTabSz="913765">
                <a:defRPr/>
              </a:pPr>
              <a:endParaRPr lang="zh-CN" altLang="en-US" kern="0">
                <a:solidFill>
                  <a:sysClr val="windowText" lastClr="000000"/>
                </a:solidFill>
              </a:endParaRPr>
            </a:p>
          </p:txBody>
        </p:sp>
        <p:sp>
          <p:nvSpPr>
            <p:cNvPr id="129" name="Freeform 15"/>
            <p:cNvSpPr>
              <a:spLocks noEditPoints="1"/>
            </p:cNvSpPr>
            <p:nvPr/>
          </p:nvSpPr>
          <p:spPr bwMode="auto">
            <a:xfrm>
              <a:off x="3401513" y="6082414"/>
              <a:ext cx="142844" cy="127436"/>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defTabSz="913765">
                <a:defRPr/>
              </a:pPr>
              <a:endParaRPr lang="zh-CN" altLang="en-US" kern="0">
                <a:solidFill>
                  <a:sysClr val="windowText" lastClr="000000"/>
                </a:solidFill>
              </a:endParaRPr>
            </a:p>
          </p:txBody>
        </p:sp>
        <p:sp>
          <p:nvSpPr>
            <p:cNvPr id="130" name="Freeform 16"/>
            <p:cNvSpPr/>
            <p:nvPr/>
          </p:nvSpPr>
          <p:spPr bwMode="auto">
            <a:xfrm>
              <a:off x="3581258" y="5902574"/>
              <a:ext cx="133321" cy="15006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defTabSz="913765">
                <a:defRPr/>
              </a:pPr>
              <a:endParaRPr lang="zh-CN" altLang="en-US" kern="0">
                <a:solidFill>
                  <a:sysClr val="windowText" lastClr="000000"/>
                </a:solidFill>
              </a:endParaRPr>
            </a:p>
          </p:txBody>
        </p:sp>
        <p:sp>
          <p:nvSpPr>
            <p:cNvPr id="131" name="Freeform 17"/>
            <p:cNvSpPr/>
            <p:nvPr/>
          </p:nvSpPr>
          <p:spPr bwMode="auto">
            <a:xfrm>
              <a:off x="3584830" y="5954978"/>
              <a:ext cx="77373" cy="84560"/>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defTabSz="913765">
                <a:defRPr/>
              </a:pPr>
              <a:endParaRPr lang="zh-CN" altLang="en-US" kern="0">
                <a:solidFill>
                  <a:sysClr val="windowText" lastClr="000000"/>
                </a:solidFill>
              </a:endParaRPr>
            </a:p>
          </p:txBody>
        </p:sp>
      </p:grpSp>
      <p:grpSp>
        <p:nvGrpSpPr>
          <p:cNvPr id="132" name="组合 131"/>
          <p:cNvGrpSpPr/>
          <p:nvPr/>
        </p:nvGrpSpPr>
        <p:grpSpPr>
          <a:xfrm>
            <a:off x="4959652" y="2493422"/>
            <a:ext cx="968658" cy="1118953"/>
            <a:chOff x="229394" y="1453366"/>
            <a:chExt cx="969072" cy="1119178"/>
          </a:xfrm>
          <a:effectLst>
            <a:outerShdw blurRad="63500" sx="102000" sy="102000" algn="ctr" rotWithShape="0">
              <a:prstClr val="black">
                <a:alpha val="40000"/>
              </a:prstClr>
            </a:outerShdw>
          </a:effectLst>
        </p:grpSpPr>
        <p:sp>
          <p:nvSpPr>
            <p:cNvPr id="133" name="Freeform 27"/>
            <p:cNvSpPr/>
            <p:nvPr/>
          </p:nvSpPr>
          <p:spPr bwMode="auto">
            <a:xfrm>
              <a:off x="229394" y="1453366"/>
              <a:ext cx="969072" cy="111917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prstClr val="white"/>
                </a:solidFill>
              </a:endParaRPr>
            </a:p>
          </p:txBody>
        </p:sp>
        <p:sp>
          <p:nvSpPr>
            <p:cNvPr id="134" name="Freeform 27"/>
            <p:cNvSpPr/>
            <p:nvPr/>
          </p:nvSpPr>
          <p:spPr bwMode="auto">
            <a:xfrm>
              <a:off x="337774" y="1563847"/>
              <a:ext cx="770949" cy="890367"/>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108136"/>
            </a:solidFill>
            <a:ln w="28575" cap="flat">
              <a:noFill/>
              <a:prstDash val="solid"/>
              <a:miter lim="800000"/>
            </a:ln>
            <a:effectLst/>
          </p:spPr>
          <p:txBody>
            <a:bodyPr vert="horz" wrap="square" lIns="68572" tIns="34286" rIns="68572" bIns="34286" numCol="1" anchor="t" anchorCtr="0" compatLnSpc="1"/>
            <a:lstStyle/>
            <a:p>
              <a:endParaRPr lang="zh-CN" altLang="en-US" sz="1280"/>
            </a:p>
          </p:txBody>
        </p:sp>
      </p:grpSp>
      <p:grpSp>
        <p:nvGrpSpPr>
          <p:cNvPr id="135" name="组合 134"/>
          <p:cNvGrpSpPr/>
          <p:nvPr/>
        </p:nvGrpSpPr>
        <p:grpSpPr>
          <a:xfrm>
            <a:off x="5257892" y="2866447"/>
            <a:ext cx="418830" cy="345318"/>
            <a:chOff x="5161140" y="7206311"/>
            <a:chExt cx="419009" cy="345387"/>
          </a:xfrm>
        </p:grpSpPr>
        <p:sp>
          <p:nvSpPr>
            <p:cNvPr id="136" name="Freeform 10"/>
            <p:cNvSpPr>
              <a:spLocks noEditPoints="1"/>
            </p:cNvSpPr>
            <p:nvPr/>
          </p:nvSpPr>
          <p:spPr bwMode="auto">
            <a:xfrm>
              <a:off x="5161140" y="7206311"/>
              <a:ext cx="297592" cy="271546"/>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defTabSz="913765">
                <a:defRPr/>
              </a:pPr>
              <a:endParaRPr lang="zh-CN" altLang="en-US" kern="0">
                <a:solidFill>
                  <a:sysClr val="windowText" lastClr="000000"/>
                </a:solidFill>
              </a:endParaRPr>
            </a:p>
          </p:txBody>
        </p:sp>
        <p:sp>
          <p:nvSpPr>
            <p:cNvPr id="137" name="Freeform 11"/>
            <p:cNvSpPr>
              <a:spLocks noEditPoints="1"/>
            </p:cNvSpPr>
            <p:nvPr/>
          </p:nvSpPr>
          <p:spPr bwMode="auto">
            <a:xfrm>
              <a:off x="5327791" y="7321837"/>
              <a:ext cx="252358" cy="229861"/>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defTabSz="913765">
                <a:defRPr/>
              </a:pPr>
              <a:endParaRPr lang="zh-CN" altLang="en-US" kern="0">
                <a:solidFill>
                  <a:sysClr val="windowText" lastClr="000000"/>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114"/>
                                        </p:tgtEl>
                                        <p:attrNameLst>
                                          <p:attrName>style.visibility</p:attrName>
                                        </p:attrNameLst>
                                      </p:cBhvr>
                                      <p:to>
                                        <p:strVal val="visible"/>
                                      </p:to>
                                    </p:set>
                                    <p:anim calcmode="lin" valueType="num">
                                      <p:cBhvr>
                                        <p:cTn id="7" dur="1000" fill="hold"/>
                                        <p:tgtEl>
                                          <p:spTgt spid="114"/>
                                        </p:tgtEl>
                                        <p:attrNameLst>
                                          <p:attrName>ppt_w</p:attrName>
                                        </p:attrNameLst>
                                      </p:cBhvr>
                                      <p:tavLst>
                                        <p:tav tm="0">
                                          <p:val>
                                            <p:fltVal val="0"/>
                                          </p:val>
                                        </p:tav>
                                        <p:tav tm="100000">
                                          <p:val>
                                            <p:strVal val="#ppt_w"/>
                                          </p:val>
                                        </p:tav>
                                      </p:tavLst>
                                    </p:anim>
                                    <p:anim calcmode="lin" valueType="num">
                                      <p:cBhvr>
                                        <p:cTn id="8" dur="1000" fill="hold"/>
                                        <p:tgtEl>
                                          <p:spTgt spid="114"/>
                                        </p:tgtEl>
                                        <p:attrNameLst>
                                          <p:attrName>ppt_h</p:attrName>
                                        </p:attrNameLst>
                                      </p:cBhvr>
                                      <p:tavLst>
                                        <p:tav tm="0">
                                          <p:val>
                                            <p:fltVal val="0"/>
                                          </p:val>
                                        </p:tav>
                                        <p:tav tm="100000">
                                          <p:val>
                                            <p:strVal val="#ppt_h"/>
                                          </p:val>
                                        </p:tav>
                                      </p:tavLst>
                                    </p:anim>
                                    <p:anim calcmode="lin" valueType="num">
                                      <p:cBhvr>
                                        <p:cTn id="9" dur="1000" fill="hold"/>
                                        <p:tgtEl>
                                          <p:spTgt spid="11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14"/>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2" presetClass="entr" presetSubtype="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wipe(up)">
                                      <p:cBhvr>
                                        <p:cTn id="14" dur="500"/>
                                        <p:tgtEl>
                                          <p:spTgt spid="105"/>
                                        </p:tgtEl>
                                      </p:cBhvr>
                                    </p:animEffect>
                                  </p:childTnLst>
                                </p:cTn>
                              </p:par>
                              <p:par>
                                <p:cTn id="15" presetID="22" presetClass="entr" presetSubtype="1" fill="hold" nodeType="withEffect">
                                  <p:stCondLst>
                                    <p:cond delay="0"/>
                                  </p:stCondLst>
                                  <p:childTnLst>
                                    <p:set>
                                      <p:cBhvr>
                                        <p:cTn id="16" dur="1" fill="hold">
                                          <p:stCondLst>
                                            <p:cond delay="0"/>
                                          </p:stCondLst>
                                        </p:cTn>
                                        <p:tgtEl>
                                          <p:spTgt spid="102"/>
                                        </p:tgtEl>
                                        <p:attrNameLst>
                                          <p:attrName>style.visibility</p:attrName>
                                        </p:attrNameLst>
                                      </p:cBhvr>
                                      <p:to>
                                        <p:strVal val="visible"/>
                                      </p:to>
                                    </p:set>
                                    <p:animEffect transition="in" filter="wipe(up)">
                                      <p:cBhvr>
                                        <p:cTn id="17" dur="500"/>
                                        <p:tgtEl>
                                          <p:spTgt spid="102"/>
                                        </p:tgtEl>
                                      </p:cBhvr>
                                    </p:animEffect>
                                  </p:childTnLst>
                                </p:cTn>
                              </p:par>
                              <p:par>
                                <p:cTn id="18" presetID="22" presetClass="entr" presetSubtype="1" fill="hold" nodeType="withEffect">
                                  <p:stCondLst>
                                    <p:cond delay="0"/>
                                  </p:stCondLst>
                                  <p:childTnLst>
                                    <p:set>
                                      <p:cBhvr>
                                        <p:cTn id="19" dur="1" fill="hold">
                                          <p:stCondLst>
                                            <p:cond delay="0"/>
                                          </p:stCondLst>
                                        </p:cTn>
                                        <p:tgtEl>
                                          <p:spTgt spid="103"/>
                                        </p:tgtEl>
                                        <p:attrNameLst>
                                          <p:attrName>style.visibility</p:attrName>
                                        </p:attrNameLst>
                                      </p:cBhvr>
                                      <p:to>
                                        <p:strVal val="visible"/>
                                      </p:to>
                                    </p:set>
                                    <p:animEffect transition="in" filter="wipe(up)">
                                      <p:cBhvr>
                                        <p:cTn id="20" dur="500"/>
                                        <p:tgtEl>
                                          <p:spTgt spid="103"/>
                                        </p:tgtEl>
                                      </p:cBhvr>
                                    </p:animEffect>
                                  </p:childTnLst>
                                </p:cTn>
                              </p:par>
                              <p:par>
                                <p:cTn id="21" presetID="22" presetClass="entr" presetSubtype="1" fill="hold" nodeType="withEffect">
                                  <p:stCondLst>
                                    <p:cond delay="0"/>
                                  </p:stCondLst>
                                  <p:childTnLst>
                                    <p:set>
                                      <p:cBhvr>
                                        <p:cTn id="22" dur="1" fill="hold">
                                          <p:stCondLst>
                                            <p:cond delay="0"/>
                                          </p:stCondLst>
                                        </p:cTn>
                                        <p:tgtEl>
                                          <p:spTgt spid="104"/>
                                        </p:tgtEl>
                                        <p:attrNameLst>
                                          <p:attrName>style.visibility</p:attrName>
                                        </p:attrNameLst>
                                      </p:cBhvr>
                                      <p:to>
                                        <p:strVal val="visible"/>
                                      </p:to>
                                    </p:set>
                                    <p:animEffect transition="in" filter="wipe(up)">
                                      <p:cBhvr>
                                        <p:cTn id="23" dur="500"/>
                                        <p:tgtEl>
                                          <p:spTgt spid="104"/>
                                        </p:tgtEl>
                                      </p:cBhvr>
                                    </p:animEffect>
                                  </p:childTnLst>
                                </p:cTn>
                              </p:par>
                              <p:par>
                                <p:cTn id="24" presetID="2" presetClass="entr" presetSubtype="4" fill="hold" nodeType="withEffect">
                                  <p:stCondLst>
                                    <p:cond delay="400"/>
                                  </p:stCondLst>
                                  <p:childTnLst>
                                    <p:set>
                                      <p:cBhvr>
                                        <p:cTn id="25" dur="1" fill="hold">
                                          <p:stCondLst>
                                            <p:cond delay="0"/>
                                          </p:stCondLst>
                                        </p:cTn>
                                        <p:tgtEl>
                                          <p:spTgt spid="124"/>
                                        </p:tgtEl>
                                        <p:attrNameLst>
                                          <p:attrName>style.visibility</p:attrName>
                                        </p:attrNameLst>
                                      </p:cBhvr>
                                      <p:to>
                                        <p:strVal val="visible"/>
                                      </p:to>
                                    </p:set>
                                    <p:anim calcmode="lin" valueType="num">
                                      <p:cBhvr additive="base">
                                        <p:cTn id="26" dur="500" fill="hold"/>
                                        <p:tgtEl>
                                          <p:spTgt spid="124"/>
                                        </p:tgtEl>
                                        <p:attrNameLst>
                                          <p:attrName>ppt_x</p:attrName>
                                        </p:attrNameLst>
                                      </p:cBhvr>
                                      <p:tavLst>
                                        <p:tav tm="0">
                                          <p:val>
                                            <p:strVal val="#ppt_x"/>
                                          </p:val>
                                        </p:tav>
                                        <p:tav tm="100000">
                                          <p:val>
                                            <p:strVal val="#ppt_x"/>
                                          </p:val>
                                        </p:tav>
                                      </p:tavLst>
                                    </p:anim>
                                    <p:anim calcmode="lin" valueType="num">
                                      <p:cBhvr additive="base">
                                        <p:cTn id="27" dur="500" fill="hold"/>
                                        <p:tgtEl>
                                          <p:spTgt spid="124"/>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400"/>
                                  </p:stCondLst>
                                  <p:childTnLst>
                                    <p:set>
                                      <p:cBhvr>
                                        <p:cTn id="29" dur="1" fill="hold">
                                          <p:stCondLst>
                                            <p:cond delay="0"/>
                                          </p:stCondLst>
                                        </p:cTn>
                                        <p:tgtEl>
                                          <p:spTgt spid="89"/>
                                        </p:tgtEl>
                                        <p:attrNameLst>
                                          <p:attrName>style.visibility</p:attrName>
                                        </p:attrNameLst>
                                      </p:cBhvr>
                                      <p:to>
                                        <p:strVal val="visible"/>
                                      </p:to>
                                    </p:set>
                                    <p:anim calcmode="lin" valueType="num">
                                      <p:cBhvr additive="base">
                                        <p:cTn id="30" dur="500" fill="hold"/>
                                        <p:tgtEl>
                                          <p:spTgt spid="89"/>
                                        </p:tgtEl>
                                        <p:attrNameLst>
                                          <p:attrName>ppt_x</p:attrName>
                                        </p:attrNameLst>
                                      </p:cBhvr>
                                      <p:tavLst>
                                        <p:tav tm="0">
                                          <p:val>
                                            <p:strVal val="#ppt_x"/>
                                          </p:val>
                                        </p:tav>
                                        <p:tav tm="100000">
                                          <p:val>
                                            <p:strVal val="#ppt_x"/>
                                          </p:val>
                                        </p:tav>
                                      </p:tavLst>
                                    </p:anim>
                                    <p:anim calcmode="lin" valueType="num">
                                      <p:cBhvr additive="base">
                                        <p:cTn id="31" dur="500" fill="hold"/>
                                        <p:tgtEl>
                                          <p:spTgt spid="89"/>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400"/>
                                  </p:stCondLst>
                                  <p:childTnLst>
                                    <p:set>
                                      <p:cBhvr>
                                        <p:cTn id="33" dur="1" fill="hold">
                                          <p:stCondLst>
                                            <p:cond delay="0"/>
                                          </p:stCondLst>
                                        </p:cTn>
                                        <p:tgtEl>
                                          <p:spTgt spid="132"/>
                                        </p:tgtEl>
                                        <p:attrNameLst>
                                          <p:attrName>style.visibility</p:attrName>
                                        </p:attrNameLst>
                                      </p:cBhvr>
                                      <p:to>
                                        <p:strVal val="visible"/>
                                      </p:to>
                                    </p:set>
                                    <p:anim calcmode="lin" valueType="num">
                                      <p:cBhvr additive="base">
                                        <p:cTn id="34" dur="500" fill="hold"/>
                                        <p:tgtEl>
                                          <p:spTgt spid="132"/>
                                        </p:tgtEl>
                                        <p:attrNameLst>
                                          <p:attrName>ppt_x</p:attrName>
                                        </p:attrNameLst>
                                      </p:cBhvr>
                                      <p:tavLst>
                                        <p:tav tm="0">
                                          <p:val>
                                            <p:strVal val="#ppt_x"/>
                                          </p:val>
                                        </p:tav>
                                        <p:tav tm="100000">
                                          <p:val>
                                            <p:strVal val="#ppt_x"/>
                                          </p:val>
                                        </p:tav>
                                      </p:tavLst>
                                    </p:anim>
                                    <p:anim calcmode="lin" valueType="num">
                                      <p:cBhvr additive="base">
                                        <p:cTn id="35" dur="500" fill="hold"/>
                                        <p:tgtEl>
                                          <p:spTgt spid="132"/>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400"/>
                                  </p:stCondLst>
                                  <p:childTnLst>
                                    <p:set>
                                      <p:cBhvr>
                                        <p:cTn id="37" dur="1" fill="hold">
                                          <p:stCondLst>
                                            <p:cond delay="0"/>
                                          </p:stCondLst>
                                        </p:cTn>
                                        <p:tgtEl>
                                          <p:spTgt spid="120"/>
                                        </p:tgtEl>
                                        <p:attrNameLst>
                                          <p:attrName>style.visibility</p:attrName>
                                        </p:attrNameLst>
                                      </p:cBhvr>
                                      <p:to>
                                        <p:strVal val="visible"/>
                                      </p:to>
                                    </p:set>
                                    <p:anim calcmode="lin" valueType="num">
                                      <p:cBhvr additive="base">
                                        <p:cTn id="38" dur="500" fill="hold"/>
                                        <p:tgtEl>
                                          <p:spTgt spid="120"/>
                                        </p:tgtEl>
                                        <p:attrNameLst>
                                          <p:attrName>ppt_x</p:attrName>
                                        </p:attrNameLst>
                                      </p:cBhvr>
                                      <p:tavLst>
                                        <p:tav tm="0">
                                          <p:val>
                                            <p:strVal val="#ppt_x"/>
                                          </p:val>
                                        </p:tav>
                                        <p:tav tm="100000">
                                          <p:val>
                                            <p:strVal val="#ppt_x"/>
                                          </p:val>
                                        </p:tav>
                                      </p:tavLst>
                                    </p:anim>
                                    <p:anim calcmode="lin" valueType="num">
                                      <p:cBhvr additive="base">
                                        <p:cTn id="39" dur="500" fill="hold"/>
                                        <p:tgtEl>
                                          <p:spTgt spid="120"/>
                                        </p:tgtEl>
                                        <p:attrNameLst>
                                          <p:attrName>ppt_y</p:attrName>
                                        </p:attrNameLst>
                                      </p:cBhvr>
                                      <p:tavLst>
                                        <p:tav tm="0">
                                          <p:val>
                                            <p:strVal val="1+#ppt_h/2"/>
                                          </p:val>
                                        </p:tav>
                                        <p:tav tm="100000">
                                          <p:val>
                                            <p:strVal val="#ppt_y"/>
                                          </p:val>
                                        </p:tav>
                                      </p:tavLst>
                                    </p:anim>
                                  </p:childTnLst>
                                </p:cTn>
                              </p:par>
                            </p:childTnLst>
                          </p:cTn>
                        </p:par>
                        <p:par>
                          <p:cTn id="40" fill="hold">
                            <p:stCondLst>
                              <p:cond delay="1500"/>
                            </p:stCondLst>
                            <p:childTnLst>
                              <p:par>
                                <p:cTn id="41" presetID="53" presetClass="entr" presetSubtype="16" fill="hold" nodeType="afterEffect">
                                  <p:stCondLst>
                                    <p:cond delay="0"/>
                                  </p:stCondLst>
                                  <p:childTnLst>
                                    <p:set>
                                      <p:cBhvr>
                                        <p:cTn id="42" dur="1" fill="hold">
                                          <p:stCondLst>
                                            <p:cond delay="0"/>
                                          </p:stCondLst>
                                        </p:cTn>
                                        <p:tgtEl>
                                          <p:spTgt spid="127"/>
                                        </p:tgtEl>
                                        <p:attrNameLst>
                                          <p:attrName>style.visibility</p:attrName>
                                        </p:attrNameLst>
                                      </p:cBhvr>
                                      <p:to>
                                        <p:strVal val="visible"/>
                                      </p:to>
                                    </p:set>
                                    <p:anim calcmode="lin" valueType="num">
                                      <p:cBhvr>
                                        <p:cTn id="43" dur="500" fill="hold"/>
                                        <p:tgtEl>
                                          <p:spTgt spid="127"/>
                                        </p:tgtEl>
                                        <p:attrNameLst>
                                          <p:attrName>ppt_w</p:attrName>
                                        </p:attrNameLst>
                                      </p:cBhvr>
                                      <p:tavLst>
                                        <p:tav tm="0">
                                          <p:val>
                                            <p:fltVal val="0"/>
                                          </p:val>
                                        </p:tav>
                                        <p:tav tm="100000">
                                          <p:val>
                                            <p:strVal val="#ppt_w"/>
                                          </p:val>
                                        </p:tav>
                                      </p:tavLst>
                                    </p:anim>
                                    <p:anim calcmode="lin" valueType="num">
                                      <p:cBhvr>
                                        <p:cTn id="44" dur="500" fill="hold"/>
                                        <p:tgtEl>
                                          <p:spTgt spid="127"/>
                                        </p:tgtEl>
                                        <p:attrNameLst>
                                          <p:attrName>ppt_h</p:attrName>
                                        </p:attrNameLst>
                                      </p:cBhvr>
                                      <p:tavLst>
                                        <p:tav tm="0">
                                          <p:val>
                                            <p:fltVal val="0"/>
                                          </p:val>
                                        </p:tav>
                                        <p:tav tm="100000">
                                          <p:val>
                                            <p:strVal val="#ppt_h"/>
                                          </p:val>
                                        </p:tav>
                                      </p:tavLst>
                                    </p:anim>
                                    <p:animEffect transition="in" filter="fade">
                                      <p:cBhvr>
                                        <p:cTn id="45" dur="500"/>
                                        <p:tgtEl>
                                          <p:spTgt spid="127"/>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19"/>
                                        </p:tgtEl>
                                        <p:attrNameLst>
                                          <p:attrName>style.visibility</p:attrName>
                                        </p:attrNameLst>
                                      </p:cBhvr>
                                      <p:to>
                                        <p:strVal val="visible"/>
                                      </p:to>
                                    </p:set>
                                    <p:anim calcmode="lin" valueType="num">
                                      <p:cBhvr>
                                        <p:cTn id="48" dur="500" fill="hold"/>
                                        <p:tgtEl>
                                          <p:spTgt spid="119"/>
                                        </p:tgtEl>
                                        <p:attrNameLst>
                                          <p:attrName>ppt_w</p:attrName>
                                        </p:attrNameLst>
                                      </p:cBhvr>
                                      <p:tavLst>
                                        <p:tav tm="0">
                                          <p:val>
                                            <p:fltVal val="0"/>
                                          </p:val>
                                        </p:tav>
                                        <p:tav tm="100000">
                                          <p:val>
                                            <p:strVal val="#ppt_w"/>
                                          </p:val>
                                        </p:tav>
                                      </p:tavLst>
                                    </p:anim>
                                    <p:anim calcmode="lin" valueType="num">
                                      <p:cBhvr>
                                        <p:cTn id="49" dur="500" fill="hold"/>
                                        <p:tgtEl>
                                          <p:spTgt spid="119"/>
                                        </p:tgtEl>
                                        <p:attrNameLst>
                                          <p:attrName>ppt_h</p:attrName>
                                        </p:attrNameLst>
                                      </p:cBhvr>
                                      <p:tavLst>
                                        <p:tav tm="0">
                                          <p:val>
                                            <p:fltVal val="0"/>
                                          </p:val>
                                        </p:tav>
                                        <p:tav tm="100000">
                                          <p:val>
                                            <p:strVal val="#ppt_h"/>
                                          </p:val>
                                        </p:tav>
                                      </p:tavLst>
                                    </p:anim>
                                    <p:animEffect transition="in" filter="fade">
                                      <p:cBhvr>
                                        <p:cTn id="50" dur="500"/>
                                        <p:tgtEl>
                                          <p:spTgt spid="119"/>
                                        </p:tgtEl>
                                      </p:cBhvr>
                                    </p:animEffect>
                                  </p:childTnLst>
                                </p:cTn>
                              </p:par>
                              <p:par>
                                <p:cTn id="51" presetID="53" presetClass="entr" presetSubtype="16" fill="hold" nodeType="withEffect">
                                  <p:stCondLst>
                                    <p:cond delay="0"/>
                                  </p:stCondLst>
                                  <p:childTnLst>
                                    <p:set>
                                      <p:cBhvr>
                                        <p:cTn id="52" dur="1" fill="hold">
                                          <p:stCondLst>
                                            <p:cond delay="0"/>
                                          </p:stCondLst>
                                        </p:cTn>
                                        <p:tgtEl>
                                          <p:spTgt spid="135"/>
                                        </p:tgtEl>
                                        <p:attrNameLst>
                                          <p:attrName>style.visibility</p:attrName>
                                        </p:attrNameLst>
                                      </p:cBhvr>
                                      <p:to>
                                        <p:strVal val="visible"/>
                                      </p:to>
                                    </p:set>
                                    <p:anim calcmode="lin" valueType="num">
                                      <p:cBhvr>
                                        <p:cTn id="53" dur="500" fill="hold"/>
                                        <p:tgtEl>
                                          <p:spTgt spid="135"/>
                                        </p:tgtEl>
                                        <p:attrNameLst>
                                          <p:attrName>ppt_w</p:attrName>
                                        </p:attrNameLst>
                                      </p:cBhvr>
                                      <p:tavLst>
                                        <p:tav tm="0">
                                          <p:val>
                                            <p:fltVal val="0"/>
                                          </p:val>
                                        </p:tav>
                                        <p:tav tm="100000">
                                          <p:val>
                                            <p:strVal val="#ppt_w"/>
                                          </p:val>
                                        </p:tav>
                                      </p:tavLst>
                                    </p:anim>
                                    <p:anim calcmode="lin" valueType="num">
                                      <p:cBhvr>
                                        <p:cTn id="54" dur="500" fill="hold"/>
                                        <p:tgtEl>
                                          <p:spTgt spid="135"/>
                                        </p:tgtEl>
                                        <p:attrNameLst>
                                          <p:attrName>ppt_h</p:attrName>
                                        </p:attrNameLst>
                                      </p:cBhvr>
                                      <p:tavLst>
                                        <p:tav tm="0">
                                          <p:val>
                                            <p:fltVal val="0"/>
                                          </p:val>
                                        </p:tav>
                                        <p:tav tm="100000">
                                          <p:val>
                                            <p:strVal val="#ppt_h"/>
                                          </p:val>
                                        </p:tav>
                                      </p:tavLst>
                                    </p:anim>
                                    <p:animEffect transition="in" filter="fade">
                                      <p:cBhvr>
                                        <p:cTn id="55" dur="500"/>
                                        <p:tgtEl>
                                          <p:spTgt spid="135"/>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23"/>
                                        </p:tgtEl>
                                        <p:attrNameLst>
                                          <p:attrName>style.visibility</p:attrName>
                                        </p:attrNameLst>
                                      </p:cBhvr>
                                      <p:to>
                                        <p:strVal val="visible"/>
                                      </p:to>
                                    </p:set>
                                    <p:anim calcmode="lin" valueType="num">
                                      <p:cBhvr>
                                        <p:cTn id="58" dur="500" fill="hold"/>
                                        <p:tgtEl>
                                          <p:spTgt spid="123"/>
                                        </p:tgtEl>
                                        <p:attrNameLst>
                                          <p:attrName>ppt_w</p:attrName>
                                        </p:attrNameLst>
                                      </p:cBhvr>
                                      <p:tavLst>
                                        <p:tav tm="0">
                                          <p:val>
                                            <p:fltVal val="0"/>
                                          </p:val>
                                        </p:tav>
                                        <p:tav tm="100000">
                                          <p:val>
                                            <p:strVal val="#ppt_w"/>
                                          </p:val>
                                        </p:tav>
                                      </p:tavLst>
                                    </p:anim>
                                    <p:anim calcmode="lin" valueType="num">
                                      <p:cBhvr>
                                        <p:cTn id="59" dur="500" fill="hold"/>
                                        <p:tgtEl>
                                          <p:spTgt spid="123"/>
                                        </p:tgtEl>
                                        <p:attrNameLst>
                                          <p:attrName>ppt_h</p:attrName>
                                        </p:attrNameLst>
                                      </p:cBhvr>
                                      <p:tavLst>
                                        <p:tav tm="0">
                                          <p:val>
                                            <p:fltVal val="0"/>
                                          </p:val>
                                        </p:tav>
                                        <p:tav tm="100000">
                                          <p:val>
                                            <p:strVal val="#ppt_h"/>
                                          </p:val>
                                        </p:tav>
                                      </p:tavLst>
                                    </p:anim>
                                    <p:animEffect transition="in" filter="fade">
                                      <p:cBhvr>
                                        <p:cTn id="60" dur="500"/>
                                        <p:tgtEl>
                                          <p:spTgt spid="123"/>
                                        </p:tgtEl>
                                      </p:cBhvr>
                                    </p:animEffect>
                                  </p:childTnLst>
                                </p:cTn>
                              </p:par>
                            </p:childTnLst>
                          </p:cTn>
                        </p:par>
                        <p:par>
                          <p:cTn id="61" fill="hold">
                            <p:stCondLst>
                              <p:cond delay="2000"/>
                            </p:stCondLst>
                            <p:childTnLst>
                              <p:par>
                                <p:cTn id="62" presetID="22" presetClass="entr" presetSubtype="8" fill="hold" grpId="0" nodeType="afterEffect">
                                  <p:stCondLst>
                                    <p:cond delay="0"/>
                                  </p:stCondLst>
                                  <p:childTnLst>
                                    <p:set>
                                      <p:cBhvr>
                                        <p:cTn id="63" dur="1" fill="hold">
                                          <p:stCondLst>
                                            <p:cond delay="0"/>
                                          </p:stCondLst>
                                        </p:cTn>
                                        <p:tgtEl>
                                          <p:spTgt spid="106"/>
                                        </p:tgtEl>
                                        <p:attrNameLst>
                                          <p:attrName>style.visibility</p:attrName>
                                        </p:attrNameLst>
                                      </p:cBhvr>
                                      <p:to>
                                        <p:strVal val="visible"/>
                                      </p:to>
                                    </p:set>
                                    <p:animEffect transition="in" filter="wipe(left)">
                                      <p:cBhvr>
                                        <p:cTn id="64" dur="500"/>
                                        <p:tgtEl>
                                          <p:spTgt spid="106"/>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08"/>
                                        </p:tgtEl>
                                        <p:attrNameLst>
                                          <p:attrName>style.visibility</p:attrName>
                                        </p:attrNameLst>
                                      </p:cBhvr>
                                      <p:to>
                                        <p:strVal val="visible"/>
                                      </p:to>
                                    </p:set>
                                    <p:animEffect transition="in" filter="wipe(left)">
                                      <p:cBhvr>
                                        <p:cTn id="67" dur="500"/>
                                        <p:tgtEl>
                                          <p:spTgt spid="108"/>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07"/>
                                        </p:tgtEl>
                                        <p:attrNameLst>
                                          <p:attrName>style.visibility</p:attrName>
                                        </p:attrNameLst>
                                      </p:cBhvr>
                                      <p:to>
                                        <p:strVal val="visible"/>
                                      </p:to>
                                    </p:set>
                                    <p:animEffect transition="in" filter="wipe(left)">
                                      <p:cBhvr>
                                        <p:cTn id="70" dur="500"/>
                                        <p:tgtEl>
                                          <p:spTgt spid="107"/>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109"/>
                                        </p:tgtEl>
                                        <p:attrNameLst>
                                          <p:attrName>style.visibility</p:attrName>
                                        </p:attrNameLst>
                                      </p:cBhvr>
                                      <p:to>
                                        <p:strVal val="visible"/>
                                      </p:to>
                                    </p:set>
                                    <p:animEffect transition="in" filter="wipe(left)">
                                      <p:cBhvr>
                                        <p:cTn id="73" dur="500"/>
                                        <p:tgtEl>
                                          <p:spTgt spid="109"/>
                                        </p:tgtEl>
                                      </p:cBhvr>
                                    </p:animEffect>
                                  </p:childTnLst>
                                </p:cTn>
                              </p:par>
                            </p:childTnLst>
                          </p:cTn>
                        </p:par>
                        <p:par>
                          <p:cTn id="74" fill="hold">
                            <p:stCondLst>
                              <p:cond delay="2500"/>
                            </p:stCondLst>
                            <p:childTnLst>
                              <p:par>
                                <p:cTn id="75" presetID="42" presetClass="entr" presetSubtype="0" fill="hold" grpId="0" nodeType="afterEffect">
                                  <p:stCondLst>
                                    <p:cond delay="0"/>
                                  </p:stCondLst>
                                  <p:childTnLst>
                                    <p:set>
                                      <p:cBhvr>
                                        <p:cTn id="76" dur="1" fill="hold">
                                          <p:stCondLst>
                                            <p:cond delay="0"/>
                                          </p:stCondLst>
                                        </p:cTn>
                                        <p:tgtEl>
                                          <p:spTgt spid="110"/>
                                        </p:tgtEl>
                                        <p:attrNameLst>
                                          <p:attrName>style.visibility</p:attrName>
                                        </p:attrNameLst>
                                      </p:cBhvr>
                                      <p:to>
                                        <p:strVal val="visible"/>
                                      </p:to>
                                    </p:set>
                                    <p:animEffect transition="in" filter="fade">
                                      <p:cBhvr>
                                        <p:cTn id="77" dur="1000"/>
                                        <p:tgtEl>
                                          <p:spTgt spid="110"/>
                                        </p:tgtEl>
                                      </p:cBhvr>
                                    </p:animEffect>
                                    <p:anim calcmode="lin" valueType="num">
                                      <p:cBhvr>
                                        <p:cTn id="78" dur="1000" fill="hold"/>
                                        <p:tgtEl>
                                          <p:spTgt spid="110"/>
                                        </p:tgtEl>
                                        <p:attrNameLst>
                                          <p:attrName>ppt_x</p:attrName>
                                        </p:attrNameLst>
                                      </p:cBhvr>
                                      <p:tavLst>
                                        <p:tav tm="0">
                                          <p:val>
                                            <p:strVal val="#ppt_x"/>
                                          </p:val>
                                        </p:tav>
                                        <p:tav tm="100000">
                                          <p:val>
                                            <p:strVal val="#ppt_x"/>
                                          </p:val>
                                        </p:tav>
                                      </p:tavLst>
                                    </p:anim>
                                    <p:anim calcmode="lin" valueType="num">
                                      <p:cBhvr>
                                        <p:cTn id="79" dur="1000" fill="hold"/>
                                        <p:tgtEl>
                                          <p:spTgt spid="110"/>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12"/>
                                        </p:tgtEl>
                                        <p:attrNameLst>
                                          <p:attrName>style.visibility</p:attrName>
                                        </p:attrNameLst>
                                      </p:cBhvr>
                                      <p:to>
                                        <p:strVal val="visible"/>
                                      </p:to>
                                    </p:set>
                                    <p:animEffect transition="in" filter="fade">
                                      <p:cBhvr>
                                        <p:cTn id="82" dur="1000"/>
                                        <p:tgtEl>
                                          <p:spTgt spid="112"/>
                                        </p:tgtEl>
                                      </p:cBhvr>
                                    </p:animEffect>
                                    <p:anim calcmode="lin" valueType="num">
                                      <p:cBhvr>
                                        <p:cTn id="83" dur="1000" fill="hold"/>
                                        <p:tgtEl>
                                          <p:spTgt spid="112"/>
                                        </p:tgtEl>
                                        <p:attrNameLst>
                                          <p:attrName>ppt_x</p:attrName>
                                        </p:attrNameLst>
                                      </p:cBhvr>
                                      <p:tavLst>
                                        <p:tav tm="0">
                                          <p:val>
                                            <p:strVal val="#ppt_x"/>
                                          </p:val>
                                        </p:tav>
                                        <p:tav tm="100000">
                                          <p:val>
                                            <p:strVal val="#ppt_x"/>
                                          </p:val>
                                        </p:tav>
                                      </p:tavLst>
                                    </p:anim>
                                    <p:anim calcmode="lin" valueType="num">
                                      <p:cBhvr>
                                        <p:cTn id="84" dur="1000" fill="hold"/>
                                        <p:tgtEl>
                                          <p:spTgt spid="112"/>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111"/>
                                        </p:tgtEl>
                                        <p:attrNameLst>
                                          <p:attrName>style.visibility</p:attrName>
                                        </p:attrNameLst>
                                      </p:cBhvr>
                                      <p:to>
                                        <p:strVal val="visible"/>
                                      </p:to>
                                    </p:set>
                                    <p:animEffect transition="in" filter="fade">
                                      <p:cBhvr>
                                        <p:cTn id="87" dur="1000"/>
                                        <p:tgtEl>
                                          <p:spTgt spid="111"/>
                                        </p:tgtEl>
                                      </p:cBhvr>
                                    </p:animEffect>
                                    <p:anim calcmode="lin" valueType="num">
                                      <p:cBhvr>
                                        <p:cTn id="88" dur="1000" fill="hold"/>
                                        <p:tgtEl>
                                          <p:spTgt spid="111"/>
                                        </p:tgtEl>
                                        <p:attrNameLst>
                                          <p:attrName>ppt_x</p:attrName>
                                        </p:attrNameLst>
                                      </p:cBhvr>
                                      <p:tavLst>
                                        <p:tav tm="0">
                                          <p:val>
                                            <p:strVal val="#ppt_x"/>
                                          </p:val>
                                        </p:tav>
                                        <p:tav tm="100000">
                                          <p:val>
                                            <p:strVal val="#ppt_x"/>
                                          </p:val>
                                        </p:tav>
                                      </p:tavLst>
                                    </p:anim>
                                    <p:anim calcmode="lin" valueType="num">
                                      <p:cBhvr>
                                        <p:cTn id="89" dur="1000" fill="hold"/>
                                        <p:tgtEl>
                                          <p:spTgt spid="111"/>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113"/>
                                        </p:tgtEl>
                                        <p:attrNameLst>
                                          <p:attrName>style.visibility</p:attrName>
                                        </p:attrNameLst>
                                      </p:cBhvr>
                                      <p:to>
                                        <p:strVal val="visible"/>
                                      </p:to>
                                    </p:set>
                                    <p:animEffect transition="in" filter="fade">
                                      <p:cBhvr>
                                        <p:cTn id="92" dur="1000"/>
                                        <p:tgtEl>
                                          <p:spTgt spid="113"/>
                                        </p:tgtEl>
                                      </p:cBhvr>
                                    </p:animEffect>
                                    <p:anim calcmode="lin" valueType="num">
                                      <p:cBhvr>
                                        <p:cTn id="93" dur="1000" fill="hold"/>
                                        <p:tgtEl>
                                          <p:spTgt spid="113"/>
                                        </p:tgtEl>
                                        <p:attrNameLst>
                                          <p:attrName>ppt_x</p:attrName>
                                        </p:attrNameLst>
                                      </p:cBhvr>
                                      <p:tavLst>
                                        <p:tav tm="0">
                                          <p:val>
                                            <p:strVal val="#ppt_x"/>
                                          </p:val>
                                        </p:tav>
                                        <p:tav tm="100000">
                                          <p:val>
                                            <p:strVal val="#ppt_x"/>
                                          </p:val>
                                        </p:tav>
                                      </p:tavLst>
                                    </p:anim>
                                    <p:anim calcmode="lin" valueType="num">
                                      <p:cBhvr>
                                        <p:cTn id="94" dur="1000" fill="hold"/>
                                        <p:tgtEl>
                                          <p:spTgt spid="1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p:bldP spid="107" grpId="0"/>
      <p:bldP spid="108" grpId="0"/>
      <p:bldP spid="109" grpId="0"/>
      <p:bldP spid="110" grpId="0"/>
      <p:bldP spid="111" grpId="0"/>
      <p:bldP spid="112" grpId="0"/>
      <p:bldP spid="113" grpId="0"/>
      <p:bldP spid="119" grpId="0" animBg="1"/>
      <p:bldP spid="12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Thinkpad\Desktop\e3e3.pn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38195" b="16621"/>
          <a:stretch>
            <a:fillRect/>
          </a:stretch>
        </p:blipFill>
        <p:spPr bwMode="auto">
          <a:xfrm>
            <a:off x="5006979" y="756969"/>
            <a:ext cx="3748956" cy="3160311"/>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4696412" y="956341"/>
            <a:ext cx="1010600" cy="1010945"/>
            <a:chOff x="4661090" y="703608"/>
            <a:chExt cx="1116000" cy="1116000"/>
          </a:xfrm>
        </p:grpSpPr>
        <p:grpSp>
          <p:nvGrpSpPr>
            <p:cNvPr id="4" name="组合 3"/>
            <p:cNvGrpSpPr/>
            <p:nvPr/>
          </p:nvGrpSpPr>
          <p:grpSpPr>
            <a:xfrm>
              <a:off x="4661090" y="703608"/>
              <a:ext cx="1116000" cy="1116000"/>
              <a:chOff x="4661090" y="703608"/>
              <a:chExt cx="1116000" cy="1116000"/>
            </a:xfrm>
          </p:grpSpPr>
          <p:sp>
            <p:nvSpPr>
              <p:cNvPr id="6" name="椭圆 5"/>
              <p:cNvSpPr>
                <a:spLocks noChangeAspect="1"/>
              </p:cNvSpPr>
              <p:nvPr/>
            </p:nvSpPr>
            <p:spPr>
              <a:xfrm>
                <a:off x="4661090" y="703608"/>
                <a:ext cx="1116000" cy="1116000"/>
              </a:xfrm>
              <a:prstGeom prst="ellipse">
                <a:avLst/>
              </a:prstGeom>
              <a:solidFill>
                <a:srgbClr val="36B2E6"/>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itchFamily="34" charset="-122"/>
                  <a:ea typeface="微软雅黑" pitchFamily="34" charset="-122"/>
                </a:endParaRPr>
              </a:p>
            </p:txBody>
          </p:sp>
          <p:sp>
            <p:nvSpPr>
              <p:cNvPr id="7" name="椭圆 6"/>
              <p:cNvSpPr>
                <a:spLocks noChangeAspect="1"/>
              </p:cNvSpPr>
              <p:nvPr/>
            </p:nvSpPr>
            <p:spPr>
              <a:xfrm>
                <a:off x="4697090" y="739608"/>
                <a:ext cx="1044000" cy="1044000"/>
              </a:xfrm>
              <a:prstGeom prst="ellipse">
                <a:avLst/>
              </a:prstGeom>
              <a:noFill/>
              <a:ln w="952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p:nvPr/>
          </p:nvSpPr>
          <p:spPr>
            <a:xfrm>
              <a:off x="4727406" y="969221"/>
              <a:ext cx="1005403" cy="584775"/>
            </a:xfrm>
            <a:prstGeom prst="rect">
              <a:avLst/>
            </a:prstGeom>
            <a:noFill/>
          </p:spPr>
          <p:txBody>
            <a:bodyPr wrap="none" rtlCol="0">
              <a:spAutoFit/>
            </a:bodyPr>
            <a:lstStyle/>
            <a:p>
              <a:r>
                <a:rPr lang="zh-CN" altLang="en-US" sz="1400" dirty="0">
                  <a:solidFill>
                    <a:schemeClr val="bg1"/>
                  </a:solidFill>
                  <a:latin typeface="微软雅黑" pitchFamily="34" charset="-122"/>
                  <a:ea typeface="微软雅黑" pitchFamily="34" charset="-122"/>
                </a:rPr>
                <a:t>点击添加</a:t>
              </a:r>
              <a:endParaRPr lang="en-US" altLang="zh-CN" sz="1400" dirty="0">
                <a:solidFill>
                  <a:schemeClr val="bg1"/>
                </a:solidFill>
                <a:latin typeface="微软雅黑" pitchFamily="34" charset="-122"/>
                <a:ea typeface="微软雅黑" pitchFamily="34" charset="-122"/>
              </a:endParaRPr>
            </a:p>
            <a:p>
              <a:r>
                <a:rPr lang="zh-CN" altLang="en-US" sz="1400" dirty="0">
                  <a:solidFill>
                    <a:schemeClr val="bg1"/>
                  </a:solidFill>
                  <a:latin typeface="微软雅黑" pitchFamily="34" charset="-122"/>
                  <a:ea typeface="微软雅黑" pitchFamily="34" charset="-122"/>
                </a:rPr>
                <a:t>文字模板</a:t>
              </a:r>
              <a:endParaRPr lang="zh-CN" altLang="en-US" sz="1400" dirty="0">
                <a:solidFill>
                  <a:schemeClr val="bg1"/>
                </a:solidFill>
                <a:latin typeface="微软雅黑" pitchFamily="34" charset="-122"/>
                <a:ea typeface="微软雅黑" pitchFamily="34" charset="-122"/>
              </a:endParaRPr>
            </a:p>
          </p:txBody>
        </p:sp>
      </p:grpSp>
      <p:grpSp>
        <p:nvGrpSpPr>
          <p:cNvPr id="8" name="组合 7"/>
          <p:cNvGrpSpPr/>
          <p:nvPr/>
        </p:nvGrpSpPr>
        <p:grpSpPr>
          <a:xfrm>
            <a:off x="5514032" y="2393056"/>
            <a:ext cx="1010600" cy="1010945"/>
            <a:chOff x="4661090" y="703608"/>
            <a:chExt cx="1116000" cy="1116000"/>
          </a:xfrm>
        </p:grpSpPr>
        <p:grpSp>
          <p:nvGrpSpPr>
            <p:cNvPr id="9" name="组合 8"/>
            <p:cNvGrpSpPr/>
            <p:nvPr/>
          </p:nvGrpSpPr>
          <p:grpSpPr>
            <a:xfrm>
              <a:off x="4661090" y="703608"/>
              <a:ext cx="1116000" cy="1116000"/>
              <a:chOff x="4661090" y="703608"/>
              <a:chExt cx="1116000" cy="1116000"/>
            </a:xfrm>
          </p:grpSpPr>
          <p:sp>
            <p:nvSpPr>
              <p:cNvPr id="11" name="椭圆 10"/>
              <p:cNvSpPr>
                <a:spLocks noChangeAspect="1"/>
              </p:cNvSpPr>
              <p:nvPr/>
            </p:nvSpPr>
            <p:spPr>
              <a:xfrm>
                <a:off x="4661090" y="703608"/>
                <a:ext cx="1116000" cy="1116000"/>
              </a:xfrm>
              <a:prstGeom prst="ellipse">
                <a:avLst/>
              </a:prstGeom>
              <a:solidFill>
                <a:srgbClr val="7BC143"/>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itchFamily="34" charset="-122"/>
                  <a:ea typeface="微软雅黑" pitchFamily="34" charset="-122"/>
                </a:endParaRPr>
              </a:p>
            </p:txBody>
          </p:sp>
          <p:sp>
            <p:nvSpPr>
              <p:cNvPr id="12" name="椭圆 11"/>
              <p:cNvSpPr>
                <a:spLocks noChangeAspect="1"/>
              </p:cNvSpPr>
              <p:nvPr/>
            </p:nvSpPr>
            <p:spPr>
              <a:xfrm>
                <a:off x="4697090" y="739608"/>
                <a:ext cx="1044000" cy="1044000"/>
              </a:xfrm>
              <a:prstGeom prst="ellipse">
                <a:avLst/>
              </a:prstGeom>
              <a:noFill/>
              <a:ln w="952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0" name="TextBox 9"/>
            <p:cNvSpPr txBox="1"/>
            <p:nvPr/>
          </p:nvSpPr>
          <p:spPr>
            <a:xfrm>
              <a:off x="4767551" y="947179"/>
              <a:ext cx="1005403" cy="584775"/>
            </a:xfrm>
            <a:prstGeom prst="rect">
              <a:avLst/>
            </a:prstGeom>
            <a:noFill/>
          </p:spPr>
          <p:txBody>
            <a:bodyPr wrap="none" rtlCol="0">
              <a:spAutoFit/>
            </a:bodyPr>
            <a:lstStyle/>
            <a:p>
              <a:r>
                <a:rPr lang="zh-CN" altLang="en-US" sz="1400" dirty="0">
                  <a:solidFill>
                    <a:schemeClr val="bg1"/>
                  </a:solidFill>
                  <a:latin typeface="微软雅黑" pitchFamily="34" charset="-122"/>
                  <a:ea typeface="微软雅黑" pitchFamily="34" charset="-122"/>
                </a:rPr>
                <a:t>点击添加</a:t>
              </a:r>
              <a:endParaRPr lang="en-US" altLang="zh-CN" sz="1400" dirty="0">
                <a:solidFill>
                  <a:schemeClr val="bg1"/>
                </a:solidFill>
                <a:latin typeface="微软雅黑" pitchFamily="34" charset="-122"/>
                <a:ea typeface="微软雅黑" pitchFamily="34" charset="-122"/>
              </a:endParaRPr>
            </a:p>
            <a:p>
              <a:r>
                <a:rPr lang="zh-CN" altLang="en-US" sz="1400" dirty="0">
                  <a:solidFill>
                    <a:schemeClr val="bg1"/>
                  </a:solidFill>
                  <a:latin typeface="微软雅黑" pitchFamily="34" charset="-122"/>
                  <a:ea typeface="微软雅黑" pitchFamily="34" charset="-122"/>
                </a:rPr>
                <a:t>文字模板</a:t>
              </a:r>
              <a:endParaRPr lang="zh-CN" altLang="en-US" sz="1400" dirty="0">
                <a:solidFill>
                  <a:schemeClr val="bg1"/>
                </a:solidFill>
                <a:latin typeface="微软雅黑" pitchFamily="34" charset="-122"/>
                <a:ea typeface="微软雅黑" pitchFamily="34" charset="-122"/>
              </a:endParaRPr>
            </a:p>
          </p:txBody>
        </p:sp>
      </p:grpSp>
      <p:grpSp>
        <p:nvGrpSpPr>
          <p:cNvPr id="13" name="组合 12"/>
          <p:cNvGrpSpPr/>
          <p:nvPr/>
        </p:nvGrpSpPr>
        <p:grpSpPr>
          <a:xfrm>
            <a:off x="7028404" y="3291550"/>
            <a:ext cx="1010600" cy="1010945"/>
            <a:chOff x="4661090" y="703608"/>
            <a:chExt cx="1116000" cy="1116000"/>
          </a:xfrm>
        </p:grpSpPr>
        <p:grpSp>
          <p:nvGrpSpPr>
            <p:cNvPr id="14" name="组合 13"/>
            <p:cNvGrpSpPr/>
            <p:nvPr/>
          </p:nvGrpSpPr>
          <p:grpSpPr>
            <a:xfrm>
              <a:off x="4661090" y="703608"/>
              <a:ext cx="1116000" cy="1116000"/>
              <a:chOff x="4661090" y="703608"/>
              <a:chExt cx="1116000" cy="1116000"/>
            </a:xfrm>
          </p:grpSpPr>
          <p:sp>
            <p:nvSpPr>
              <p:cNvPr id="16" name="椭圆 15"/>
              <p:cNvSpPr>
                <a:spLocks noChangeAspect="1"/>
              </p:cNvSpPr>
              <p:nvPr/>
            </p:nvSpPr>
            <p:spPr>
              <a:xfrm>
                <a:off x="4661090" y="703608"/>
                <a:ext cx="1116000" cy="1116000"/>
              </a:xfrm>
              <a:prstGeom prst="ellipse">
                <a:avLst/>
              </a:prstGeom>
              <a:solidFill>
                <a:srgbClr val="0075C2"/>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itchFamily="34" charset="-122"/>
                  <a:ea typeface="微软雅黑" pitchFamily="34" charset="-122"/>
                </a:endParaRPr>
              </a:p>
            </p:txBody>
          </p:sp>
          <p:sp>
            <p:nvSpPr>
              <p:cNvPr id="17" name="椭圆 16"/>
              <p:cNvSpPr>
                <a:spLocks noChangeAspect="1"/>
              </p:cNvSpPr>
              <p:nvPr/>
            </p:nvSpPr>
            <p:spPr>
              <a:xfrm>
                <a:off x="4697090" y="739608"/>
                <a:ext cx="1044000" cy="1044000"/>
              </a:xfrm>
              <a:prstGeom prst="ellipse">
                <a:avLst/>
              </a:prstGeom>
              <a:noFill/>
              <a:ln w="952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5" name="TextBox 14"/>
            <p:cNvSpPr txBox="1"/>
            <p:nvPr/>
          </p:nvSpPr>
          <p:spPr>
            <a:xfrm>
              <a:off x="4756400" y="935768"/>
              <a:ext cx="1005403" cy="584775"/>
            </a:xfrm>
            <a:prstGeom prst="rect">
              <a:avLst/>
            </a:prstGeom>
            <a:noFill/>
          </p:spPr>
          <p:txBody>
            <a:bodyPr wrap="none" rtlCol="0">
              <a:spAutoFit/>
            </a:bodyPr>
            <a:lstStyle/>
            <a:p>
              <a:r>
                <a:rPr lang="zh-CN" altLang="en-US" sz="1400" dirty="0">
                  <a:solidFill>
                    <a:schemeClr val="bg1"/>
                  </a:solidFill>
                  <a:latin typeface="微软雅黑" pitchFamily="34" charset="-122"/>
                  <a:ea typeface="微软雅黑" pitchFamily="34" charset="-122"/>
                </a:rPr>
                <a:t>点击添加</a:t>
              </a:r>
              <a:endParaRPr lang="en-US" altLang="zh-CN" sz="1400" dirty="0">
                <a:solidFill>
                  <a:schemeClr val="bg1"/>
                </a:solidFill>
                <a:latin typeface="微软雅黑" pitchFamily="34" charset="-122"/>
                <a:ea typeface="微软雅黑" pitchFamily="34" charset="-122"/>
              </a:endParaRPr>
            </a:p>
            <a:p>
              <a:r>
                <a:rPr lang="zh-CN" altLang="en-US" sz="1400" dirty="0">
                  <a:solidFill>
                    <a:schemeClr val="bg1"/>
                  </a:solidFill>
                  <a:latin typeface="微软雅黑" pitchFamily="34" charset="-122"/>
                  <a:ea typeface="微软雅黑" pitchFamily="34" charset="-122"/>
                </a:rPr>
                <a:t>文字模板</a:t>
              </a:r>
              <a:endParaRPr lang="zh-CN" altLang="en-US" sz="1400" dirty="0">
                <a:solidFill>
                  <a:schemeClr val="bg1"/>
                </a:solidFill>
                <a:latin typeface="微软雅黑" pitchFamily="34" charset="-122"/>
                <a:ea typeface="微软雅黑" pitchFamily="34" charset="-122"/>
              </a:endParaRPr>
            </a:p>
          </p:txBody>
        </p:sp>
      </p:grpSp>
      <p:sp>
        <p:nvSpPr>
          <p:cNvPr id="18" name="Arc 10"/>
          <p:cNvSpPr/>
          <p:nvPr/>
        </p:nvSpPr>
        <p:spPr bwMode="auto">
          <a:xfrm rot="11408877">
            <a:off x="4981922" y="2084895"/>
            <a:ext cx="439580" cy="493936"/>
          </a:xfrm>
          <a:custGeom>
            <a:avLst/>
            <a:gdLst>
              <a:gd name="T0" fmla="*/ 0 w 21600"/>
              <a:gd name="T1" fmla="*/ 0 h 21600"/>
              <a:gd name="T2" fmla="*/ 42 w 21600"/>
              <a:gd name="T3" fmla="*/ 42 h 21600"/>
              <a:gd name="T4" fmla="*/ 0 w 21600"/>
              <a:gd name="T5" fmla="*/ 42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cap="rnd">
            <a:solidFill>
              <a:schemeClr val="bg1">
                <a:lumMod val="65000"/>
              </a:schemeClr>
            </a:solidFill>
            <a:prstDash val="sysDot"/>
            <a:round/>
            <a:headEnd type="triangle" w="med" len="med"/>
            <a:tailEnd type="none" w="med" len="med"/>
          </a:ln>
          <a:extLst>
            <a:ext uri="{909E8E84-426E-40DD-AFC4-6F175D3DCCD1}">
              <a14:hiddenFill xmlns:a14="http://schemas.microsoft.com/office/drawing/2010/main">
                <a:solidFill>
                  <a:srgbClr val="FFFFFF"/>
                </a:solidFill>
              </a14:hiddenFill>
            </a:ext>
          </a:extLst>
        </p:spPr>
        <p:txBody>
          <a:bodyPr wrap="none" lIns="82808" tIns="41403" rIns="82808" bIns="41403"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19" name="Arc 10"/>
          <p:cNvSpPr/>
          <p:nvPr/>
        </p:nvSpPr>
        <p:spPr bwMode="auto">
          <a:xfrm rot="9942264">
            <a:off x="6402058" y="3464302"/>
            <a:ext cx="439580" cy="493936"/>
          </a:xfrm>
          <a:custGeom>
            <a:avLst/>
            <a:gdLst>
              <a:gd name="T0" fmla="*/ 0 w 21600"/>
              <a:gd name="T1" fmla="*/ 0 h 21600"/>
              <a:gd name="T2" fmla="*/ 42 w 21600"/>
              <a:gd name="T3" fmla="*/ 42 h 21600"/>
              <a:gd name="T4" fmla="*/ 0 w 21600"/>
              <a:gd name="T5" fmla="*/ 42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cap="rnd">
            <a:solidFill>
              <a:schemeClr val="bg1">
                <a:lumMod val="65000"/>
              </a:schemeClr>
            </a:solidFill>
            <a:prstDash val="sysDot"/>
            <a:round/>
            <a:headEnd type="triangle" w="med" len="med"/>
            <a:tailEnd type="none" w="med" len="med"/>
          </a:ln>
          <a:extLst>
            <a:ext uri="{909E8E84-426E-40DD-AFC4-6F175D3DCCD1}">
              <a14:hiddenFill xmlns:a14="http://schemas.microsoft.com/office/drawing/2010/main">
                <a:solidFill>
                  <a:srgbClr val="FFFFFF"/>
                </a:solidFill>
              </a14:hiddenFill>
            </a:ext>
          </a:extLst>
        </p:spPr>
        <p:txBody>
          <a:bodyPr wrap="none" lIns="82808" tIns="41403" rIns="82808" bIns="41403"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20" name="TextBox 19"/>
          <p:cNvSpPr txBox="1"/>
          <p:nvPr/>
        </p:nvSpPr>
        <p:spPr bwMode="auto">
          <a:xfrm>
            <a:off x="1029337" y="1200216"/>
            <a:ext cx="3390776" cy="1099277"/>
          </a:xfrm>
          <a:prstGeom prst="rect">
            <a:avLst/>
          </a:prstGeom>
          <a:noFill/>
        </p:spPr>
        <p:txBody>
          <a:bodyPr wrap="square" lIns="82808" tIns="41403" rIns="82808" bIns="41403">
            <a:spAutoFit/>
          </a:bodyPr>
          <a:lstStyle/>
          <a:p>
            <a:pPr>
              <a:lnSpc>
                <a:spcPct val="120000"/>
              </a:lnSpc>
              <a:defRPr/>
            </a:pPr>
            <a:r>
              <a:rPr lang="zh-CN" altLang="en-US" sz="1100" kern="0" dirty="0">
                <a:solidFill>
                  <a:schemeClr val="tx1">
                    <a:lumMod val="95000"/>
                    <a:lumOff val="5000"/>
                  </a:schemeClr>
                </a:solidFill>
                <a:latin typeface="微软雅黑" pitchFamily="34" charset="-122"/>
                <a:ea typeface="微软雅黑" pitchFamily="34" charset="-122"/>
              </a:rPr>
              <a:t>单击此处添加段落文本单击此处添加段落文本单击此处添加段落文本单击此处添加段落文本单击此处添加段落文本单击此处添加段落文本单击此处添加段落文本单击此处添加段落文本</a:t>
            </a:r>
            <a:endParaRPr lang="zh-CN" altLang="en-US" sz="1100" kern="0" dirty="0">
              <a:solidFill>
                <a:schemeClr val="tx1">
                  <a:lumMod val="95000"/>
                  <a:lumOff val="5000"/>
                </a:schemeClr>
              </a:solidFill>
              <a:latin typeface="微软雅黑" pitchFamily="34" charset="-122"/>
              <a:ea typeface="微软雅黑" pitchFamily="34" charset="-122"/>
            </a:endParaRPr>
          </a:p>
          <a:p>
            <a:pPr>
              <a:lnSpc>
                <a:spcPct val="120000"/>
              </a:lnSpc>
              <a:defRPr/>
            </a:pPr>
            <a:endParaRPr lang="zh-CN" altLang="en-US" sz="1100" kern="0" dirty="0">
              <a:solidFill>
                <a:schemeClr val="tx1">
                  <a:lumMod val="95000"/>
                  <a:lumOff val="5000"/>
                </a:schemeClr>
              </a:solidFill>
              <a:latin typeface="微软雅黑" pitchFamily="34" charset="-122"/>
              <a:ea typeface="微软雅黑" pitchFamily="34" charset="-122"/>
            </a:endParaRPr>
          </a:p>
        </p:txBody>
      </p:sp>
      <p:sp>
        <p:nvSpPr>
          <p:cNvPr id="21" name="TextBox 20"/>
          <p:cNvSpPr txBox="1"/>
          <p:nvPr/>
        </p:nvSpPr>
        <p:spPr bwMode="auto">
          <a:xfrm>
            <a:off x="996266" y="2613707"/>
            <a:ext cx="3945594" cy="896145"/>
          </a:xfrm>
          <a:prstGeom prst="rect">
            <a:avLst/>
          </a:prstGeom>
          <a:noFill/>
        </p:spPr>
        <p:txBody>
          <a:bodyPr wrap="square" lIns="82808" tIns="41403" rIns="82808" bIns="41403">
            <a:spAutoFit/>
          </a:bodyPr>
          <a:lstStyle/>
          <a:p>
            <a:pPr>
              <a:lnSpc>
                <a:spcPct val="120000"/>
              </a:lnSpc>
              <a:defRPr/>
            </a:pPr>
            <a:r>
              <a:rPr lang="zh-CN" altLang="en-US" sz="1100" kern="0" dirty="0">
                <a:solidFill>
                  <a:schemeClr val="tx1">
                    <a:lumMod val="95000"/>
                    <a:lumOff val="5000"/>
                  </a:schemeClr>
                </a:solidFill>
                <a:latin typeface="微软雅黑" pitchFamily="34" charset="-122"/>
                <a:ea typeface="微软雅黑" pitchFamily="34" charset="-122"/>
              </a:rPr>
              <a:t>单击此处添加段落文本单击此处添加段落文本单击此处添加段落文本单击此处添加段落文本单击此处添加段落文本单击此处添加段落文本单击此处添加段落文本单击此处添加段落文本</a:t>
            </a:r>
            <a:endParaRPr lang="zh-CN" altLang="en-US" sz="1100" kern="0" dirty="0">
              <a:solidFill>
                <a:schemeClr val="tx1">
                  <a:lumMod val="95000"/>
                  <a:lumOff val="5000"/>
                </a:schemeClr>
              </a:solidFill>
              <a:latin typeface="微软雅黑" pitchFamily="34" charset="-122"/>
              <a:ea typeface="微软雅黑" pitchFamily="34" charset="-122"/>
            </a:endParaRPr>
          </a:p>
          <a:p>
            <a:pPr>
              <a:lnSpc>
                <a:spcPct val="120000"/>
              </a:lnSpc>
              <a:defRPr/>
            </a:pPr>
            <a:endParaRPr lang="zh-CN" altLang="en-US" sz="1100" kern="0" dirty="0">
              <a:solidFill>
                <a:schemeClr val="tx1">
                  <a:lumMod val="95000"/>
                  <a:lumOff val="5000"/>
                </a:schemeClr>
              </a:solidFill>
              <a:latin typeface="微软雅黑" pitchFamily="34" charset="-122"/>
              <a:ea typeface="微软雅黑" pitchFamily="34" charset="-122"/>
            </a:endParaRPr>
          </a:p>
        </p:txBody>
      </p:sp>
      <p:sp>
        <p:nvSpPr>
          <p:cNvPr id="22" name="TextBox 21"/>
          <p:cNvSpPr txBox="1"/>
          <p:nvPr/>
        </p:nvSpPr>
        <p:spPr bwMode="auto">
          <a:xfrm>
            <a:off x="1029337" y="3797024"/>
            <a:ext cx="5398647" cy="896145"/>
          </a:xfrm>
          <a:prstGeom prst="rect">
            <a:avLst/>
          </a:prstGeom>
          <a:noFill/>
        </p:spPr>
        <p:txBody>
          <a:bodyPr wrap="square" lIns="82808" tIns="41403" rIns="82808" bIns="41403">
            <a:spAutoFit/>
          </a:bodyPr>
          <a:lstStyle/>
          <a:p>
            <a:pPr>
              <a:lnSpc>
                <a:spcPct val="120000"/>
              </a:lnSpc>
              <a:defRPr/>
            </a:pPr>
            <a:r>
              <a:rPr lang="zh-CN" altLang="en-US" sz="1100" kern="0" dirty="0">
                <a:solidFill>
                  <a:schemeClr val="tx1">
                    <a:lumMod val="95000"/>
                    <a:lumOff val="5000"/>
                  </a:schemeClr>
                </a:solidFill>
                <a:latin typeface="微软雅黑" pitchFamily="34" charset="-122"/>
                <a:ea typeface="微软雅黑" pitchFamily="34" charset="-122"/>
              </a:rPr>
              <a:t>单击此处添加段落文本单击此处添加段落文本单击此处添加段落文本单击此处添加段落文本单击此处添加段落文本单击此处添加段落文本单击此处添加段落文本单击此处添加段落文本</a:t>
            </a:r>
            <a:endParaRPr lang="zh-CN" altLang="en-US" sz="1100" kern="0" dirty="0">
              <a:solidFill>
                <a:schemeClr val="tx1">
                  <a:lumMod val="95000"/>
                  <a:lumOff val="5000"/>
                </a:schemeClr>
              </a:solidFill>
              <a:latin typeface="微软雅黑" pitchFamily="34" charset="-122"/>
              <a:ea typeface="微软雅黑" pitchFamily="34" charset="-122"/>
            </a:endParaRPr>
          </a:p>
          <a:p>
            <a:pPr>
              <a:lnSpc>
                <a:spcPct val="120000"/>
              </a:lnSpc>
              <a:defRPr/>
            </a:pPr>
            <a:endParaRPr lang="zh-CN" altLang="en-US" sz="1100" kern="0" dirty="0">
              <a:solidFill>
                <a:schemeClr val="tx1">
                  <a:lumMod val="95000"/>
                  <a:lumOff val="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800" advClick="0" advTm="5000">
        <p:circle/>
      </p:transition>
    </mc:Choice>
    <mc:Fallback>
      <p:transition spd="slow" advClick="0" advTm="5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heel(1)">
                                      <p:cBhvr>
                                        <p:cTn id="13" dur="1000"/>
                                        <p:tgtEl>
                                          <p:spTgt spid="3"/>
                                        </p:tgtEl>
                                      </p:cBhvr>
                                    </p:animEffect>
                                  </p:childTnLst>
                                </p:cTn>
                              </p:par>
                            </p:childTnLst>
                          </p:cTn>
                        </p:par>
                        <p:par>
                          <p:cTn id="14" fill="hold">
                            <p:stCondLst>
                              <p:cond delay="2000"/>
                            </p:stCondLst>
                            <p:childTnLst>
                              <p:par>
                                <p:cTn id="15" presetID="22" presetClass="entr" presetSubtype="2"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right)">
                                      <p:cBhvr>
                                        <p:cTn id="17" dur="500"/>
                                        <p:tgtEl>
                                          <p:spTgt spid="20"/>
                                        </p:tgtEl>
                                      </p:cBhvr>
                                    </p:animEffect>
                                  </p:childTnLst>
                                </p:cTn>
                              </p:par>
                            </p:childTnLst>
                          </p:cTn>
                        </p:par>
                        <p:par>
                          <p:cTn id="18" fill="hold">
                            <p:stCondLst>
                              <p:cond delay="2500"/>
                            </p:stCondLst>
                            <p:childTnLst>
                              <p:par>
                                <p:cTn id="19" presetID="22" presetClass="entr" presetSubtype="1"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up)">
                                      <p:cBhvr>
                                        <p:cTn id="21" dur="500"/>
                                        <p:tgtEl>
                                          <p:spTgt spid="18"/>
                                        </p:tgtEl>
                                      </p:cBhvr>
                                    </p:animEffect>
                                  </p:childTnLst>
                                </p:cTn>
                              </p:par>
                            </p:childTnLst>
                          </p:cTn>
                        </p:par>
                        <p:par>
                          <p:cTn id="22" fill="hold">
                            <p:stCondLst>
                              <p:cond delay="3000"/>
                            </p:stCondLst>
                            <p:childTnLst>
                              <p:par>
                                <p:cTn id="23" presetID="21" presetClass="entr" presetSubtype="1"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heel(1)">
                                      <p:cBhvr>
                                        <p:cTn id="25" dur="1000"/>
                                        <p:tgtEl>
                                          <p:spTgt spid="8"/>
                                        </p:tgtEl>
                                      </p:cBhvr>
                                    </p:animEffect>
                                  </p:childTnLst>
                                </p:cTn>
                              </p:par>
                            </p:childTnLst>
                          </p:cTn>
                        </p:par>
                        <p:par>
                          <p:cTn id="26" fill="hold">
                            <p:stCondLst>
                              <p:cond delay="4000"/>
                            </p:stCondLst>
                            <p:childTnLst>
                              <p:par>
                                <p:cTn id="27" presetID="22" presetClass="entr" presetSubtype="2"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right)">
                                      <p:cBhvr>
                                        <p:cTn id="29" dur="500"/>
                                        <p:tgtEl>
                                          <p:spTgt spid="21"/>
                                        </p:tgtEl>
                                      </p:cBhvr>
                                    </p:animEffect>
                                  </p:childTnLst>
                                </p:cTn>
                              </p:par>
                            </p:childTnLst>
                          </p:cTn>
                        </p:par>
                        <p:par>
                          <p:cTn id="30" fill="hold">
                            <p:stCondLst>
                              <p:cond delay="4500"/>
                            </p:stCondLst>
                            <p:childTnLst>
                              <p:par>
                                <p:cTn id="31" presetID="22" presetClass="entr" presetSubtype="1"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up)">
                                      <p:cBhvr>
                                        <p:cTn id="33" dur="500"/>
                                        <p:tgtEl>
                                          <p:spTgt spid="19"/>
                                        </p:tgtEl>
                                      </p:cBhvr>
                                    </p:animEffect>
                                  </p:childTnLst>
                                </p:cTn>
                              </p:par>
                            </p:childTnLst>
                          </p:cTn>
                        </p:par>
                        <p:par>
                          <p:cTn id="34" fill="hold">
                            <p:stCondLst>
                              <p:cond delay="5000"/>
                            </p:stCondLst>
                            <p:childTnLst>
                              <p:par>
                                <p:cTn id="35" presetID="21" presetClass="entr" presetSubtype="1"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heel(1)">
                                      <p:cBhvr>
                                        <p:cTn id="37" dur="1000"/>
                                        <p:tgtEl>
                                          <p:spTgt spid="13"/>
                                        </p:tgtEl>
                                      </p:cBhvr>
                                    </p:animEffect>
                                  </p:childTnLst>
                                </p:cTn>
                              </p:par>
                            </p:childTnLst>
                          </p:cTn>
                        </p:par>
                        <p:par>
                          <p:cTn id="38" fill="hold">
                            <p:stCondLst>
                              <p:cond delay="6000"/>
                            </p:stCondLst>
                            <p:childTnLst>
                              <p:par>
                                <p:cTn id="39" presetID="22" presetClass="entr" presetSubtype="2"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right)">
                                      <p:cBhvr>
                                        <p:cTn id="4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p:bldP spid="21" grpId="0"/>
      <p:bldP spid="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0" y="1184568"/>
            <a:ext cx="9157547" cy="3280962"/>
            <a:chOff x="-251" y="971550"/>
            <a:chExt cx="9158050" cy="3400836"/>
          </a:xfrm>
          <a:solidFill>
            <a:srgbClr val="108036"/>
          </a:solidFill>
        </p:grpSpPr>
        <p:grpSp>
          <p:nvGrpSpPr>
            <p:cNvPr id="7" name="Group 6"/>
            <p:cNvGrpSpPr/>
            <p:nvPr/>
          </p:nvGrpSpPr>
          <p:grpSpPr>
            <a:xfrm>
              <a:off x="7316582" y="971550"/>
              <a:ext cx="1841217" cy="850209"/>
              <a:chOff x="7316582" y="971550"/>
              <a:chExt cx="1841217" cy="850209"/>
            </a:xfrm>
            <a:grpFill/>
          </p:grpSpPr>
          <p:sp>
            <p:nvSpPr>
              <p:cNvPr id="31" name="Round Single Corner Rectangle 30"/>
              <p:cNvSpPr/>
              <p:nvPr/>
            </p:nvSpPr>
            <p:spPr>
              <a:xfrm flipH="1">
                <a:off x="7316582" y="971550"/>
                <a:ext cx="913710" cy="850209"/>
              </a:xfrm>
              <a:prstGeom prst="round1Rect">
                <a:avLst>
                  <a:gd name="adj" fmla="val 50000"/>
                </a:avLst>
              </a:prstGeom>
              <a:solidFill>
                <a:srgbClr val="8CC94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Arial" panose="020B0604020202020204" pitchFamily="34" charset="0"/>
                  <a:ea typeface="微软雅黑" pitchFamily="34" charset="-122"/>
                  <a:sym typeface="Arial" panose="020B0604020202020204" pitchFamily="34" charset="0"/>
                </a:endParaRPr>
              </a:p>
            </p:txBody>
          </p:sp>
          <p:sp>
            <p:nvSpPr>
              <p:cNvPr id="32" name="Rectangle 31"/>
              <p:cNvSpPr/>
              <p:nvPr/>
            </p:nvSpPr>
            <p:spPr>
              <a:xfrm>
                <a:off x="8230291" y="971550"/>
                <a:ext cx="927508" cy="8502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Arial" panose="020B0604020202020204" pitchFamily="34" charset="0"/>
                  <a:ea typeface="微软雅黑" pitchFamily="34" charset="-122"/>
                  <a:sym typeface="Arial" panose="020B0604020202020204" pitchFamily="34" charset="0"/>
                </a:endParaRPr>
              </a:p>
            </p:txBody>
          </p:sp>
        </p:grpSp>
        <p:grpSp>
          <p:nvGrpSpPr>
            <p:cNvPr id="9" name="Group 8"/>
            <p:cNvGrpSpPr/>
            <p:nvPr/>
          </p:nvGrpSpPr>
          <p:grpSpPr>
            <a:xfrm>
              <a:off x="5486206" y="1821759"/>
              <a:ext cx="2744086" cy="850209"/>
              <a:chOff x="5486206" y="1821759"/>
              <a:chExt cx="2744086" cy="850209"/>
            </a:xfrm>
            <a:grpFill/>
          </p:grpSpPr>
          <p:sp>
            <p:nvSpPr>
              <p:cNvPr id="25" name="Round Single Corner Rectangle 24"/>
              <p:cNvSpPr/>
              <p:nvPr/>
            </p:nvSpPr>
            <p:spPr>
              <a:xfrm flipH="1">
                <a:off x="5486206" y="1821759"/>
                <a:ext cx="913710" cy="850209"/>
              </a:xfrm>
              <a:prstGeom prst="round1Rect">
                <a:avLst>
                  <a:gd name="adj" fmla="val 50000"/>
                </a:avLst>
              </a:prstGeom>
              <a:solidFill>
                <a:srgbClr val="8CC94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Arial" panose="020B0604020202020204" pitchFamily="34" charset="0"/>
                  <a:ea typeface="微软雅黑" pitchFamily="34" charset="-122"/>
                  <a:sym typeface="Arial" panose="020B0604020202020204" pitchFamily="34" charset="0"/>
                </a:endParaRPr>
              </a:p>
            </p:txBody>
          </p:sp>
          <p:sp>
            <p:nvSpPr>
              <p:cNvPr id="26" name="Rectangle 25"/>
              <p:cNvSpPr/>
              <p:nvPr/>
            </p:nvSpPr>
            <p:spPr>
              <a:xfrm>
                <a:off x="6402590" y="1821759"/>
                <a:ext cx="913710" cy="8502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Arial" panose="020B0604020202020204" pitchFamily="34" charset="0"/>
                  <a:ea typeface="微软雅黑" pitchFamily="34" charset="-122"/>
                  <a:sym typeface="Arial" panose="020B0604020202020204" pitchFamily="34" charset="0"/>
                </a:endParaRPr>
              </a:p>
            </p:txBody>
          </p:sp>
          <p:sp>
            <p:nvSpPr>
              <p:cNvPr id="27" name="Round Single Corner Rectangle 26"/>
              <p:cNvSpPr/>
              <p:nvPr/>
            </p:nvSpPr>
            <p:spPr>
              <a:xfrm flipV="1">
                <a:off x="7316582" y="1821759"/>
                <a:ext cx="913710" cy="850209"/>
              </a:xfrm>
              <a:prstGeom prst="round1Rect">
                <a:avLst>
                  <a:gd name="adj" fmla="val 50000"/>
                </a:avLst>
              </a:prstGeom>
              <a:solidFill>
                <a:srgbClr val="8CC94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Arial" panose="020B0604020202020204" pitchFamily="34" charset="0"/>
                  <a:ea typeface="微软雅黑" pitchFamily="34" charset="-122"/>
                  <a:sym typeface="Arial" panose="020B0604020202020204" pitchFamily="34" charset="0"/>
                </a:endParaRPr>
              </a:p>
            </p:txBody>
          </p:sp>
          <p:sp>
            <p:nvSpPr>
              <p:cNvPr id="28" name="Isosceles Triangle 27"/>
              <p:cNvSpPr/>
              <p:nvPr/>
            </p:nvSpPr>
            <p:spPr>
              <a:xfrm rot="5400000">
                <a:off x="7273447" y="2198347"/>
                <a:ext cx="208428" cy="12272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Arial" panose="020B0604020202020204" pitchFamily="34" charset="0"/>
                  <a:ea typeface="微软雅黑" pitchFamily="34" charset="-122"/>
                  <a:sym typeface="Arial" panose="020B0604020202020204" pitchFamily="34" charset="0"/>
                </a:endParaRPr>
              </a:p>
            </p:txBody>
          </p:sp>
        </p:grpSp>
        <p:grpSp>
          <p:nvGrpSpPr>
            <p:cNvPr id="10" name="Group 9"/>
            <p:cNvGrpSpPr/>
            <p:nvPr/>
          </p:nvGrpSpPr>
          <p:grpSpPr>
            <a:xfrm>
              <a:off x="3658788" y="2671968"/>
              <a:ext cx="2741129" cy="850209"/>
              <a:chOff x="3658788" y="2671968"/>
              <a:chExt cx="2741129" cy="850209"/>
            </a:xfrm>
            <a:grpFill/>
          </p:grpSpPr>
          <p:sp>
            <p:nvSpPr>
              <p:cNvPr id="21" name="Round Single Corner Rectangle 20"/>
              <p:cNvSpPr/>
              <p:nvPr/>
            </p:nvSpPr>
            <p:spPr>
              <a:xfrm flipH="1">
                <a:off x="3658788" y="2671968"/>
                <a:ext cx="913710" cy="850209"/>
              </a:xfrm>
              <a:prstGeom prst="round1Rect">
                <a:avLst>
                  <a:gd name="adj" fmla="val 50000"/>
                </a:avLst>
              </a:prstGeom>
              <a:solidFill>
                <a:srgbClr val="8CC94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Arial" panose="020B0604020202020204" pitchFamily="34" charset="0"/>
                  <a:ea typeface="微软雅黑" pitchFamily="34" charset="-122"/>
                  <a:sym typeface="Arial" panose="020B0604020202020204" pitchFamily="34" charset="0"/>
                </a:endParaRPr>
              </a:p>
            </p:txBody>
          </p:sp>
          <p:sp>
            <p:nvSpPr>
              <p:cNvPr id="22" name="Rectangle 21"/>
              <p:cNvSpPr/>
              <p:nvPr/>
            </p:nvSpPr>
            <p:spPr>
              <a:xfrm>
                <a:off x="4572497" y="2671968"/>
                <a:ext cx="913710" cy="8502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Arial" panose="020B0604020202020204" pitchFamily="34" charset="0"/>
                  <a:ea typeface="微软雅黑" pitchFamily="34" charset="-122"/>
                  <a:sym typeface="Arial" panose="020B0604020202020204" pitchFamily="34" charset="0"/>
                </a:endParaRPr>
              </a:p>
            </p:txBody>
          </p:sp>
          <p:sp>
            <p:nvSpPr>
              <p:cNvPr id="23" name="Round Single Corner Rectangle 22"/>
              <p:cNvSpPr/>
              <p:nvPr/>
            </p:nvSpPr>
            <p:spPr>
              <a:xfrm flipV="1">
                <a:off x="5486207" y="2671968"/>
                <a:ext cx="913710" cy="850209"/>
              </a:xfrm>
              <a:prstGeom prst="round1Rect">
                <a:avLst>
                  <a:gd name="adj" fmla="val 50000"/>
                </a:avLst>
              </a:prstGeom>
              <a:solidFill>
                <a:srgbClr val="8CC94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Arial" panose="020B0604020202020204" pitchFamily="34" charset="0"/>
                  <a:ea typeface="微软雅黑" pitchFamily="34" charset="-122"/>
                  <a:sym typeface="Arial" panose="020B0604020202020204" pitchFamily="34" charset="0"/>
                </a:endParaRPr>
              </a:p>
            </p:txBody>
          </p:sp>
          <p:sp>
            <p:nvSpPr>
              <p:cNvPr id="24" name="Isosceles Triangle 23"/>
              <p:cNvSpPr/>
              <p:nvPr/>
            </p:nvSpPr>
            <p:spPr>
              <a:xfrm rot="5400000">
                <a:off x="5443548" y="3035711"/>
                <a:ext cx="208428" cy="12272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Arial" panose="020B0604020202020204" pitchFamily="34" charset="0"/>
                  <a:ea typeface="微软雅黑" pitchFamily="34" charset="-122"/>
                  <a:sym typeface="Arial" panose="020B0604020202020204" pitchFamily="34" charset="0"/>
                </a:endParaRPr>
              </a:p>
            </p:txBody>
          </p:sp>
        </p:grpSp>
        <p:grpSp>
          <p:nvGrpSpPr>
            <p:cNvPr id="11" name="Group 10"/>
            <p:cNvGrpSpPr/>
            <p:nvPr/>
          </p:nvGrpSpPr>
          <p:grpSpPr>
            <a:xfrm>
              <a:off x="1831370" y="3522177"/>
              <a:ext cx="2741128" cy="850209"/>
              <a:chOff x="1831370" y="3522177"/>
              <a:chExt cx="2741128" cy="850209"/>
            </a:xfrm>
            <a:grpFill/>
          </p:grpSpPr>
          <p:sp>
            <p:nvSpPr>
              <p:cNvPr id="17" name="Rectangle 16"/>
              <p:cNvSpPr/>
              <p:nvPr/>
            </p:nvSpPr>
            <p:spPr>
              <a:xfrm>
                <a:off x="2745079" y="3522177"/>
                <a:ext cx="913710" cy="8502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Arial" panose="020B0604020202020204" pitchFamily="34" charset="0"/>
                  <a:ea typeface="微软雅黑" pitchFamily="34" charset="-122"/>
                  <a:sym typeface="Arial" panose="020B0604020202020204" pitchFamily="34" charset="0"/>
                </a:endParaRPr>
              </a:p>
            </p:txBody>
          </p:sp>
          <p:sp>
            <p:nvSpPr>
              <p:cNvPr id="18" name="Round Single Corner Rectangle 17"/>
              <p:cNvSpPr/>
              <p:nvPr/>
            </p:nvSpPr>
            <p:spPr>
              <a:xfrm flipH="1" flipV="1">
                <a:off x="1831370" y="3522177"/>
                <a:ext cx="913710" cy="850209"/>
              </a:xfrm>
              <a:prstGeom prst="round1Rect">
                <a:avLst>
                  <a:gd name="adj" fmla="val 50000"/>
                </a:avLst>
              </a:prstGeom>
              <a:solidFill>
                <a:srgbClr val="8CC94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Arial" panose="020B0604020202020204" pitchFamily="34" charset="0"/>
                  <a:ea typeface="微软雅黑" pitchFamily="34" charset="-122"/>
                  <a:sym typeface="Arial" panose="020B0604020202020204" pitchFamily="34" charset="0"/>
                </a:endParaRPr>
              </a:p>
            </p:txBody>
          </p:sp>
          <p:sp>
            <p:nvSpPr>
              <p:cNvPr id="19" name="Round Single Corner Rectangle 18"/>
              <p:cNvSpPr/>
              <p:nvPr/>
            </p:nvSpPr>
            <p:spPr>
              <a:xfrm flipV="1">
                <a:off x="3658788" y="3522177"/>
                <a:ext cx="913710" cy="850209"/>
              </a:xfrm>
              <a:prstGeom prst="round1Rect">
                <a:avLst>
                  <a:gd name="adj" fmla="val 50000"/>
                </a:avLst>
              </a:prstGeom>
              <a:solidFill>
                <a:srgbClr val="8CC94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Arial" panose="020B0604020202020204" pitchFamily="34" charset="0"/>
                  <a:ea typeface="微软雅黑" pitchFamily="34" charset="-122"/>
                  <a:sym typeface="Arial" panose="020B0604020202020204" pitchFamily="34" charset="0"/>
                </a:endParaRPr>
              </a:p>
            </p:txBody>
          </p:sp>
          <p:sp>
            <p:nvSpPr>
              <p:cNvPr id="20" name="Isosceles Triangle 19"/>
              <p:cNvSpPr/>
              <p:nvPr/>
            </p:nvSpPr>
            <p:spPr>
              <a:xfrm rot="5400000">
                <a:off x="3615935" y="3908056"/>
                <a:ext cx="208428" cy="12272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Arial" panose="020B0604020202020204" pitchFamily="34" charset="0"/>
                  <a:ea typeface="微软雅黑" pitchFamily="34" charset="-122"/>
                  <a:sym typeface="Arial" panose="020B0604020202020204" pitchFamily="34" charset="0"/>
                </a:endParaRPr>
              </a:p>
            </p:txBody>
          </p:sp>
        </p:grpSp>
        <p:grpSp>
          <p:nvGrpSpPr>
            <p:cNvPr id="12" name="Group 11"/>
            <p:cNvGrpSpPr/>
            <p:nvPr/>
          </p:nvGrpSpPr>
          <p:grpSpPr>
            <a:xfrm>
              <a:off x="-251" y="2671968"/>
              <a:ext cx="2745331" cy="850209"/>
              <a:chOff x="-251" y="2671968"/>
              <a:chExt cx="2745331" cy="850209"/>
            </a:xfrm>
            <a:grpFill/>
          </p:grpSpPr>
          <p:sp>
            <p:nvSpPr>
              <p:cNvPr id="13" name="Rectangle 12"/>
              <p:cNvSpPr/>
              <p:nvPr/>
            </p:nvSpPr>
            <p:spPr>
              <a:xfrm>
                <a:off x="917661" y="2671968"/>
                <a:ext cx="913710" cy="8502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Arial" panose="020B0604020202020204" pitchFamily="34" charset="0"/>
                  <a:ea typeface="微软雅黑" pitchFamily="34" charset="-122"/>
                  <a:sym typeface="Arial" panose="020B0604020202020204" pitchFamily="34" charset="0"/>
                </a:endParaRPr>
              </a:p>
            </p:txBody>
          </p:sp>
          <p:sp>
            <p:nvSpPr>
              <p:cNvPr id="14" name="Round Single Corner Rectangle 13"/>
              <p:cNvSpPr/>
              <p:nvPr/>
            </p:nvSpPr>
            <p:spPr>
              <a:xfrm>
                <a:off x="1831370" y="2671968"/>
                <a:ext cx="913710" cy="850209"/>
              </a:xfrm>
              <a:prstGeom prst="round1Rect">
                <a:avLst>
                  <a:gd name="adj" fmla="val 50000"/>
                </a:avLst>
              </a:prstGeom>
              <a:solidFill>
                <a:srgbClr val="8CC94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Arial" panose="020B0604020202020204" pitchFamily="34" charset="0"/>
                  <a:ea typeface="微软雅黑" pitchFamily="34" charset="-122"/>
                  <a:sym typeface="Arial" panose="020B0604020202020204" pitchFamily="34" charset="0"/>
                </a:endParaRPr>
              </a:p>
            </p:txBody>
          </p:sp>
          <p:sp>
            <p:nvSpPr>
              <p:cNvPr id="15" name="Rectangle 14"/>
              <p:cNvSpPr/>
              <p:nvPr/>
            </p:nvSpPr>
            <p:spPr>
              <a:xfrm>
                <a:off x="-251" y="2671968"/>
                <a:ext cx="917912" cy="850209"/>
              </a:xfrm>
              <a:prstGeom prst="rect">
                <a:avLst/>
              </a:prstGeom>
              <a:solidFill>
                <a:srgbClr val="8CC94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Arial" panose="020B0604020202020204" pitchFamily="34" charset="0"/>
                  <a:ea typeface="微软雅黑" pitchFamily="34" charset="-122"/>
                  <a:sym typeface="Arial" panose="020B0604020202020204" pitchFamily="34" charset="0"/>
                </a:endParaRPr>
              </a:p>
            </p:txBody>
          </p:sp>
          <p:sp>
            <p:nvSpPr>
              <p:cNvPr id="16" name="Isosceles Triangle 15"/>
              <p:cNvSpPr/>
              <p:nvPr/>
            </p:nvSpPr>
            <p:spPr>
              <a:xfrm rot="5400000">
                <a:off x="1785948" y="3035711"/>
                <a:ext cx="208428" cy="12272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Arial" panose="020B0604020202020204" pitchFamily="34" charset="0"/>
                  <a:ea typeface="微软雅黑" pitchFamily="34" charset="-122"/>
                  <a:sym typeface="Arial" panose="020B0604020202020204" pitchFamily="34" charset="0"/>
                </a:endParaRPr>
              </a:p>
            </p:txBody>
          </p:sp>
        </p:grpSp>
      </p:grpSp>
      <p:sp>
        <p:nvSpPr>
          <p:cNvPr id="34" name="Freeform 6"/>
          <p:cNvSpPr>
            <a:spLocks noChangeAspect="1" noEditPoints="1"/>
          </p:cNvSpPr>
          <p:nvPr/>
        </p:nvSpPr>
        <p:spPr bwMode="auto">
          <a:xfrm>
            <a:off x="1242026" y="2969413"/>
            <a:ext cx="246380" cy="271020"/>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p:spPr>
        <p:txBody>
          <a:bodyPr vert="horz" wrap="square" lIns="68576" tIns="34288" rIns="68576" bIns="34288" numCol="1" anchor="t" anchorCtr="0" compatLnSpc="1"/>
          <a:lstStyle/>
          <a:p>
            <a:pPr>
              <a:lnSpc>
                <a:spcPct val="130000"/>
              </a:lnSpc>
            </a:pPr>
            <a:endParaRPr lang="en-US" sz="1200" dirty="0">
              <a:latin typeface="Arial" panose="020B0604020202020204" pitchFamily="34" charset="0"/>
              <a:ea typeface="微软雅黑" pitchFamily="34" charset="-122"/>
              <a:sym typeface="Arial" panose="020B0604020202020204" pitchFamily="34" charset="0"/>
            </a:endParaRPr>
          </a:p>
        </p:txBody>
      </p:sp>
      <p:sp>
        <p:nvSpPr>
          <p:cNvPr id="35" name="Freeform 11"/>
          <p:cNvSpPr>
            <a:spLocks noChangeAspect="1"/>
          </p:cNvSpPr>
          <p:nvPr/>
        </p:nvSpPr>
        <p:spPr bwMode="auto">
          <a:xfrm>
            <a:off x="4885831" y="3010220"/>
            <a:ext cx="303886" cy="197558"/>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172 w 400"/>
              <a:gd name="T17" fmla="*/ 260 h 260"/>
              <a:gd name="T18" fmla="*/ 172 w 400"/>
              <a:gd name="T19" fmla="*/ 184 h 260"/>
              <a:gd name="T20" fmla="*/ 130 w 400"/>
              <a:gd name="T21" fmla="*/ 184 h 260"/>
              <a:gd name="T22" fmla="*/ 200 w 400"/>
              <a:gd name="T23" fmla="*/ 92 h 260"/>
              <a:gd name="T24" fmla="*/ 270 w 400"/>
              <a:gd name="T25" fmla="*/ 184 h 260"/>
              <a:gd name="T26" fmla="*/ 228 w 400"/>
              <a:gd name="T27" fmla="*/ 184 h 260"/>
              <a:gd name="T28" fmla="*/ 228 w 400"/>
              <a:gd name="T29" fmla="*/ 260 h 260"/>
              <a:gd name="T30" fmla="*/ 304 w 400"/>
              <a:gd name="T31" fmla="*/ 260 h 260"/>
              <a:gd name="T32" fmla="*/ 400 w 400"/>
              <a:gd name="T33" fmla="*/ 166 h 260"/>
              <a:gd name="T34" fmla="*/ 304 w 400"/>
              <a:gd name="T35" fmla="*/ 7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60">
                <a:moveTo>
                  <a:pt x="304" y="73"/>
                </a:moveTo>
                <a:cubicBezTo>
                  <a:pt x="298"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172" y="260"/>
                  <a:pt x="172" y="260"/>
                  <a:pt x="172" y="260"/>
                </a:cubicBezTo>
                <a:cubicBezTo>
                  <a:pt x="172" y="184"/>
                  <a:pt x="172" y="184"/>
                  <a:pt x="172" y="184"/>
                </a:cubicBezTo>
                <a:cubicBezTo>
                  <a:pt x="130" y="184"/>
                  <a:pt x="130" y="184"/>
                  <a:pt x="130" y="184"/>
                </a:cubicBezTo>
                <a:cubicBezTo>
                  <a:pt x="200" y="92"/>
                  <a:pt x="200" y="92"/>
                  <a:pt x="200" y="92"/>
                </a:cubicBezTo>
                <a:cubicBezTo>
                  <a:pt x="270" y="184"/>
                  <a:pt x="270" y="184"/>
                  <a:pt x="270" y="184"/>
                </a:cubicBezTo>
                <a:cubicBezTo>
                  <a:pt x="228" y="184"/>
                  <a:pt x="228" y="184"/>
                  <a:pt x="228" y="184"/>
                </a:cubicBezTo>
                <a:cubicBezTo>
                  <a:pt x="228" y="260"/>
                  <a:pt x="228" y="260"/>
                  <a:pt x="228" y="260"/>
                </a:cubicBezTo>
                <a:cubicBezTo>
                  <a:pt x="304" y="260"/>
                  <a:pt x="304" y="260"/>
                  <a:pt x="304" y="260"/>
                </a:cubicBezTo>
                <a:cubicBezTo>
                  <a:pt x="357" y="260"/>
                  <a:pt x="400" y="218"/>
                  <a:pt x="400" y="166"/>
                </a:cubicBezTo>
                <a:cubicBezTo>
                  <a:pt x="400" y="115"/>
                  <a:pt x="357" y="73"/>
                  <a:pt x="304" y="73"/>
                </a:cubicBezTo>
                <a:close/>
              </a:path>
            </a:pathLst>
          </a:custGeom>
          <a:solidFill>
            <a:schemeClr val="bg1"/>
          </a:solidFill>
          <a:ln>
            <a:noFill/>
          </a:ln>
        </p:spPr>
        <p:txBody>
          <a:bodyPr vert="horz" wrap="square" lIns="68576" tIns="34288" rIns="68576" bIns="34288" numCol="1" anchor="t" anchorCtr="0" compatLnSpc="1"/>
          <a:lstStyle/>
          <a:p>
            <a:pPr>
              <a:lnSpc>
                <a:spcPct val="130000"/>
              </a:lnSpc>
            </a:pPr>
            <a:endParaRPr lang="en-US" sz="1200" dirty="0">
              <a:latin typeface="Arial" panose="020B0604020202020204" pitchFamily="34" charset="0"/>
              <a:ea typeface="微软雅黑" pitchFamily="34" charset="-122"/>
              <a:sym typeface="Arial" panose="020B0604020202020204" pitchFamily="34" charset="0"/>
            </a:endParaRPr>
          </a:p>
        </p:txBody>
      </p:sp>
      <p:sp>
        <p:nvSpPr>
          <p:cNvPr id="36" name="Freeform 16"/>
          <p:cNvSpPr>
            <a:spLocks noChangeAspect="1" noEditPoints="1"/>
          </p:cNvSpPr>
          <p:nvPr/>
        </p:nvSpPr>
        <p:spPr bwMode="auto">
          <a:xfrm>
            <a:off x="3058118" y="3810678"/>
            <a:ext cx="281104" cy="28078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bg1"/>
          </a:solidFill>
          <a:ln>
            <a:noFill/>
          </a:ln>
        </p:spPr>
        <p:txBody>
          <a:bodyPr vert="horz" wrap="square" lIns="68576" tIns="34288" rIns="68576" bIns="34288" numCol="1" anchor="t" anchorCtr="0" compatLnSpc="1"/>
          <a:lstStyle/>
          <a:p>
            <a:pPr>
              <a:lnSpc>
                <a:spcPct val="130000"/>
              </a:lnSpc>
            </a:pPr>
            <a:endParaRPr lang="en-US" sz="1200" dirty="0">
              <a:latin typeface="Arial" panose="020B0604020202020204" pitchFamily="34" charset="0"/>
              <a:ea typeface="微软雅黑" pitchFamily="34" charset="-122"/>
              <a:sym typeface="Arial" panose="020B0604020202020204" pitchFamily="34" charset="0"/>
            </a:endParaRPr>
          </a:p>
        </p:txBody>
      </p:sp>
      <p:sp>
        <p:nvSpPr>
          <p:cNvPr id="37" name="Freeform 21"/>
          <p:cNvSpPr>
            <a:spLocks noChangeAspect="1" noEditPoints="1"/>
          </p:cNvSpPr>
          <p:nvPr/>
        </p:nvSpPr>
        <p:spPr bwMode="auto">
          <a:xfrm>
            <a:off x="8546968" y="1372447"/>
            <a:ext cx="279905" cy="249167"/>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solidFill>
          <a:ln>
            <a:noFill/>
          </a:ln>
        </p:spPr>
        <p:txBody>
          <a:bodyPr vert="horz" wrap="square" lIns="68576" tIns="34288" rIns="68576" bIns="34288" numCol="1" anchor="t" anchorCtr="0" compatLnSpc="1"/>
          <a:lstStyle/>
          <a:p>
            <a:pPr>
              <a:lnSpc>
                <a:spcPct val="130000"/>
              </a:lnSpc>
            </a:pPr>
            <a:endParaRPr lang="en-US" sz="1200" dirty="0">
              <a:latin typeface="Arial" panose="020B0604020202020204" pitchFamily="34" charset="0"/>
              <a:ea typeface="微软雅黑" pitchFamily="34" charset="-122"/>
              <a:sym typeface="Arial" panose="020B0604020202020204" pitchFamily="34" charset="0"/>
            </a:endParaRPr>
          </a:p>
        </p:txBody>
      </p:sp>
      <p:sp>
        <p:nvSpPr>
          <p:cNvPr id="38" name="Freeform 26"/>
          <p:cNvSpPr>
            <a:spLocks noChangeAspect="1" noEditPoints="1"/>
          </p:cNvSpPr>
          <p:nvPr/>
        </p:nvSpPr>
        <p:spPr bwMode="auto">
          <a:xfrm>
            <a:off x="6772626" y="2179453"/>
            <a:ext cx="206206" cy="258165"/>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solidFill>
            <a:schemeClr val="bg1"/>
          </a:solidFill>
          <a:ln>
            <a:noFill/>
          </a:ln>
        </p:spPr>
        <p:txBody>
          <a:bodyPr vert="horz" wrap="square" lIns="68576" tIns="34288" rIns="68576" bIns="34288" numCol="1" anchor="t" anchorCtr="0" compatLnSpc="1"/>
          <a:lstStyle/>
          <a:p>
            <a:pPr>
              <a:lnSpc>
                <a:spcPct val="130000"/>
              </a:lnSpc>
            </a:pPr>
            <a:endParaRPr lang="en-US" sz="1200" dirty="0">
              <a:latin typeface="Arial" panose="020B0604020202020204" pitchFamily="34" charset="0"/>
              <a:ea typeface="微软雅黑" pitchFamily="34" charset="-122"/>
              <a:sym typeface="Arial" panose="020B0604020202020204" pitchFamily="34" charset="0"/>
            </a:endParaRPr>
          </a:p>
        </p:txBody>
      </p:sp>
      <p:sp>
        <p:nvSpPr>
          <p:cNvPr id="39" name="Title 13"/>
          <p:cNvSpPr txBox="1"/>
          <p:nvPr/>
        </p:nvSpPr>
        <p:spPr>
          <a:xfrm>
            <a:off x="877798" y="3255438"/>
            <a:ext cx="974834" cy="349926"/>
          </a:xfrm>
          <a:prstGeom prst="rect">
            <a:avLst/>
          </a:prstGeom>
        </p:spPr>
        <p:txBody>
          <a:bodyPr vert="horz" lIns="68576" tIns="34288" rIns="68576" bIns="34288"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ct val="130000"/>
              </a:lnSpc>
            </a:pPr>
            <a:r>
              <a:rPr lang="zh-CN" altLang="en-US" sz="1200" dirty="0">
                <a:solidFill>
                  <a:schemeClr val="bg1"/>
                </a:solidFill>
                <a:latin typeface="Arial" panose="020B0604020202020204" pitchFamily="34" charset="0"/>
                <a:ea typeface="微软雅黑" pitchFamily="34" charset="-122"/>
                <a:sym typeface="Arial" panose="020B0604020202020204" pitchFamily="34" charset="0"/>
              </a:rPr>
              <a:t>标题文字</a:t>
            </a:r>
            <a:endParaRPr lang="en-US" sz="1200" dirty="0">
              <a:solidFill>
                <a:schemeClr val="bg1"/>
              </a:solidFill>
              <a:latin typeface="Arial" panose="020B0604020202020204" pitchFamily="34" charset="0"/>
              <a:ea typeface="微软雅黑" pitchFamily="34" charset="-122"/>
              <a:sym typeface="Arial" panose="020B0604020202020204" pitchFamily="34" charset="0"/>
            </a:endParaRPr>
          </a:p>
        </p:txBody>
      </p:sp>
      <p:sp>
        <p:nvSpPr>
          <p:cNvPr id="40" name="Title 13"/>
          <p:cNvSpPr txBox="1"/>
          <p:nvPr/>
        </p:nvSpPr>
        <p:spPr>
          <a:xfrm>
            <a:off x="2711252" y="4058666"/>
            <a:ext cx="974834" cy="349926"/>
          </a:xfrm>
          <a:prstGeom prst="rect">
            <a:avLst/>
          </a:prstGeom>
        </p:spPr>
        <p:txBody>
          <a:bodyPr vert="horz" lIns="68576" tIns="34288" rIns="68576" bIns="34288"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ct val="130000"/>
              </a:lnSpc>
            </a:pPr>
            <a:r>
              <a:rPr lang="zh-CN" altLang="en-US" sz="1200" dirty="0">
                <a:solidFill>
                  <a:schemeClr val="bg1"/>
                </a:solidFill>
                <a:latin typeface="Arial" panose="020B0604020202020204" pitchFamily="34" charset="0"/>
                <a:ea typeface="微软雅黑" pitchFamily="34" charset="-122"/>
                <a:sym typeface="Arial" panose="020B0604020202020204" pitchFamily="34" charset="0"/>
              </a:rPr>
              <a:t>标题文字</a:t>
            </a:r>
            <a:endParaRPr lang="en-US" sz="1200" dirty="0">
              <a:solidFill>
                <a:schemeClr val="bg1"/>
              </a:solidFill>
              <a:latin typeface="Arial" panose="020B0604020202020204" pitchFamily="34" charset="0"/>
              <a:ea typeface="微软雅黑" pitchFamily="34" charset="-122"/>
              <a:sym typeface="Arial" panose="020B0604020202020204" pitchFamily="34" charset="0"/>
            </a:endParaRPr>
          </a:p>
        </p:txBody>
      </p:sp>
      <p:sp>
        <p:nvSpPr>
          <p:cNvPr id="41" name="Title 13"/>
          <p:cNvSpPr txBox="1"/>
          <p:nvPr/>
        </p:nvSpPr>
        <p:spPr>
          <a:xfrm>
            <a:off x="4539815" y="3219126"/>
            <a:ext cx="974834" cy="349926"/>
          </a:xfrm>
          <a:prstGeom prst="rect">
            <a:avLst/>
          </a:prstGeom>
        </p:spPr>
        <p:txBody>
          <a:bodyPr vert="horz" lIns="68576" tIns="34288" rIns="68576" bIns="34288"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ct val="130000"/>
              </a:lnSpc>
            </a:pPr>
            <a:r>
              <a:rPr lang="zh-CN" altLang="en-US" sz="1200" dirty="0">
                <a:solidFill>
                  <a:schemeClr val="bg1"/>
                </a:solidFill>
                <a:latin typeface="Arial" panose="020B0604020202020204" pitchFamily="34" charset="0"/>
                <a:ea typeface="微软雅黑" pitchFamily="34" charset="-122"/>
                <a:sym typeface="Arial" panose="020B0604020202020204" pitchFamily="34" charset="0"/>
              </a:rPr>
              <a:t>标题文字</a:t>
            </a:r>
            <a:endParaRPr lang="en-US" sz="1200" dirty="0">
              <a:solidFill>
                <a:schemeClr val="bg1"/>
              </a:solidFill>
              <a:latin typeface="Arial" panose="020B0604020202020204" pitchFamily="34" charset="0"/>
              <a:ea typeface="微软雅黑" pitchFamily="34" charset="-122"/>
              <a:sym typeface="Arial" panose="020B0604020202020204" pitchFamily="34" charset="0"/>
            </a:endParaRPr>
          </a:p>
        </p:txBody>
      </p:sp>
      <p:sp>
        <p:nvSpPr>
          <p:cNvPr id="42" name="Title 13"/>
          <p:cNvSpPr txBox="1"/>
          <p:nvPr/>
        </p:nvSpPr>
        <p:spPr>
          <a:xfrm>
            <a:off x="6388312" y="2420180"/>
            <a:ext cx="974834" cy="349926"/>
          </a:xfrm>
          <a:prstGeom prst="rect">
            <a:avLst/>
          </a:prstGeom>
        </p:spPr>
        <p:txBody>
          <a:bodyPr vert="horz" lIns="68576" tIns="34288" rIns="68576" bIns="34288"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ct val="130000"/>
              </a:lnSpc>
            </a:pPr>
            <a:r>
              <a:rPr lang="zh-CN" altLang="en-US" sz="1200" dirty="0">
                <a:solidFill>
                  <a:schemeClr val="bg1"/>
                </a:solidFill>
                <a:latin typeface="Arial" panose="020B0604020202020204" pitchFamily="34" charset="0"/>
                <a:ea typeface="微软雅黑" pitchFamily="34" charset="-122"/>
                <a:sym typeface="Arial" panose="020B0604020202020204" pitchFamily="34" charset="0"/>
              </a:rPr>
              <a:t>标题文字</a:t>
            </a:r>
            <a:endParaRPr lang="en-US" sz="1200" dirty="0">
              <a:solidFill>
                <a:schemeClr val="bg1"/>
              </a:solidFill>
              <a:latin typeface="Arial" panose="020B0604020202020204" pitchFamily="34" charset="0"/>
              <a:ea typeface="微软雅黑" pitchFamily="34" charset="-122"/>
              <a:sym typeface="Arial" panose="020B0604020202020204" pitchFamily="34" charset="0"/>
            </a:endParaRPr>
          </a:p>
        </p:txBody>
      </p:sp>
      <p:sp>
        <p:nvSpPr>
          <p:cNvPr id="43" name="Title 13"/>
          <p:cNvSpPr txBox="1"/>
          <p:nvPr/>
        </p:nvSpPr>
        <p:spPr>
          <a:xfrm>
            <a:off x="8195339" y="1621613"/>
            <a:ext cx="974834" cy="349926"/>
          </a:xfrm>
          <a:prstGeom prst="rect">
            <a:avLst/>
          </a:prstGeom>
        </p:spPr>
        <p:txBody>
          <a:bodyPr vert="horz" lIns="68576" tIns="34288" rIns="68576" bIns="34288"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ct val="130000"/>
              </a:lnSpc>
            </a:pPr>
            <a:r>
              <a:rPr lang="zh-CN" altLang="en-US" sz="1200" dirty="0">
                <a:solidFill>
                  <a:schemeClr val="bg1"/>
                </a:solidFill>
                <a:latin typeface="Arial" panose="020B0604020202020204" pitchFamily="34" charset="0"/>
                <a:ea typeface="微软雅黑" pitchFamily="34" charset="-122"/>
                <a:sym typeface="Arial" panose="020B0604020202020204" pitchFamily="34" charset="0"/>
              </a:rPr>
              <a:t>标题文字</a:t>
            </a:r>
            <a:endParaRPr lang="en-US" sz="1200" dirty="0">
              <a:solidFill>
                <a:schemeClr val="bg1"/>
              </a:solidFill>
              <a:latin typeface="Arial" panose="020B0604020202020204" pitchFamily="34" charset="0"/>
              <a:ea typeface="微软雅黑" pitchFamily="34" charset="-122"/>
              <a:sym typeface="Arial" panose="020B0604020202020204" pitchFamily="34" charset="0"/>
            </a:endParaRPr>
          </a:p>
        </p:txBody>
      </p:sp>
      <p:sp>
        <p:nvSpPr>
          <p:cNvPr id="59" name="文本框 58"/>
          <p:cNvSpPr txBox="1">
            <a:spLocks noChangeArrowheads="1"/>
          </p:cNvSpPr>
          <p:nvPr/>
        </p:nvSpPr>
        <p:spPr bwMode="auto">
          <a:xfrm>
            <a:off x="453815" y="2167994"/>
            <a:ext cx="1916341" cy="54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60" name="文本框 59"/>
          <p:cNvSpPr txBox="1"/>
          <p:nvPr/>
        </p:nvSpPr>
        <p:spPr>
          <a:xfrm>
            <a:off x="453815" y="1851157"/>
            <a:ext cx="2157294" cy="355034"/>
          </a:xfrm>
          <a:prstGeom prst="rect">
            <a:avLst/>
          </a:prstGeom>
          <a:noFill/>
        </p:spPr>
        <p:txBody>
          <a:bodyPr>
            <a:spAutoFit/>
          </a:bodyPr>
          <a:lstStyle/>
          <a:p>
            <a:pPr>
              <a:defRPr/>
            </a:pPr>
            <a:r>
              <a:rPr lang="en-US" altLang="zh-CN" sz="1705" dirty="0">
                <a:solidFill>
                  <a:schemeClr val="tx1">
                    <a:lumMod val="65000"/>
                    <a:lumOff val="35000"/>
                  </a:schemeClr>
                </a:solidFill>
                <a:latin typeface="Franklin Gothic Book" panose="020B0503020102020204" pitchFamily="34" charset="0"/>
              </a:rPr>
              <a:t> </a:t>
            </a:r>
            <a:r>
              <a:rPr lang="en-US" altLang="zh-CN" sz="1705" b="1"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b="1" dirty="0">
              <a:solidFill>
                <a:schemeClr val="tx1">
                  <a:lumMod val="65000"/>
                  <a:lumOff val="35000"/>
                </a:schemeClr>
              </a:solidFill>
              <a:latin typeface="Franklin Gothic Book" panose="020B0503020102020204" pitchFamily="34" charset="0"/>
            </a:endParaRPr>
          </a:p>
        </p:txBody>
      </p:sp>
      <p:sp>
        <p:nvSpPr>
          <p:cNvPr id="61" name="文本框 60"/>
          <p:cNvSpPr txBox="1">
            <a:spLocks noChangeArrowheads="1"/>
          </p:cNvSpPr>
          <p:nvPr/>
        </p:nvSpPr>
        <p:spPr bwMode="auto">
          <a:xfrm>
            <a:off x="4648911" y="4024325"/>
            <a:ext cx="1916341" cy="54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62" name="文本框 61"/>
          <p:cNvSpPr txBox="1"/>
          <p:nvPr/>
        </p:nvSpPr>
        <p:spPr>
          <a:xfrm>
            <a:off x="4648911" y="3707487"/>
            <a:ext cx="2157294" cy="355034"/>
          </a:xfrm>
          <a:prstGeom prst="rect">
            <a:avLst/>
          </a:prstGeom>
          <a:noFill/>
        </p:spPr>
        <p:txBody>
          <a:bodyPr>
            <a:spAutoFit/>
          </a:bodyPr>
          <a:lstStyle/>
          <a:p>
            <a:pPr>
              <a:defRPr/>
            </a:pPr>
            <a:r>
              <a:rPr lang="en-US" altLang="zh-CN" sz="1705" dirty="0">
                <a:solidFill>
                  <a:schemeClr val="tx1">
                    <a:lumMod val="65000"/>
                    <a:lumOff val="35000"/>
                  </a:schemeClr>
                </a:solidFill>
                <a:latin typeface="Franklin Gothic Book" panose="020B0503020102020204" pitchFamily="34" charset="0"/>
              </a:rPr>
              <a:t> </a:t>
            </a:r>
            <a:r>
              <a:rPr lang="en-US" altLang="zh-CN" sz="1705" b="1"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b="1" dirty="0">
              <a:solidFill>
                <a:schemeClr val="tx1">
                  <a:lumMod val="65000"/>
                  <a:lumOff val="35000"/>
                </a:schemeClr>
              </a:solidFill>
              <a:latin typeface="Franklin Gothic Book" panose="020B0503020102020204" pitchFamily="34" charset="0"/>
            </a:endParaRPr>
          </a:p>
        </p:txBody>
      </p:sp>
      <p:sp>
        <p:nvSpPr>
          <p:cNvPr id="63" name="文本框 62"/>
          <p:cNvSpPr txBox="1">
            <a:spLocks noChangeArrowheads="1"/>
          </p:cNvSpPr>
          <p:nvPr/>
        </p:nvSpPr>
        <p:spPr bwMode="auto">
          <a:xfrm>
            <a:off x="3547698" y="2188970"/>
            <a:ext cx="1916341" cy="54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64" name="文本框 63"/>
          <p:cNvSpPr txBox="1"/>
          <p:nvPr/>
        </p:nvSpPr>
        <p:spPr>
          <a:xfrm>
            <a:off x="3547698" y="1872132"/>
            <a:ext cx="2157294" cy="355034"/>
          </a:xfrm>
          <a:prstGeom prst="rect">
            <a:avLst/>
          </a:prstGeom>
          <a:noFill/>
        </p:spPr>
        <p:txBody>
          <a:bodyPr>
            <a:spAutoFit/>
          </a:bodyPr>
          <a:lstStyle/>
          <a:p>
            <a:pPr>
              <a:defRPr/>
            </a:pPr>
            <a:r>
              <a:rPr lang="en-US" altLang="zh-CN" sz="1705" dirty="0">
                <a:solidFill>
                  <a:schemeClr val="tx1">
                    <a:lumMod val="65000"/>
                    <a:lumOff val="35000"/>
                  </a:schemeClr>
                </a:solidFill>
                <a:latin typeface="Franklin Gothic Book" panose="020B0503020102020204" pitchFamily="34" charset="0"/>
              </a:rPr>
              <a:t> </a:t>
            </a:r>
            <a:r>
              <a:rPr lang="en-US" altLang="zh-CN" sz="1705" b="1"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b="1" dirty="0">
              <a:solidFill>
                <a:schemeClr val="tx1">
                  <a:lumMod val="65000"/>
                  <a:lumOff val="35000"/>
                </a:schemeClr>
              </a:solidFill>
              <a:latin typeface="Franklin Gothic Book" panose="020B0503020102020204" pitchFamily="34" charset="0"/>
            </a:endParaRPr>
          </a:p>
        </p:txBody>
      </p:sp>
      <p:sp>
        <p:nvSpPr>
          <p:cNvPr id="65" name="文本框 64"/>
          <p:cNvSpPr txBox="1">
            <a:spLocks noChangeArrowheads="1"/>
          </p:cNvSpPr>
          <p:nvPr/>
        </p:nvSpPr>
        <p:spPr bwMode="auto">
          <a:xfrm>
            <a:off x="5425004" y="1454828"/>
            <a:ext cx="1916341" cy="54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66" name="文本框 65"/>
          <p:cNvSpPr txBox="1"/>
          <p:nvPr/>
        </p:nvSpPr>
        <p:spPr>
          <a:xfrm>
            <a:off x="5425005" y="1137991"/>
            <a:ext cx="2157294" cy="355034"/>
          </a:xfrm>
          <a:prstGeom prst="rect">
            <a:avLst/>
          </a:prstGeom>
          <a:noFill/>
        </p:spPr>
        <p:txBody>
          <a:bodyPr>
            <a:spAutoFit/>
          </a:bodyPr>
          <a:lstStyle/>
          <a:p>
            <a:pPr>
              <a:defRPr/>
            </a:pPr>
            <a:r>
              <a:rPr lang="en-US" altLang="zh-CN" sz="1705" dirty="0">
                <a:solidFill>
                  <a:schemeClr val="tx1">
                    <a:lumMod val="65000"/>
                    <a:lumOff val="35000"/>
                  </a:schemeClr>
                </a:solidFill>
                <a:latin typeface="Franklin Gothic Book" panose="020B0503020102020204" pitchFamily="34" charset="0"/>
              </a:rPr>
              <a:t> </a:t>
            </a:r>
            <a:r>
              <a:rPr lang="en-US" altLang="zh-CN" sz="1705" b="1"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b="1" dirty="0">
              <a:solidFill>
                <a:schemeClr val="tx1">
                  <a:lumMod val="65000"/>
                  <a:lumOff val="35000"/>
                </a:schemeClr>
              </a:solidFill>
              <a:latin typeface="Franklin Gothic Book" panose="020B0503020102020204" pitchFamily="34" charset="0"/>
            </a:endParaRPr>
          </a:p>
        </p:txBody>
      </p:sp>
      <p:sp>
        <p:nvSpPr>
          <p:cNvPr id="67" name="文本框 66"/>
          <p:cNvSpPr txBox="1">
            <a:spLocks noChangeArrowheads="1"/>
          </p:cNvSpPr>
          <p:nvPr/>
        </p:nvSpPr>
        <p:spPr bwMode="auto">
          <a:xfrm>
            <a:off x="6536705" y="3216769"/>
            <a:ext cx="1916341" cy="54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68" name="文本框 67"/>
          <p:cNvSpPr txBox="1"/>
          <p:nvPr/>
        </p:nvSpPr>
        <p:spPr>
          <a:xfrm>
            <a:off x="6536705" y="2899931"/>
            <a:ext cx="2157294" cy="355034"/>
          </a:xfrm>
          <a:prstGeom prst="rect">
            <a:avLst/>
          </a:prstGeom>
          <a:noFill/>
        </p:spPr>
        <p:txBody>
          <a:bodyPr>
            <a:spAutoFit/>
          </a:bodyPr>
          <a:lstStyle/>
          <a:p>
            <a:pPr>
              <a:defRPr/>
            </a:pPr>
            <a:r>
              <a:rPr lang="en-US" altLang="zh-CN" sz="1705" dirty="0">
                <a:solidFill>
                  <a:schemeClr val="tx1">
                    <a:lumMod val="65000"/>
                    <a:lumOff val="35000"/>
                  </a:schemeClr>
                </a:solidFill>
                <a:latin typeface="Franklin Gothic Book" panose="020B0503020102020204" pitchFamily="34" charset="0"/>
              </a:rPr>
              <a:t> </a:t>
            </a:r>
            <a:r>
              <a:rPr lang="en-US" altLang="zh-CN" sz="1705" b="1"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b="1" dirty="0">
              <a:solidFill>
                <a:schemeClr val="tx1">
                  <a:lumMod val="65000"/>
                  <a:lumOff val="35000"/>
                </a:schemeClr>
              </a:solidFill>
              <a:latin typeface="Franklin Gothic Book" panose="020B05030201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heel(1)">
                                      <p:cBhvr>
                                        <p:cTn id="11" dur="1000"/>
                                        <p:tgtEl>
                                          <p:spTgt spid="34"/>
                                        </p:tgtEl>
                                      </p:cBhvr>
                                    </p:animEffect>
                                  </p:childTnLst>
                                </p:cTn>
                              </p:par>
                            </p:childTnLst>
                          </p:cTn>
                        </p:par>
                        <p:par>
                          <p:cTn id="12" fill="hold">
                            <p:stCondLst>
                              <p:cond delay="2000"/>
                            </p:stCondLst>
                            <p:childTnLst>
                              <p:par>
                                <p:cTn id="13" presetID="16" presetClass="entr" presetSubtype="21"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barn(inVertical)">
                                      <p:cBhvr>
                                        <p:cTn id="15" dur="750"/>
                                        <p:tgtEl>
                                          <p:spTgt spid="39"/>
                                        </p:tgtEl>
                                      </p:cBhvr>
                                    </p:animEffect>
                                  </p:childTnLst>
                                </p:cTn>
                              </p:par>
                            </p:childTnLst>
                          </p:cTn>
                        </p:par>
                        <p:par>
                          <p:cTn id="16" fill="hold">
                            <p:stCondLst>
                              <p:cond delay="3000"/>
                            </p:stCondLst>
                            <p:childTnLst>
                              <p:par>
                                <p:cTn id="17" presetID="22" presetClass="entr" presetSubtype="1" fill="hold" grpId="0"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wipe(up)">
                                      <p:cBhvr>
                                        <p:cTn id="19" dur="500"/>
                                        <p:tgtEl>
                                          <p:spTgt spid="60"/>
                                        </p:tgtEl>
                                      </p:cBhvr>
                                    </p:animEffect>
                                  </p:childTnLst>
                                </p:cTn>
                              </p:par>
                              <p:par>
                                <p:cTn id="20" presetID="42" presetClass="entr" presetSubtype="0" fill="hold" grpId="0" nodeType="with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fade">
                                      <p:cBhvr>
                                        <p:cTn id="22" dur="500"/>
                                        <p:tgtEl>
                                          <p:spTgt spid="59"/>
                                        </p:tgtEl>
                                      </p:cBhvr>
                                    </p:animEffect>
                                    <p:anim calcmode="lin" valueType="num">
                                      <p:cBhvr>
                                        <p:cTn id="23" dur="500" fill="hold"/>
                                        <p:tgtEl>
                                          <p:spTgt spid="59"/>
                                        </p:tgtEl>
                                        <p:attrNameLst>
                                          <p:attrName>ppt_x</p:attrName>
                                        </p:attrNameLst>
                                      </p:cBhvr>
                                      <p:tavLst>
                                        <p:tav tm="0">
                                          <p:val>
                                            <p:strVal val="#ppt_x"/>
                                          </p:val>
                                        </p:tav>
                                        <p:tav tm="100000">
                                          <p:val>
                                            <p:strVal val="#ppt_x"/>
                                          </p:val>
                                        </p:tav>
                                      </p:tavLst>
                                    </p:anim>
                                    <p:anim calcmode="lin" valueType="num">
                                      <p:cBhvr>
                                        <p:cTn id="24" dur="500" fill="hold"/>
                                        <p:tgtEl>
                                          <p:spTgt spid="59"/>
                                        </p:tgtEl>
                                        <p:attrNameLst>
                                          <p:attrName>ppt_y</p:attrName>
                                        </p:attrNameLst>
                                      </p:cBhvr>
                                      <p:tavLst>
                                        <p:tav tm="0">
                                          <p:val>
                                            <p:strVal val="#ppt_y+.1"/>
                                          </p:val>
                                        </p:tav>
                                        <p:tav tm="100000">
                                          <p:val>
                                            <p:strVal val="#ppt_y"/>
                                          </p:val>
                                        </p:tav>
                                      </p:tavLst>
                                    </p:anim>
                                  </p:childTnLst>
                                </p:cTn>
                              </p:par>
                            </p:childTnLst>
                          </p:cTn>
                        </p:par>
                        <p:par>
                          <p:cTn id="25" fill="hold">
                            <p:stCondLst>
                              <p:cond delay="3500"/>
                            </p:stCondLst>
                            <p:childTnLst>
                              <p:par>
                                <p:cTn id="26" presetID="21" presetClass="entr" presetSubtype="1"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heel(1)">
                                      <p:cBhvr>
                                        <p:cTn id="28" dur="1000"/>
                                        <p:tgtEl>
                                          <p:spTgt spid="36"/>
                                        </p:tgtEl>
                                      </p:cBhvr>
                                    </p:animEffect>
                                  </p:childTnLst>
                                </p:cTn>
                              </p:par>
                            </p:childTnLst>
                          </p:cTn>
                        </p:par>
                        <p:par>
                          <p:cTn id="29" fill="hold">
                            <p:stCondLst>
                              <p:cond delay="4500"/>
                            </p:stCondLst>
                            <p:childTnLst>
                              <p:par>
                                <p:cTn id="30" presetID="16" presetClass="entr" presetSubtype="21" fill="hold" grpId="0"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barn(inVertical)">
                                      <p:cBhvr>
                                        <p:cTn id="32" dur="750"/>
                                        <p:tgtEl>
                                          <p:spTgt spid="40"/>
                                        </p:tgtEl>
                                      </p:cBhvr>
                                    </p:animEffect>
                                  </p:childTnLst>
                                </p:cTn>
                              </p:par>
                            </p:childTnLst>
                          </p:cTn>
                        </p:par>
                        <p:par>
                          <p:cTn id="33" fill="hold">
                            <p:stCondLst>
                              <p:cond delay="5500"/>
                            </p:stCondLst>
                            <p:childTnLst>
                              <p:par>
                                <p:cTn id="34" presetID="22" presetClass="entr" presetSubtype="1" fill="hold" grpId="0" nodeType="afterEffect">
                                  <p:stCondLst>
                                    <p:cond delay="0"/>
                                  </p:stCondLst>
                                  <p:childTnLst>
                                    <p:set>
                                      <p:cBhvr>
                                        <p:cTn id="35" dur="1" fill="hold">
                                          <p:stCondLst>
                                            <p:cond delay="0"/>
                                          </p:stCondLst>
                                        </p:cTn>
                                        <p:tgtEl>
                                          <p:spTgt spid="62"/>
                                        </p:tgtEl>
                                        <p:attrNameLst>
                                          <p:attrName>style.visibility</p:attrName>
                                        </p:attrNameLst>
                                      </p:cBhvr>
                                      <p:to>
                                        <p:strVal val="visible"/>
                                      </p:to>
                                    </p:set>
                                    <p:animEffect transition="in" filter="wipe(up)">
                                      <p:cBhvr>
                                        <p:cTn id="36" dur="500"/>
                                        <p:tgtEl>
                                          <p:spTgt spid="62"/>
                                        </p:tgtEl>
                                      </p:cBhvr>
                                    </p:animEffect>
                                  </p:childTnLst>
                                </p:cTn>
                              </p:par>
                              <p:par>
                                <p:cTn id="37" presetID="42" presetClass="entr" presetSubtype="0" fill="hold" grpId="0" nodeType="withEffect">
                                  <p:stCondLst>
                                    <p:cond delay="0"/>
                                  </p:stCondLst>
                                  <p:childTnLst>
                                    <p:set>
                                      <p:cBhvr>
                                        <p:cTn id="38" dur="1" fill="hold">
                                          <p:stCondLst>
                                            <p:cond delay="0"/>
                                          </p:stCondLst>
                                        </p:cTn>
                                        <p:tgtEl>
                                          <p:spTgt spid="61"/>
                                        </p:tgtEl>
                                        <p:attrNameLst>
                                          <p:attrName>style.visibility</p:attrName>
                                        </p:attrNameLst>
                                      </p:cBhvr>
                                      <p:to>
                                        <p:strVal val="visible"/>
                                      </p:to>
                                    </p:set>
                                    <p:animEffect transition="in" filter="fade">
                                      <p:cBhvr>
                                        <p:cTn id="39" dur="500"/>
                                        <p:tgtEl>
                                          <p:spTgt spid="61"/>
                                        </p:tgtEl>
                                      </p:cBhvr>
                                    </p:animEffect>
                                    <p:anim calcmode="lin" valueType="num">
                                      <p:cBhvr>
                                        <p:cTn id="40" dur="500" fill="hold"/>
                                        <p:tgtEl>
                                          <p:spTgt spid="61"/>
                                        </p:tgtEl>
                                        <p:attrNameLst>
                                          <p:attrName>ppt_x</p:attrName>
                                        </p:attrNameLst>
                                      </p:cBhvr>
                                      <p:tavLst>
                                        <p:tav tm="0">
                                          <p:val>
                                            <p:strVal val="#ppt_x"/>
                                          </p:val>
                                        </p:tav>
                                        <p:tav tm="100000">
                                          <p:val>
                                            <p:strVal val="#ppt_x"/>
                                          </p:val>
                                        </p:tav>
                                      </p:tavLst>
                                    </p:anim>
                                    <p:anim calcmode="lin" valueType="num">
                                      <p:cBhvr>
                                        <p:cTn id="41" dur="500" fill="hold"/>
                                        <p:tgtEl>
                                          <p:spTgt spid="61"/>
                                        </p:tgtEl>
                                        <p:attrNameLst>
                                          <p:attrName>ppt_y</p:attrName>
                                        </p:attrNameLst>
                                      </p:cBhvr>
                                      <p:tavLst>
                                        <p:tav tm="0">
                                          <p:val>
                                            <p:strVal val="#ppt_y+.1"/>
                                          </p:val>
                                        </p:tav>
                                        <p:tav tm="100000">
                                          <p:val>
                                            <p:strVal val="#ppt_y"/>
                                          </p:val>
                                        </p:tav>
                                      </p:tavLst>
                                    </p:anim>
                                  </p:childTnLst>
                                </p:cTn>
                              </p:par>
                            </p:childTnLst>
                          </p:cTn>
                        </p:par>
                        <p:par>
                          <p:cTn id="42" fill="hold">
                            <p:stCondLst>
                              <p:cond delay="6000"/>
                            </p:stCondLst>
                            <p:childTnLst>
                              <p:par>
                                <p:cTn id="43" presetID="21" presetClass="entr" presetSubtype="1"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wheel(1)">
                                      <p:cBhvr>
                                        <p:cTn id="45" dur="1000"/>
                                        <p:tgtEl>
                                          <p:spTgt spid="35"/>
                                        </p:tgtEl>
                                      </p:cBhvr>
                                    </p:animEffect>
                                  </p:childTnLst>
                                </p:cTn>
                              </p:par>
                            </p:childTnLst>
                          </p:cTn>
                        </p:par>
                        <p:par>
                          <p:cTn id="46" fill="hold">
                            <p:stCondLst>
                              <p:cond delay="7000"/>
                            </p:stCondLst>
                            <p:childTnLst>
                              <p:par>
                                <p:cTn id="47" presetID="16" presetClass="entr" presetSubtype="21"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barn(inVertical)">
                                      <p:cBhvr>
                                        <p:cTn id="49" dur="750"/>
                                        <p:tgtEl>
                                          <p:spTgt spid="41"/>
                                        </p:tgtEl>
                                      </p:cBhvr>
                                    </p:animEffect>
                                  </p:childTnLst>
                                </p:cTn>
                              </p:par>
                            </p:childTnLst>
                          </p:cTn>
                        </p:par>
                        <p:par>
                          <p:cTn id="50" fill="hold">
                            <p:stCondLst>
                              <p:cond delay="8000"/>
                            </p:stCondLst>
                            <p:childTnLst>
                              <p:par>
                                <p:cTn id="51" presetID="22" presetClass="entr" presetSubtype="1" fill="hold" grpId="0" nodeType="after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wipe(up)">
                                      <p:cBhvr>
                                        <p:cTn id="53" dur="500"/>
                                        <p:tgtEl>
                                          <p:spTgt spid="64"/>
                                        </p:tgtEl>
                                      </p:cBhvr>
                                    </p:animEffect>
                                  </p:childTnLst>
                                </p:cTn>
                              </p:par>
                              <p:par>
                                <p:cTn id="54" presetID="42" presetClass="entr" presetSubtype="0" fill="hold" grpId="0" nodeType="withEffect">
                                  <p:stCondLst>
                                    <p:cond delay="0"/>
                                  </p:stCondLst>
                                  <p:childTnLst>
                                    <p:set>
                                      <p:cBhvr>
                                        <p:cTn id="55" dur="1" fill="hold">
                                          <p:stCondLst>
                                            <p:cond delay="0"/>
                                          </p:stCondLst>
                                        </p:cTn>
                                        <p:tgtEl>
                                          <p:spTgt spid="63"/>
                                        </p:tgtEl>
                                        <p:attrNameLst>
                                          <p:attrName>style.visibility</p:attrName>
                                        </p:attrNameLst>
                                      </p:cBhvr>
                                      <p:to>
                                        <p:strVal val="visible"/>
                                      </p:to>
                                    </p:set>
                                    <p:animEffect transition="in" filter="fade">
                                      <p:cBhvr>
                                        <p:cTn id="56" dur="500"/>
                                        <p:tgtEl>
                                          <p:spTgt spid="63"/>
                                        </p:tgtEl>
                                      </p:cBhvr>
                                    </p:animEffect>
                                    <p:anim calcmode="lin" valueType="num">
                                      <p:cBhvr>
                                        <p:cTn id="57" dur="500" fill="hold"/>
                                        <p:tgtEl>
                                          <p:spTgt spid="63"/>
                                        </p:tgtEl>
                                        <p:attrNameLst>
                                          <p:attrName>ppt_x</p:attrName>
                                        </p:attrNameLst>
                                      </p:cBhvr>
                                      <p:tavLst>
                                        <p:tav tm="0">
                                          <p:val>
                                            <p:strVal val="#ppt_x"/>
                                          </p:val>
                                        </p:tav>
                                        <p:tav tm="100000">
                                          <p:val>
                                            <p:strVal val="#ppt_x"/>
                                          </p:val>
                                        </p:tav>
                                      </p:tavLst>
                                    </p:anim>
                                    <p:anim calcmode="lin" valueType="num">
                                      <p:cBhvr>
                                        <p:cTn id="58" dur="500" fill="hold"/>
                                        <p:tgtEl>
                                          <p:spTgt spid="63"/>
                                        </p:tgtEl>
                                        <p:attrNameLst>
                                          <p:attrName>ppt_y</p:attrName>
                                        </p:attrNameLst>
                                      </p:cBhvr>
                                      <p:tavLst>
                                        <p:tav tm="0">
                                          <p:val>
                                            <p:strVal val="#ppt_y+.1"/>
                                          </p:val>
                                        </p:tav>
                                        <p:tav tm="100000">
                                          <p:val>
                                            <p:strVal val="#ppt_y"/>
                                          </p:val>
                                        </p:tav>
                                      </p:tavLst>
                                    </p:anim>
                                  </p:childTnLst>
                                </p:cTn>
                              </p:par>
                            </p:childTnLst>
                          </p:cTn>
                        </p:par>
                        <p:par>
                          <p:cTn id="59" fill="hold">
                            <p:stCondLst>
                              <p:cond delay="8500"/>
                            </p:stCondLst>
                            <p:childTnLst>
                              <p:par>
                                <p:cTn id="60" presetID="21" presetClass="entr" presetSubtype="1"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wheel(1)">
                                      <p:cBhvr>
                                        <p:cTn id="62" dur="1000"/>
                                        <p:tgtEl>
                                          <p:spTgt spid="38"/>
                                        </p:tgtEl>
                                      </p:cBhvr>
                                    </p:animEffect>
                                  </p:childTnLst>
                                </p:cTn>
                              </p:par>
                            </p:childTnLst>
                          </p:cTn>
                        </p:par>
                        <p:par>
                          <p:cTn id="63" fill="hold">
                            <p:stCondLst>
                              <p:cond delay="9500"/>
                            </p:stCondLst>
                            <p:childTnLst>
                              <p:par>
                                <p:cTn id="64" presetID="16" presetClass="entr" presetSubtype="21" fill="hold" grpId="0" nodeType="afterEffect">
                                  <p:stCondLst>
                                    <p:cond delay="0"/>
                                  </p:stCondLst>
                                  <p:childTnLst>
                                    <p:set>
                                      <p:cBhvr>
                                        <p:cTn id="65" dur="1" fill="hold">
                                          <p:stCondLst>
                                            <p:cond delay="0"/>
                                          </p:stCondLst>
                                        </p:cTn>
                                        <p:tgtEl>
                                          <p:spTgt spid="42"/>
                                        </p:tgtEl>
                                        <p:attrNameLst>
                                          <p:attrName>style.visibility</p:attrName>
                                        </p:attrNameLst>
                                      </p:cBhvr>
                                      <p:to>
                                        <p:strVal val="visible"/>
                                      </p:to>
                                    </p:set>
                                    <p:animEffect transition="in" filter="barn(inVertical)">
                                      <p:cBhvr>
                                        <p:cTn id="66" dur="750"/>
                                        <p:tgtEl>
                                          <p:spTgt spid="42"/>
                                        </p:tgtEl>
                                      </p:cBhvr>
                                    </p:animEffect>
                                  </p:childTnLst>
                                </p:cTn>
                              </p:par>
                            </p:childTnLst>
                          </p:cTn>
                        </p:par>
                        <p:par>
                          <p:cTn id="67" fill="hold">
                            <p:stCondLst>
                              <p:cond delay="10500"/>
                            </p:stCondLst>
                            <p:childTnLst>
                              <p:par>
                                <p:cTn id="68" presetID="22" presetClass="entr" presetSubtype="1" fill="hold" grpId="0" nodeType="afterEffect">
                                  <p:stCondLst>
                                    <p:cond delay="0"/>
                                  </p:stCondLst>
                                  <p:childTnLst>
                                    <p:set>
                                      <p:cBhvr>
                                        <p:cTn id="69" dur="1" fill="hold">
                                          <p:stCondLst>
                                            <p:cond delay="0"/>
                                          </p:stCondLst>
                                        </p:cTn>
                                        <p:tgtEl>
                                          <p:spTgt spid="68"/>
                                        </p:tgtEl>
                                        <p:attrNameLst>
                                          <p:attrName>style.visibility</p:attrName>
                                        </p:attrNameLst>
                                      </p:cBhvr>
                                      <p:to>
                                        <p:strVal val="visible"/>
                                      </p:to>
                                    </p:set>
                                    <p:animEffect transition="in" filter="wipe(up)">
                                      <p:cBhvr>
                                        <p:cTn id="70" dur="500"/>
                                        <p:tgtEl>
                                          <p:spTgt spid="68"/>
                                        </p:tgtEl>
                                      </p:cBhvr>
                                    </p:animEffect>
                                  </p:childTnLst>
                                </p:cTn>
                              </p:par>
                              <p:par>
                                <p:cTn id="71" presetID="42" presetClass="entr" presetSubtype="0" fill="hold" grpId="0" nodeType="withEffect">
                                  <p:stCondLst>
                                    <p:cond delay="0"/>
                                  </p:stCondLst>
                                  <p:childTnLst>
                                    <p:set>
                                      <p:cBhvr>
                                        <p:cTn id="72" dur="1" fill="hold">
                                          <p:stCondLst>
                                            <p:cond delay="0"/>
                                          </p:stCondLst>
                                        </p:cTn>
                                        <p:tgtEl>
                                          <p:spTgt spid="67"/>
                                        </p:tgtEl>
                                        <p:attrNameLst>
                                          <p:attrName>style.visibility</p:attrName>
                                        </p:attrNameLst>
                                      </p:cBhvr>
                                      <p:to>
                                        <p:strVal val="visible"/>
                                      </p:to>
                                    </p:set>
                                    <p:animEffect transition="in" filter="fade">
                                      <p:cBhvr>
                                        <p:cTn id="73" dur="500"/>
                                        <p:tgtEl>
                                          <p:spTgt spid="67"/>
                                        </p:tgtEl>
                                      </p:cBhvr>
                                    </p:animEffect>
                                    <p:anim calcmode="lin" valueType="num">
                                      <p:cBhvr>
                                        <p:cTn id="74" dur="500" fill="hold"/>
                                        <p:tgtEl>
                                          <p:spTgt spid="67"/>
                                        </p:tgtEl>
                                        <p:attrNameLst>
                                          <p:attrName>ppt_x</p:attrName>
                                        </p:attrNameLst>
                                      </p:cBhvr>
                                      <p:tavLst>
                                        <p:tav tm="0">
                                          <p:val>
                                            <p:strVal val="#ppt_x"/>
                                          </p:val>
                                        </p:tav>
                                        <p:tav tm="100000">
                                          <p:val>
                                            <p:strVal val="#ppt_x"/>
                                          </p:val>
                                        </p:tav>
                                      </p:tavLst>
                                    </p:anim>
                                    <p:anim calcmode="lin" valueType="num">
                                      <p:cBhvr>
                                        <p:cTn id="75" dur="500" fill="hold"/>
                                        <p:tgtEl>
                                          <p:spTgt spid="67"/>
                                        </p:tgtEl>
                                        <p:attrNameLst>
                                          <p:attrName>ppt_y</p:attrName>
                                        </p:attrNameLst>
                                      </p:cBhvr>
                                      <p:tavLst>
                                        <p:tav tm="0">
                                          <p:val>
                                            <p:strVal val="#ppt_y+.1"/>
                                          </p:val>
                                        </p:tav>
                                        <p:tav tm="100000">
                                          <p:val>
                                            <p:strVal val="#ppt_y"/>
                                          </p:val>
                                        </p:tav>
                                      </p:tavLst>
                                    </p:anim>
                                  </p:childTnLst>
                                </p:cTn>
                              </p:par>
                            </p:childTnLst>
                          </p:cTn>
                        </p:par>
                        <p:par>
                          <p:cTn id="76" fill="hold">
                            <p:stCondLst>
                              <p:cond delay="11000"/>
                            </p:stCondLst>
                            <p:childTnLst>
                              <p:par>
                                <p:cTn id="77" presetID="21" presetClass="entr" presetSubtype="1" fill="hold" grpId="0" nodeType="after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wheel(1)">
                                      <p:cBhvr>
                                        <p:cTn id="79" dur="1000"/>
                                        <p:tgtEl>
                                          <p:spTgt spid="37"/>
                                        </p:tgtEl>
                                      </p:cBhvr>
                                    </p:animEffect>
                                  </p:childTnLst>
                                </p:cTn>
                              </p:par>
                            </p:childTnLst>
                          </p:cTn>
                        </p:par>
                        <p:par>
                          <p:cTn id="80" fill="hold">
                            <p:stCondLst>
                              <p:cond delay="12000"/>
                            </p:stCondLst>
                            <p:childTnLst>
                              <p:par>
                                <p:cTn id="81" presetID="16" presetClass="entr" presetSubtype="21" fill="hold" grpId="0" nodeType="after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barn(inVertical)">
                                      <p:cBhvr>
                                        <p:cTn id="83" dur="750"/>
                                        <p:tgtEl>
                                          <p:spTgt spid="43"/>
                                        </p:tgtEl>
                                      </p:cBhvr>
                                    </p:animEffect>
                                  </p:childTnLst>
                                </p:cTn>
                              </p:par>
                            </p:childTnLst>
                          </p:cTn>
                        </p:par>
                        <p:par>
                          <p:cTn id="84" fill="hold">
                            <p:stCondLst>
                              <p:cond delay="13000"/>
                            </p:stCondLst>
                            <p:childTnLst>
                              <p:par>
                                <p:cTn id="85" presetID="22" presetClass="entr" presetSubtype="1" fill="hold" grpId="0" nodeType="afterEffect">
                                  <p:stCondLst>
                                    <p:cond delay="0"/>
                                  </p:stCondLst>
                                  <p:childTnLst>
                                    <p:set>
                                      <p:cBhvr>
                                        <p:cTn id="86" dur="1" fill="hold">
                                          <p:stCondLst>
                                            <p:cond delay="0"/>
                                          </p:stCondLst>
                                        </p:cTn>
                                        <p:tgtEl>
                                          <p:spTgt spid="66"/>
                                        </p:tgtEl>
                                        <p:attrNameLst>
                                          <p:attrName>style.visibility</p:attrName>
                                        </p:attrNameLst>
                                      </p:cBhvr>
                                      <p:to>
                                        <p:strVal val="visible"/>
                                      </p:to>
                                    </p:set>
                                    <p:animEffect transition="in" filter="wipe(up)">
                                      <p:cBhvr>
                                        <p:cTn id="87" dur="500"/>
                                        <p:tgtEl>
                                          <p:spTgt spid="66"/>
                                        </p:tgtEl>
                                      </p:cBhvr>
                                    </p:animEffect>
                                  </p:childTnLst>
                                </p:cTn>
                              </p:par>
                              <p:par>
                                <p:cTn id="88" presetID="42" presetClass="entr" presetSubtype="0" fill="hold" grpId="0" nodeType="withEffect">
                                  <p:stCondLst>
                                    <p:cond delay="0"/>
                                  </p:stCondLst>
                                  <p:childTnLst>
                                    <p:set>
                                      <p:cBhvr>
                                        <p:cTn id="89" dur="1" fill="hold">
                                          <p:stCondLst>
                                            <p:cond delay="0"/>
                                          </p:stCondLst>
                                        </p:cTn>
                                        <p:tgtEl>
                                          <p:spTgt spid="65"/>
                                        </p:tgtEl>
                                        <p:attrNameLst>
                                          <p:attrName>style.visibility</p:attrName>
                                        </p:attrNameLst>
                                      </p:cBhvr>
                                      <p:to>
                                        <p:strVal val="visible"/>
                                      </p:to>
                                    </p:set>
                                    <p:animEffect transition="in" filter="fade">
                                      <p:cBhvr>
                                        <p:cTn id="90" dur="500"/>
                                        <p:tgtEl>
                                          <p:spTgt spid="65"/>
                                        </p:tgtEl>
                                      </p:cBhvr>
                                    </p:animEffect>
                                    <p:anim calcmode="lin" valueType="num">
                                      <p:cBhvr>
                                        <p:cTn id="91" dur="500" fill="hold"/>
                                        <p:tgtEl>
                                          <p:spTgt spid="65"/>
                                        </p:tgtEl>
                                        <p:attrNameLst>
                                          <p:attrName>ppt_x</p:attrName>
                                        </p:attrNameLst>
                                      </p:cBhvr>
                                      <p:tavLst>
                                        <p:tav tm="0">
                                          <p:val>
                                            <p:strVal val="#ppt_x"/>
                                          </p:val>
                                        </p:tav>
                                        <p:tav tm="100000">
                                          <p:val>
                                            <p:strVal val="#ppt_x"/>
                                          </p:val>
                                        </p:tav>
                                      </p:tavLst>
                                    </p:anim>
                                    <p:anim calcmode="lin" valueType="num">
                                      <p:cBhvr>
                                        <p:cTn id="92" dur="5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p:bldP spid="40" grpId="0"/>
      <p:bldP spid="41" grpId="0"/>
      <p:bldP spid="42" grpId="0"/>
      <p:bldP spid="43" grpId="0"/>
      <p:bldP spid="59" grpId="0"/>
      <p:bldP spid="60" grpId="0"/>
      <p:bldP spid="61" grpId="0"/>
      <p:bldP spid="62" grpId="0"/>
      <p:bldP spid="63" grpId="0"/>
      <p:bldP spid="64" grpId="0"/>
      <p:bldP spid="65" grpId="0"/>
      <p:bldP spid="66" grpId="0"/>
      <p:bldP spid="67" grpId="0"/>
      <p:bldP spid="6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Block Arc 51"/>
          <p:cNvSpPr/>
          <p:nvPr/>
        </p:nvSpPr>
        <p:spPr>
          <a:xfrm>
            <a:off x="926410" y="1999329"/>
            <a:ext cx="1662887" cy="1662887"/>
          </a:xfrm>
          <a:prstGeom prst="blockArc">
            <a:avLst>
              <a:gd name="adj1" fmla="val 10800000"/>
              <a:gd name="adj2" fmla="val 3"/>
              <a:gd name="adj3" fmla="val 15291"/>
            </a:avLst>
          </a:prstGeom>
          <a:solidFill>
            <a:srgbClr val="1080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dirty="0">
              <a:solidFill>
                <a:schemeClr val="tx1"/>
              </a:solidFill>
              <a:cs typeface="+mn-ea"/>
              <a:sym typeface="+mn-lt"/>
            </a:endParaRPr>
          </a:p>
        </p:txBody>
      </p:sp>
      <p:sp>
        <p:nvSpPr>
          <p:cNvPr id="53" name="Block Arc 52"/>
          <p:cNvSpPr/>
          <p:nvPr/>
        </p:nvSpPr>
        <p:spPr>
          <a:xfrm rot="10800000">
            <a:off x="2341803" y="1997167"/>
            <a:ext cx="1662887" cy="1662887"/>
          </a:xfrm>
          <a:prstGeom prst="blockArc">
            <a:avLst>
              <a:gd name="adj1" fmla="val 10800000"/>
              <a:gd name="adj2" fmla="val 3"/>
              <a:gd name="adj3" fmla="val 15291"/>
            </a:avLst>
          </a:prstGeom>
          <a:solidFill>
            <a:srgbClr val="8CC94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dirty="0">
              <a:solidFill>
                <a:schemeClr val="tx1"/>
              </a:solidFill>
              <a:cs typeface="+mn-ea"/>
              <a:sym typeface="+mn-lt"/>
            </a:endParaRPr>
          </a:p>
        </p:txBody>
      </p:sp>
      <p:sp>
        <p:nvSpPr>
          <p:cNvPr id="54" name="Block Arc 53"/>
          <p:cNvSpPr/>
          <p:nvPr/>
        </p:nvSpPr>
        <p:spPr>
          <a:xfrm>
            <a:off x="3752710" y="1999329"/>
            <a:ext cx="1662887" cy="1662887"/>
          </a:xfrm>
          <a:prstGeom prst="blockArc">
            <a:avLst>
              <a:gd name="adj1" fmla="val 10800000"/>
              <a:gd name="adj2" fmla="val 3"/>
              <a:gd name="adj3" fmla="val 15291"/>
            </a:avLst>
          </a:prstGeom>
          <a:solidFill>
            <a:srgbClr val="1080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dirty="0">
              <a:solidFill>
                <a:schemeClr val="tx1"/>
              </a:solidFill>
              <a:cs typeface="+mn-ea"/>
              <a:sym typeface="+mn-lt"/>
            </a:endParaRPr>
          </a:p>
        </p:txBody>
      </p:sp>
      <p:sp>
        <p:nvSpPr>
          <p:cNvPr id="55" name="Block Arc 54"/>
          <p:cNvSpPr/>
          <p:nvPr/>
        </p:nvSpPr>
        <p:spPr>
          <a:xfrm rot="10800000">
            <a:off x="5165019" y="1997167"/>
            <a:ext cx="1662887" cy="1662887"/>
          </a:xfrm>
          <a:prstGeom prst="blockArc">
            <a:avLst>
              <a:gd name="adj1" fmla="val 10800000"/>
              <a:gd name="adj2" fmla="val 3"/>
              <a:gd name="adj3" fmla="val 15291"/>
            </a:avLst>
          </a:prstGeom>
          <a:solidFill>
            <a:srgbClr val="8CC94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dirty="0">
              <a:solidFill>
                <a:schemeClr val="tx1"/>
              </a:solidFill>
              <a:cs typeface="+mn-ea"/>
              <a:sym typeface="+mn-lt"/>
            </a:endParaRPr>
          </a:p>
        </p:txBody>
      </p:sp>
      <p:sp>
        <p:nvSpPr>
          <p:cNvPr id="56" name="Block Arc 55"/>
          <p:cNvSpPr/>
          <p:nvPr/>
        </p:nvSpPr>
        <p:spPr>
          <a:xfrm>
            <a:off x="6572769" y="1999329"/>
            <a:ext cx="1662887" cy="1662887"/>
          </a:xfrm>
          <a:prstGeom prst="blockArc">
            <a:avLst>
              <a:gd name="adj1" fmla="val 10800000"/>
              <a:gd name="adj2" fmla="val 3"/>
              <a:gd name="adj3" fmla="val 15291"/>
            </a:avLst>
          </a:prstGeom>
          <a:solidFill>
            <a:srgbClr val="1080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dirty="0">
              <a:solidFill>
                <a:schemeClr val="tx1"/>
              </a:solidFill>
              <a:cs typeface="+mn-ea"/>
              <a:sym typeface="+mn-lt"/>
            </a:endParaRPr>
          </a:p>
        </p:txBody>
      </p:sp>
      <p:grpSp>
        <p:nvGrpSpPr>
          <p:cNvPr id="8" name="组合 7"/>
          <p:cNvGrpSpPr/>
          <p:nvPr/>
        </p:nvGrpSpPr>
        <p:grpSpPr>
          <a:xfrm>
            <a:off x="1573890" y="2060009"/>
            <a:ext cx="6016318" cy="1662027"/>
            <a:chOff x="2212760" y="2896600"/>
            <a:chExt cx="8461492" cy="2337515"/>
          </a:xfrm>
        </p:grpSpPr>
        <p:sp>
          <p:nvSpPr>
            <p:cNvPr id="76" name="TextBox 75"/>
            <p:cNvSpPr txBox="1"/>
            <p:nvPr/>
          </p:nvSpPr>
          <p:spPr>
            <a:xfrm>
              <a:off x="2212760" y="4957082"/>
              <a:ext cx="468938" cy="277033"/>
            </a:xfrm>
            <a:prstGeom prst="rect">
              <a:avLst/>
            </a:prstGeom>
            <a:noFill/>
          </p:spPr>
          <p:txBody>
            <a:bodyPr wrap="none" lIns="0" tIns="0" rIns="0" bIns="0" rtlCol="0" anchor="ctr">
              <a:spAutoFit/>
            </a:bodyPr>
            <a:lstStyle/>
            <a:p>
              <a:pPr algn="ctr" defTabSz="913765">
                <a:spcBef>
                  <a:spcPct val="20000"/>
                </a:spcBef>
                <a:defRPr/>
              </a:pPr>
              <a:r>
                <a:rPr lang="en-US" sz="1280" b="1" dirty="0">
                  <a:solidFill>
                    <a:srgbClr val="108036"/>
                  </a:solidFill>
                  <a:cs typeface="+mn-ea"/>
                  <a:sym typeface="+mn-lt"/>
                </a:rPr>
                <a:t>2013</a:t>
              </a:r>
              <a:endParaRPr lang="en-US" sz="1280" dirty="0">
                <a:solidFill>
                  <a:srgbClr val="108036"/>
                </a:solidFill>
                <a:cs typeface="+mn-ea"/>
                <a:sym typeface="+mn-lt"/>
              </a:endParaRPr>
            </a:p>
          </p:txBody>
        </p:sp>
        <p:sp>
          <p:nvSpPr>
            <p:cNvPr id="78" name="TextBox 77"/>
            <p:cNvSpPr txBox="1"/>
            <p:nvPr/>
          </p:nvSpPr>
          <p:spPr>
            <a:xfrm>
              <a:off x="4186861" y="2896600"/>
              <a:ext cx="468938" cy="277033"/>
            </a:xfrm>
            <a:prstGeom prst="rect">
              <a:avLst/>
            </a:prstGeom>
            <a:noFill/>
          </p:spPr>
          <p:txBody>
            <a:bodyPr wrap="none" lIns="0" tIns="0" rIns="0" bIns="0" rtlCol="0" anchor="ctr">
              <a:spAutoFit/>
            </a:bodyPr>
            <a:lstStyle/>
            <a:p>
              <a:pPr algn="ctr" defTabSz="913765">
                <a:spcBef>
                  <a:spcPct val="20000"/>
                </a:spcBef>
                <a:defRPr/>
              </a:pPr>
              <a:r>
                <a:rPr lang="en-US" sz="1280" b="1" dirty="0">
                  <a:solidFill>
                    <a:srgbClr val="108036"/>
                  </a:solidFill>
                  <a:cs typeface="+mn-ea"/>
                  <a:sym typeface="+mn-lt"/>
                </a:rPr>
                <a:t>2014</a:t>
              </a:r>
              <a:endParaRPr lang="en-US" sz="1280" dirty="0">
                <a:solidFill>
                  <a:srgbClr val="108036"/>
                </a:solidFill>
                <a:cs typeface="+mn-ea"/>
                <a:sym typeface="+mn-lt"/>
              </a:endParaRPr>
            </a:p>
          </p:txBody>
        </p:sp>
        <p:sp>
          <p:nvSpPr>
            <p:cNvPr id="79" name="TextBox 78"/>
            <p:cNvSpPr txBox="1"/>
            <p:nvPr/>
          </p:nvSpPr>
          <p:spPr>
            <a:xfrm>
              <a:off x="6227117" y="4957082"/>
              <a:ext cx="468938" cy="277033"/>
            </a:xfrm>
            <a:prstGeom prst="rect">
              <a:avLst/>
            </a:prstGeom>
            <a:noFill/>
          </p:spPr>
          <p:txBody>
            <a:bodyPr wrap="none" lIns="0" tIns="0" rIns="0" bIns="0" rtlCol="0" anchor="ctr">
              <a:spAutoFit/>
            </a:bodyPr>
            <a:lstStyle/>
            <a:p>
              <a:pPr algn="ctr" defTabSz="913765">
                <a:spcBef>
                  <a:spcPct val="20000"/>
                </a:spcBef>
                <a:defRPr/>
              </a:pPr>
              <a:r>
                <a:rPr lang="en-US" sz="1280" b="1" dirty="0">
                  <a:solidFill>
                    <a:srgbClr val="108036"/>
                  </a:solidFill>
                  <a:cs typeface="+mn-ea"/>
                  <a:sym typeface="+mn-lt"/>
                </a:rPr>
                <a:t>2015</a:t>
              </a:r>
              <a:endParaRPr lang="en-US" sz="1280" dirty="0">
                <a:solidFill>
                  <a:srgbClr val="108036"/>
                </a:solidFill>
                <a:cs typeface="+mn-ea"/>
                <a:sym typeface="+mn-lt"/>
              </a:endParaRPr>
            </a:p>
          </p:txBody>
        </p:sp>
        <p:sp>
          <p:nvSpPr>
            <p:cNvPr id="82" name="TextBox 81"/>
            <p:cNvSpPr txBox="1"/>
            <p:nvPr/>
          </p:nvSpPr>
          <p:spPr>
            <a:xfrm>
              <a:off x="8180179" y="2896600"/>
              <a:ext cx="468938" cy="277033"/>
            </a:xfrm>
            <a:prstGeom prst="rect">
              <a:avLst/>
            </a:prstGeom>
            <a:noFill/>
          </p:spPr>
          <p:txBody>
            <a:bodyPr wrap="none" lIns="0" tIns="0" rIns="0" bIns="0" rtlCol="0" anchor="ctr">
              <a:spAutoFit/>
            </a:bodyPr>
            <a:lstStyle/>
            <a:p>
              <a:pPr algn="ctr" defTabSz="913765">
                <a:spcBef>
                  <a:spcPct val="20000"/>
                </a:spcBef>
                <a:defRPr/>
              </a:pPr>
              <a:r>
                <a:rPr lang="en-US" sz="1280" b="1" dirty="0">
                  <a:solidFill>
                    <a:srgbClr val="108036"/>
                  </a:solidFill>
                  <a:cs typeface="+mn-ea"/>
                  <a:sym typeface="+mn-lt"/>
                </a:rPr>
                <a:t>2016</a:t>
              </a:r>
              <a:endParaRPr lang="en-US" sz="1280" dirty="0">
                <a:solidFill>
                  <a:srgbClr val="108036"/>
                </a:solidFill>
                <a:cs typeface="+mn-ea"/>
                <a:sym typeface="+mn-lt"/>
              </a:endParaRPr>
            </a:p>
          </p:txBody>
        </p:sp>
        <p:sp>
          <p:nvSpPr>
            <p:cNvPr id="83" name="TextBox 82"/>
            <p:cNvSpPr txBox="1"/>
            <p:nvPr/>
          </p:nvSpPr>
          <p:spPr>
            <a:xfrm>
              <a:off x="10205314" y="4957082"/>
              <a:ext cx="468938" cy="277033"/>
            </a:xfrm>
            <a:prstGeom prst="rect">
              <a:avLst/>
            </a:prstGeom>
            <a:noFill/>
          </p:spPr>
          <p:txBody>
            <a:bodyPr wrap="none" lIns="0" tIns="0" rIns="0" bIns="0" rtlCol="0" anchor="ctr">
              <a:spAutoFit/>
            </a:bodyPr>
            <a:lstStyle/>
            <a:p>
              <a:pPr algn="ctr" defTabSz="913765">
                <a:spcBef>
                  <a:spcPct val="20000"/>
                </a:spcBef>
                <a:defRPr/>
              </a:pPr>
              <a:r>
                <a:rPr lang="en-US" sz="1280" b="1" dirty="0">
                  <a:solidFill>
                    <a:srgbClr val="108036"/>
                  </a:solidFill>
                  <a:cs typeface="+mn-ea"/>
                  <a:sym typeface="+mn-lt"/>
                </a:rPr>
                <a:t>2017</a:t>
              </a:r>
              <a:endParaRPr lang="en-US" sz="1280" dirty="0">
                <a:solidFill>
                  <a:srgbClr val="108036"/>
                </a:solidFill>
                <a:cs typeface="+mn-ea"/>
                <a:sym typeface="+mn-lt"/>
              </a:endParaRPr>
            </a:p>
          </p:txBody>
        </p:sp>
      </p:grpSp>
      <p:grpSp>
        <p:nvGrpSpPr>
          <p:cNvPr id="9" name="组合 8"/>
          <p:cNvGrpSpPr/>
          <p:nvPr/>
        </p:nvGrpSpPr>
        <p:grpSpPr>
          <a:xfrm>
            <a:off x="1287338" y="2359735"/>
            <a:ext cx="973786" cy="990229"/>
            <a:chOff x="1757991" y="3318141"/>
            <a:chExt cx="1369556" cy="1392682"/>
          </a:xfrm>
        </p:grpSpPr>
        <p:grpSp>
          <p:nvGrpSpPr>
            <p:cNvPr id="2" name="组合 1"/>
            <p:cNvGrpSpPr/>
            <p:nvPr/>
          </p:nvGrpSpPr>
          <p:grpSpPr>
            <a:xfrm>
              <a:off x="1757991" y="3318141"/>
              <a:ext cx="1369556" cy="1392682"/>
              <a:chOff x="1101935" y="1054869"/>
              <a:chExt cx="1369556" cy="1392682"/>
            </a:xfrm>
          </p:grpSpPr>
          <p:sp>
            <p:nvSpPr>
              <p:cNvPr id="48" name="椭圆 28"/>
              <p:cNvSpPr/>
              <p:nvPr/>
            </p:nvSpPr>
            <p:spPr>
              <a:xfrm>
                <a:off x="1101935" y="1054869"/>
                <a:ext cx="1369556" cy="1392682"/>
              </a:xfrm>
              <a:prstGeom prst="ellipse">
                <a:avLst/>
              </a:prstGeom>
              <a:gradFill flip="none" rotWithShape="1">
                <a:gsLst>
                  <a:gs pos="100000">
                    <a:schemeClr val="bg1">
                      <a:shade val="67500"/>
                      <a:satMod val="115000"/>
                    </a:schemeClr>
                  </a:gs>
                  <a:gs pos="0">
                    <a:schemeClr val="bg1">
                      <a:shade val="100000"/>
                      <a:satMod val="115000"/>
                    </a:schemeClr>
                  </a:gs>
                </a:gsLst>
                <a:lin ang="2700000" scaled="1"/>
                <a:tileRect/>
              </a:gradFill>
              <a:ln w="76200" cap="flat" cmpd="sng" algn="ctr">
                <a:solidFill>
                  <a:srgbClr val="108036"/>
                </a:solidFill>
                <a:prstDash val="solid"/>
              </a:ln>
              <a:effectLst>
                <a:outerShdw blurRad="381000" dist="127000" dir="2700000" algn="tl" rotWithShape="0">
                  <a:prstClr val="black">
                    <a:alpha val="40000"/>
                  </a:prstClr>
                </a:outerShdw>
              </a:effectLst>
            </p:spPr>
            <p:txBody>
              <a:bodyPr rot="0" spcFirstLastPara="0" vertOverflow="overflow" horzOverflow="overflow" vert="horz" wrap="square" lIns="68567" tIns="34284" rIns="68567" bIns="34284" numCol="1" spcCol="0" rtlCol="0" fromWordArt="0" anchor="ctr" anchorCtr="0" forceAA="0" compatLnSpc="1">
                <a:noAutofit/>
              </a:bodyPr>
              <a:lstStyle/>
              <a:p>
                <a:pPr algn="ctr" defTabSz="685165">
                  <a:lnSpc>
                    <a:spcPct val="130000"/>
                  </a:lnSpc>
                  <a:defRPr/>
                </a:pPr>
                <a:endParaRPr lang="en-US" sz="1350" kern="0">
                  <a:solidFill>
                    <a:sysClr val="window" lastClr="FFFFFF"/>
                  </a:solidFill>
                  <a:latin typeface="Arial" panose="020B0604020202020204" pitchFamily="34" charset="0"/>
                  <a:ea typeface="微软雅黑" pitchFamily="34" charset="-122"/>
                  <a:sym typeface="Arial" panose="020B0604020202020204" pitchFamily="34" charset="0"/>
                </a:endParaRPr>
              </a:p>
            </p:txBody>
          </p:sp>
          <p:sp>
            <p:nvSpPr>
              <p:cNvPr id="49" name="椭圆 29"/>
              <p:cNvSpPr/>
              <p:nvPr/>
            </p:nvSpPr>
            <p:spPr>
              <a:xfrm>
                <a:off x="1250079" y="1205514"/>
                <a:ext cx="1073269" cy="1091392"/>
              </a:xfrm>
              <a:prstGeom prst="ellipse">
                <a:avLst/>
              </a:prstGeom>
              <a:gradFill flip="none" rotWithShape="1">
                <a:gsLst>
                  <a:gs pos="100000">
                    <a:schemeClr val="bg1">
                      <a:shade val="67500"/>
                      <a:satMod val="115000"/>
                    </a:schemeClr>
                  </a:gs>
                  <a:gs pos="0">
                    <a:schemeClr val="bg1">
                      <a:shade val="100000"/>
                      <a:satMod val="115000"/>
                    </a:schemeClr>
                  </a:gs>
                </a:gsLst>
                <a:lin ang="13500000" scaled="1"/>
                <a:tileRect/>
              </a:gradFill>
              <a:ln w="25400" cap="flat" cmpd="sng" algn="ctr">
                <a:solidFill>
                  <a:srgbClr val="108036"/>
                </a:solidFill>
                <a:prstDash val="solid"/>
              </a:ln>
              <a:effectLst/>
            </p:spPr>
            <p:txBody>
              <a:bodyPr rot="0" spcFirstLastPara="0" vertOverflow="overflow" horzOverflow="overflow" vert="horz" wrap="square" lIns="68567" tIns="34284" rIns="68567" bIns="34284" numCol="1" spcCol="0" rtlCol="0" fromWordArt="0" anchor="ctr" anchorCtr="0" forceAA="0" compatLnSpc="1">
                <a:noAutofit/>
              </a:bodyPr>
              <a:lstStyle/>
              <a:p>
                <a:pPr algn="ctr" defTabSz="685165">
                  <a:lnSpc>
                    <a:spcPct val="130000"/>
                  </a:lnSpc>
                  <a:defRPr/>
                </a:pPr>
                <a:endParaRPr lang="en-US" sz="1350" kern="0">
                  <a:solidFill>
                    <a:sysClr val="window" lastClr="FFFFFF"/>
                  </a:solidFill>
                  <a:latin typeface="Arial" panose="020B0604020202020204" pitchFamily="34" charset="0"/>
                  <a:ea typeface="微软雅黑" pitchFamily="34" charset="-122"/>
                  <a:sym typeface="Arial" panose="020B0604020202020204" pitchFamily="34" charset="0"/>
                </a:endParaRPr>
              </a:p>
            </p:txBody>
          </p:sp>
        </p:grpSp>
        <p:sp>
          <p:nvSpPr>
            <p:cNvPr id="37" name="Freeform 116"/>
            <p:cNvSpPr>
              <a:spLocks noEditPoints="1"/>
            </p:cNvSpPr>
            <p:nvPr/>
          </p:nvSpPr>
          <p:spPr bwMode="auto">
            <a:xfrm>
              <a:off x="2200276" y="3828795"/>
              <a:ext cx="460506" cy="371376"/>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rgbClr val="108036"/>
            </a:solidFill>
            <a:ln w="9525">
              <a:noFill/>
              <a:round/>
            </a:ln>
            <a:effectLst>
              <a:outerShdw blurRad="50800" dist="38100" dir="2700000" algn="tl" rotWithShape="0">
                <a:prstClr val="black">
                  <a:alpha val="40000"/>
                </a:prstClr>
              </a:outerShdw>
            </a:effectLst>
          </p:spPr>
          <p:txBody>
            <a:bodyPr vert="horz" wrap="square" lIns="91423" tIns="45712" rIns="91423" bIns="45712" numCol="1" anchor="t" anchorCtr="0" compatLnSpc="1"/>
            <a:lstStyle/>
            <a:p>
              <a:endParaRPr lang="en-US" sz="1280">
                <a:cs typeface="+mn-ea"/>
                <a:sym typeface="+mn-lt"/>
              </a:endParaRPr>
            </a:p>
          </p:txBody>
        </p:sp>
      </p:grpSp>
      <p:grpSp>
        <p:nvGrpSpPr>
          <p:cNvPr id="11" name="组合 10"/>
          <p:cNvGrpSpPr/>
          <p:nvPr/>
        </p:nvGrpSpPr>
        <p:grpSpPr>
          <a:xfrm>
            <a:off x="4102989" y="2359735"/>
            <a:ext cx="973786" cy="990229"/>
            <a:chOff x="5729916" y="3318141"/>
            <a:chExt cx="1369556" cy="1392682"/>
          </a:xfrm>
        </p:grpSpPr>
        <p:grpSp>
          <p:nvGrpSpPr>
            <p:cNvPr id="59" name="组合 58"/>
            <p:cNvGrpSpPr/>
            <p:nvPr/>
          </p:nvGrpSpPr>
          <p:grpSpPr>
            <a:xfrm>
              <a:off x="5729916" y="3318141"/>
              <a:ext cx="1369556" cy="1392682"/>
              <a:chOff x="1101935" y="1054869"/>
              <a:chExt cx="1369556" cy="1392682"/>
            </a:xfrm>
          </p:grpSpPr>
          <p:sp>
            <p:nvSpPr>
              <p:cNvPr id="60" name="椭圆 28"/>
              <p:cNvSpPr/>
              <p:nvPr/>
            </p:nvSpPr>
            <p:spPr>
              <a:xfrm>
                <a:off x="1101935" y="1054869"/>
                <a:ext cx="1369556" cy="1392682"/>
              </a:xfrm>
              <a:prstGeom prst="ellipse">
                <a:avLst/>
              </a:prstGeom>
              <a:gradFill flip="none" rotWithShape="1">
                <a:gsLst>
                  <a:gs pos="100000">
                    <a:schemeClr val="bg1">
                      <a:shade val="67500"/>
                      <a:satMod val="115000"/>
                    </a:schemeClr>
                  </a:gs>
                  <a:gs pos="0">
                    <a:schemeClr val="bg1">
                      <a:shade val="100000"/>
                      <a:satMod val="115000"/>
                    </a:schemeClr>
                  </a:gs>
                </a:gsLst>
                <a:lin ang="2700000" scaled="1"/>
                <a:tileRect/>
              </a:gradFill>
              <a:ln w="76200" cap="flat" cmpd="sng" algn="ctr">
                <a:solidFill>
                  <a:srgbClr val="108036"/>
                </a:solidFill>
                <a:prstDash val="solid"/>
              </a:ln>
              <a:effectLst>
                <a:outerShdw blurRad="381000" dist="127000" dir="2700000" algn="tl" rotWithShape="0">
                  <a:prstClr val="black">
                    <a:alpha val="40000"/>
                  </a:prstClr>
                </a:outerShdw>
              </a:effectLst>
            </p:spPr>
            <p:txBody>
              <a:bodyPr rot="0" spcFirstLastPara="0" vertOverflow="overflow" horzOverflow="overflow" vert="horz" wrap="square" lIns="68567" tIns="34284" rIns="68567" bIns="34284" numCol="1" spcCol="0" rtlCol="0" fromWordArt="0" anchor="ctr" anchorCtr="0" forceAA="0" compatLnSpc="1">
                <a:noAutofit/>
              </a:bodyPr>
              <a:lstStyle/>
              <a:p>
                <a:pPr algn="ctr" defTabSz="685165">
                  <a:lnSpc>
                    <a:spcPct val="130000"/>
                  </a:lnSpc>
                  <a:defRPr/>
                </a:pPr>
                <a:endParaRPr lang="en-US" sz="1350" kern="0">
                  <a:solidFill>
                    <a:sysClr val="window" lastClr="FFFFFF"/>
                  </a:solidFill>
                  <a:latin typeface="Arial" panose="020B0604020202020204" pitchFamily="34" charset="0"/>
                  <a:ea typeface="微软雅黑" pitchFamily="34" charset="-122"/>
                  <a:sym typeface="Arial" panose="020B0604020202020204" pitchFamily="34" charset="0"/>
                </a:endParaRPr>
              </a:p>
            </p:txBody>
          </p:sp>
          <p:sp>
            <p:nvSpPr>
              <p:cNvPr id="61" name="椭圆 29"/>
              <p:cNvSpPr/>
              <p:nvPr/>
            </p:nvSpPr>
            <p:spPr>
              <a:xfrm>
                <a:off x="1250079" y="1205514"/>
                <a:ext cx="1073269" cy="1091392"/>
              </a:xfrm>
              <a:prstGeom prst="ellipse">
                <a:avLst/>
              </a:prstGeom>
              <a:gradFill flip="none" rotWithShape="1">
                <a:gsLst>
                  <a:gs pos="100000">
                    <a:schemeClr val="bg1">
                      <a:shade val="67500"/>
                      <a:satMod val="115000"/>
                    </a:schemeClr>
                  </a:gs>
                  <a:gs pos="0">
                    <a:schemeClr val="bg1">
                      <a:shade val="100000"/>
                      <a:satMod val="115000"/>
                    </a:schemeClr>
                  </a:gs>
                </a:gsLst>
                <a:lin ang="13500000" scaled="1"/>
                <a:tileRect/>
              </a:gradFill>
              <a:ln w="25400" cap="flat" cmpd="sng" algn="ctr">
                <a:solidFill>
                  <a:srgbClr val="108036"/>
                </a:solidFill>
                <a:prstDash val="solid"/>
              </a:ln>
              <a:effectLst/>
            </p:spPr>
            <p:txBody>
              <a:bodyPr rot="0" spcFirstLastPara="0" vertOverflow="overflow" horzOverflow="overflow" vert="horz" wrap="square" lIns="68567" tIns="34284" rIns="68567" bIns="34284" numCol="1" spcCol="0" rtlCol="0" fromWordArt="0" anchor="ctr" anchorCtr="0" forceAA="0" compatLnSpc="1">
                <a:noAutofit/>
              </a:bodyPr>
              <a:lstStyle/>
              <a:p>
                <a:pPr algn="ctr" defTabSz="685165">
                  <a:lnSpc>
                    <a:spcPct val="130000"/>
                  </a:lnSpc>
                  <a:defRPr/>
                </a:pPr>
                <a:endParaRPr lang="en-US" sz="1350" kern="0">
                  <a:solidFill>
                    <a:sysClr val="window" lastClr="FFFFFF"/>
                  </a:solidFill>
                  <a:latin typeface="Arial" panose="020B0604020202020204" pitchFamily="34" charset="0"/>
                  <a:ea typeface="微软雅黑" pitchFamily="34" charset="-122"/>
                  <a:sym typeface="Arial" panose="020B0604020202020204" pitchFamily="34" charset="0"/>
                </a:endParaRPr>
              </a:p>
            </p:txBody>
          </p:sp>
        </p:grpSp>
        <p:sp>
          <p:nvSpPr>
            <p:cNvPr id="35" name="Freeform 178"/>
            <p:cNvSpPr>
              <a:spLocks noEditPoints="1"/>
            </p:cNvSpPr>
            <p:nvPr/>
          </p:nvSpPr>
          <p:spPr bwMode="auto">
            <a:xfrm>
              <a:off x="6172201" y="3837395"/>
              <a:ext cx="509470" cy="383716"/>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rgbClr val="108036"/>
            </a:solidFill>
            <a:ln w="9525">
              <a:noFill/>
              <a:round/>
            </a:ln>
            <a:effectLst>
              <a:outerShdw blurRad="50800" dist="38100" dir="2700000" algn="tl" rotWithShape="0">
                <a:prstClr val="black">
                  <a:alpha val="40000"/>
                </a:prstClr>
              </a:outerShdw>
            </a:effectLst>
          </p:spPr>
          <p:txBody>
            <a:bodyPr vert="horz" wrap="square" lIns="91423" tIns="45712" rIns="91423" bIns="45712" numCol="1" anchor="t" anchorCtr="0" compatLnSpc="1"/>
            <a:lstStyle/>
            <a:p>
              <a:endParaRPr lang="en-US" sz="1280">
                <a:cs typeface="+mn-ea"/>
                <a:sym typeface="+mn-lt"/>
              </a:endParaRPr>
            </a:p>
          </p:txBody>
        </p:sp>
      </p:grpSp>
      <p:grpSp>
        <p:nvGrpSpPr>
          <p:cNvPr id="10" name="组合 9"/>
          <p:cNvGrpSpPr/>
          <p:nvPr/>
        </p:nvGrpSpPr>
        <p:grpSpPr>
          <a:xfrm>
            <a:off x="2672763" y="2359735"/>
            <a:ext cx="973786" cy="990229"/>
            <a:chOff x="3758241" y="3318141"/>
            <a:chExt cx="1369556" cy="1392682"/>
          </a:xfrm>
        </p:grpSpPr>
        <p:grpSp>
          <p:nvGrpSpPr>
            <p:cNvPr id="51" name="组合 50"/>
            <p:cNvGrpSpPr/>
            <p:nvPr/>
          </p:nvGrpSpPr>
          <p:grpSpPr>
            <a:xfrm>
              <a:off x="3758241" y="3318141"/>
              <a:ext cx="1369556" cy="1392682"/>
              <a:chOff x="1101935" y="1054869"/>
              <a:chExt cx="1369556" cy="1392682"/>
            </a:xfrm>
          </p:grpSpPr>
          <p:sp>
            <p:nvSpPr>
              <p:cNvPr id="57" name="椭圆 28"/>
              <p:cNvSpPr/>
              <p:nvPr/>
            </p:nvSpPr>
            <p:spPr>
              <a:xfrm>
                <a:off x="1101935" y="1054869"/>
                <a:ext cx="1369556" cy="1392682"/>
              </a:xfrm>
              <a:prstGeom prst="ellipse">
                <a:avLst/>
              </a:prstGeom>
              <a:gradFill flip="none" rotWithShape="1">
                <a:gsLst>
                  <a:gs pos="100000">
                    <a:schemeClr val="bg1">
                      <a:shade val="67500"/>
                      <a:satMod val="115000"/>
                    </a:schemeClr>
                  </a:gs>
                  <a:gs pos="0">
                    <a:schemeClr val="bg1">
                      <a:shade val="100000"/>
                      <a:satMod val="115000"/>
                    </a:schemeClr>
                  </a:gs>
                </a:gsLst>
                <a:lin ang="2700000" scaled="1"/>
                <a:tileRect/>
              </a:gradFill>
              <a:ln w="76200" cap="flat" cmpd="sng" algn="ctr">
                <a:solidFill>
                  <a:srgbClr val="8CC94C"/>
                </a:solidFill>
                <a:prstDash val="solid"/>
              </a:ln>
              <a:effectLst>
                <a:outerShdw blurRad="381000" dist="127000" dir="2700000" algn="tl" rotWithShape="0">
                  <a:prstClr val="black">
                    <a:alpha val="40000"/>
                  </a:prstClr>
                </a:outerShdw>
              </a:effectLst>
            </p:spPr>
            <p:txBody>
              <a:bodyPr rot="0" spcFirstLastPara="0" vertOverflow="overflow" horzOverflow="overflow" vert="horz" wrap="square" lIns="68567" tIns="34284" rIns="68567" bIns="34284" numCol="1" spcCol="0" rtlCol="0" fromWordArt="0" anchor="ctr" anchorCtr="0" forceAA="0" compatLnSpc="1">
                <a:noAutofit/>
              </a:bodyPr>
              <a:lstStyle/>
              <a:p>
                <a:pPr algn="ctr" defTabSz="685165">
                  <a:lnSpc>
                    <a:spcPct val="130000"/>
                  </a:lnSpc>
                  <a:defRPr/>
                </a:pPr>
                <a:endParaRPr lang="en-US" sz="1350" kern="0">
                  <a:solidFill>
                    <a:sysClr val="window" lastClr="FFFFFF"/>
                  </a:solidFill>
                  <a:latin typeface="Arial" panose="020B0604020202020204" pitchFamily="34" charset="0"/>
                  <a:ea typeface="微软雅黑" pitchFamily="34" charset="-122"/>
                  <a:sym typeface="Arial" panose="020B0604020202020204" pitchFamily="34" charset="0"/>
                </a:endParaRPr>
              </a:p>
            </p:txBody>
          </p:sp>
          <p:sp>
            <p:nvSpPr>
              <p:cNvPr id="58" name="椭圆 29"/>
              <p:cNvSpPr/>
              <p:nvPr/>
            </p:nvSpPr>
            <p:spPr>
              <a:xfrm>
                <a:off x="1250079" y="1205514"/>
                <a:ext cx="1073269" cy="1091392"/>
              </a:xfrm>
              <a:prstGeom prst="ellipse">
                <a:avLst/>
              </a:prstGeom>
              <a:gradFill flip="none" rotWithShape="1">
                <a:gsLst>
                  <a:gs pos="100000">
                    <a:schemeClr val="bg1">
                      <a:shade val="67500"/>
                      <a:satMod val="115000"/>
                    </a:schemeClr>
                  </a:gs>
                  <a:gs pos="0">
                    <a:schemeClr val="bg1">
                      <a:shade val="100000"/>
                      <a:satMod val="115000"/>
                    </a:schemeClr>
                  </a:gs>
                </a:gsLst>
                <a:lin ang="13500000" scaled="1"/>
                <a:tileRect/>
              </a:gradFill>
              <a:ln w="25400" cap="flat" cmpd="sng" algn="ctr">
                <a:solidFill>
                  <a:srgbClr val="8CC94C"/>
                </a:solidFill>
                <a:prstDash val="solid"/>
              </a:ln>
              <a:effectLst/>
            </p:spPr>
            <p:txBody>
              <a:bodyPr rot="0" spcFirstLastPara="0" vertOverflow="overflow" horzOverflow="overflow" vert="horz" wrap="square" lIns="68567" tIns="34284" rIns="68567" bIns="34284" numCol="1" spcCol="0" rtlCol="0" fromWordArt="0" anchor="ctr" anchorCtr="0" forceAA="0" compatLnSpc="1">
                <a:noAutofit/>
              </a:bodyPr>
              <a:lstStyle/>
              <a:p>
                <a:pPr algn="ctr" defTabSz="685165">
                  <a:lnSpc>
                    <a:spcPct val="130000"/>
                  </a:lnSpc>
                  <a:defRPr/>
                </a:pPr>
                <a:endParaRPr lang="en-US" sz="1350" kern="0">
                  <a:solidFill>
                    <a:sysClr val="window" lastClr="FFFFFF"/>
                  </a:solidFill>
                  <a:latin typeface="Arial" panose="020B0604020202020204" pitchFamily="34" charset="0"/>
                  <a:ea typeface="微软雅黑" pitchFamily="34" charset="-122"/>
                  <a:sym typeface="Arial" panose="020B0604020202020204" pitchFamily="34" charset="0"/>
                </a:endParaRPr>
              </a:p>
            </p:txBody>
          </p:sp>
        </p:grpSp>
        <p:sp>
          <p:nvSpPr>
            <p:cNvPr id="38" name="Freeform 105"/>
            <p:cNvSpPr>
              <a:spLocks noEditPoints="1"/>
            </p:cNvSpPr>
            <p:nvPr/>
          </p:nvSpPr>
          <p:spPr bwMode="auto">
            <a:xfrm>
              <a:off x="4255562" y="3843339"/>
              <a:ext cx="377298" cy="371830"/>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rgbClr val="8CC94C"/>
            </a:solidFill>
            <a:ln w="9525">
              <a:noFill/>
              <a:round/>
            </a:ln>
            <a:effectLst>
              <a:outerShdw blurRad="50800" dist="38100" dir="2700000" algn="tl" rotWithShape="0">
                <a:prstClr val="black">
                  <a:alpha val="40000"/>
                </a:prstClr>
              </a:outerShdw>
            </a:effectLst>
          </p:spPr>
          <p:txBody>
            <a:bodyPr vert="horz" wrap="square" lIns="91423" tIns="45712" rIns="91423" bIns="45712" numCol="1" anchor="t" anchorCtr="0" compatLnSpc="1"/>
            <a:lstStyle/>
            <a:p>
              <a:endParaRPr lang="en-US" sz="1280" dirty="0">
                <a:solidFill>
                  <a:schemeClr val="accent3">
                    <a:lumMod val="50000"/>
                  </a:schemeClr>
                </a:solidFill>
                <a:cs typeface="+mn-ea"/>
                <a:sym typeface="+mn-lt"/>
              </a:endParaRPr>
            </a:p>
          </p:txBody>
        </p:sp>
      </p:grpSp>
      <p:grpSp>
        <p:nvGrpSpPr>
          <p:cNvPr id="12" name="组合 11"/>
          <p:cNvGrpSpPr/>
          <p:nvPr/>
        </p:nvGrpSpPr>
        <p:grpSpPr>
          <a:xfrm>
            <a:off x="5493590" y="2319100"/>
            <a:ext cx="973786" cy="990229"/>
            <a:chOff x="7725519" y="3260991"/>
            <a:chExt cx="1369556" cy="1392682"/>
          </a:xfrm>
        </p:grpSpPr>
        <p:grpSp>
          <p:nvGrpSpPr>
            <p:cNvPr id="62" name="组合 61"/>
            <p:cNvGrpSpPr/>
            <p:nvPr/>
          </p:nvGrpSpPr>
          <p:grpSpPr>
            <a:xfrm>
              <a:off x="7725519" y="3260991"/>
              <a:ext cx="1369556" cy="1392682"/>
              <a:chOff x="1101935" y="1054869"/>
              <a:chExt cx="1369556" cy="1392682"/>
            </a:xfrm>
          </p:grpSpPr>
          <p:sp>
            <p:nvSpPr>
              <p:cNvPr id="68" name="椭圆 28"/>
              <p:cNvSpPr/>
              <p:nvPr/>
            </p:nvSpPr>
            <p:spPr>
              <a:xfrm>
                <a:off x="1101935" y="1054869"/>
                <a:ext cx="1369556" cy="1392682"/>
              </a:xfrm>
              <a:prstGeom prst="ellipse">
                <a:avLst/>
              </a:prstGeom>
              <a:gradFill flip="none" rotWithShape="1">
                <a:gsLst>
                  <a:gs pos="100000">
                    <a:schemeClr val="bg1">
                      <a:shade val="67500"/>
                      <a:satMod val="115000"/>
                    </a:schemeClr>
                  </a:gs>
                  <a:gs pos="0">
                    <a:schemeClr val="bg1">
                      <a:shade val="100000"/>
                      <a:satMod val="115000"/>
                    </a:schemeClr>
                  </a:gs>
                </a:gsLst>
                <a:lin ang="2700000" scaled="1"/>
                <a:tileRect/>
              </a:gradFill>
              <a:ln w="76200" cap="flat" cmpd="sng" algn="ctr">
                <a:solidFill>
                  <a:srgbClr val="8CC94C"/>
                </a:solidFill>
                <a:prstDash val="solid"/>
              </a:ln>
              <a:effectLst>
                <a:outerShdw blurRad="381000" dist="127000" dir="2700000" algn="tl" rotWithShape="0">
                  <a:prstClr val="black">
                    <a:alpha val="40000"/>
                  </a:prstClr>
                </a:outerShdw>
              </a:effectLst>
            </p:spPr>
            <p:txBody>
              <a:bodyPr rot="0" spcFirstLastPara="0" vertOverflow="overflow" horzOverflow="overflow" vert="horz" wrap="square" lIns="68567" tIns="34284" rIns="68567" bIns="34284" numCol="1" spcCol="0" rtlCol="0" fromWordArt="0" anchor="ctr" anchorCtr="0" forceAA="0" compatLnSpc="1">
                <a:noAutofit/>
              </a:bodyPr>
              <a:lstStyle/>
              <a:p>
                <a:pPr algn="ctr" defTabSz="685165">
                  <a:lnSpc>
                    <a:spcPct val="130000"/>
                  </a:lnSpc>
                  <a:defRPr/>
                </a:pPr>
                <a:endParaRPr lang="en-US" sz="1350" kern="0">
                  <a:solidFill>
                    <a:sysClr val="window" lastClr="FFFFFF"/>
                  </a:solidFill>
                  <a:latin typeface="Arial" panose="020B0604020202020204" pitchFamily="34" charset="0"/>
                  <a:ea typeface="微软雅黑" pitchFamily="34" charset="-122"/>
                  <a:sym typeface="Arial" panose="020B0604020202020204" pitchFamily="34" charset="0"/>
                </a:endParaRPr>
              </a:p>
            </p:txBody>
          </p:sp>
          <p:sp>
            <p:nvSpPr>
              <p:cNvPr id="69" name="椭圆 29"/>
              <p:cNvSpPr/>
              <p:nvPr/>
            </p:nvSpPr>
            <p:spPr>
              <a:xfrm>
                <a:off x="1250079" y="1205514"/>
                <a:ext cx="1073269" cy="1091392"/>
              </a:xfrm>
              <a:prstGeom prst="ellipse">
                <a:avLst/>
              </a:prstGeom>
              <a:gradFill flip="none" rotWithShape="1">
                <a:gsLst>
                  <a:gs pos="100000">
                    <a:schemeClr val="bg1">
                      <a:shade val="67500"/>
                      <a:satMod val="115000"/>
                    </a:schemeClr>
                  </a:gs>
                  <a:gs pos="0">
                    <a:schemeClr val="bg1">
                      <a:shade val="100000"/>
                      <a:satMod val="115000"/>
                    </a:schemeClr>
                  </a:gs>
                </a:gsLst>
                <a:lin ang="13500000" scaled="1"/>
                <a:tileRect/>
              </a:gradFill>
              <a:ln w="25400" cap="flat" cmpd="sng" algn="ctr">
                <a:solidFill>
                  <a:srgbClr val="8CC94C"/>
                </a:solidFill>
                <a:prstDash val="solid"/>
              </a:ln>
              <a:effectLst/>
            </p:spPr>
            <p:txBody>
              <a:bodyPr rot="0" spcFirstLastPara="0" vertOverflow="overflow" horzOverflow="overflow" vert="horz" wrap="square" lIns="68567" tIns="34284" rIns="68567" bIns="34284" numCol="1" spcCol="0" rtlCol="0" fromWordArt="0" anchor="ctr" anchorCtr="0" forceAA="0" compatLnSpc="1">
                <a:noAutofit/>
              </a:bodyPr>
              <a:lstStyle/>
              <a:p>
                <a:pPr algn="ctr" defTabSz="685165">
                  <a:lnSpc>
                    <a:spcPct val="130000"/>
                  </a:lnSpc>
                  <a:defRPr/>
                </a:pPr>
                <a:endParaRPr lang="en-US" sz="1350" kern="0">
                  <a:solidFill>
                    <a:sysClr val="window" lastClr="FFFFFF"/>
                  </a:solidFill>
                  <a:latin typeface="Arial" panose="020B0604020202020204" pitchFamily="34" charset="0"/>
                  <a:ea typeface="微软雅黑" pitchFamily="34" charset="-122"/>
                  <a:sym typeface="Arial" panose="020B0604020202020204" pitchFamily="34" charset="0"/>
                </a:endParaRPr>
              </a:p>
            </p:txBody>
          </p:sp>
        </p:grpSp>
        <p:sp>
          <p:nvSpPr>
            <p:cNvPr id="39" name="Freeform 62"/>
            <p:cNvSpPr>
              <a:spLocks noChangeAspect="1" noEditPoints="1"/>
            </p:cNvSpPr>
            <p:nvPr/>
          </p:nvSpPr>
          <p:spPr bwMode="auto">
            <a:xfrm>
              <a:off x="8179175" y="3757613"/>
              <a:ext cx="458236" cy="461898"/>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rgbClr val="8CC94C"/>
            </a:solidFill>
            <a:ln w="9525">
              <a:noFill/>
              <a:round/>
            </a:ln>
            <a:effectLst>
              <a:outerShdw blurRad="50800" dist="38100" dir="2700000" algn="tl" rotWithShape="0">
                <a:prstClr val="black">
                  <a:alpha val="40000"/>
                </a:prstClr>
              </a:outerShdw>
            </a:effectLst>
          </p:spPr>
          <p:txBody>
            <a:bodyPr vert="horz" wrap="square" lIns="91423" tIns="45712" rIns="91423" bIns="45712" numCol="1" anchor="t" anchorCtr="0" compatLnSpc="1"/>
            <a:lstStyle/>
            <a:p>
              <a:endParaRPr lang="en-US" sz="1280">
                <a:cs typeface="+mn-ea"/>
                <a:sym typeface="+mn-lt"/>
              </a:endParaRPr>
            </a:p>
          </p:txBody>
        </p:sp>
      </p:grpSp>
      <p:grpSp>
        <p:nvGrpSpPr>
          <p:cNvPr id="13" name="组合 12"/>
          <p:cNvGrpSpPr/>
          <p:nvPr/>
        </p:nvGrpSpPr>
        <p:grpSpPr>
          <a:xfrm>
            <a:off x="6933241" y="2319100"/>
            <a:ext cx="973786" cy="990229"/>
            <a:chOff x="9697194" y="3260991"/>
            <a:chExt cx="1369556" cy="1392682"/>
          </a:xfrm>
        </p:grpSpPr>
        <p:grpSp>
          <p:nvGrpSpPr>
            <p:cNvPr id="70" name="组合 69"/>
            <p:cNvGrpSpPr/>
            <p:nvPr/>
          </p:nvGrpSpPr>
          <p:grpSpPr>
            <a:xfrm>
              <a:off x="9697194" y="3260991"/>
              <a:ext cx="1369556" cy="1392682"/>
              <a:chOff x="1101935" y="1054869"/>
              <a:chExt cx="1369556" cy="1392682"/>
            </a:xfrm>
          </p:grpSpPr>
          <p:sp>
            <p:nvSpPr>
              <p:cNvPr id="71" name="椭圆 28"/>
              <p:cNvSpPr/>
              <p:nvPr/>
            </p:nvSpPr>
            <p:spPr>
              <a:xfrm>
                <a:off x="1101935" y="1054869"/>
                <a:ext cx="1369556" cy="1392682"/>
              </a:xfrm>
              <a:prstGeom prst="ellipse">
                <a:avLst/>
              </a:prstGeom>
              <a:gradFill flip="none" rotWithShape="1">
                <a:gsLst>
                  <a:gs pos="100000">
                    <a:schemeClr val="bg1">
                      <a:shade val="67500"/>
                      <a:satMod val="115000"/>
                    </a:schemeClr>
                  </a:gs>
                  <a:gs pos="0">
                    <a:schemeClr val="bg1">
                      <a:shade val="100000"/>
                      <a:satMod val="115000"/>
                    </a:schemeClr>
                  </a:gs>
                </a:gsLst>
                <a:lin ang="2700000" scaled="1"/>
                <a:tileRect/>
              </a:gradFill>
              <a:ln w="76200" cap="flat" cmpd="sng" algn="ctr">
                <a:solidFill>
                  <a:srgbClr val="108036"/>
                </a:solidFill>
                <a:prstDash val="solid"/>
              </a:ln>
              <a:effectLst>
                <a:outerShdw blurRad="381000" dist="127000" dir="2700000" algn="tl" rotWithShape="0">
                  <a:prstClr val="black">
                    <a:alpha val="40000"/>
                  </a:prstClr>
                </a:outerShdw>
              </a:effectLst>
            </p:spPr>
            <p:txBody>
              <a:bodyPr rot="0" spcFirstLastPara="0" vertOverflow="overflow" horzOverflow="overflow" vert="horz" wrap="square" lIns="68567" tIns="34284" rIns="68567" bIns="34284" numCol="1" spcCol="0" rtlCol="0" fromWordArt="0" anchor="ctr" anchorCtr="0" forceAA="0" compatLnSpc="1">
                <a:noAutofit/>
              </a:bodyPr>
              <a:lstStyle/>
              <a:p>
                <a:pPr algn="ctr" defTabSz="685165">
                  <a:lnSpc>
                    <a:spcPct val="130000"/>
                  </a:lnSpc>
                  <a:defRPr/>
                </a:pPr>
                <a:endParaRPr lang="en-US" sz="1350" kern="0">
                  <a:solidFill>
                    <a:sysClr val="window" lastClr="FFFFFF"/>
                  </a:solidFill>
                  <a:latin typeface="Arial" panose="020B0604020202020204" pitchFamily="34" charset="0"/>
                  <a:ea typeface="微软雅黑" pitchFamily="34" charset="-122"/>
                  <a:sym typeface="Arial" panose="020B0604020202020204" pitchFamily="34" charset="0"/>
                </a:endParaRPr>
              </a:p>
            </p:txBody>
          </p:sp>
          <p:sp>
            <p:nvSpPr>
              <p:cNvPr id="72" name="椭圆 29"/>
              <p:cNvSpPr/>
              <p:nvPr/>
            </p:nvSpPr>
            <p:spPr>
              <a:xfrm>
                <a:off x="1250079" y="1205514"/>
                <a:ext cx="1073269" cy="1091392"/>
              </a:xfrm>
              <a:prstGeom prst="ellipse">
                <a:avLst/>
              </a:prstGeom>
              <a:gradFill flip="none" rotWithShape="1">
                <a:gsLst>
                  <a:gs pos="100000">
                    <a:schemeClr val="bg1">
                      <a:shade val="67500"/>
                      <a:satMod val="115000"/>
                    </a:schemeClr>
                  </a:gs>
                  <a:gs pos="0">
                    <a:schemeClr val="bg1">
                      <a:shade val="100000"/>
                      <a:satMod val="115000"/>
                    </a:schemeClr>
                  </a:gs>
                </a:gsLst>
                <a:lin ang="13500000" scaled="1"/>
                <a:tileRect/>
              </a:gradFill>
              <a:ln w="25400" cap="flat" cmpd="sng" algn="ctr">
                <a:solidFill>
                  <a:srgbClr val="108036"/>
                </a:solidFill>
                <a:prstDash val="solid"/>
              </a:ln>
              <a:effectLst/>
            </p:spPr>
            <p:txBody>
              <a:bodyPr rot="0" spcFirstLastPara="0" vertOverflow="overflow" horzOverflow="overflow" vert="horz" wrap="square" lIns="68567" tIns="34284" rIns="68567" bIns="34284" numCol="1" spcCol="0" rtlCol="0" fromWordArt="0" anchor="ctr" anchorCtr="0" forceAA="0" compatLnSpc="1">
                <a:noAutofit/>
              </a:bodyPr>
              <a:lstStyle/>
              <a:p>
                <a:pPr algn="ctr" defTabSz="685165">
                  <a:lnSpc>
                    <a:spcPct val="130000"/>
                  </a:lnSpc>
                  <a:defRPr/>
                </a:pPr>
                <a:endParaRPr lang="en-US" sz="1350" kern="0">
                  <a:solidFill>
                    <a:sysClr val="window" lastClr="FFFFFF"/>
                  </a:solidFill>
                  <a:latin typeface="Arial" panose="020B0604020202020204" pitchFamily="34" charset="0"/>
                  <a:ea typeface="微软雅黑" pitchFamily="34" charset="-122"/>
                  <a:sym typeface="Arial" panose="020B0604020202020204" pitchFamily="34" charset="0"/>
                </a:endParaRPr>
              </a:p>
            </p:txBody>
          </p:sp>
        </p:grpSp>
        <p:sp>
          <p:nvSpPr>
            <p:cNvPr id="40" name="Freeform 45"/>
            <p:cNvSpPr>
              <a:spLocks noEditPoints="1"/>
            </p:cNvSpPr>
            <p:nvPr/>
          </p:nvSpPr>
          <p:spPr bwMode="auto">
            <a:xfrm>
              <a:off x="10158413" y="3718564"/>
              <a:ext cx="477536" cy="477536"/>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108036"/>
            </a:solidFill>
            <a:ln w="9525">
              <a:noFill/>
              <a:round/>
            </a:ln>
            <a:effectLst>
              <a:outerShdw blurRad="50800" dist="38100" dir="2700000" algn="tl" rotWithShape="0">
                <a:prstClr val="black">
                  <a:alpha val="40000"/>
                </a:prstClr>
              </a:outerShdw>
            </a:effectLst>
          </p:spPr>
          <p:txBody>
            <a:bodyPr vert="horz" wrap="square" lIns="91423" tIns="45712" rIns="91423" bIns="45712" numCol="1" anchor="t" anchorCtr="0" compatLnSpc="1"/>
            <a:lstStyle/>
            <a:p>
              <a:endParaRPr lang="en-US" sz="1280">
                <a:cs typeface="+mn-ea"/>
                <a:sym typeface="+mn-lt"/>
              </a:endParaRPr>
            </a:p>
          </p:txBody>
        </p:sp>
      </p:grpSp>
      <p:sp>
        <p:nvSpPr>
          <p:cNvPr id="41" name="TextBox 170"/>
          <p:cNvSpPr txBox="1"/>
          <p:nvPr/>
        </p:nvSpPr>
        <p:spPr>
          <a:xfrm>
            <a:off x="782780" y="970857"/>
            <a:ext cx="1728161" cy="331942"/>
          </a:xfrm>
          <a:prstGeom prst="rect">
            <a:avLst/>
          </a:prstGeom>
          <a:noFill/>
        </p:spPr>
        <p:txBody>
          <a:bodyPr wrap="square" lIns="68573" tIns="34286" rIns="68573" bIns="34286" rtlCol="0">
            <a:spAutoFit/>
          </a:bodyPr>
          <a:lstStyle/>
          <a:p>
            <a:pPr>
              <a:defRPr/>
            </a:pPr>
            <a:r>
              <a:rPr lang="en-US" altLang="zh-CN" sz="1705"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dirty="0">
              <a:solidFill>
                <a:schemeClr val="tx1">
                  <a:lumMod val="65000"/>
                  <a:lumOff val="35000"/>
                </a:schemeClr>
              </a:solidFill>
              <a:latin typeface="Franklin Gothic Book" panose="020B0503020102020204" pitchFamily="34" charset="0"/>
            </a:endParaRPr>
          </a:p>
        </p:txBody>
      </p:sp>
      <p:sp>
        <p:nvSpPr>
          <p:cNvPr id="42" name="TextBox 171"/>
          <p:cNvSpPr txBox="1"/>
          <p:nvPr/>
        </p:nvSpPr>
        <p:spPr>
          <a:xfrm>
            <a:off x="782779" y="1357379"/>
            <a:ext cx="1995317" cy="538601"/>
          </a:xfrm>
          <a:prstGeom prst="rect">
            <a:avLst/>
          </a:prstGeom>
          <a:noFill/>
        </p:spPr>
        <p:txBody>
          <a:bodyPr wrap="square" lIns="68573" tIns="34286" rIns="68573" bIns="34286" rtlCol="0">
            <a:spAutoFit/>
          </a:bodyPr>
          <a:lstStyle/>
          <a:p>
            <a:pPr>
              <a:lnSpc>
                <a:spcPct val="130000"/>
              </a:lnSpc>
            </a:pPr>
            <a:r>
              <a:rPr lang="zh-CN" altLang="en-US" sz="780"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点击添加相关标题文字，点击添加相关标题文字，点击添加相关标题文字，点击添加相关标题文字，点击添加相关标题文字。</a:t>
            </a:r>
            <a:endParaRPr lang="en-GB" altLang="zh-CN" sz="780" dirty="0">
              <a:solidFill>
                <a:schemeClr val="tx1">
                  <a:lumMod val="65000"/>
                  <a:lumOff val="35000"/>
                </a:schemeClr>
              </a:solidFill>
              <a:latin typeface="微软雅黑" pitchFamily="34" charset="-122"/>
              <a:ea typeface="微软雅黑" pitchFamily="34" charset="-122"/>
              <a:cs typeface="+mn-ea"/>
              <a:sym typeface="+mn-lt"/>
            </a:endParaRPr>
          </a:p>
        </p:txBody>
      </p:sp>
      <p:sp>
        <p:nvSpPr>
          <p:cNvPr id="43" name="TextBox 170"/>
          <p:cNvSpPr txBox="1"/>
          <p:nvPr/>
        </p:nvSpPr>
        <p:spPr>
          <a:xfrm>
            <a:off x="2372256" y="3842750"/>
            <a:ext cx="1728161" cy="331942"/>
          </a:xfrm>
          <a:prstGeom prst="rect">
            <a:avLst/>
          </a:prstGeom>
          <a:noFill/>
        </p:spPr>
        <p:txBody>
          <a:bodyPr wrap="square" lIns="68573" tIns="34286" rIns="68573" bIns="34286" rtlCol="0">
            <a:spAutoFit/>
          </a:bodyPr>
          <a:lstStyle/>
          <a:p>
            <a:pPr>
              <a:defRPr/>
            </a:pPr>
            <a:r>
              <a:rPr lang="en-US" altLang="zh-CN" sz="1705"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dirty="0">
              <a:solidFill>
                <a:schemeClr val="tx1">
                  <a:lumMod val="65000"/>
                  <a:lumOff val="35000"/>
                </a:schemeClr>
              </a:solidFill>
              <a:latin typeface="Franklin Gothic Book" panose="020B0503020102020204" pitchFamily="34" charset="0"/>
            </a:endParaRPr>
          </a:p>
        </p:txBody>
      </p:sp>
      <p:sp>
        <p:nvSpPr>
          <p:cNvPr id="44" name="TextBox 171"/>
          <p:cNvSpPr txBox="1"/>
          <p:nvPr/>
        </p:nvSpPr>
        <p:spPr>
          <a:xfrm>
            <a:off x="2372254" y="4229272"/>
            <a:ext cx="1995317" cy="538601"/>
          </a:xfrm>
          <a:prstGeom prst="rect">
            <a:avLst/>
          </a:prstGeom>
          <a:noFill/>
        </p:spPr>
        <p:txBody>
          <a:bodyPr wrap="square" lIns="68573" tIns="34286" rIns="68573" bIns="34286" rtlCol="0">
            <a:spAutoFit/>
          </a:bodyPr>
          <a:lstStyle/>
          <a:p>
            <a:pPr>
              <a:lnSpc>
                <a:spcPct val="130000"/>
              </a:lnSpc>
            </a:pPr>
            <a:r>
              <a:rPr lang="zh-CN" altLang="en-US" sz="780"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点击添加相关标题文字，点击添加相关标题文字，点击添加相关标题文字，点击添加相关标题文字，点击添加相关标题文字。</a:t>
            </a:r>
            <a:endParaRPr lang="en-GB" altLang="zh-CN" sz="780" dirty="0">
              <a:solidFill>
                <a:schemeClr val="tx1">
                  <a:lumMod val="65000"/>
                  <a:lumOff val="35000"/>
                </a:schemeClr>
              </a:solidFill>
              <a:latin typeface="微软雅黑" pitchFamily="34" charset="-122"/>
              <a:ea typeface="微软雅黑" pitchFamily="34" charset="-122"/>
              <a:cs typeface="+mn-ea"/>
              <a:sym typeface="+mn-lt"/>
            </a:endParaRPr>
          </a:p>
        </p:txBody>
      </p:sp>
      <p:sp>
        <p:nvSpPr>
          <p:cNvPr id="45" name="TextBox 170"/>
          <p:cNvSpPr txBox="1"/>
          <p:nvPr/>
        </p:nvSpPr>
        <p:spPr>
          <a:xfrm>
            <a:off x="3600487" y="970857"/>
            <a:ext cx="1728161" cy="331942"/>
          </a:xfrm>
          <a:prstGeom prst="rect">
            <a:avLst/>
          </a:prstGeom>
          <a:noFill/>
        </p:spPr>
        <p:txBody>
          <a:bodyPr wrap="square" lIns="68573" tIns="34286" rIns="68573" bIns="34286" rtlCol="0">
            <a:spAutoFit/>
          </a:bodyPr>
          <a:lstStyle/>
          <a:p>
            <a:pPr>
              <a:defRPr/>
            </a:pPr>
            <a:r>
              <a:rPr lang="en-US" altLang="zh-CN" sz="1705"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dirty="0">
              <a:solidFill>
                <a:schemeClr val="tx1">
                  <a:lumMod val="65000"/>
                  <a:lumOff val="35000"/>
                </a:schemeClr>
              </a:solidFill>
              <a:latin typeface="Franklin Gothic Book" panose="020B0503020102020204" pitchFamily="34" charset="0"/>
            </a:endParaRPr>
          </a:p>
        </p:txBody>
      </p:sp>
      <p:sp>
        <p:nvSpPr>
          <p:cNvPr id="46" name="TextBox 171"/>
          <p:cNvSpPr txBox="1"/>
          <p:nvPr/>
        </p:nvSpPr>
        <p:spPr>
          <a:xfrm>
            <a:off x="3600486" y="1357379"/>
            <a:ext cx="1995317" cy="538601"/>
          </a:xfrm>
          <a:prstGeom prst="rect">
            <a:avLst/>
          </a:prstGeom>
          <a:noFill/>
        </p:spPr>
        <p:txBody>
          <a:bodyPr wrap="square" lIns="68573" tIns="34286" rIns="68573" bIns="34286" rtlCol="0">
            <a:spAutoFit/>
          </a:bodyPr>
          <a:lstStyle/>
          <a:p>
            <a:pPr>
              <a:lnSpc>
                <a:spcPct val="130000"/>
              </a:lnSpc>
            </a:pPr>
            <a:r>
              <a:rPr lang="zh-CN" altLang="en-US" sz="780"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点击添加相关标题文字，点击添加相关标题文字，点击添加相关标题文字，点击添加相关标题文字，点击添加相关标题文字。</a:t>
            </a:r>
            <a:endParaRPr lang="en-GB" altLang="zh-CN" sz="780" dirty="0">
              <a:solidFill>
                <a:schemeClr val="tx1">
                  <a:lumMod val="65000"/>
                  <a:lumOff val="35000"/>
                </a:schemeClr>
              </a:solidFill>
              <a:latin typeface="微软雅黑" pitchFamily="34" charset="-122"/>
              <a:ea typeface="微软雅黑" pitchFamily="34" charset="-122"/>
              <a:cs typeface="+mn-ea"/>
              <a:sym typeface="+mn-lt"/>
            </a:endParaRPr>
          </a:p>
        </p:txBody>
      </p:sp>
      <p:sp>
        <p:nvSpPr>
          <p:cNvPr id="47" name="TextBox 170"/>
          <p:cNvSpPr txBox="1"/>
          <p:nvPr/>
        </p:nvSpPr>
        <p:spPr>
          <a:xfrm>
            <a:off x="5153838" y="3806626"/>
            <a:ext cx="1728161" cy="331942"/>
          </a:xfrm>
          <a:prstGeom prst="rect">
            <a:avLst/>
          </a:prstGeom>
          <a:noFill/>
        </p:spPr>
        <p:txBody>
          <a:bodyPr wrap="square" lIns="68573" tIns="34286" rIns="68573" bIns="34286" rtlCol="0">
            <a:spAutoFit/>
          </a:bodyPr>
          <a:lstStyle/>
          <a:p>
            <a:pPr>
              <a:defRPr/>
            </a:pPr>
            <a:r>
              <a:rPr lang="en-US" altLang="zh-CN" sz="1705"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dirty="0">
              <a:solidFill>
                <a:schemeClr val="tx1">
                  <a:lumMod val="65000"/>
                  <a:lumOff val="35000"/>
                </a:schemeClr>
              </a:solidFill>
              <a:latin typeface="Franklin Gothic Book" panose="020B0503020102020204" pitchFamily="34" charset="0"/>
            </a:endParaRPr>
          </a:p>
        </p:txBody>
      </p:sp>
      <p:sp>
        <p:nvSpPr>
          <p:cNvPr id="50" name="TextBox 171"/>
          <p:cNvSpPr txBox="1"/>
          <p:nvPr/>
        </p:nvSpPr>
        <p:spPr>
          <a:xfrm>
            <a:off x="5153837" y="4193148"/>
            <a:ext cx="1995317" cy="538601"/>
          </a:xfrm>
          <a:prstGeom prst="rect">
            <a:avLst/>
          </a:prstGeom>
          <a:noFill/>
        </p:spPr>
        <p:txBody>
          <a:bodyPr wrap="square" lIns="68573" tIns="34286" rIns="68573" bIns="34286" rtlCol="0">
            <a:spAutoFit/>
          </a:bodyPr>
          <a:lstStyle/>
          <a:p>
            <a:pPr>
              <a:lnSpc>
                <a:spcPct val="130000"/>
              </a:lnSpc>
            </a:pPr>
            <a:r>
              <a:rPr lang="zh-CN" altLang="en-US" sz="780"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点击添加相关标题文字，点击添加相关标题文字，点击添加相关标题文字，点击添加相关标题文字，点击添加相关标题文字。</a:t>
            </a:r>
            <a:endParaRPr lang="en-GB" altLang="zh-CN" sz="780" dirty="0">
              <a:solidFill>
                <a:schemeClr val="tx1">
                  <a:lumMod val="65000"/>
                  <a:lumOff val="35000"/>
                </a:schemeClr>
              </a:solidFill>
              <a:latin typeface="微软雅黑" pitchFamily="34" charset="-122"/>
              <a:ea typeface="微软雅黑" pitchFamily="34" charset="-122"/>
              <a:cs typeface="+mn-ea"/>
              <a:sym typeface="+mn-lt"/>
            </a:endParaRPr>
          </a:p>
        </p:txBody>
      </p:sp>
      <p:sp>
        <p:nvSpPr>
          <p:cNvPr id="63" name="TextBox 170"/>
          <p:cNvSpPr txBox="1"/>
          <p:nvPr/>
        </p:nvSpPr>
        <p:spPr>
          <a:xfrm>
            <a:off x="6463349" y="988919"/>
            <a:ext cx="1728161" cy="331942"/>
          </a:xfrm>
          <a:prstGeom prst="rect">
            <a:avLst/>
          </a:prstGeom>
          <a:noFill/>
        </p:spPr>
        <p:txBody>
          <a:bodyPr wrap="square" lIns="68573" tIns="34286" rIns="68573" bIns="34286" rtlCol="0">
            <a:spAutoFit/>
          </a:bodyPr>
          <a:lstStyle/>
          <a:p>
            <a:pPr>
              <a:defRPr/>
            </a:pPr>
            <a:r>
              <a:rPr lang="en-US" altLang="zh-CN" sz="1705"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dirty="0">
              <a:solidFill>
                <a:schemeClr val="tx1">
                  <a:lumMod val="65000"/>
                  <a:lumOff val="35000"/>
                </a:schemeClr>
              </a:solidFill>
              <a:latin typeface="Franklin Gothic Book" panose="020B0503020102020204" pitchFamily="34" charset="0"/>
            </a:endParaRPr>
          </a:p>
        </p:txBody>
      </p:sp>
      <p:sp>
        <p:nvSpPr>
          <p:cNvPr id="64" name="TextBox 171"/>
          <p:cNvSpPr txBox="1"/>
          <p:nvPr/>
        </p:nvSpPr>
        <p:spPr>
          <a:xfrm>
            <a:off x="6463348" y="1375441"/>
            <a:ext cx="1995317" cy="538601"/>
          </a:xfrm>
          <a:prstGeom prst="rect">
            <a:avLst/>
          </a:prstGeom>
          <a:noFill/>
        </p:spPr>
        <p:txBody>
          <a:bodyPr wrap="square" lIns="68573" tIns="34286" rIns="68573" bIns="34286" rtlCol="0">
            <a:spAutoFit/>
          </a:bodyPr>
          <a:lstStyle/>
          <a:p>
            <a:pPr>
              <a:lnSpc>
                <a:spcPct val="130000"/>
              </a:lnSpc>
            </a:pPr>
            <a:r>
              <a:rPr lang="zh-CN" altLang="en-US" sz="780"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点击添加相关标题文字，点击添加相关标题文字，点击添加相关标题文字，点击添加相关标题文字，点击添加相关标题文字。</a:t>
            </a:r>
            <a:endParaRPr lang="en-GB" altLang="zh-CN" sz="780" dirty="0">
              <a:solidFill>
                <a:schemeClr val="tx1">
                  <a:lumMod val="65000"/>
                  <a:lumOff val="35000"/>
                </a:schemeClr>
              </a:solidFill>
              <a:latin typeface="微软雅黑" pitchFamily="34" charset="-122"/>
              <a:ea typeface="微软雅黑" pitchFamily="34" charset="-122"/>
              <a:cs typeface="+mn-ea"/>
              <a:sym typeface="+mn-lt"/>
            </a:endParaRPr>
          </a:p>
        </p:txBody>
      </p:sp>
      <p:sp>
        <p:nvSpPr>
          <p:cNvPr id="80" name="矩形 79"/>
          <p:cNvSpPr/>
          <p:nvPr/>
        </p:nvSpPr>
        <p:spPr>
          <a:xfrm>
            <a:off x="3662137" y="398014"/>
            <a:ext cx="1819729" cy="207301"/>
          </a:xfrm>
          <a:prstGeom prst="rect">
            <a:avLst/>
          </a:prstGeom>
          <a:effectLst/>
        </p:spPr>
        <p:txBody>
          <a:bodyPr vert="horz" wrap="none">
            <a:spAutoFit/>
          </a:bodyPr>
          <a:lstStyle/>
          <a:p>
            <a:pPr algn="ctr"/>
            <a:r>
              <a:rPr lang="en-US" altLang="zh-CN" sz="745" b="1" dirty="0">
                <a:solidFill>
                  <a:srgbClr val="8CC94C"/>
                </a:solidFill>
                <a:latin typeface="+mj-lt"/>
                <a:ea typeface="微软雅黑" pitchFamily="34" charset="-122"/>
              </a:rPr>
              <a:t>Please replace the written content</a:t>
            </a:r>
            <a:endParaRPr lang="zh-CN" altLang="en-US" sz="745" b="1" dirty="0">
              <a:solidFill>
                <a:srgbClr val="8CC94C"/>
              </a:solidFill>
              <a:latin typeface="+mj-lt"/>
              <a:ea typeface="微软雅黑" pitchFamily="34" charset="-122"/>
            </a:endParaRPr>
          </a:p>
        </p:txBody>
      </p:sp>
      <p:sp>
        <p:nvSpPr>
          <p:cNvPr id="81" name="矩形 80"/>
          <p:cNvSpPr/>
          <p:nvPr/>
        </p:nvSpPr>
        <p:spPr>
          <a:xfrm>
            <a:off x="3907395" y="170074"/>
            <a:ext cx="1329211" cy="289310"/>
          </a:xfrm>
          <a:prstGeom prst="rect">
            <a:avLst/>
          </a:prstGeom>
          <a:effectLst/>
        </p:spPr>
        <p:txBody>
          <a:bodyPr vert="horz" wrap="none">
            <a:spAutoFit/>
          </a:bodyPr>
          <a:lstStyle/>
          <a:p>
            <a:pPr algn="ctr"/>
            <a:r>
              <a:rPr lang="zh-CN" altLang="en-US" sz="1280" dirty="0">
                <a:solidFill>
                  <a:srgbClr val="108136"/>
                </a:solidFill>
                <a:latin typeface="+mj-lt"/>
                <a:ea typeface="微软雅黑" pitchFamily="34" charset="-122"/>
              </a:rPr>
              <a:t>请替换文字内容</a:t>
            </a:r>
            <a:endParaRPr lang="zh-CN" altLang="en-US" sz="1280" dirty="0">
              <a:solidFill>
                <a:srgbClr val="108136"/>
              </a:solidFill>
              <a:latin typeface="+mj-lt"/>
              <a:ea typeface="微软雅黑" pitchFamily="34" charset="-122"/>
            </a:endParaRPr>
          </a:p>
        </p:txBody>
      </p:sp>
      <p:sp>
        <p:nvSpPr>
          <p:cNvPr id="84" name="等腰三角形 83"/>
          <p:cNvSpPr/>
          <p:nvPr/>
        </p:nvSpPr>
        <p:spPr>
          <a:xfrm rot="10800000">
            <a:off x="4239163" y="-11067"/>
            <a:ext cx="665674" cy="169934"/>
          </a:xfrm>
          <a:prstGeom prst="triangle">
            <a:avLst/>
          </a:prstGeom>
          <a:solidFill>
            <a:srgbClr val="1081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Tree>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500"/>
                                        <p:tgtEl>
                                          <p:spTgt spid="84"/>
                                        </p:tgtEl>
                                      </p:cBhvr>
                                    </p:animEffect>
                                    <p:anim calcmode="lin" valueType="num">
                                      <p:cBhvr>
                                        <p:cTn id="8" dur="500" fill="hold"/>
                                        <p:tgtEl>
                                          <p:spTgt spid="84"/>
                                        </p:tgtEl>
                                        <p:attrNameLst>
                                          <p:attrName>ppt_x</p:attrName>
                                        </p:attrNameLst>
                                      </p:cBhvr>
                                      <p:tavLst>
                                        <p:tav tm="0">
                                          <p:val>
                                            <p:strVal val="#ppt_x"/>
                                          </p:val>
                                        </p:tav>
                                        <p:tav tm="100000">
                                          <p:val>
                                            <p:strVal val="#ppt_x"/>
                                          </p:val>
                                        </p:tav>
                                      </p:tavLst>
                                    </p:anim>
                                    <p:anim calcmode="lin" valueType="num">
                                      <p:cBhvr>
                                        <p:cTn id="9" dur="500" fill="hold"/>
                                        <p:tgtEl>
                                          <p:spTgt spid="8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1"/>
                                        </p:tgtEl>
                                        <p:attrNameLst>
                                          <p:attrName>style.visibility</p:attrName>
                                        </p:attrNameLst>
                                      </p:cBhvr>
                                      <p:to>
                                        <p:strVal val="visible"/>
                                      </p:to>
                                    </p:set>
                                    <p:anim calcmode="lin" valueType="num">
                                      <p:cBhvr>
                                        <p:cTn id="13" dur="500" fill="hold"/>
                                        <p:tgtEl>
                                          <p:spTgt spid="81"/>
                                        </p:tgtEl>
                                        <p:attrNameLst>
                                          <p:attrName>ppt_w</p:attrName>
                                        </p:attrNameLst>
                                      </p:cBhvr>
                                      <p:tavLst>
                                        <p:tav tm="0">
                                          <p:val>
                                            <p:fltVal val="0"/>
                                          </p:val>
                                        </p:tav>
                                        <p:tav tm="100000">
                                          <p:val>
                                            <p:strVal val="#ppt_w"/>
                                          </p:val>
                                        </p:tav>
                                      </p:tavLst>
                                    </p:anim>
                                    <p:anim calcmode="lin" valueType="num">
                                      <p:cBhvr>
                                        <p:cTn id="14" dur="500" fill="hold"/>
                                        <p:tgtEl>
                                          <p:spTgt spid="81"/>
                                        </p:tgtEl>
                                        <p:attrNameLst>
                                          <p:attrName>ppt_h</p:attrName>
                                        </p:attrNameLst>
                                      </p:cBhvr>
                                      <p:tavLst>
                                        <p:tav tm="0">
                                          <p:val>
                                            <p:fltVal val="0"/>
                                          </p:val>
                                        </p:tav>
                                        <p:tav tm="100000">
                                          <p:val>
                                            <p:strVal val="#ppt_h"/>
                                          </p:val>
                                        </p:tav>
                                      </p:tavLst>
                                    </p:anim>
                                    <p:animEffect transition="in" filter="fade">
                                      <p:cBhvr>
                                        <p:cTn id="15" dur="500"/>
                                        <p:tgtEl>
                                          <p:spTgt spid="81"/>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80"/>
                                        </p:tgtEl>
                                        <p:attrNameLst>
                                          <p:attrName>style.visibility</p:attrName>
                                        </p:attrNameLst>
                                      </p:cBhvr>
                                      <p:to>
                                        <p:strVal val="visible"/>
                                      </p:to>
                                    </p:set>
                                    <p:anim calcmode="lin" valueType="num">
                                      <p:cBhvr>
                                        <p:cTn id="18" dur="500" fill="hold"/>
                                        <p:tgtEl>
                                          <p:spTgt spid="80"/>
                                        </p:tgtEl>
                                        <p:attrNameLst>
                                          <p:attrName>ppt_w</p:attrName>
                                        </p:attrNameLst>
                                      </p:cBhvr>
                                      <p:tavLst>
                                        <p:tav tm="0">
                                          <p:val>
                                            <p:fltVal val="0"/>
                                          </p:val>
                                        </p:tav>
                                        <p:tav tm="100000">
                                          <p:val>
                                            <p:strVal val="#ppt_w"/>
                                          </p:val>
                                        </p:tav>
                                      </p:tavLst>
                                    </p:anim>
                                    <p:anim calcmode="lin" valueType="num">
                                      <p:cBhvr>
                                        <p:cTn id="19" dur="500" fill="hold"/>
                                        <p:tgtEl>
                                          <p:spTgt spid="80"/>
                                        </p:tgtEl>
                                        <p:attrNameLst>
                                          <p:attrName>ppt_h</p:attrName>
                                        </p:attrNameLst>
                                      </p:cBhvr>
                                      <p:tavLst>
                                        <p:tav tm="0">
                                          <p:val>
                                            <p:fltVal val="0"/>
                                          </p:val>
                                        </p:tav>
                                        <p:tav tm="100000">
                                          <p:val>
                                            <p:strVal val="#ppt_h"/>
                                          </p:val>
                                        </p:tav>
                                      </p:tavLst>
                                    </p:anim>
                                    <p:animEffect transition="in" filter="fade">
                                      <p:cBhvr>
                                        <p:cTn id="20" dur="500"/>
                                        <p:tgtEl>
                                          <p:spTgt spid="80"/>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wipe(left)">
                                      <p:cBhvr>
                                        <p:cTn id="24" dur="100"/>
                                        <p:tgtEl>
                                          <p:spTgt spid="52"/>
                                        </p:tgtEl>
                                      </p:cBhvr>
                                    </p:animEffect>
                                  </p:childTnLst>
                                </p:cTn>
                              </p:par>
                              <p:par>
                                <p:cTn id="25" presetID="23" presetClass="entr" presetSubtype="16"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childTnLst>
                                </p:cTn>
                              </p:par>
                            </p:childTnLst>
                          </p:cTn>
                        </p:par>
                        <p:par>
                          <p:cTn id="29" fill="hold">
                            <p:stCondLst>
                              <p:cond delay="1500"/>
                            </p:stCondLst>
                            <p:childTnLst>
                              <p:par>
                                <p:cTn id="30" presetID="2" presetClass="entr" presetSubtype="1" fill="hold" grpId="0" nodeType="afterEffect">
                                  <p:stCondLst>
                                    <p:cond delay="0"/>
                                  </p:stCondLst>
                                  <p:childTnLst>
                                    <p:set>
                                      <p:cBhvr>
                                        <p:cTn id="31" dur="1" fill="hold">
                                          <p:stCondLst>
                                            <p:cond delay="0"/>
                                          </p:stCondLst>
                                        </p:cTn>
                                        <p:tgtEl>
                                          <p:spTgt spid="41"/>
                                        </p:tgtEl>
                                        <p:attrNameLst>
                                          <p:attrName>style.visibility</p:attrName>
                                        </p:attrNameLst>
                                      </p:cBhvr>
                                      <p:to>
                                        <p:strVal val="visible"/>
                                      </p:to>
                                    </p:set>
                                    <p:anim calcmode="lin" valueType="num">
                                      <p:cBhvr additive="base">
                                        <p:cTn id="32" dur="500" fill="hold"/>
                                        <p:tgtEl>
                                          <p:spTgt spid="41"/>
                                        </p:tgtEl>
                                        <p:attrNameLst>
                                          <p:attrName>ppt_x</p:attrName>
                                        </p:attrNameLst>
                                      </p:cBhvr>
                                      <p:tavLst>
                                        <p:tav tm="0">
                                          <p:val>
                                            <p:strVal val="#ppt_x"/>
                                          </p:val>
                                        </p:tav>
                                        <p:tav tm="100000">
                                          <p:val>
                                            <p:strVal val="#ppt_x"/>
                                          </p:val>
                                        </p:tav>
                                      </p:tavLst>
                                    </p:anim>
                                    <p:anim calcmode="lin" valueType="num">
                                      <p:cBhvr additive="base">
                                        <p:cTn id="33" dur="500" fill="hold"/>
                                        <p:tgtEl>
                                          <p:spTgt spid="41"/>
                                        </p:tgtEl>
                                        <p:attrNameLst>
                                          <p:attrName>ppt_y</p:attrName>
                                        </p:attrNameLst>
                                      </p:cBhvr>
                                      <p:tavLst>
                                        <p:tav tm="0">
                                          <p:val>
                                            <p:strVal val="0-#ppt_h/2"/>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fade">
                                      <p:cBhvr>
                                        <p:cTn id="36" dur="500"/>
                                        <p:tgtEl>
                                          <p:spTgt spid="42"/>
                                        </p:tgtEl>
                                      </p:cBhvr>
                                    </p:animEffect>
                                    <p:anim calcmode="lin" valueType="num">
                                      <p:cBhvr>
                                        <p:cTn id="37" dur="500" fill="hold"/>
                                        <p:tgtEl>
                                          <p:spTgt spid="42"/>
                                        </p:tgtEl>
                                        <p:attrNameLst>
                                          <p:attrName>ppt_x</p:attrName>
                                        </p:attrNameLst>
                                      </p:cBhvr>
                                      <p:tavLst>
                                        <p:tav tm="0">
                                          <p:val>
                                            <p:strVal val="#ppt_x"/>
                                          </p:val>
                                        </p:tav>
                                        <p:tav tm="100000">
                                          <p:val>
                                            <p:strVal val="#ppt_x"/>
                                          </p:val>
                                        </p:tav>
                                      </p:tavLst>
                                    </p:anim>
                                    <p:anim calcmode="lin" valueType="num">
                                      <p:cBhvr>
                                        <p:cTn id="38" dur="500" fill="hold"/>
                                        <p:tgtEl>
                                          <p:spTgt spid="42"/>
                                        </p:tgtEl>
                                        <p:attrNameLst>
                                          <p:attrName>ppt_y</p:attrName>
                                        </p:attrNameLst>
                                      </p:cBhvr>
                                      <p:tavLst>
                                        <p:tav tm="0">
                                          <p:val>
                                            <p:strVal val="#ppt_y+.1"/>
                                          </p:val>
                                        </p:tav>
                                        <p:tav tm="100000">
                                          <p:val>
                                            <p:strVal val="#ppt_y"/>
                                          </p:val>
                                        </p:tav>
                                      </p:tavLst>
                                    </p:anim>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wipe(left)">
                                      <p:cBhvr>
                                        <p:cTn id="42" dur="500"/>
                                        <p:tgtEl>
                                          <p:spTgt spid="53"/>
                                        </p:tgtEl>
                                      </p:cBhvr>
                                    </p:animEffect>
                                  </p:childTnLst>
                                </p:cTn>
                              </p:par>
                              <p:par>
                                <p:cTn id="43" presetID="23" presetClass="entr" presetSubtype="16" fill="hold" nodeType="with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childTnLst>
                                </p:cTn>
                              </p:par>
                            </p:childTnLst>
                          </p:cTn>
                        </p:par>
                        <p:par>
                          <p:cTn id="47" fill="hold">
                            <p:stCondLst>
                              <p:cond delay="2500"/>
                            </p:stCondLst>
                            <p:childTnLst>
                              <p:par>
                                <p:cTn id="48" presetID="2" presetClass="entr" presetSubtype="4"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additive="base">
                                        <p:cTn id="50" dur="500" fill="hold"/>
                                        <p:tgtEl>
                                          <p:spTgt spid="43"/>
                                        </p:tgtEl>
                                        <p:attrNameLst>
                                          <p:attrName>ppt_x</p:attrName>
                                        </p:attrNameLst>
                                      </p:cBhvr>
                                      <p:tavLst>
                                        <p:tav tm="0">
                                          <p:val>
                                            <p:strVal val="#ppt_x"/>
                                          </p:val>
                                        </p:tav>
                                        <p:tav tm="100000">
                                          <p:val>
                                            <p:strVal val="#ppt_x"/>
                                          </p:val>
                                        </p:tav>
                                      </p:tavLst>
                                    </p:anim>
                                    <p:anim calcmode="lin" valueType="num">
                                      <p:cBhvr additive="base">
                                        <p:cTn id="51" dur="500" fill="hold"/>
                                        <p:tgtEl>
                                          <p:spTgt spid="43"/>
                                        </p:tgtEl>
                                        <p:attrNameLst>
                                          <p:attrName>ppt_y</p:attrName>
                                        </p:attrNameLst>
                                      </p:cBhvr>
                                      <p:tavLst>
                                        <p:tav tm="0">
                                          <p:val>
                                            <p:strVal val="1+#ppt_h/2"/>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500"/>
                                        <p:tgtEl>
                                          <p:spTgt spid="44"/>
                                        </p:tgtEl>
                                      </p:cBhvr>
                                    </p:animEffect>
                                    <p:anim calcmode="lin" valueType="num">
                                      <p:cBhvr>
                                        <p:cTn id="55" dur="500" fill="hold"/>
                                        <p:tgtEl>
                                          <p:spTgt spid="44"/>
                                        </p:tgtEl>
                                        <p:attrNameLst>
                                          <p:attrName>ppt_x</p:attrName>
                                        </p:attrNameLst>
                                      </p:cBhvr>
                                      <p:tavLst>
                                        <p:tav tm="0">
                                          <p:val>
                                            <p:strVal val="#ppt_x"/>
                                          </p:val>
                                        </p:tav>
                                        <p:tav tm="100000">
                                          <p:val>
                                            <p:strVal val="#ppt_x"/>
                                          </p:val>
                                        </p:tav>
                                      </p:tavLst>
                                    </p:anim>
                                    <p:anim calcmode="lin" valueType="num">
                                      <p:cBhvr>
                                        <p:cTn id="56" dur="500" fill="hold"/>
                                        <p:tgtEl>
                                          <p:spTgt spid="44"/>
                                        </p:tgtEl>
                                        <p:attrNameLst>
                                          <p:attrName>ppt_y</p:attrName>
                                        </p:attrNameLst>
                                      </p:cBhvr>
                                      <p:tavLst>
                                        <p:tav tm="0">
                                          <p:val>
                                            <p:strVal val="#ppt_y+.1"/>
                                          </p:val>
                                        </p:tav>
                                        <p:tav tm="100000">
                                          <p:val>
                                            <p:strVal val="#ppt_y"/>
                                          </p:val>
                                        </p:tav>
                                      </p:tavLst>
                                    </p:anim>
                                  </p:childTnLst>
                                </p:cTn>
                              </p:par>
                            </p:childTnLst>
                          </p:cTn>
                        </p:par>
                        <p:par>
                          <p:cTn id="57" fill="hold">
                            <p:stCondLst>
                              <p:cond delay="3000"/>
                            </p:stCondLst>
                            <p:childTnLst>
                              <p:par>
                                <p:cTn id="58" presetID="22" presetClass="entr" presetSubtype="8" fill="hold" grpId="0" nodeType="afterEffect">
                                  <p:stCondLst>
                                    <p:cond delay="0"/>
                                  </p:stCondLst>
                                  <p:childTnLst>
                                    <p:set>
                                      <p:cBhvr>
                                        <p:cTn id="59" dur="1" fill="hold">
                                          <p:stCondLst>
                                            <p:cond delay="0"/>
                                          </p:stCondLst>
                                        </p:cTn>
                                        <p:tgtEl>
                                          <p:spTgt spid="54"/>
                                        </p:tgtEl>
                                        <p:attrNameLst>
                                          <p:attrName>style.visibility</p:attrName>
                                        </p:attrNameLst>
                                      </p:cBhvr>
                                      <p:to>
                                        <p:strVal val="visible"/>
                                      </p:to>
                                    </p:set>
                                    <p:animEffect transition="in" filter="wipe(left)">
                                      <p:cBhvr>
                                        <p:cTn id="60" dur="500"/>
                                        <p:tgtEl>
                                          <p:spTgt spid="54"/>
                                        </p:tgtEl>
                                      </p:cBhvr>
                                    </p:animEffect>
                                  </p:childTnLst>
                                </p:cTn>
                              </p:par>
                              <p:par>
                                <p:cTn id="61" presetID="23" presetClass="entr" presetSubtype="16" fill="hold" nodeType="withEffect">
                                  <p:stCondLst>
                                    <p:cond delay="0"/>
                                  </p:stCondLst>
                                  <p:childTnLst>
                                    <p:set>
                                      <p:cBhvr>
                                        <p:cTn id="62" dur="1" fill="hold">
                                          <p:stCondLst>
                                            <p:cond delay="0"/>
                                          </p:stCondLst>
                                        </p:cTn>
                                        <p:tgtEl>
                                          <p:spTgt spid="11"/>
                                        </p:tgtEl>
                                        <p:attrNameLst>
                                          <p:attrName>style.visibility</p:attrName>
                                        </p:attrNameLst>
                                      </p:cBhvr>
                                      <p:to>
                                        <p:strVal val="visible"/>
                                      </p:to>
                                    </p:set>
                                    <p:anim calcmode="lin" valueType="num">
                                      <p:cBhvr>
                                        <p:cTn id="63" dur="500" fill="hold"/>
                                        <p:tgtEl>
                                          <p:spTgt spid="11"/>
                                        </p:tgtEl>
                                        <p:attrNameLst>
                                          <p:attrName>ppt_w</p:attrName>
                                        </p:attrNameLst>
                                      </p:cBhvr>
                                      <p:tavLst>
                                        <p:tav tm="0">
                                          <p:val>
                                            <p:fltVal val="0"/>
                                          </p:val>
                                        </p:tav>
                                        <p:tav tm="100000">
                                          <p:val>
                                            <p:strVal val="#ppt_w"/>
                                          </p:val>
                                        </p:tav>
                                      </p:tavLst>
                                    </p:anim>
                                    <p:anim calcmode="lin" valueType="num">
                                      <p:cBhvr>
                                        <p:cTn id="64" dur="500" fill="hold"/>
                                        <p:tgtEl>
                                          <p:spTgt spid="11"/>
                                        </p:tgtEl>
                                        <p:attrNameLst>
                                          <p:attrName>ppt_h</p:attrName>
                                        </p:attrNameLst>
                                      </p:cBhvr>
                                      <p:tavLst>
                                        <p:tav tm="0">
                                          <p:val>
                                            <p:fltVal val="0"/>
                                          </p:val>
                                        </p:tav>
                                        <p:tav tm="100000">
                                          <p:val>
                                            <p:strVal val="#ppt_h"/>
                                          </p:val>
                                        </p:tav>
                                      </p:tavLst>
                                    </p:anim>
                                  </p:childTnLst>
                                </p:cTn>
                              </p:par>
                            </p:childTnLst>
                          </p:cTn>
                        </p:par>
                        <p:par>
                          <p:cTn id="65" fill="hold">
                            <p:stCondLst>
                              <p:cond delay="3500"/>
                            </p:stCondLst>
                            <p:childTnLst>
                              <p:par>
                                <p:cTn id="66" presetID="2" presetClass="entr" presetSubtype="1" fill="hold" grpId="0" nodeType="afterEffect">
                                  <p:stCondLst>
                                    <p:cond delay="0"/>
                                  </p:stCondLst>
                                  <p:childTnLst>
                                    <p:set>
                                      <p:cBhvr>
                                        <p:cTn id="67" dur="1" fill="hold">
                                          <p:stCondLst>
                                            <p:cond delay="0"/>
                                          </p:stCondLst>
                                        </p:cTn>
                                        <p:tgtEl>
                                          <p:spTgt spid="45"/>
                                        </p:tgtEl>
                                        <p:attrNameLst>
                                          <p:attrName>style.visibility</p:attrName>
                                        </p:attrNameLst>
                                      </p:cBhvr>
                                      <p:to>
                                        <p:strVal val="visible"/>
                                      </p:to>
                                    </p:set>
                                    <p:anim calcmode="lin" valueType="num">
                                      <p:cBhvr additive="base">
                                        <p:cTn id="68" dur="500" fill="hold"/>
                                        <p:tgtEl>
                                          <p:spTgt spid="45"/>
                                        </p:tgtEl>
                                        <p:attrNameLst>
                                          <p:attrName>ppt_x</p:attrName>
                                        </p:attrNameLst>
                                      </p:cBhvr>
                                      <p:tavLst>
                                        <p:tav tm="0">
                                          <p:val>
                                            <p:strVal val="#ppt_x"/>
                                          </p:val>
                                        </p:tav>
                                        <p:tav tm="100000">
                                          <p:val>
                                            <p:strVal val="#ppt_x"/>
                                          </p:val>
                                        </p:tav>
                                      </p:tavLst>
                                    </p:anim>
                                    <p:anim calcmode="lin" valueType="num">
                                      <p:cBhvr additive="base">
                                        <p:cTn id="69" dur="500" fill="hold"/>
                                        <p:tgtEl>
                                          <p:spTgt spid="45"/>
                                        </p:tgtEl>
                                        <p:attrNameLst>
                                          <p:attrName>ppt_y</p:attrName>
                                        </p:attrNameLst>
                                      </p:cBhvr>
                                      <p:tavLst>
                                        <p:tav tm="0">
                                          <p:val>
                                            <p:strVal val="0-#ppt_h/2"/>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46"/>
                                        </p:tgtEl>
                                        <p:attrNameLst>
                                          <p:attrName>style.visibility</p:attrName>
                                        </p:attrNameLst>
                                      </p:cBhvr>
                                      <p:to>
                                        <p:strVal val="visible"/>
                                      </p:to>
                                    </p:set>
                                    <p:animEffect transition="in" filter="fade">
                                      <p:cBhvr>
                                        <p:cTn id="72" dur="500"/>
                                        <p:tgtEl>
                                          <p:spTgt spid="46"/>
                                        </p:tgtEl>
                                      </p:cBhvr>
                                    </p:animEffect>
                                    <p:anim calcmode="lin" valueType="num">
                                      <p:cBhvr>
                                        <p:cTn id="73" dur="500" fill="hold"/>
                                        <p:tgtEl>
                                          <p:spTgt spid="46"/>
                                        </p:tgtEl>
                                        <p:attrNameLst>
                                          <p:attrName>ppt_x</p:attrName>
                                        </p:attrNameLst>
                                      </p:cBhvr>
                                      <p:tavLst>
                                        <p:tav tm="0">
                                          <p:val>
                                            <p:strVal val="#ppt_x"/>
                                          </p:val>
                                        </p:tav>
                                        <p:tav tm="100000">
                                          <p:val>
                                            <p:strVal val="#ppt_x"/>
                                          </p:val>
                                        </p:tav>
                                      </p:tavLst>
                                    </p:anim>
                                    <p:anim calcmode="lin" valueType="num">
                                      <p:cBhvr>
                                        <p:cTn id="74" dur="500" fill="hold"/>
                                        <p:tgtEl>
                                          <p:spTgt spid="46"/>
                                        </p:tgtEl>
                                        <p:attrNameLst>
                                          <p:attrName>ppt_y</p:attrName>
                                        </p:attrNameLst>
                                      </p:cBhvr>
                                      <p:tavLst>
                                        <p:tav tm="0">
                                          <p:val>
                                            <p:strVal val="#ppt_y+.1"/>
                                          </p:val>
                                        </p:tav>
                                        <p:tav tm="100000">
                                          <p:val>
                                            <p:strVal val="#ppt_y"/>
                                          </p:val>
                                        </p:tav>
                                      </p:tavLst>
                                    </p:anim>
                                  </p:childTnLst>
                                </p:cTn>
                              </p:par>
                            </p:childTnLst>
                          </p:cTn>
                        </p:par>
                        <p:par>
                          <p:cTn id="75" fill="hold">
                            <p:stCondLst>
                              <p:cond delay="4000"/>
                            </p:stCondLst>
                            <p:childTnLst>
                              <p:par>
                                <p:cTn id="76" presetID="22" presetClass="entr" presetSubtype="8" fill="hold" grpId="0" nodeType="afterEffect">
                                  <p:stCondLst>
                                    <p:cond delay="0"/>
                                  </p:stCondLst>
                                  <p:childTnLst>
                                    <p:set>
                                      <p:cBhvr>
                                        <p:cTn id="77" dur="1" fill="hold">
                                          <p:stCondLst>
                                            <p:cond delay="0"/>
                                          </p:stCondLst>
                                        </p:cTn>
                                        <p:tgtEl>
                                          <p:spTgt spid="55"/>
                                        </p:tgtEl>
                                        <p:attrNameLst>
                                          <p:attrName>style.visibility</p:attrName>
                                        </p:attrNameLst>
                                      </p:cBhvr>
                                      <p:to>
                                        <p:strVal val="visible"/>
                                      </p:to>
                                    </p:set>
                                    <p:animEffect transition="in" filter="wipe(left)">
                                      <p:cBhvr>
                                        <p:cTn id="78" dur="500"/>
                                        <p:tgtEl>
                                          <p:spTgt spid="55"/>
                                        </p:tgtEl>
                                      </p:cBhvr>
                                    </p:animEffect>
                                  </p:childTnLst>
                                </p:cTn>
                              </p:par>
                              <p:par>
                                <p:cTn id="79" presetID="23" presetClass="entr" presetSubtype="16" fill="hold" nodeType="withEffect">
                                  <p:stCondLst>
                                    <p:cond delay="0"/>
                                  </p:stCondLst>
                                  <p:childTnLst>
                                    <p:set>
                                      <p:cBhvr>
                                        <p:cTn id="80" dur="1" fill="hold">
                                          <p:stCondLst>
                                            <p:cond delay="0"/>
                                          </p:stCondLst>
                                        </p:cTn>
                                        <p:tgtEl>
                                          <p:spTgt spid="12"/>
                                        </p:tgtEl>
                                        <p:attrNameLst>
                                          <p:attrName>style.visibility</p:attrName>
                                        </p:attrNameLst>
                                      </p:cBhvr>
                                      <p:to>
                                        <p:strVal val="visible"/>
                                      </p:to>
                                    </p:set>
                                    <p:anim calcmode="lin" valueType="num">
                                      <p:cBhvr>
                                        <p:cTn id="81" dur="500" fill="hold"/>
                                        <p:tgtEl>
                                          <p:spTgt spid="12"/>
                                        </p:tgtEl>
                                        <p:attrNameLst>
                                          <p:attrName>ppt_w</p:attrName>
                                        </p:attrNameLst>
                                      </p:cBhvr>
                                      <p:tavLst>
                                        <p:tav tm="0">
                                          <p:val>
                                            <p:fltVal val="0"/>
                                          </p:val>
                                        </p:tav>
                                        <p:tav tm="100000">
                                          <p:val>
                                            <p:strVal val="#ppt_w"/>
                                          </p:val>
                                        </p:tav>
                                      </p:tavLst>
                                    </p:anim>
                                    <p:anim calcmode="lin" valueType="num">
                                      <p:cBhvr>
                                        <p:cTn id="82" dur="500" fill="hold"/>
                                        <p:tgtEl>
                                          <p:spTgt spid="12"/>
                                        </p:tgtEl>
                                        <p:attrNameLst>
                                          <p:attrName>ppt_h</p:attrName>
                                        </p:attrNameLst>
                                      </p:cBhvr>
                                      <p:tavLst>
                                        <p:tav tm="0">
                                          <p:val>
                                            <p:fltVal val="0"/>
                                          </p:val>
                                        </p:tav>
                                        <p:tav tm="100000">
                                          <p:val>
                                            <p:strVal val="#ppt_h"/>
                                          </p:val>
                                        </p:tav>
                                      </p:tavLst>
                                    </p:anim>
                                  </p:childTnLst>
                                </p:cTn>
                              </p:par>
                            </p:childTnLst>
                          </p:cTn>
                        </p:par>
                        <p:par>
                          <p:cTn id="83" fill="hold">
                            <p:stCondLst>
                              <p:cond delay="4500"/>
                            </p:stCondLst>
                            <p:childTnLst>
                              <p:par>
                                <p:cTn id="84" presetID="2" presetClass="entr" presetSubtype="4" fill="hold" grpId="0" nodeType="afterEffect">
                                  <p:stCondLst>
                                    <p:cond delay="0"/>
                                  </p:stCondLst>
                                  <p:childTnLst>
                                    <p:set>
                                      <p:cBhvr>
                                        <p:cTn id="85" dur="1" fill="hold">
                                          <p:stCondLst>
                                            <p:cond delay="0"/>
                                          </p:stCondLst>
                                        </p:cTn>
                                        <p:tgtEl>
                                          <p:spTgt spid="47"/>
                                        </p:tgtEl>
                                        <p:attrNameLst>
                                          <p:attrName>style.visibility</p:attrName>
                                        </p:attrNameLst>
                                      </p:cBhvr>
                                      <p:to>
                                        <p:strVal val="visible"/>
                                      </p:to>
                                    </p:set>
                                    <p:anim calcmode="lin" valueType="num">
                                      <p:cBhvr additive="base">
                                        <p:cTn id="86" dur="500" fill="hold"/>
                                        <p:tgtEl>
                                          <p:spTgt spid="47"/>
                                        </p:tgtEl>
                                        <p:attrNameLst>
                                          <p:attrName>ppt_x</p:attrName>
                                        </p:attrNameLst>
                                      </p:cBhvr>
                                      <p:tavLst>
                                        <p:tav tm="0">
                                          <p:val>
                                            <p:strVal val="#ppt_x"/>
                                          </p:val>
                                        </p:tav>
                                        <p:tav tm="100000">
                                          <p:val>
                                            <p:strVal val="#ppt_x"/>
                                          </p:val>
                                        </p:tav>
                                      </p:tavLst>
                                    </p:anim>
                                    <p:anim calcmode="lin" valueType="num">
                                      <p:cBhvr additive="base">
                                        <p:cTn id="87" dur="500" fill="hold"/>
                                        <p:tgtEl>
                                          <p:spTgt spid="47"/>
                                        </p:tgtEl>
                                        <p:attrNameLst>
                                          <p:attrName>ppt_y</p:attrName>
                                        </p:attrNameLst>
                                      </p:cBhvr>
                                      <p:tavLst>
                                        <p:tav tm="0">
                                          <p:val>
                                            <p:strVal val="1+#ppt_h/2"/>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50"/>
                                        </p:tgtEl>
                                        <p:attrNameLst>
                                          <p:attrName>style.visibility</p:attrName>
                                        </p:attrNameLst>
                                      </p:cBhvr>
                                      <p:to>
                                        <p:strVal val="visible"/>
                                      </p:to>
                                    </p:set>
                                    <p:animEffect transition="in" filter="fade">
                                      <p:cBhvr>
                                        <p:cTn id="90" dur="500"/>
                                        <p:tgtEl>
                                          <p:spTgt spid="50"/>
                                        </p:tgtEl>
                                      </p:cBhvr>
                                    </p:animEffect>
                                    <p:anim calcmode="lin" valueType="num">
                                      <p:cBhvr>
                                        <p:cTn id="91" dur="500" fill="hold"/>
                                        <p:tgtEl>
                                          <p:spTgt spid="50"/>
                                        </p:tgtEl>
                                        <p:attrNameLst>
                                          <p:attrName>ppt_x</p:attrName>
                                        </p:attrNameLst>
                                      </p:cBhvr>
                                      <p:tavLst>
                                        <p:tav tm="0">
                                          <p:val>
                                            <p:strVal val="#ppt_x"/>
                                          </p:val>
                                        </p:tav>
                                        <p:tav tm="100000">
                                          <p:val>
                                            <p:strVal val="#ppt_x"/>
                                          </p:val>
                                        </p:tav>
                                      </p:tavLst>
                                    </p:anim>
                                    <p:anim calcmode="lin" valueType="num">
                                      <p:cBhvr>
                                        <p:cTn id="92" dur="500" fill="hold"/>
                                        <p:tgtEl>
                                          <p:spTgt spid="50"/>
                                        </p:tgtEl>
                                        <p:attrNameLst>
                                          <p:attrName>ppt_y</p:attrName>
                                        </p:attrNameLst>
                                      </p:cBhvr>
                                      <p:tavLst>
                                        <p:tav tm="0">
                                          <p:val>
                                            <p:strVal val="#ppt_y+.1"/>
                                          </p:val>
                                        </p:tav>
                                        <p:tav tm="100000">
                                          <p:val>
                                            <p:strVal val="#ppt_y"/>
                                          </p:val>
                                        </p:tav>
                                      </p:tavLst>
                                    </p:anim>
                                  </p:childTnLst>
                                </p:cTn>
                              </p:par>
                            </p:childTnLst>
                          </p:cTn>
                        </p:par>
                        <p:par>
                          <p:cTn id="93" fill="hold">
                            <p:stCondLst>
                              <p:cond delay="5000"/>
                            </p:stCondLst>
                            <p:childTnLst>
                              <p:par>
                                <p:cTn id="94" presetID="22" presetClass="entr" presetSubtype="8" fill="hold" grpId="0" nodeType="afterEffect">
                                  <p:stCondLst>
                                    <p:cond delay="0"/>
                                  </p:stCondLst>
                                  <p:childTnLst>
                                    <p:set>
                                      <p:cBhvr>
                                        <p:cTn id="95" dur="1" fill="hold">
                                          <p:stCondLst>
                                            <p:cond delay="0"/>
                                          </p:stCondLst>
                                        </p:cTn>
                                        <p:tgtEl>
                                          <p:spTgt spid="56"/>
                                        </p:tgtEl>
                                        <p:attrNameLst>
                                          <p:attrName>style.visibility</p:attrName>
                                        </p:attrNameLst>
                                      </p:cBhvr>
                                      <p:to>
                                        <p:strVal val="visible"/>
                                      </p:to>
                                    </p:set>
                                    <p:animEffect transition="in" filter="wipe(left)">
                                      <p:cBhvr>
                                        <p:cTn id="96" dur="500"/>
                                        <p:tgtEl>
                                          <p:spTgt spid="56"/>
                                        </p:tgtEl>
                                      </p:cBhvr>
                                    </p:animEffect>
                                  </p:childTnLst>
                                </p:cTn>
                              </p:par>
                              <p:par>
                                <p:cTn id="97" presetID="23" presetClass="entr" presetSubtype="16" fill="hold" nodeType="withEffect">
                                  <p:stCondLst>
                                    <p:cond delay="0"/>
                                  </p:stCondLst>
                                  <p:childTnLst>
                                    <p:set>
                                      <p:cBhvr>
                                        <p:cTn id="98" dur="1" fill="hold">
                                          <p:stCondLst>
                                            <p:cond delay="0"/>
                                          </p:stCondLst>
                                        </p:cTn>
                                        <p:tgtEl>
                                          <p:spTgt spid="13"/>
                                        </p:tgtEl>
                                        <p:attrNameLst>
                                          <p:attrName>style.visibility</p:attrName>
                                        </p:attrNameLst>
                                      </p:cBhvr>
                                      <p:to>
                                        <p:strVal val="visible"/>
                                      </p:to>
                                    </p:set>
                                    <p:anim calcmode="lin" valueType="num">
                                      <p:cBhvr>
                                        <p:cTn id="99" dur="500" fill="hold"/>
                                        <p:tgtEl>
                                          <p:spTgt spid="13"/>
                                        </p:tgtEl>
                                        <p:attrNameLst>
                                          <p:attrName>ppt_w</p:attrName>
                                        </p:attrNameLst>
                                      </p:cBhvr>
                                      <p:tavLst>
                                        <p:tav tm="0">
                                          <p:val>
                                            <p:fltVal val="0"/>
                                          </p:val>
                                        </p:tav>
                                        <p:tav tm="100000">
                                          <p:val>
                                            <p:strVal val="#ppt_w"/>
                                          </p:val>
                                        </p:tav>
                                      </p:tavLst>
                                    </p:anim>
                                    <p:anim calcmode="lin" valueType="num">
                                      <p:cBhvr>
                                        <p:cTn id="100" dur="500" fill="hold"/>
                                        <p:tgtEl>
                                          <p:spTgt spid="13"/>
                                        </p:tgtEl>
                                        <p:attrNameLst>
                                          <p:attrName>ppt_h</p:attrName>
                                        </p:attrNameLst>
                                      </p:cBhvr>
                                      <p:tavLst>
                                        <p:tav tm="0">
                                          <p:val>
                                            <p:fltVal val="0"/>
                                          </p:val>
                                        </p:tav>
                                        <p:tav tm="100000">
                                          <p:val>
                                            <p:strVal val="#ppt_h"/>
                                          </p:val>
                                        </p:tav>
                                      </p:tavLst>
                                    </p:anim>
                                  </p:childTnLst>
                                </p:cTn>
                              </p:par>
                            </p:childTnLst>
                          </p:cTn>
                        </p:par>
                        <p:par>
                          <p:cTn id="101" fill="hold">
                            <p:stCondLst>
                              <p:cond delay="5500"/>
                            </p:stCondLst>
                            <p:childTnLst>
                              <p:par>
                                <p:cTn id="102" presetID="23" presetClass="entr" presetSubtype="16" fill="hold" nodeType="afterEffect">
                                  <p:stCondLst>
                                    <p:cond delay="0"/>
                                  </p:stCondLst>
                                  <p:childTnLst>
                                    <p:set>
                                      <p:cBhvr>
                                        <p:cTn id="103" dur="1" fill="hold">
                                          <p:stCondLst>
                                            <p:cond delay="0"/>
                                          </p:stCondLst>
                                        </p:cTn>
                                        <p:tgtEl>
                                          <p:spTgt spid="8"/>
                                        </p:tgtEl>
                                        <p:attrNameLst>
                                          <p:attrName>style.visibility</p:attrName>
                                        </p:attrNameLst>
                                      </p:cBhvr>
                                      <p:to>
                                        <p:strVal val="visible"/>
                                      </p:to>
                                    </p:set>
                                    <p:anim calcmode="lin" valueType="num">
                                      <p:cBhvr>
                                        <p:cTn id="104" dur="500" fill="hold"/>
                                        <p:tgtEl>
                                          <p:spTgt spid="8"/>
                                        </p:tgtEl>
                                        <p:attrNameLst>
                                          <p:attrName>ppt_w</p:attrName>
                                        </p:attrNameLst>
                                      </p:cBhvr>
                                      <p:tavLst>
                                        <p:tav tm="0">
                                          <p:val>
                                            <p:fltVal val="0"/>
                                          </p:val>
                                        </p:tav>
                                        <p:tav tm="100000">
                                          <p:val>
                                            <p:strVal val="#ppt_w"/>
                                          </p:val>
                                        </p:tav>
                                      </p:tavLst>
                                    </p:anim>
                                    <p:anim calcmode="lin" valueType="num">
                                      <p:cBhvr>
                                        <p:cTn id="105" dur="500" fill="hold"/>
                                        <p:tgtEl>
                                          <p:spTgt spid="8"/>
                                        </p:tgtEl>
                                        <p:attrNameLst>
                                          <p:attrName>ppt_h</p:attrName>
                                        </p:attrNameLst>
                                      </p:cBhvr>
                                      <p:tavLst>
                                        <p:tav tm="0">
                                          <p:val>
                                            <p:fltVal val="0"/>
                                          </p:val>
                                        </p:tav>
                                        <p:tav tm="100000">
                                          <p:val>
                                            <p:strVal val="#ppt_h"/>
                                          </p:val>
                                        </p:tav>
                                      </p:tavLst>
                                    </p:anim>
                                  </p:childTnLst>
                                </p:cTn>
                              </p:par>
                            </p:childTnLst>
                          </p:cTn>
                        </p:par>
                        <p:par>
                          <p:cTn id="106" fill="hold">
                            <p:stCondLst>
                              <p:cond delay="6000"/>
                            </p:stCondLst>
                            <p:childTnLst>
                              <p:par>
                                <p:cTn id="107" presetID="2" presetClass="entr" presetSubtype="1" fill="hold" grpId="0" nodeType="afterEffect">
                                  <p:stCondLst>
                                    <p:cond delay="0"/>
                                  </p:stCondLst>
                                  <p:childTnLst>
                                    <p:set>
                                      <p:cBhvr>
                                        <p:cTn id="108" dur="1" fill="hold">
                                          <p:stCondLst>
                                            <p:cond delay="0"/>
                                          </p:stCondLst>
                                        </p:cTn>
                                        <p:tgtEl>
                                          <p:spTgt spid="63"/>
                                        </p:tgtEl>
                                        <p:attrNameLst>
                                          <p:attrName>style.visibility</p:attrName>
                                        </p:attrNameLst>
                                      </p:cBhvr>
                                      <p:to>
                                        <p:strVal val="visible"/>
                                      </p:to>
                                    </p:set>
                                    <p:anim calcmode="lin" valueType="num">
                                      <p:cBhvr additive="base">
                                        <p:cTn id="109" dur="500" fill="hold"/>
                                        <p:tgtEl>
                                          <p:spTgt spid="63"/>
                                        </p:tgtEl>
                                        <p:attrNameLst>
                                          <p:attrName>ppt_x</p:attrName>
                                        </p:attrNameLst>
                                      </p:cBhvr>
                                      <p:tavLst>
                                        <p:tav tm="0">
                                          <p:val>
                                            <p:strVal val="#ppt_x"/>
                                          </p:val>
                                        </p:tav>
                                        <p:tav tm="100000">
                                          <p:val>
                                            <p:strVal val="#ppt_x"/>
                                          </p:val>
                                        </p:tav>
                                      </p:tavLst>
                                    </p:anim>
                                    <p:anim calcmode="lin" valueType="num">
                                      <p:cBhvr additive="base">
                                        <p:cTn id="110" dur="500" fill="hold"/>
                                        <p:tgtEl>
                                          <p:spTgt spid="63"/>
                                        </p:tgtEl>
                                        <p:attrNameLst>
                                          <p:attrName>ppt_y</p:attrName>
                                        </p:attrNameLst>
                                      </p:cBhvr>
                                      <p:tavLst>
                                        <p:tav tm="0">
                                          <p:val>
                                            <p:strVal val="0-#ppt_h/2"/>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64"/>
                                        </p:tgtEl>
                                        <p:attrNameLst>
                                          <p:attrName>style.visibility</p:attrName>
                                        </p:attrNameLst>
                                      </p:cBhvr>
                                      <p:to>
                                        <p:strVal val="visible"/>
                                      </p:to>
                                    </p:set>
                                    <p:animEffect transition="in" filter="fade">
                                      <p:cBhvr>
                                        <p:cTn id="113" dur="500"/>
                                        <p:tgtEl>
                                          <p:spTgt spid="64"/>
                                        </p:tgtEl>
                                      </p:cBhvr>
                                    </p:animEffect>
                                    <p:anim calcmode="lin" valueType="num">
                                      <p:cBhvr>
                                        <p:cTn id="114" dur="500" fill="hold"/>
                                        <p:tgtEl>
                                          <p:spTgt spid="64"/>
                                        </p:tgtEl>
                                        <p:attrNameLst>
                                          <p:attrName>ppt_x</p:attrName>
                                        </p:attrNameLst>
                                      </p:cBhvr>
                                      <p:tavLst>
                                        <p:tav tm="0">
                                          <p:val>
                                            <p:strVal val="#ppt_x"/>
                                          </p:val>
                                        </p:tav>
                                        <p:tav tm="100000">
                                          <p:val>
                                            <p:strVal val="#ppt_x"/>
                                          </p:val>
                                        </p:tav>
                                      </p:tavLst>
                                    </p:anim>
                                    <p:anim calcmode="lin" valueType="num">
                                      <p:cBhvr>
                                        <p:cTn id="115" dur="5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animBg="1"/>
      <p:bldP spid="56" grpId="0" animBg="1"/>
      <p:bldP spid="41" grpId="0"/>
      <p:bldP spid="42" grpId="0"/>
      <p:bldP spid="43" grpId="0"/>
      <p:bldP spid="44" grpId="0"/>
      <p:bldP spid="45" grpId="0"/>
      <p:bldP spid="46" grpId="0"/>
      <p:bldP spid="47" grpId="0"/>
      <p:bldP spid="50" grpId="0"/>
      <p:bldP spid="63" grpId="0"/>
      <p:bldP spid="64" grpId="0"/>
      <p:bldP spid="80" grpId="0"/>
      <p:bldP spid="81" grpId="0"/>
      <p:bldP spid="8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17766" y="2997146"/>
            <a:ext cx="4377611" cy="1059727"/>
            <a:chOff x="4237828" y="3269675"/>
            <a:chExt cx="4834172" cy="1169852"/>
          </a:xfrm>
        </p:grpSpPr>
        <p:sp>
          <p:nvSpPr>
            <p:cNvPr id="3" name="矩形 2"/>
            <p:cNvSpPr/>
            <p:nvPr/>
          </p:nvSpPr>
          <p:spPr>
            <a:xfrm>
              <a:off x="4237828" y="3269675"/>
              <a:ext cx="4834172" cy="1169852"/>
            </a:xfrm>
            <a:prstGeom prst="rect">
              <a:avLst/>
            </a:prstGeom>
            <a:gradFill flip="none" rotWithShape="1">
              <a:gsLst>
                <a:gs pos="0">
                  <a:schemeClr val="bg1">
                    <a:lumMod val="75000"/>
                    <a:tint val="66000"/>
                    <a:satMod val="160000"/>
                  </a:schemeClr>
                </a:gs>
                <a:gs pos="50000">
                  <a:schemeClr val="bg1">
                    <a:tint val="44500"/>
                    <a:satMod val="160000"/>
                    <a:lumMod val="96000"/>
                  </a:schemeClr>
                </a:gs>
                <a:gs pos="100000">
                  <a:schemeClr val="bg1">
                    <a:lumMod val="75000"/>
                    <a:tint val="23500"/>
                    <a:satMod val="160000"/>
                  </a:schemeClr>
                </a:gs>
              </a:gsLst>
              <a:lin ang="13500000" scaled="1"/>
              <a:tileRect/>
            </a:gradFill>
            <a:ln w="19050">
              <a:solidFill>
                <a:schemeClr val="bg1">
                  <a:lumMod val="95000"/>
                </a:schemeClr>
              </a:solid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9224" tIns="39612" rIns="79224" bIns="39612" anchor="ctr"/>
            <a:lstStyle/>
            <a:p>
              <a:pPr algn="ctr"/>
              <a:endParaRPr lang="zh-CN" altLang="en-US" sz="1400">
                <a:solidFill>
                  <a:schemeClr val="tx1"/>
                </a:solidFill>
                <a:latin typeface="微软雅黑" pitchFamily="34" charset="-122"/>
                <a:ea typeface="微软雅黑" pitchFamily="34" charset="-122"/>
              </a:endParaRPr>
            </a:p>
          </p:txBody>
        </p:sp>
        <p:sp>
          <p:nvSpPr>
            <p:cNvPr id="4" name="TextBox 3"/>
            <p:cNvSpPr txBox="1"/>
            <p:nvPr/>
          </p:nvSpPr>
          <p:spPr>
            <a:xfrm>
              <a:off x="5304780" y="3485745"/>
              <a:ext cx="3600392" cy="738664"/>
            </a:xfrm>
            <a:prstGeom prst="rect">
              <a:avLst/>
            </a:prstGeom>
            <a:noFill/>
          </p:spPr>
          <p:txBody>
            <a:bodyPr wrap="square" rtlCol="0">
              <a:spAutoFit/>
            </a:bodyPr>
            <a:lstStyle/>
            <a:p>
              <a:r>
                <a:rPr lang="zh-CN" altLang="en-US" sz="1200" dirty="0">
                  <a:latin typeface="微软雅黑" pitchFamily="34" charset="-122"/>
                  <a:ea typeface="微软雅黑" pitchFamily="34" charset="-122"/>
                </a:rPr>
                <a:t>点击添加文字  点击添加文字  点击添加文字  点击添加文字  点击添加文字  点击添加文字  点击添加文字  点击添加文字  点击添加文字</a:t>
              </a:r>
              <a:endParaRPr lang="en-US" altLang="zh-CN" sz="1200" dirty="0">
                <a:latin typeface="微软雅黑" pitchFamily="34" charset="-122"/>
                <a:ea typeface="微软雅黑" pitchFamily="34" charset="-122"/>
              </a:endParaRPr>
            </a:p>
          </p:txBody>
        </p:sp>
      </p:grpSp>
      <p:grpSp>
        <p:nvGrpSpPr>
          <p:cNvPr id="5" name="组合 165"/>
          <p:cNvGrpSpPr>
            <a:grpSpLocks noChangeAspect="1"/>
          </p:cNvGrpSpPr>
          <p:nvPr/>
        </p:nvGrpSpPr>
        <p:grpSpPr bwMode="auto">
          <a:xfrm>
            <a:off x="1067590" y="991890"/>
            <a:ext cx="4029969" cy="3552845"/>
            <a:chOff x="0" y="0"/>
            <a:chExt cx="3997517" cy="3166222"/>
          </a:xfrm>
          <a:solidFill>
            <a:schemeClr val="bg1">
              <a:lumMod val="75000"/>
            </a:schemeClr>
          </a:solidFill>
          <a:effectLst>
            <a:outerShdw dist="63500" dir="2700000" algn="tl" rotWithShape="0">
              <a:prstClr val="black">
                <a:alpha val="6000"/>
              </a:prstClr>
            </a:outerShdw>
          </a:effectLst>
        </p:grpSpPr>
        <p:sp>
          <p:nvSpPr>
            <p:cNvPr id="6" name="939439.625287.753.55.1255"/>
            <p:cNvSpPr>
              <a:spLocks noChangeAspect="1"/>
            </p:cNvSpPr>
            <p:nvPr/>
          </p:nvSpPr>
          <p:spPr bwMode="auto">
            <a:xfrm>
              <a:off x="2972025" y="2754515"/>
              <a:ext cx="66467" cy="29408"/>
            </a:xfrm>
            <a:custGeom>
              <a:avLst/>
              <a:gdLst>
                <a:gd name="T0" fmla="*/ 2147483647 w 59"/>
                <a:gd name="T1" fmla="*/ 2147483647 h 42"/>
                <a:gd name="T2" fmla="*/ 2147483647 w 59"/>
                <a:gd name="T3" fmla="*/ 2147483647 h 42"/>
                <a:gd name="T4" fmla="*/ 2147483647 w 59"/>
                <a:gd name="T5" fmla="*/ 0 h 42"/>
                <a:gd name="T6" fmla="*/ 2147483647 w 59"/>
                <a:gd name="T7" fmla="*/ 2147483647 h 42"/>
                <a:gd name="T8" fmla="*/ 2147483647 w 59"/>
                <a:gd name="T9" fmla="*/ 2147483647 h 42"/>
                <a:gd name="T10" fmla="*/ 2147483647 w 59"/>
                <a:gd name="T11" fmla="*/ 2147483647 h 42"/>
                <a:gd name="T12" fmla="*/ 0 w 59"/>
                <a:gd name="T13" fmla="*/ 2147483647 h 42"/>
                <a:gd name="T14" fmla="*/ 2147483647 w 59"/>
                <a:gd name="T15" fmla="*/ 2147483647 h 42"/>
                <a:gd name="T16" fmla="*/ 2147483647 w 59"/>
                <a:gd name="T17" fmla="*/ 2147483647 h 42"/>
                <a:gd name="T18" fmla="*/ 2147483647 w 59"/>
                <a:gd name="T19" fmla="*/ 2147483647 h 4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9"/>
                <a:gd name="T31" fmla="*/ 0 h 42"/>
                <a:gd name="T32" fmla="*/ 59 w 59"/>
                <a:gd name="T33" fmla="*/ 42 h 4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9" h="42">
                  <a:moveTo>
                    <a:pt x="4" y="11"/>
                  </a:moveTo>
                  <a:lnTo>
                    <a:pt x="26" y="17"/>
                  </a:lnTo>
                  <a:lnTo>
                    <a:pt x="48" y="0"/>
                  </a:lnTo>
                  <a:lnTo>
                    <a:pt x="58" y="30"/>
                  </a:lnTo>
                  <a:lnTo>
                    <a:pt x="35" y="41"/>
                  </a:lnTo>
                  <a:lnTo>
                    <a:pt x="5" y="39"/>
                  </a:lnTo>
                  <a:lnTo>
                    <a:pt x="0" y="17"/>
                  </a:lnTo>
                  <a:lnTo>
                    <a:pt x="4" y="11"/>
                  </a:lnTo>
                </a:path>
              </a:pathLst>
            </a:custGeom>
            <a:grpFill/>
            <a:ln w="9525">
              <a:solidFill>
                <a:srgbClr val="FFFFFF"/>
              </a:solidFill>
              <a:round/>
            </a:ln>
          </p:spPr>
          <p:txBody>
            <a:bodyPr/>
            <a:lstStyle/>
            <a:p>
              <a:endParaRPr lang="zh-CN" altLang="en-US" dirty="0">
                <a:solidFill>
                  <a:srgbClr val="C00000"/>
                </a:solidFill>
                <a:ea typeface="微软雅黑" pitchFamily="34" charset="-122"/>
              </a:endParaRPr>
            </a:p>
          </p:txBody>
        </p:sp>
        <p:sp>
          <p:nvSpPr>
            <p:cNvPr id="7" name="shanghai"/>
            <p:cNvSpPr>
              <a:spLocks noChangeAspect="1"/>
            </p:cNvSpPr>
            <p:nvPr/>
          </p:nvSpPr>
          <p:spPr bwMode="auto">
            <a:xfrm>
              <a:off x="3456285" y="1921299"/>
              <a:ext cx="66467" cy="78420"/>
            </a:xfrm>
            <a:custGeom>
              <a:avLst/>
              <a:gdLst>
                <a:gd name="T0" fmla="*/ 2147483647 w 62"/>
                <a:gd name="T1" fmla="*/ 2147483647 h 65"/>
                <a:gd name="T2" fmla="*/ 0 w 62"/>
                <a:gd name="T3" fmla="*/ 2147483647 h 65"/>
                <a:gd name="T4" fmla="*/ 2147483647 w 62"/>
                <a:gd name="T5" fmla="*/ 2147483647 h 65"/>
                <a:gd name="T6" fmla="*/ 2147483647 w 62"/>
                <a:gd name="T7" fmla="*/ 0 h 65"/>
                <a:gd name="T8" fmla="*/ 2147483647 w 62"/>
                <a:gd name="T9" fmla="*/ 2147483647 h 65"/>
                <a:gd name="T10" fmla="*/ 2147483647 w 62"/>
                <a:gd name="T11" fmla="*/ 2147483647 h 65"/>
                <a:gd name="T12" fmla="*/ 2147483647 w 62"/>
                <a:gd name="T13" fmla="*/ 2147483647 h 65"/>
                <a:gd name="T14" fmla="*/ 2147483647 w 62"/>
                <a:gd name="T15" fmla="*/ 2147483647 h 65"/>
                <a:gd name="T16" fmla="*/ 2147483647 w 62"/>
                <a:gd name="T17" fmla="*/ 2147483647 h 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2"/>
                <a:gd name="T28" fmla="*/ 0 h 65"/>
                <a:gd name="T29" fmla="*/ 62 w 62"/>
                <a:gd name="T30" fmla="*/ 65 h 6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2" h="65">
                  <a:moveTo>
                    <a:pt x="25" y="64"/>
                  </a:moveTo>
                  <a:lnTo>
                    <a:pt x="0" y="42"/>
                  </a:lnTo>
                  <a:lnTo>
                    <a:pt x="11" y="27"/>
                  </a:lnTo>
                  <a:lnTo>
                    <a:pt x="21" y="0"/>
                  </a:lnTo>
                  <a:lnTo>
                    <a:pt x="49" y="11"/>
                  </a:lnTo>
                  <a:lnTo>
                    <a:pt x="61" y="29"/>
                  </a:lnTo>
                  <a:lnTo>
                    <a:pt x="52" y="43"/>
                  </a:lnTo>
                  <a:lnTo>
                    <a:pt x="25" y="64"/>
                  </a:lnTo>
                </a:path>
              </a:pathLst>
            </a:custGeom>
            <a:grpFill/>
            <a:ln w="9525">
              <a:solidFill>
                <a:srgbClr val="FFFFFF"/>
              </a:solidFill>
              <a:round/>
            </a:ln>
          </p:spPr>
          <p:txBody>
            <a:bodyPr/>
            <a:lstStyle/>
            <a:p>
              <a:endParaRPr lang="zh-CN" altLang="en-US" dirty="0">
                <a:solidFill>
                  <a:srgbClr val="C00000"/>
                </a:solidFill>
                <a:ea typeface="微软雅黑" pitchFamily="34" charset="-122"/>
              </a:endParaRPr>
            </a:p>
          </p:txBody>
        </p:sp>
        <p:sp>
          <p:nvSpPr>
            <p:cNvPr id="8" name="ninxia"/>
            <p:cNvSpPr>
              <a:spLocks noChangeAspect="1"/>
            </p:cNvSpPr>
            <p:nvPr/>
          </p:nvSpPr>
          <p:spPr bwMode="auto">
            <a:xfrm>
              <a:off x="2155430" y="1362554"/>
              <a:ext cx="208896" cy="343089"/>
            </a:xfrm>
            <a:custGeom>
              <a:avLst/>
              <a:gdLst>
                <a:gd name="T0" fmla="*/ 2147483647 w 194"/>
                <a:gd name="T1" fmla="*/ 2147483647 h 335"/>
                <a:gd name="T2" fmla="*/ 2147483647 w 194"/>
                <a:gd name="T3" fmla="*/ 2147483647 h 335"/>
                <a:gd name="T4" fmla="*/ 2147483647 w 194"/>
                <a:gd name="T5" fmla="*/ 2147483647 h 335"/>
                <a:gd name="T6" fmla="*/ 2147483647 w 194"/>
                <a:gd name="T7" fmla="*/ 2147483647 h 335"/>
                <a:gd name="T8" fmla="*/ 2147483647 w 194"/>
                <a:gd name="T9" fmla="*/ 2147483647 h 335"/>
                <a:gd name="T10" fmla="*/ 2147483647 w 194"/>
                <a:gd name="T11" fmla="*/ 2147483647 h 335"/>
                <a:gd name="T12" fmla="*/ 2147483647 w 194"/>
                <a:gd name="T13" fmla="*/ 2147483647 h 335"/>
                <a:gd name="T14" fmla="*/ 2147483647 w 194"/>
                <a:gd name="T15" fmla="*/ 2147483647 h 335"/>
                <a:gd name="T16" fmla="*/ 2147483647 w 194"/>
                <a:gd name="T17" fmla="*/ 0 h 335"/>
                <a:gd name="T18" fmla="*/ 2147483647 w 194"/>
                <a:gd name="T19" fmla="*/ 2147483647 h 335"/>
                <a:gd name="T20" fmla="*/ 2147483647 w 194"/>
                <a:gd name="T21" fmla="*/ 2147483647 h 335"/>
                <a:gd name="T22" fmla="*/ 2147483647 w 194"/>
                <a:gd name="T23" fmla="*/ 2147483647 h 335"/>
                <a:gd name="T24" fmla="*/ 2147483647 w 194"/>
                <a:gd name="T25" fmla="*/ 2147483647 h 335"/>
                <a:gd name="T26" fmla="*/ 2147483647 w 194"/>
                <a:gd name="T27" fmla="*/ 2147483647 h 335"/>
                <a:gd name="T28" fmla="*/ 0 w 194"/>
                <a:gd name="T29" fmla="*/ 2147483647 h 335"/>
                <a:gd name="T30" fmla="*/ 2147483647 w 194"/>
                <a:gd name="T31" fmla="*/ 2147483647 h 335"/>
                <a:gd name="T32" fmla="*/ 2147483647 w 194"/>
                <a:gd name="T33" fmla="*/ 2147483647 h 335"/>
                <a:gd name="T34" fmla="*/ 2147483647 w 194"/>
                <a:gd name="T35" fmla="*/ 2147483647 h 335"/>
                <a:gd name="T36" fmla="*/ 2147483647 w 194"/>
                <a:gd name="T37" fmla="*/ 2147483647 h 335"/>
                <a:gd name="T38" fmla="*/ 2147483647 w 194"/>
                <a:gd name="T39" fmla="*/ 2147483647 h 335"/>
                <a:gd name="T40" fmla="*/ 2147483647 w 194"/>
                <a:gd name="T41" fmla="*/ 2147483647 h 335"/>
                <a:gd name="T42" fmla="*/ 2147483647 w 194"/>
                <a:gd name="T43" fmla="*/ 2147483647 h 335"/>
                <a:gd name="T44" fmla="*/ 2147483647 w 194"/>
                <a:gd name="T45" fmla="*/ 2147483647 h 335"/>
                <a:gd name="T46" fmla="*/ 2147483647 w 194"/>
                <a:gd name="T47" fmla="*/ 2147483647 h 335"/>
                <a:gd name="T48" fmla="*/ 2147483647 w 194"/>
                <a:gd name="T49" fmla="*/ 2147483647 h 335"/>
                <a:gd name="T50" fmla="*/ 2147483647 w 194"/>
                <a:gd name="T51" fmla="*/ 2147483647 h 335"/>
                <a:gd name="T52" fmla="*/ 2147483647 w 194"/>
                <a:gd name="T53" fmla="*/ 2147483647 h 335"/>
                <a:gd name="T54" fmla="*/ 2147483647 w 194"/>
                <a:gd name="T55" fmla="*/ 2147483647 h 335"/>
                <a:gd name="T56" fmla="*/ 2147483647 w 194"/>
                <a:gd name="T57" fmla="*/ 2147483647 h 335"/>
                <a:gd name="T58" fmla="*/ 2147483647 w 194"/>
                <a:gd name="T59" fmla="*/ 2147483647 h 335"/>
                <a:gd name="T60" fmla="*/ 2147483647 w 194"/>
                <a:gd name="T61" fmla="*/ 2147483647 h 335"/>
                <a:gd name="T62" fmla="*/ 2147483647 w 194"/>
                <a:gd name="T63" fmla="*/ 2147483647 h 33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94"/>
                <a:gd name="T97" fmla="*/ 0 h 335"/>
                <a:gd name="T98" fmla="*/ 194 w 194"/>
                <a:gd name="T99" fmla="*/ 335 h 33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94" h="335">
                  <a:moveTo>
                    <a:pt x="180" y="187"/>
                  </a:moveTo>
                  <a:lnTo>
                    <a:pt x="181" y="151"/>
                  </a:lnTo>
                  <a:lnTo>
                    <a:pt x="193" y="136"/>
                  </a:lnTo>
                  <a:lnTo>
                    <a:pt x="188" y="119"/>
                  </a:lnTo>
                  <a:lnTo>
                    <a:pt x="129" y="96"/>
                  </a:lnTo>
                  <a:lnTo>
                    <a:pt x="132" y="72"/>
                  </a:lnTo>
                  <a:lnTo>
                    <a:pt x="151" y="47"/>
                  </a:lnTo>
                  <a:lnTo>
                    <a:pt x="139" y="6"/>
                  </a:lnTo>
                  <a:lnTo>
                    <a:pt x="135" y="0"/>
                  </a:lnTo>
                  <a:lnTo>
                    <a:pt x="95" y="27"/>
                  </a:lnTo>
                  <a:lnTo>
                    <a:pt x="77" y="85"/>
                  </a:lnTo>
                  <a:lnTo>
                    <a:pt x="70" y="127"/>
                  </a:lnTo>
                  <a:lnTo>
                    <a:pt x="39" y="151"/>
                  </a:lnTo>
                  <a:lnTo>
                    <a:pt x="21" y="159"/>
                  </a:lnTo>
                  <a:lnTo>
                    <a:pt x="0" y="165"/>
                  </a:lnTo>
                  <a:lnTo>
                    <a:pt x="49" y="226"/>
                  </a:lnTo>
                  <a:lnTo>
                    <a:pt x="60" y="272"/>
                  </a:lnTo>
                  <a:lnTo>
                    <a:pt x="54" y="294"/>
                  </a:lnTo>
                  <a:lnTo>
                    <a:pt x="89" y="312"/>
                  </a:lnTo>
                  <a:lnTo>
                    <a:pt x="89" y="327"/>
                  </a:lnTo>
                  <a:lnTo>
                    <a:pt x="120" y="334"/>
                  </a:lnTo>
                  <a:lnTo>
                    <a:pt x="130" y="334"/>
                  </a:lnTo>
                  <a:lnTo>
                    <a:pt x="130" y="308"/>
                  </a:lnTo>
                  <a:lnTo>
                    <a:pt x="155" y="305"/>
                  </a:lnTo>
                  <a:lnTo>
                    <a:pt x="160" y="274"/>
                  </a:lnTo>
                  <a:lnTo>
                    <a:pt x="143" y="261"/>
                  </a:lnTo>
                  <a:lnTo>
                    <a:pt x="130" y="248"/>
                  </a:lnTo>
                  <a:lnTo>
                    <a:pt x="136" y="188"/>
                  </a:lnTo>
                  <a:lnTo>
                    <a:pt x="149" y="182"/>
                  </a:lnTo>
                  <a:lnTo>
                    <a:pt x="171" y="191"/>
                  </a:lnTo>
                  <a:lnTo>
                    <a:pt x="180" y="187"/>
                  </a:lnTo>
                </a:path>
              </a:pathLst>
            </a:custGeom>
            <a:grpFill/>
            <a:ln w="9525">
              <a:solidFill>
                <a:srgbClr val="FFFFFF"/>
              </a:solidFill>
              <a:round/>
            </a:ln>
          </p:spPr>
          <p:txBody>
            <a:bodyPr/>
            <a:lstStyle/>
            <a:p>
              <a:endParaRPr lang="zh-CN" altLang="en-US" dirty="0">
                <a:solidFill>
                  <a:srgbClr val="C00000"/>
                </a:solidFill>
                <a:ea typeface="微软雅黑" pitchFamily="34" charset="-122"/>
              </a:endParaRPr>
            </a:p>
          </p:txBody>
        </p:sp>
        <p:sp>
          <p:nvSpPr>
            <p:cNvPr id="9" name="henan"/>
            <p:cNvSpPr>
              <a:spLocks noChangeAspect="1"/>
            </p:cNvSpPr>
            <p:nvPr/>
          </p:nvSpPr>
          <p:spPr bwMode="auto">
            <a:xfrm>
              <a:off x="2592214" y="1578210"/>
              <a:ext cx="474764" cy="411707"/>
            </a:xfrm>
            <a:custGeom>
              <a:avLst/>
              <a:gdLst>
                <a:gd name="T0" fmla="*/ 2147483647 w 426"/>
                <a:gd name="T1" fmla="*/ 2147483647 h 385"/>
                <a:gd name="T2" fmla="*/ 2147483647 w 426"/>
                <a:gd name="T3" fmla="*/ 2147483647 h 385"/>
                <a:gd name="T4" fmla="*/ 2147483647 w 426"/>
                <a:gd name="T5" fmla="*/ 2147483647 h 385"/>
                <a:gd name="T6" fmla="*/ 2147483647 w 426"/>
                <a:gd name="T7" fmla="*/ 2147483647 h 385"/>
                <a:gd name="T8" fmla="*/ 2147483647 w 426"/>
                <a:gd name="T9" fmla="*/ 2147483647 h 385"/>
                <a:gd name="T10" fmla="*/ 2147483647 w 426"/>
                <a:gd name="T11" fmla="*/ 2147483647 h 385"/>
                <a:gd name="T12" fmla="*/ 2147483647 w 426"/>
                <a:gd name="T13" fmla="*/ 2147483647 h 385"/>
                <a:gd name="T14" fmla="*/ 2147483647 w 426"/>
                <a:gd name="T15" fmla="*/ 2147483647 h 385"/>
                <a:gd name="T16" fmla="*/ 2147483647 w 426"/>
                <a:gd name="T17" fmla="*/ 2147483647 h 385"/>
                <a:gd name="T18" fmla="*/ 2147483647 w 426"/>
                <a:gd name="T19" fmla="*/ 2147483647 h 385"/>
                <a:gd name="T20" fmla="*/ 2147483647 w 426"/>
                <a:gd name="T21" fmla="*/ 2147483647 h 385"/>
                <a:gd name="T22" fmla="*/ 2147483647 w 426"/>
                <a:gd name="T23" fmla="*/ 2147483647 h 385"/>
                <a:gd name="T24" fmla="*/ 2147483647 w 426"/>
                <a:gd name="T25" fmla="*/ 2147483647 h 385"/>
                <a:gd name="T26" fmla="*/ 2147483647 w 426"/>
                <a:gd name="T27" fmla="*/ 2147483647 h 385"/>
                <a:gd name="T28" fmla="*/ 2147483647 w 426"/>
                <a:gd name="T29" fmla="*/ 2147483647 h 385"/>
                <a:gd name="T30" fmla="*/ 2147483647 w 426"/>
                <a:gd name="T31" fmla="*/ 2147483647 h 385"/>
                <a:gd name="T32" fmla="*/ 2147483647 w 426"/>
                <a:gd name="T33" fmla="*/ 2147483647 h 385"/>
                <a:gd name="T34" fmla="*/ 2147483647 w 426"/>
                <a:gd name="T35" fmla="*/ 2147483647 h 385"/>
                <a:gd name="T36" fmla="*/ 2147483647 w 426"/>
                <a:gd name="T37" fmla="*/ 2147483647 h 385"/>
                <a:gd name="T38" fmla="*/ 2147483647 w 426"/>
                <a:gd name="T39" fmla="*/ 2147483647 h 385"/>
                <a:gd name="T40" fmla="*/ 2147483647 w 426"/>
                <a:gd name="T41" fmla="*/ 2147483647 h 385"/>
                <a:gd name="T42" fmla="*/ 2147483647 w 426"/>
                <a:gd name="T43" fmla="*/ 2147483647 h 385"/>
                <a:gd name="T44" fmla="*/ 2147483647 w 426"/>
                <a:gd name="T45" fmla="*/ 2147483647 h 385"/>
                <a:gd name="T46" fmla="*/ 2147483647 w 426"/>
                <a:gd name="T47" fmla="*/ 2147483647 h 385"/>
                <a:gd name="T48" fmla="*/ 2147483647 w 426"/>
                <a:gd name="T49" fmla="*/ 2147483647 h 385"/>
                <a:gd name="T50" fmla="*/ 2147483647 w 426"/>
                <a:gd name="T51" fmla="*/ 2147483647 h 385"/>
                <a:gd name="T52" fmla="*/ 2147483647 w 426"/>
                <a:gd name="T53" fmla="*/ 2147483647 h 385"/>
                <a:gd name="T54" fmla="*/ 2147483647 w 426"/>
                <a:gd name="T55" fmla="*/ 2147483647 h 385"/>
                <a:gd name="T56" fmla="*/ 2147483647 w 426"/>
                <a:gd name="T57" fmla="*/ 2147483647 h 385"/>
                <a:gd name="T58" fmla="*/ 2147483647 w 426"/>
                <a:gd name="T59" fmla="*/ 2147483647 h 385"/>
                <a:gd name="T60" fmla="*/ 2147483647 w 426"/>
                <a:gd name="T61" fmla="*/ 2147483647 h 385"/>
                <a:gd name="T62" fmla="*/ 2147483647 w 426"/>
                <a:gd name="T63" fmla="*/ 2147483647 h 385"/>
                <a:gd name="T64" fmla="*/ 2147483647 w 426"/>
                <a:gd name="T65" fmla="*/ 2147483647 h 385"/>
                <a:gd name="T66" fmla="*/ 2147483647 w 426"/>
                <a:gd name="T67" fmla="*/ 2147483647 h 385"/>
                <a:gd name="T68" fmla="*/ 2147483647 w 426"/>
                <a:gd name="T69" fmla="*/ 2147483647 h 385"/>
                <a:gd name="T70" fmla="*/ 2147483647 w 426"/>
                <a:gd name="T71" fmla="*/ 2147483647 h 385"/>
                <a:gd name="T72" fmla="*/ 2147483647 w 426"/>
                <a:gd name="T73" fmla="*/ 2147483647 h 385"/>
                <a:gd name="T74" fmla="*/ 2147483647 w 426"/>
                <a:gd name="T75" fmla="*/ 2147483647 h 385"/>
                <a:gd name="T76" fmla="*/ 2147483647 w 426"/>
                <a:gd name="T77" fmla="*/ 2147483647 h 385"/>
                <a:gd name="T78" fmla="*/ 2147483647 w 426"/>
                <a:gd name="T79" fmla="*/ 2147483647 h 385"/>
                <a:gd name="T80" fmla="*/ 2147483647 w 426"/>
                <a:gd name="T81" fmla="*/ 2147483647 h 385"/>
                <a:gd name="T82" fmla="*/ 2147483647 w 426"/>
                <a:gd name="T83" fmla="*/ 2147483647 h 385"/>
                <a:gd name="T84" fmla="*/ 2147483647 w 426"/>
                <a:gd name="T85" fmla="*/ 0 h 385"/>
                <a:gd name="T86" fmla="*/ 2147483647 w 426"/>
                <a:gd name="T87" fmla="*/ 2147483647 h 385"/>
                <a:gd name="T88" fmla="*/ 2147483647 w 426"/>
                <a:gd name="T89" fmla="*/ 2147483647 h 385"/>
                <a:gd name="T90" fmla="*/ 2147483647 w 426"/>
                <a:gd name="T91" fmla="*/ 2147483647 h 385"/>
                <a:gd name="T92" fmla="*/ 2147483647 w 426"/>
                <a:gd name="T93" fmla="*/ 2147483647 h 385"/>
                <a:gd name="T94" fmla="*/ 2147483647 w 426"/>
                <a:gd name="T95" fmla="*/ 2147483647 h 385"/>
                <a:gd name="T96" fmla="*/ 2147483647 w 426"/>
                <a:gd name="T97" fmla="*/ 2147483647 h 385"/>
                <a:gd name="T98" fmla="*/ 0 w 426"/>
                <a:gd name="T99" fmla="*/ 2147483647 h 385"/>
                <a:gd name="T100" fmla="*/ 0 w 426"/>
                <a:gd name="T101" fmla="*/ 2147483647 h 385"/>
                <a:gd name="T102" fmla="*/ 2147483647 w 426"/>
                <a:gd name="T103" fmla="*/ 2147483647 h 385"/>
                <a:gd name="T104" fmla="*/ 2147483647 w 426"/>
                <a:gd name="T105" fmla="*/ 2147483647 h 385"/>
                <a:gd name="T106" fmla="*/ 2147483647 w 426"/>
                <a:gd name="T107" fmla="*/ 2147483647 h 38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26"/>
                <a:gd name="T163" fmla="*/ 0 h 385"/>
                <a:gd name="T164" fmla="*/ 426 w 426"/>
                <a:gd name="T165" fmla="*/ 385 h 38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26" h="385">
                  <a:moveTo>
                    <a:pt x="50" y="268"/>
                  </a:moveTo>
                  <a:lnTo>
                    <a:pt x="111" y="322"/>
                  </a:lnTo>
                  <a:lnTo>
                    <a:pt x="162" y="333"/>
                  </a:lnTo>
                  <a:lnTo>
                    <a:pt x="208" y="326"/>
                  </a:lnTo>
                  <a:lnTo>
                    <a:pt x="222" y="333"/>
                  </a:lnTo>
                  <a:lnTo>
                    <a:pt x="238" y="323"/>
                  </a:lnTo>
                  <a:lnTo>
                    <a:pt x="249" y="335"/>
                  </a:lnTo>
                  <a:lnTo>
                    <a:pt x="256" y="354"/>
                  </a:lnTo>
                  <a:lnTo>
                    <a:pt x="278" y="366"/>
                  </a:lnTo>
                  <a:lnTo>
                    <a:pt x="307" y="366"/>
                  </a:lnTo>
                  <a:lnTo>
                    <a:pt x="329" y="384"/>
                  </a:lnTo>
                  <a:lnTo>
                    <a:pt x="349" y="375"/>
                  </a:lnTo>
                  <a:lnTo>
                    <a:pt x="364" y="384"/>
                  </a:lnTo>
                  <a:lnTo>
                    <a:pt x="377" y="359"/>
                  </a:lnTo>
                  <a:lnTo>
                    <a:pt x="396" y="350"/>
                  </a:lnTo>
                  <a:lnTo>
                    <a:pt x="399" y="329"/>
                  </a:lnTo>
                  <a:lnTo>
                    <a:pt x="393" y="292"/>
                  </a:lnTo>
                  <a:lnTo>
                    <a:pt x="389" y="288"/>
                  </a:lnTo>
                  <a:lnTo>
                    <a:pt x="370" y="307"/>
                  </a:lnTo>
                  <a:lnTo>
                    <a:pt x="342" y="285"/>
                  </a:lnTo>
                  <a:lnTo>
                    <a:pt x="321" y="259"/>
                  </a:lnTo>
                  <a:lnTo>
                    <a:pt x="342" y="244"/>
                  </a:lnTo>
                  <a:lnTo>
                    <a:pt x="348" y="219"/>
                  </a:lnTo>
                  <a:lnTo>
                    <a:pt x="360" y="209"/>
                  </a:lnTo>
                  <a:lnTo>
                    <a:pt x="358" y="174"/>
                  </a:lnTo>
                  <a:lnTo>
                    <a:pt x="367" y="168"/>
                  </a:lnTo>
                  <a:lnTo>
                    <a:pt x="384" y="178"/>
                  </a:lnTo>
                  <a:lnTo>
                    <a:pt x="396" y="192"/>
                  </a:lnTo>
                  <a:lnTo>
                    <a:pt x="417" y="178"/>
                  </a:lnTo>
                  <a:lnTo>
                    <a:pt x="425" y="169"/>
                  </a:lnTo>
                  <a:lnTo>
                    <a:pt x="421" y="152"/>
                  </a:lnTo>
                  <a:lnTo>
                    <a:pt x="396" y="137"/>
                  </a:lnTo>
                  <a:lnTo>
                    <a:pt x="391" y="120"/>
                  </a:lnTo>
                  <a:lnTo>
                    <a:pt x="344" y="126"/>
                  </a:lnTo>
                  <a:lnTo>
                    <a:pt x="315" y="101"/>
                  </a:lnTo>
                  <a:lnTo>
                    <a:pt x="302" y="96"/>
                  </a:lnTo>
                  <a:lnTo>
                    <a:pt x="302" y="80"/>
                  </a:lnTo>
                  <a:lnTo>
                    <a:pt x="366" y="7"/>
                  </a:lnTo>
                  <a:lnTo>
                    <a:pt x="342" y="13"/>
                  </a:lnTo>
                  <a:lnTo>
                    <a:pt x="328" y="24"/>
                  </a:lnTo>
                  <a:lnTo>
                    <a:pt x="321" y="15"/>
                  </a:lnTo>
                  <a:lnTo>
                    <a:pt x="321" y="4"/>
                  </a:lnTo>
                  <a:lnTo>
                    <a:pt x="310" y="0"/>
                  </a:lnTo>
                  <a:lnTo>
                    <a:pt x="281" y="12"/>
                  </a:lnTo>
                  <a:lnTo>
                    <a:pt x="208" y="2"/>
                  </a:lnTo>
                  <a:lnTo>
                    <a:pt x="203" y="63"/>
                  </a:lnTo>
                  <a:lnTo>
                    <a:pt x="168" y="91"/>
                  </a:lnTo>
                  <a:lnTo>
                    <a:pt x="120" y="101"/>
                  </a:lnTo>
                  <a:lnTo>
                    <a:pt x="54" y="147"/>
                  </a:lnTo>
                  <a:lnTo>
                    <a:pt x="0" y="161"/>
                  </a:lnTo>
                  <a:lnTo>
                    <a:pt x="0" y="171"/>
                  </a:lnTo>
                  <a:lnTo>
                    <a:pt x="50" y="246"/>
                  </a:lnTo>
                  <a:lnTo>
                    <a:pt x="50" y="268"/>
                  </a:lnTo>
                </a:path>
              </a:pathLst>
            </a:custGeom>
            <a:grpFill/>
            <a:ln w="9525">
              <a:solidFill>
                <a:srgbClr val="FFFFFF"/>
              </a:solidFill>
              <a:round/>
            </a:ln>
          </p:spPr>
          <p:txBody>
            <a:bodyPr/>
            <a:lstStyle/>
            <a:p>
              <a:endParaRPr lang="zh-CN" altLang="en-US" dirty="0">
                <a:solidFill>
                  <a:srgbClr val="C00000"/>
                </a:solidFill>
                <a:ea typeface="微软雅黑" pitchFamily="34" charset="-122"/>
              </a:endParaRPr>
            </a:p>
          </p:txBody>
        </p:sp>
        <p:sp>
          <p:nvSpPr>
            <p:cNvPr id="10" name="jiangxi"/>
            <p:cNvSpPr>
              <a:spLocks noChangeAspect="1"/>
            </p:cNvSpPr>
            <p:nvPr/>
          </p:nvSpPr>
          <p:spPr bwMode="auto">
            <a:xfrm>
              <a:off x="2905558" y="2087942"/>
              <a:ext cx="379812" cy="499930"/>
            </a:xfrm>
            <a:custGeom>
              <a:avLst/>
              <a:gdLst>
                <a:gd name="T0" fmla="*/ 2147483647 w 341"/>
                <a:gd name="T1" fmla="*/ 2147483647 h 473"/>
                <a:gd name="T2" fmla="*/ 2147483647 w 341"/>
                <a:gd name="T3" fmla="*/ 2147483647 h 473"/>
                <a:gd name="T4" fmla="*/ 2147483647 w 341"/>
                <a:gd name="T5" fmla="*/ 2147483647 h 473"/>
                <a:gd name="T6" fmla="*/ 2147483647 w 341"/>
                <a:gd name="T7" fmla="*/ 2147483647 h 473"/>
                <a:gd name="T8" fmla="*/ 2147483647 w 341"/>
                <a:gd name="T9" fmla="*/ 2147483647 h 473"/>
                <a:gd name="T10" fmla="*/ 0 w 341"/>
                <a:gd name="T11" fmla="*/ 2147483647 h 473"/>
                <a:gd name="T12" fmla="*/ 2147483647 w 341"/>
                <a:gd name="T13" fmla="*/ 2147483647 h 473"/>
                <a:gd name="T14" fmla="*/ 2147483647 w 341"/>
                <a:gd name="T15" fmla="*/ 2147483647 h 473"/>
                <a:gd name="T16" fmla="*/ 2147483647 w 341"/>
                <a:gd name="T17" fmla="*/ 2147483647 h 473"/>
                <a:gd name="T18" fmla="*/ 2147483647 w 341"/>
                <a:gd name="T19" fmla="*/ 2147483647 h 473"/>
                <a:gd name="T20" fmla="*/ 2147483647 w 341"/>
                <a:gd name="T21" fmla="*/ 2147483647 h 473"/>
                <a:gd name="T22" fmla="*/ 2147483647 w 341"/>
                <a:gd name="T23" fmla="*/ 2147483647 h 473"/>
                <a:gd name="T24" fmla="*/ 2147483647 w 341"/>
                <a:gd name="T25" fmla="*/ 2147483647 h 473"/>
                <a:gd name="T26" fmla="*/ 2147483647 w 341"/>
                <a:gd name="T27" fmla="*/ 2147483647 h 473"/>
                <a:gd name="T28" fmla="*/ 2147483647 w 341"/>
                <a:gd name="T29" fmla="*/ 2147483647 h 473"/>
                <a:gd name="T30" fmla="*/ 2147483647 w 341"/>
                <a:gd name="T31" fmla="*/ 2147483647 h 473"/>
                <a:gd name="T32" fmla="*/ 2147483647 w 341"/>
                <a:gd name="T33" fmla="*/ 2147483647 h 473"/>
                <a:gd name="T34" fmla="*/ 2147483647 w 341"/>
                <a:gd name="T35" fmla="*/ 2147483647 h 473"/>
                <a:gd name="T36" fmla="*/ 2147483647 w 341"/>
                <a:gd name="T37" fmla="*/ 2147483647 h 473"/>
                <a:gd name="T38" fmla="*/ 2147483647 w 341"/>
                <a:gd name="T39" fmla="*/ 2147483647 h 473"/>
                <a:gd name="T40" fmla="*/ 2147483647 w 341"/>
                <a:gd name="T41" fmla="*/ 2147483647 h 473"/>
                <a:gd name="T42" fmla="*/ 2147483647 w 341"/>
                <a:gd name="T43" fmla="*/ 2147483647 h 473"/>
                <a:gd name="T44" fmla="*/ 2147483647 w 341"/>
                <a:gd name="T45" fmla="*/ 2147483647 h 473"/>
                <a:gd name="T46" fmla="*/ 2147483647 w 341"/>
                <a:gd name="T47" fmla="*/ 2147483647 h 473"/>
                <a:gd name="T48" fmla="*/ 2147483647 w 341"/>
                <a:gd name="T49" fmla="*/ 2147483647 h 473"/>
                <a:gd name="T50" fmla="*/ 2147483647 w 341"/>
                <a:gd name="T51" fmla="*/ 2147483647 h 473"/>
                <a:gd name="T52" fmla="*/ 2147483647 w 341"/>
                <a:gd name="T53" fmla="*/ 2147483647 h 473"/>
                <a:gd name="T54" fmla="*/ 2147483647 w 341"/>
                <a:gd name="T55" fmla="*/ 2147483647 h 473"/>
                <a:gd name="T56" fmla="*/ 2147483647 w 341"/>
                <a:gd name="T57" fmla="*/ 2147483647 h 473"/>
                <a:gd name="T58" fmla="*/ 2147483647 w 341"/>
                <a:gd name="T59" fmla="*/ 2147483647 h 473"/>
                <a:gd name="T60" fmla="*/ 2147483647 w 341"/>
                <a:gd name="T61" fmla="*/ 2147483647 h 473"/>
                <a:gd name="T62" fmla="*/ 2147483647 w 341"/>
                <a:gd name="T63" fmla="*/ 2147483647 h 473"/>
                <a:gd name="T64" fmla="*/ 2147483647 w 341"/>
                <a:gd name="T65" fmla="*/ 2147483647 h 473"/>
                <a:gd name="T66" fmla="*/ 2147483647 w 341"/>
                <a:gd name="T67" fmla="*/ 2147483647 h 473"/>
                <a:gd name="T68" fmla="*/ 2147483647 w 341"/>
                <a:gd name="T69" fmla="*/ 2147483647 h 473"/>
                <a:gd name="T70" fmla="*/ 2147483647 w 341"/>
                <a:gd name="T71" fmla="*/ 2147483647 h 473"/>
                <a:gd name="T72" fmla="*/ 2147483647 w 341"/>
                <a:gd name="T73" fmla="*/ 2147483647 h 473"/>
                <a:gd name="T74" fmla="*/ 2147483647 w 341"/>
                <a:gd name="T75" fmla="*/ 2147483647 h 473"/>
                <a:gd name="T76" fmla="*/ 2147483647 w 341"/>
                <a:gd name="T77" fmla="*/ 2147483647 h 473"/>
                <a:gd name="T78" fmla="*/ 2147483647 w 341"/>
                <a:gd name="T79" fmla="*/ 2147483647 h 473"/>
                <a:gd name="T80" fmla="*/ 2147483647 w 341"/>
                <a:gd name="T81" fmla="*/ 2147483647 h 473"/>
                <a:gd name="T82" fmla="*/ 2147483647 w 341"/>
                <a:gd name="T83" fmla="*/ 2147483647 h 473"/>
                <a:gd name="T84" fmla="*/ 2147483647 w 341"/>
                <a:gd name="T85" fmla="*/ 2147483647 h 473"/>
                <a:gd name="T86" fmla="*/ 2147483647 w 341"/>
                <a:gd name="T87" fmla="*/ 2147483647 h 473"/>
                <a:gd name="T88" fmla="*/ 2147483647 w 341"/>
                <a:gd name="T89" fmla="*/ 2147483647 h 473"/>
                <a:gd name="T90" fmla="*/ 2147483647 w 341"/>
                <a:gd name="T91" fmla="*/ 2147483647 h 473"/>
                <a:gd name="T92" fmla="*/ 2147483647 w 341"/>
                <a:gd name="T93" fmla="*/ 2147483647 h 473"/>
                <a:gd name="T94" fmla="*/ 2147483647 w 341"/>
                <a:gd name="T95" fmla="*/ 2147483647 h 473"/>
                <a:gd name="T96" fmla="*/ 2147483647 w 341"/>
                <a:gd name="T97" fmla="*/ 2147483647 h 473"/>
                <a:gd name="T98" fmla="*/ 2147483647 w 341"/>
                <a:gd name="T99" fmla="*/ 0 h 473"/>
                <a:gd name="T100" fmla="*/ 2147483647 w 341"/>
                <a:gd name="T101" fmla="*/ 2147483647 h 473"/>
                <a:gd name="T102" fmla="*/ 2147483647 w 341"/>
                <a:gd name="T103" fmla="*/ 2147483647 h 473"/>
                <a:gd name="T104" fmla="*/ 2147483647 w 341"/>
                <a:gd name="T105" fmla="*/ 2147483647 h 473"/>
                <a:gd name="T106" fmla="*/ 2147483647 w 341"/>
                <a:gd name="T107" fmla="*/ 2147483647 h 473"/>
                <a:gd name="T108" fmla="*/ 2147483647 w 341"/>
                <a:gd name="T109" fmla="*/ 2147483647 h 473"/>
                <a:gd name="T110" fmla="*/ 2147483647 w 341"/>
                <a:gd name="T111" fmla="*/ 2147483647 h 473"/>
                <a:gd name="T112" fmla="*/ 2147483647 w 341"/>
                <a:gd name="T113" fmla="*/ 2147483647 h 4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41"/>
                <a:gd name="T172" fmla="*/ 0 h 473"/>
                <a:gd name="T173" fmla="*/ 341 w 341"/>
                <a:gd name="T174" fmla="*/ 473 h 4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41" h="473">
                  <a:moveTo>
                    <a:pt x="7" y="103"/>
                  </a:moveTo>
                  <a:lnTo>
                    <a:pt x="29" y="146"/>
                  </a:lnTo>
                  <a:lnTo>
                    <a:pt x="32" y="168"/>
                  </a:lnTo>
                  <a:lnTo>
                    <a:pt x="20" y="190"/>
                  </a:lnTo>
                  <a:lnTo>
                    <a:pt x="3" y="203"/>
                  </a:lnTo>
                  <a:lnTo>
                    <a:pt x="0" y="243"/>
                  </a:lnTo>
                  <a:lnTo>
                    <a:pt x="5" y="249"/>
                  </a:lnTo>
                  <a:lnTo>
                    <a:pt x="14" y="245"/>
                  </a:lnTo>
                  <a:lnTo>
                    <a:pt x="20" y="249"/>
                  </a:lnTo>
                  <a:lnTo>
                    <a:pt x="20" y="275"/>
                  </a:lnTo>
                  <a:lnTo>
                    <a:pt x="32" y="305"/>
                  </a:lnTo>
                  <a:lnTo>
                    <a:pt x="45" y="310"/>
                  </a:lnTo>
                  <a:lnTo>
                    <a:pt x="46" y="354"/>
                  </a:lnTo>
                  <a:lnTo>
                    <a:pt x="38" y="384"/>
                  </a:lnTo>
                  <a:lnTo>
                    <a:pt x="46" y="398"/>
                  </a:lnTo>
                  <a:lnTo>
                    <a:pt x="61" y="412"/>
                  </a:lnTo>
                  <a:lnTo>
                    <a:pt x="96" y="402"/>
                  </a:lnTo>
                  <a:lnTo>
                    <a:pt x="102" y="416"/>
                  </a:lnTo>
                  <a:lnTo>
                    <a:pt x="92" y="430"/>
                  </a:lnTo>
                  <a:lnTo>
                    <a:pt x="74" y="458"/>
                  </a:lnTo>
                  <a:lnTo>
                    <a:pt x="74" y="465"/>
                  </a:lnTo>
                  <a:lnTo>
                    <a:pt x="84" y="472"/>
                  </a:lnTo>
                  <a:lnTo>
                    <a:pt x="158" y="443"/>
                  </a:lnTo>
                  <a:lnTo>
                    <a:pt x="185" y="458"/>
                  </a:lnTo>
                  <a:lnTo>
                    <a:pt x="192" y="450"/>
                  </a:lnTo>
                  <a:lnTo>
                    <a:pt x="185" y="434"/>
                  </a:lnTo>
                  <a:lnTo>
                    <a:pt x="187" y="424"/>
                  </a:lnTo>
                  <a:lnTo>
                    <a:pt x="198" y="357"/>
                  </a:lnTo>
                  <a:lnTo>
                    <a:pt x="209" y="339"/>
                  </a:lnTo>
                  <a:lnTo>
                    <a:pt x="213" y="320"/>
                  </a:lnTo>
                  <a:lnTo>
                    <a:pt x="228" y="293"/>
                  </a:lnTo>
                  <a:lnTo>
                    <a:pt x="220" y="282"/>
                  </a:lnTo>
                  <a:lnTo>
                    <a:pt x="222" y="259"/>
                  </a:lnTo>
                  <a:lnTo>
                    <a:pt x="253" y="223"/>
                  </a:lnTo>
                  <a:lnTo>
                    <a:pt x="250" y="200"/>
                  </a:lnTo>
                  <a:lnTo>
                    <a:pt x="272" y="165"/>
                  </a:lnTo>
                  <a:lnTo>
                    <a:pt x="292" y="170"/>
                  </a:lnTo>
                  <a:lnTo>
                    <a:pt x="333" y="141"/>
                  </a:lnTo>
                  <a:lnTo>
                    <a:pt x="340" y="125"/>
                  </a:lnTo>
                  <a:lnTo>
                    <a:pt x="314" y="77"/>
                  </a:lnTo>
                  <a:lnTo>
                    <a:pt x="298" y="53"/>
                  </a:lnTo>
                  <a:lnTo>
                    <a:pt x="308" y="41"/>
                  </a:lnTo>
                  <a:lnTo>
                    <a:pt x="294" y="28"/>
                  </a:lnTo>
                  <a:lnTo>
                    <a:pt x="254" y="28"/>
                  </a:lnTo>
                  <a:lnTo>
                    <a:pt x="238" y="10"/>
                  </a:lnTo>
                  <a:lnTo>
                    <a:pt x="207" y="40"/>
                  </a:lnTo>
                  <a:lnTo>
                    <a:pt x="195" y="35"/>
                  </a:lnTo>
                  <a:lnTo>
                    <a:pt x="209" y="11"/>
                  </a:lnTo>
                  <a:lnTo>
                    <a:pt x="207" y="3"/>
                  </a:lnTo>
                  <a:lnTo>
                    <a:pt x="195" y="0"/>
                  </a:lnTo>
                  <a:lnTo>
                    <a:pt x="158" y="20"/>
                  </a:lnTo>
                  <a:lnTo>
                    <a:pt x="130" y="30"/>
                  </a:lnTo>
                  <a:lnTo>
                    <a:pt x="106" y="28"/>
                  </a:lnTo>
                  <a:lnTo>
                    <a:pt x="53" y="75"/>
                  </a:lnTo>
                  <a:lnTo>
                    <a:pt x="26" y="84"/>
                  </a:lnTo>
                  <a:lnTo>
                    <a:pt x="7" y="103"/>
                  </a:lnTo>
                </a:path>
              </a:pathLst>
            </a:custGeom>
            <a:grpFill/>
            <a:ln w="9525">
              <a:solidFill>
                <a:srgbClr val="FFFFFF"/>
              </a:solidFill>
              <a:round/>
            </a:ln>
          </p:spPr>
          <p:txBody>
            <a:bodyPr/>
            <a:lstStyle/>
            <a:p>
              <a:endParaRPr lang="zh-CN" altLang="en-US" dirty="0">
                <a:solidFill>
                  <a:srgbClr val="C00000"/>
                </a:solidFill>
                <a:ea typeface="微软雅黑" pitchFamily="34" charset="-122"/>
              </a:endParaRPr>
            </a:p>
          </p:txBody>
        </p:sp>
        <p:sp>
          <p:nvSpPr>
            <p:cNvPr id="11" name="guizhou"/>
            <p:cNvSpPr>
              <a:spLocks noChangeAspect="1"/>
            </p:cNvSpPr>
            <p:nvPr/>
          </p:nvSpPr>
          <p:spPr bwMode="auto">
            <a:xfrm>
              <a:off x="2098459" y="2225178"/>
              <a:ext cx="484260" cy="401904"/>
            </a:xfrm>
            <a:custGeom>
              <a:avLst/>
              <a:gdLst>
                <a:gd name="T0" fmla="*/ 2147483647 w 439"/>
                <a:gd name="T1" fmla="*/ 2147483647 h 383"/>
                <a:gd name="T2" fmla="*/ 2147483647 w 439"/>
                <a:gd name="T3" fmla="*/ 2147483647 h 383"/>
                <a:gd name="T4" fmla="*/ 2147483647 w 439"/>
                <a:gd name="T5" fmla="*/ 2147483647 h 383"/>
                <a:gd name="T6" fmla="*/ 2147483647 w 439"/>
                <a:gd name="T7" fmla="*/ 2147483647 h 383"/>
                <a:gd name="T8" fmla="*/ 2147483647 w 439"/>
                <a:gd name="T9" fmla="*/ 2147483647 h 383"/>
                <a:gd name="T10" fmla="*/ 2147483647 w 439"/>
                <a:gd name="T11" fmla="*/ 2147483647 h 383"/>
                <a:gd name="T12" fmla="*/ 0 w 439"/>
                <a:gd name="T13" fmla="*/ 2147483647 h 383"/>
                <a:gd name="T14" fmla="*/ 2147483647 w 439"/>
                <a:gd name="T15" fmla="*/ 2147483647 h 383"/>
                <a:gd name="T16" fmla="*/ 2147483647 w 439"/>
                <a:gd name="T17" fmla="*/ 2147483647 h 383"/>
                <a:gd name="T18" fmla="*/ 2147483647 w 439"/>
                <a:gd name="T19" fmla="*/ 2147483647 h 383"/>
                <a:gd name="T20" fmla="*/ 2147483647 w 439"/>
                <a:gd name="T21" fmla="*/ 2147483647 h 383"/>
                <a:gd name="T22" fmla="*/ 2147483647 w 439"/>
                <a:gd name="T23" fmla="*/ 2147483647 h 383"/>
                <a:gd name="T24" fmla="*/ 2147483647 w 439"/>
                <a:gd name="T25" fmla="*/ 2147483647 h 383"/>
                <a:gd name="T26" fmla="*/ 2147483647 w 439"/>
                <a:gd name="T27" fmla="*/ 2147483647 h 383"/>
                <a:gd name="T28" fmla="*/ 2147483647 w 439"/>
                <a:gd name="T29" fmla="*/ 2147483647 h 383"/>
                <a:gd name="T30" fmla="*/ 2147483647 w 439"/>
                <a:gd name="T31" fmla="*/ 2147483647 h 383"/>
                <a:gd name="T32" fmla="*/ 2147483647 w 439"/>
                <a:gd name="T33" fmla="*/ 2147483647 h 383"/>
                <a:gd name="T34" fmla="*/ 2147483647 w 439"/>
                <a:gd name="T35" fmla="*/ 2147483647 h 383"/>
                <a:gd name="T36" fmla="*/ 2147483647 w 439"/>
                <a:gd name="T37" fmla="*/ 2147483647 h 383"/>
                <a:gd name="T38" fmla="*/ 2147483647 w 439"/>
                <a:gd name="T39" fmla="*/ 2147483647 h 383"/>
                <a:gd name="T40" fmla="*/ 2147483647 w 439"/>
                <a:gd name="T41" fmla="*/ 2147483647 h 383"/>
                <a:gd name="T42" fmla="*/ 2147483647 w 439"/>
                <a:gd name="T43" fmla="*/ 2147483647 h 383"/>
                <a:gd name="T44" fmla="*/ 2147483647 w 439"/>
                <a:gd name="T45" fmla="*/ 2147483647 h 383"/>
                <a:gd name="T46" fmla="*/ 2147483647 w 439"/>
                <a:gd name="T47" fmla="*/ 2147483647 h 383"/>
                <a:gd name="T48" fmla="*/ 2147483647 w 439"/>
                <a:gd name="T49" fmla="*/ 2147483647 h 383"/>
                <a:gd name="T50" fmla="*/ 2147483647 w 439"/>
                <a:gd name="T51" fmla="*/ 2147483647 h 383"/>
                <a:gd name="T52" fmla="*/ 2147483647 w 439"/>
                <a:gd name="T53" fmla="*/ 2147483647 h 383"/>
                <a:gd name="T54" fmla="*/ 2147483647 w 439"/>
                <a:gd name="T55" fmla="*/ 2147483647 h 383"/>
                <a:gd name="T56" fmla="*/ 2147483647 w 439"/>
                <a:gd name="T57" fmla="*/ 2147483647 h 383"/>
                <a:gd name="T58" fmla="*/ 2147483647 w 439"/>
                <a:gd name="T59" fmla="*/ 2147483647 h 383"/>
                <a:gd name="T60" fmla="*/ 2147483647 w 439"/>
                <a:gd name="T61" fmla="*/ 2147483647 h 383"/>
                <a:gd name="T62" fmla="*/ 2147483647 w 439"/>
                <a:gd name="T63" fmla="*/ 2147483647 h 383"/>
                <a:gd name="T64" fmla="*/ 2147483647 w 439"/>
                <a:gd name="T65" fmla="*/ 2147483647 h 383"/>
                <a:gd name="T66" fmla="*/ 2147483647 w 439"/>
                <a:gd name="T67" fmla="*/ 2147483647 h 383"/>
                <a:gd name="T68" fmla="*/ 2147483647 w 439"/>
                <a:gd name="T69" fmla="*/ 2147483647 h 383"/>
                <a:gd name="T70" fmla="*/ 2147483647 w 439"/>
                <a:gd name="T71" fmla="*/ 2147483647 h 383"/>
                <a:gd name="T72" fmla="*/ 2147483647 w 439"/>
                <a:gd name="T73" fmla="*/ 2147483647 h 383"/>
                <a:gd name="T74" fmla="*/ 2147483647 w 439"/>
                <a:gd name="T75" fmla="*/ 2147483647 h 383"/>
                <a:gd name="T76" fmla="*/ 2147483647 w 439"/>
                <a:gd name="T77" fmla="*/ 2147483647 h 383"/>
                <a:gd name="T78" fmla="*/ 2147483647 w 439"/>
                <a:gd name="T79" fmla="*/ 2147483647 h 383"/>
                <a:gd name="T80" fmla="*/ 2147483647 w 439"/>
                <a:gd name="T81" fmla="*/ 2147483647 h 383"/>
                <a:gd name="T82" fmla="*/ 2147483647 w 439"/>
                <a:gd name="T83" fmla="*/ 2147483647 h 383"/>
                <a:gd name="T84" fmla="*/ 2147483647 w 439"/>
                <a:gd name="T85" fmla="*/ 2147483647 h 383"/>
                <a:gd name="T86" fmla="*/ 2147483647 w 439"/>
                <a:gd name="T87" fmla="*/ 2147483647 h 383"/>
                <a:gd name="T88" fmla="*/ 2147483647 w 439"/>
                <a:gd name="T89" fmla="*/ 2147483647 h 383"/>
                <a:gd name="T90" fmla="*/ 2147483647 w 439"/>
                <a:gd name="T91" fmla="*/ 2147483647 h 383"/>
                <a:gd name="T92" fmla="*/ 2147483647 w 439"/>
                <a:gd name="T93" fmla="*/ 2147483647 h 383"/>
                <a:gd name="T94" fmla="*/ 2147483647 w 439"/>
                <a:gd name="T95" fmla="*/ 0 h 383"/>
                <a:gd name="T96" fmla="*/ 2147483647 w 439"/>
                <a:gd name="T97" fmla="*/ 2147483647 h 383"/>
                <a:gd name="T98" fmla="*/ 2147483647 w 439"/>
                <a:gd name="T99" fmla="*/ 2147483647 h 383"/>
                <a:gd name="T100" fmla="*/ 2147483647 w 439"/>
                <a:gd name="T101" fmla="*/ 2147483647 h 383"/>
                <a:gd name="T102" fmla="*/ 2147483647 w 439"/>
                <a:gd name="T103" fmla="*/ 2147483647 h 383"/>
                <a:gd name="T104" fmla="*/ 2147483647 w 439"/>
                <a:gd name="T105" fmla="*/ 2147483647 h 383"/>
                <a:gd name="T106" fmla="*/ 2147483647 w 439"/>
                <a:gd name="T107" fmla="*/ 2147483647 h 383"/>
                <a:gd name="T108" fmla="*/ 2147483647 w 439"/>
                <a:gd name="T109" fmla="*/ 2147483647 h 383"/>
                <a:gd name="T110" fmla="*/ 2147483647 w 439"/>
                <a:gd name="T111" fmla="*/ 2147483647 h 383"/>
                <a:gd name="T112" fmla="*/ 2147483647 w 439"/>
                <a:gd name="T113" fmla="*/ 2147483647 h 383"/>
                <a:gd name="T114" fmla="*/ 2147483647 w 439"/>
                <a:gd name="T115" fmla="*/ 2147483647 h 383"/>
                <a:gd name="T116" fmla="*/ 2147483647 w 439"/>
                <a:gd name="T117" fmla="*/ 2147483647 h 383"/>
                <a:gd name="T118" fmla="*/ 2147483647 w 439"/>
                <a:gd name="T119" fmla="*/ 2147483647 h 383"/>
                <a:gd name="T120" fmla="*/ 2147483647 w 439"/>
                <a:gd name="T121" fmla="*/ 2147483647 h 38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39"/>
                <a:gd name="T184" fmla="*/ 0 h 383"/>
                <a:gd name="T185" fmla="*/ 439 w 439"/>
                <a:gd name="T186" fmla="*/ 383 h 38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39" h="383">
                  <a:moveTo>
                    <a:pt x="121" y="128"/>
                  </a:moveTo>
                  <a:lnTo>
                    <a:pt x="111" y="158"/>
                  </a:lnTo>
                  <a:lnTo>
                    <a:pt x="92" y="164"/>
                  </a:lnTo>
                  <a:lnTo>
                    <a:pt x="51" y="158"/>
                  </a:lnTo>
                  <a:lnTo>
                    <a:pt x="43" y="168"/>
                  </a:lnTo>
                  <a:lnTo>
                    <a:pt x="20" y="160"/>
                  </a:lnTo>
                  <a:lnTo>
                    <a:pt x="0" y="189"/>
                  </a:lnTo>
                  <a:lnTo>
                    <a:pt x="9" y="197"/>
                  </a:lnTo>
                  <a:lnTo>
                    <a:pt x="9" y="216"/>
                  </a:lnTo>
                  <a:lnTo>
                    <a:pt x="19" y="232"/>
                  </a:lnTo>
                  <a:lnTo>
                    <a:pt x="59" y="220"/>
                  </a:lnTo>
                  <a:lnTo>
                    <a:pt x="72" y="230"/>
                  </a:lnTo>
                  <a:lnTo>
                    <a:pt x="53" y="308"/>
                  </a:lnTo>
                  <a:lnTo>
                    <a:pt x="77" y="332"/>
                  </a:lnTo>
                  <a:lnTo>
                    <a:pt x="70" y="377"/>
                  </a:lnTo>
                  <a:lnTo>
                    <a:pt x="94" y="379"/>
                  </a:lnTo>
                  <a:lnTo>
                    <a:pt x="120" y="355"/>
                  </a:lnTo>
                  <a:lnTo>
                    <a:pt x="131" y="361"/>
                  </a:lnTo>
                  <a:lnTo>
                    <a:pt x="182" y="382"/>
                  </a:lnTo>
                  <a:lnTo>
                    <a:pt x="190" y="377"/>
                  </a:lnTo>
                  <a:lnTo>
                    <a:pt x="192" y="360"/>
                  </a:lnTo>
                  <a:lnTo>
                    <a:pt x="202" y="351"/>
                  </a:lnTo>
                  <a:lnTo>
                    <a:pt x="272" y="305"/>
                  </a:lnTo>
                  <a:lnTo>
                    <a:pt x="284" y="319"/>
                  </a:lnTo>
                  <a:lnTo>
                    <a:pt x="327" y="332"/>
                  </a:lnTo>
                  <a:lnTo>
                    <a:pt x="351" y="301"/>
                  </a:lnTo>
                  <a:lnTo>
                    <a:pt x="362" y="308"/>
                  </a:lnTo>
                  <a:lnTo>
                    <a:pt x="379" y="308"/>
                  </a:lnTo>
                  <a:lnTo>
                    <a:pt x="379" y="299"/>
                  </a:lnTo>
                  <a:lnTo>
                    <a:pt x="402" y="291"/>
                  </a:lnTo>
                  <a:lnTo>
                    <a:pt x="402" y="285"/>
                  </a:lnTo>
                  <a:lnTo>
                    <a:pt x="410" y="275"/>
                  </a:lnTo>
                  <a:lnTo>
                    <a:pt x="415" y="276"/>
                  </a:lnTo>
                  <a:lnTo>
                    <a:pt x="438" y="255"/>
                  </a:lnTo>
                  <a:lnTo>
                    <a:pt x="420" y="221"/>
                  </a:lnTo>
                  <a:lnTo>
                    <a:pt x="429" y="175"/>
                  </a:lnTo>
                  <a:lnTo>
                    <a:pt x="417" y="160"/>
                  </a:lnTo>
                  <a:lnTo>
                    <a:pt x="385" y="170"/>
                  </a:lnTo>
                  <a:lnTo>
                    <a:pt x="381" y="164"/>
                  </a:lnTo>
                  <a:lnTo>
                    <a:pt x="417" y="125"/>
                  </a:lnTo>
                  <a:lnTo>
                    <a:pt x="402" y="59"/>
                  </a:lnTo>
                  <a:lnTo>
                    <a:pt x="377" y="78"/>
                  </a:lnTo>
                  <a:lnTo>
                    <a:pt x="355" y="55"/>
                  </a:lnTo>
                  <a:lnTo>
                    <a:pt x="334" y="27"/>
                  </a:lnTo>
                  <a:lnTo>
                    <a:pt x="333" y="10"/>
                  </a:lnTo>
                  <a:lnTo>
                    <a:pt x="318" y="8"/>
                  </a:lnTo>
                  <a:lnTo>
                    <a:pt x="301" y="13"/>
                  </a:lnTo>
                  <a:lnTo>
                    <a:pt x="274" y="0"/>
                  </a:lnTo>
                  <a:lnTo>
                    <a:pt x="260" y="31"/>
                  </a:lnTo>
                  <a:lnTo>
                    <a:pt x="236" y="34"/>
                  </a:lnTo>
                  <a:lnTo>
                    <a:pt x="220" y="59"/>
                  </a:lnTo>
                  <a:lnTo>
                    <a:pt x="208" y="55"/>
                  </a:lnTo>
                  <a:lnTo>
                    <a:pt x="192" y="59"/>
                  </a:lnTo>
                  <a:lnTo>
                    <a:pt x="166" y="44"/>
                  </a:lnTo>
                  <a:lnTo>
                    <a:pt x="145" y="69"/>
                  </a:lnTo>
                  <a:lnTo>
                    <a:pt x="145" y="79"/>
                  </a:lnTo>
                  <a:lnTo>
                    <a:pt x="186" y="101"/>
                  </a:lnTo>
                  <a:lnTo>
                    <a:pt x="196" y="118"/>
                  </a:lnTo>
                  <a:lnTo>
                    <a:pt x="166" y="129"/>
                  </a:lnTo>
                  <a:lnTo>
                    <a:pt x="121" y="128"/>
                  </a:lnTo>
                </a:path>
              </a:pathLst>
            </a:custGeom>
            <a:grpFill/>
            <a:ln w="9525">
              <a:solidFill>
                <a:srgbClr val="FFFFFF"/>
              </a:solidFill>
              <a:round/>
            </a:ln>
          </p:spPr>
          <p:txBody>
            <a:bodyPr/>
            <a:lstStyle/>
            <a:p>
              <a:endParaRPr lang="zh-CN" altLang="en-US" dirty="0">
                <a:solidFill>
                  <a:srgbClr val="C00000"/>
                </a:solidFill>
                <a:ea typeface="微软雅黑" pitchFamily="34" charset="-122"/>
              </a:endParaRPr>
            </a:p>
          </p:txBody>
        </p:sp>
        <p:sp>
          <p:nvSpPr>
            <p:cNvPr id="12" name="shanxi3"/>
            <p:cNvSpPr>
              <a:spLocks noChangeAspect="1"/>
            </p:cNvSpPr>
            <p:nvPr/>
          </p:nvSpPr>
          <p:spPr bwMode="auto">
            <a:xfrm>
              <a:off x="2250383" y="1333146"/>
              <a:ext cx="398802" cy="666573"/>
            </a:xfrm>
            <a:custGeom>
              <a:avLst/>
              <a:gdLst>
                <a:gd name="T0" fmla="*/ 2147483647 w 354"/>
                <a:gd name="T1" fmla="*/ 2147483647 h 640"/>
                <a:gd name="T2" fmla="*/ 2147483647 w 354"/>
                <a:gd name="T3" fmla="*/ 2147483647 h 640"/>
                <a:gd name="T4" fmla="*/ 2147483647 w 354"/>
                <a:gd name="T5" fmla="*/ 2147483647 h 640"/>
                <a:gd name="T6" fmla="*/ 2147483647 w 354"/>
                <a:gd name="T7" fmla="*/ 2147483647 h 640"/>
                <a:gd name="T8" fmla="*/ 2147483647 w 354"/>
                <a:gd name="T9" fmla="*/ 2147483647 h 640"/>
                <a:gd name="T10" fmla="*/ 2147483647 w 354"/>
                <a:gd name="T11" fmla="*/ 0 h 640"/>
                <a:gd name="T12" fmla="*/ 2147483647 w 354"/>
                <a:gd name="T13" fmla="*/ 2147483647 h 640"/>
                <a:gd name="T14" fmla="*/ 2147483647 w 354"/>
                <a:gd name="T15" fmla="*/ 2147483647 h 640"/>
                <a:gd name="T16" fmla="*/ 2147483647 w 354"/>
                <a:gd name="T17" fmla="*/ 2147483647 h 640"/>
                <a:gd name="T18" fmla="*/ 2147483647 w 354"/>
                <a:gd name="T19" fmla="*/ 2147483647 h 640"/>
                <a:gd name="T20" fmla="*/ 2147483647 w 354"/>
                <a:gd name="T21" fmla="*/ 2147483647 h 640"/>
                <a:gd name="T22" fmla="*/ 2147483647 w 354"/>
                <a:gd name="T23" fmla="*/ 2147483647 h 640"/>
                <a:gd name="T24" fmla="*/ 2147483647 w 354"/>
                <a:gd name="T25" fmla="*/ 2147483647 h 640"/>
                <a:gd name="T26" fmla="*/ 2147483647 w 354"/>
                <a:gd name="T27" fmla="*/ 2147483647 h 640"/>
                <a:gd name="T28" fmla="*/ 2147483647 w 354"/>
                <a:gd name="T29" fmla="*/ 2147483647 h 640"/>
                <a:gd name="T30" fmla="*/ 2147483647 w 354"/>
                <a:gd name="T31" fmla="*/ 2147483647 h 640"/>
                <a:gd name="T32" fmla="*/ 2147483647 w 354"/>
                <a:gd name="T33" fmla="*/ 2147483647 h 640"/>
                <a:gd name="T34" fmla="*/ 2147483647 w 354"/>
                <a:gd name="T35" fmla="*/ 2147483647 h 640"/>
                <a:gd name="T36" fmla="*/ 2147483647 w 354"/>
                <a:gd name="T37" fmla="*/ 2147483647 h 640"/>
                <a:gd name="T38" fmla="*/ 2147483647 w 354"/>
                <a:gd name="T39" fmla="*/ 2147483647 h 640"/>
                <a:gd name="T40" fmla="*/ 2147483647 w 354"/>
                <a:gd name="T41" fmla="*/ 2147483647 h 640"/>
                <a:gd name="T42" fmla="*/ 2147483647 w 354"/>
                <a:gd name="T43" fmla="*/ 2147483647 h 640"/>
                <a:gd name="T44" fmla="*/ 2147483647 w 354"/>
                <a:gd name="T45" fmla="*/ 2147483647 h 640"/>
                <a:gd name="T46" fmla="*/ 0 w 354"/>
                <a:gd name="T47" fmla="*/ 2147483647 h 640"/>
                <a:gd name="T48" fmla="*/ 2147483647 w 354"/>
                <a:gd name="T49" fmla="*/ 2147483647 h 640"/>
                <a:gd name="T50" fmla="*/ 2147483647 w 354"/>
                <a:gd name="T51" fmla="*/ 2147483647 h 640"/>
                <a:gd name="T52" fmla="*/ 2147483647 w 354"/>
                <a:gd name="T53" fmla="*/ 2147483647 h 640"/>
                <a:gd name="T54" fmla="*/ 2147483647 w 354"/>
                <a:gd name="T55" fmla="*/ 2147483647 h 640"/>
                <a:gd name="T56" fmla="*/ 2147483647 w 354"/>
                <a:gd name="T57" fmla="*/ 2147483647 h 640"/>
                <a:gd name="T58" fmla="*/ 2147483647 w 354"/>
                <a:gd name="T59" fmla="*/ 2147483647 h 640"/>
                <a:gd name="T60" fmla="*/ 2147483647 w 354"/>
                <a:gd name="T61" fmla="*/ 2147483647 h 640"/>
                <a:gd name="T62" fmla="*/ 2147483647 w 354"/>
                <a:gd name="T63" fmla="*/ 2147483647 h 640"/>
                <a:gd name="T64" fmla="*/ 2147483647 w 354"/>
                <a:gd name="T65" fmla="*/ 2147483647 h 640"/>
                <a:gd name="T66" fmla="*/ 2147483647 w 354"/>
                <a:gd name="T67" fmla="*/ 2147483647 h 640"/>
                <a:gd name="T68" fmla="*/ 2147483647 w 354"/>
                <a:gd name="T69" fmla="*/ 2147483647 h 640"/>
                <a:gd name="T70" fmla="*/ 2147483647 w 354"/>
                <a:gd name="T71" fmla="*/ 2147483647 h 640"/>
                <a:gd name="T72" fmla="*/ 2147483647 w 354"/>
                <a:gd name="T73" fmla="*/ 2147483647 h 640"/>
                <a:gd name="T74" fmla="*/ 2147483647 w 354"/>
                <a:gd name="T75" fmla="*/ 2147483647 h 640"/>
                <a:gd name="T76" fmla="*/ 2147483647 w 354"/>
                <a:gd name="T77" fmla="*/ 2147483647 h 64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54"/>
                <a:gd name="T118" fmla="*/ 0 h 640"/>
                <a:gd name="T119" fmla="*/ 354 w 354"/>
                <a:gd name="T120" fmla="*/ 640 h 64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54" h="640">
                  <a:moveTo>
                    <a:pt x="303" y="403"/>
                  </a:moveTo>
                  <a:lnTo>
                    <a:pt x="294" y="381"/>
                  </a:lnTo>
                  <a:lnTo>
                    <a:pt x="311" y="324"/>
                  </a:lnTo>
                  <a:lnTo>
                    <a:pt x="287" y="214"/>
                  </a:lnTo>
                  <a:lnTo>
                    <a:pt x="303" y="187"/>
                  </a:lnTo>
                  <a:lnTo>
                    <a:pt x="311" y="162"/>
                  </a:lnTo>
                  <a:lnTo>
                    <a:pt x="289" y="117"/>
                  </a:lnTo>
                  <a:lnTo>
                    <a:pt x="309" y="85"/>
                  </a:lnTo>
                  <a:lnTo>
                    <a:pt x="312" y="56"/>
                  </a:lnTo>
                  <a:lnTo>
                    <a:pt x="323" y="34"/>
                  </a:lnTo>
                  <a:lnTo>
                    <a:pt x="322" y="7"/>
                  </a:lnTo>
                  <a:lnTo>
                    <a:pt x="312" y="0"/>
                  </a:lnTo>
                  <a:lnTo>
                    <a:pt x="298" y="17"/>
                  </a:lnTo>
                  <a:lnTo>
                    <a:pt x="259" y="18"/>
                  </a:lnTo>
                  <a:lnTo>
                    <a:pt x="239" y="49"/>
                  </a:lnTo>
                  <a:lnTo>
                    <a:pt x="241" y="65"/>
                  </a:lnTo>
                  <a:lnTo>
                    <a:pt x="237" y="76"/>
                  </a:lnTo>
                  <a:lnTo>
                    <a:pt x="221" y="81"/>
                  </a:lnTo>
                  <a:lnTo>
                    <a:pt x="160" y="169"/>
                  </a:lnTo>
                  <a:lnTo>
                    <a:pt x="153" y="164"/>
                  </a:lnTo>
                  <a:lnTo>
                    <a:pt x="135" y="158"/>
                  </a:lnTo>
                  <a:lnTo>
                    <a:pt x="100" y="162"/>
                  </a:lnTo>
                  <a:lnTo>
                    <a:pt x="88" y="177"/>
                  </a:lnTo>
                  <a:lnTo>
                    <a:pt x="87" y="213"/>
                  </a:lnTo>
                  <a:lnTo>
                    <a:pt x="92" y="224"/>
                  </a:lnTo>
                  <a:lnTo>
                    <a:pt x="153" y="254"/>
                  </a:lnTo>
                  <a:lnTo>
                    <a:pt x="184" y="274"/>
                  </a:lnTo>
                  <a:lnTo>
                    <a:pt x="188" y="293"/>
                  </a:lnTo>
                  <a:lnTo>
                    <a:pt x="173" y="316"/>
                  </a:lnTo>
                  <a:lnTo>
                    <a:pt x="182" y="344"/>
                  </a:lnTo>
                  <a:lnTo>
                    <a:pt x="176" y="357"/>
                  </a:lnTo>
                  <a:lnTo>
                    <a:pt x="132" y="360"/>
                  </a:lnTo>
                  <a:lnTo>
                    <a:pt x="123" y="367"/>
                  </a:lnTo>
                  <a:lnTo>
                    <a:pt x="126" y="374"/>
                  </a:lnTo>
                  <a:lnTo>
                    <a:pt x="126" y="386"/>
                  </a:lnTo>
                  <a:lnTo>
                    <a:pt x="91" y="391"/>
                  </a:lnTo>
                  <a:lnTo>
                    <a:pt x="72" y="381"/>
                  </a:lnTo>
                  <a:lnTo>
                    <a:pt x="48" y="381"/>
                  </a:lnTo>
                  <a:lnTo>
                    <a:pt x="45" y="386"/>
                  </a:lnTo>
                  <a:lnTo>
                    <a:pt x="48" y="399"/>
                  </a:lnTo>
                  <a:lnTo>
                    <a:pt x="37" y="413"/>
                  </a:lnTo>
                  <a:lnTo>
                    <a:pt x="34" y="427"/>
                  </a:lnTo>
                  <a:lnTo>
                    <a:pt x="56" y="445"/>
                  </a:lnTo>
                  <a:lnTo>
                    <a:pt x="39" y="479"/>
                  </a:lnTo>
                  <a:lnTo>
                    <a:pt x="46" y="495"/>
                  </a:lnTo>
                  <a:lnTo>
                    <a:pt x="45" y="504"/>
                  </a:lnTo>
                  <a:lnTo>
                    <a:pt x="19" y="504"/>
                  </a:lnTo>
                  <a:lnTo>
                    <a:pt x="0" y="512"/>
                  </a:lnTo>
                  <a:lnTo>
                    <a:pt x="15" y="533"/>
                  </a:lnTo>
                  <a:lnTo>
                    <a:pt x="5" y="559"/>
                  </a:lnTo>
                  <a:lnTo>
                    <a:pt x="21" y="562"/>
                  </a:lnTo>
                  <a:lnTo>
                    <a:pt x="23" y="579"/>
                  </a:lnTo>
                  <a:lnTo>
                    <a:pt x="36" y="580"/>
                  </a:lnTo>
                  <a:lnTo>
                    <a:pt x="83" y="571"/>
                  </a:lnTo>
                  <a:lnTo>
                    <a:pt x="92" y="575"/>
                  </a:lnTo>
                  <a:lnTo>
                    <a:pt x="95" y="588"/>
                  </a:lnTo>
                  <a:lnTo>
                    <a:pt x="115" y="593"/>
                  </a:lnTo>
                  <a:lnTo>
                    <a:pt x="157" y="615"/>
                  </a:lnTo>
                  <a:lnTo>
                    <a:pt x="182" y="605"/>
                  </a:lnTo>
                  <a:lnTo>
                    <a:pt x="233" y="624"/>
                  </a:lnTo>
                  <a:lnTo>
                    <a:pt x="245" y="639"/>
                  </a:lnTo>
                  <a:lnTo>
                    <a:pt x="270" y="632"/>
                  </a:lnTo>
                  <a:lnTo>
                    <a:pt x="267" y="605"/>
                  </a:lnTo>
                  <a:lnTo>
                    <a:pt x="262" y="597"/>
                  </a:lnTo>
                  <a:lnTo>
                    <a:pt x="267" y="575"/>
                  </a:lnTo>
                  <a:lnTo>
                    <a:pt x="294" y="562"/>
                  </a:lnTo>
                  <a:lnTo>
                    <a:pt x="302" y="551"/>
                  </a:lnTo>
                  <a:lnTo>
                    <a:pt x="287" y="545"/>
                  </a:lnTo>
                  <a:lnTo>
                    <a:pt x="270" y="541"/>
                  </a:lnTo>
                  <a:lnTo>
                    <a:pt x="253" y="525"/>
                  </a:lnTo>
                  <a:lnTo>
                    <a:pt x="262" y="518"/>
                  </a:lnTo>
                  <a:lnTo>
                    <a:pt x="317" y="518"/>
                  </a:lnTo>
                  <a:lnTo>
                    <a:pt x="329" y="518"/>
                  </a:lnTo>
                  <a:lnTo>
                    <a:pt x="337" y="524"/>
                  </a:lnTo>
                  <a:lnTo>
                    <a:pt x="353" y="510"/>
                  </a:lnTo>
                  <a:lnTo>
                    <a:pt x="353" y="488"/>
                  </a:lnTo>
                  <a:lnTo>
                    <a:pt x="303" y="413"/>
                  </a:lnTo>
                  <a:lnTo>
                    <a:pt x="303" y="403"/>
                  </a:lnTo>
                </a:path>
              </a:pathLst>
            </a:custGeom>
            <a:grpFill/>
            <a:ln w="9525">
              <a:solidFill>
                <a:srgbClr val="FFFFFF"/>
              </a:solidFill>
              <a:round/>
            </a:ln>
          </p:spPr>
          <p:txBody>
            <a:bodyPr/>
            <a:lstStyle/>
            <a:p>
              <a:endParaRPr lang="zh-CN" altLang="en-US" dirty="0">
                <a:solidFill>
                  <a:srgbClr val="C00000"/>
                </a:solidFill>
                <a:ea typeface="微软雅黑" pitchFamily="34" charset="-122"/>
              </a:endParaRPr>
            </a:p>
          </p:txBody>
        </p:sp>
        <p:sp>
          <p:nvSpPr>
            <p:cNvPr id="13" name="tianjin"/>
            <p:cNvSpPr>
              <a:spLocks noChangeAspect="1"/>
            </p:cNvSpPr>
            <p:nvPr/>
          </p:nvSpPr>
          <p:spPr bwMode="auto">
            <a:xfrm>
              <a:off x="3010006" y="1215516"/>
              <a:ext cx="75962" cy="147038"/>
            </a:xfrm>
            <a:custGeom>
              <a:avLst/>
              <a:gdLst>
                <a:gd name="T0" fmla="*/ 2147483647 w 74"/>
                <a:gd name="T1" fmla="*/ 2147483647 h 134"/>
                <a:gd name="T2" fmla="*/ 2147483647 w 74"/>
                <a:gd name="T3" fmla="*/ 2147483647 h 134"/>
                <a:gd name="T4" fmla="*/ 2147483647 w 74"/>
                <a:gd name="T5" fmla="*/ 2147483647 h 134"/>
                <a:gd name="T6" fmla="*/ 2147483647 w 74"/>
                <a:gd name="T7" fmla="*/ 2147483647 h 134"/>
                <a:gd name="T8" fmla="*/ 0 w 74"/>
                <a:gd name="T9" fmla="*/ 2147483647 h 134"/>
                <a:gd name="T10" fmla="*/ 2147483647 w 74"/>
                <a:gd name="T11" fmla="*/ 2147483647 h 134"/>
                <a:gd name="T12" fmla="*/ 2147483647 w 74"/>
                <a:gd name="T13" fmla="*/ 2147483647 h 134"/>
                <a:gd name="T14" fmla="*/ 2147483647 w 74"/>
                <a:gd name="T15" fmla="*/ 2147483647 h 134"/>
                <a:gd name="T16" fmla="*/ 2147483647 w 74"/>
                <a:gd name="T17" fmla="*/ 0 h 134"/>
                <a:gd name="T18" fmla="*/ 2147483647 w 74"/>
                <a:gd name="T19" fmla="*/ 2147483647 h 134"/>
                <a:gd name="T20" fmla="*/ 2147483647 w 74"/>
                <a:gd name="T21" fmla="*/ 2147483647 h 134"/>
                <a:gd name="T22" fmla="*/ 2147483647 w 74"/>
                <a:gd name="T23" fmla="*/ 2147483647 h 134"/>
                <a:gd name="T24" fmla="*/ 2147483647 w 74"/>
                <a:gd name="T25" fmla="*/ 2147483647 h 134"/>
                <a:gd name="T26" fmla="*/ 2147483647 w 74"/>
                <a:gd name="T27" fmla="*/ 2147483647 h 134"/>
                <a:gd name="T28" fmla="*/ 2147483647 w 74"/>
                <a:gd name="T29" fmla="*/ 2147483647 h 134"/>
                <a:gd name="T30" fmla="*/ 2147483647 w 74"/>
                <a:gd name="T31" fmla="*/ 2147483647 h 134"/>
                <a:gd name="T32" fmla="*/ 2147483647 w 74"/>
                <a:gd name="T33" fmla="*/ 2147483647 h 134"/>
                <a:gd name="T34" fmla="*/ 2147483647 w 74"/>
                <a:gd name="T35" fmla="*/ 2147483647 h 1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4"/>
                <a:gd name="T55" fmla="*/ 0 h 134"/>
                <a:gd name="T56" fmla="*/ 74 w 74"/>
                <a:gd name="T57" fmla="*/ 134 h 13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4" h="134">
                  <a:moveTo>
                    <a:pt x="60" y="124"/>
                  </a:moveTo>
                  <a:lnTo>
                    <a:pt x="39" y="133"/>
                  </a:lnTo>
                  <a:lnTo>
                    <a:pt x="3" y="123"/>
                  </a:lnTo>
                  <a:lnTo>
                    <a:pt x="1" y="114"/>
                  </a:lnTo>
                  <a:lnTo>
                    <a:pt x="0" y="55"/>
                  </a:lnTo>
                  <a:lnTo>
                    <a:pt x="23" y="44"/>
                  </a:lnTo>
                  <a:lnTo>
                    <a:pt x="19" y="33"/>
                  </a:lnTo>
                  <a:lnTo>
                    <a:pt x="25" y="11"/>
                  </a:lnTo>
                  <a:lnTo>
                    <a:pt x="27" y="0"/>
                  </a:lnTo>
                  <a:lnTo>
                    <a:pt x="40" y="6"/>
                  </a:lnTo>
                  <a:lnTo>
                    <a:pt x="46" y="26"/>
                  </a:lnTo>
                  <a:lnTo>
                    <a:pt x="43" y="39"/>
                  </a:lnTo>
                  <a:lnTo>
                    <a:pt x="70" y="57"/>
                  </a:lnTo>
                  <a:lnTo>
                    <a:pt x="73" y="71"/>
                  </a:lnTo>
                  <a:lnTo>
                    <a:pt x="58" y="83"/>
                  </a:lnTo>
                  <a:lnTo>
                    <a:pt x="53" y="107"/>
                  </a:lnTo>
                  <a:lnTo>
                    <a:pt x="60" y="124"/>
                  </a:lnTo>
                </a:path>
              </a:pathLst>
            </a:custGeom>
            <a:grpFill/>
            <a:ln w="9525">
              <a:solidFill>
                <a:srgbClr val="FFFFFF"/>
              </a:solidFill>
              <a:round/>
            </a:ln>
          </p:spPr>
          <p:txBody>
            <a:bodyPr/>
            <a:lstStyle/>
            <a:p>
              <a:endParaRPr lang="zh-CN" altLang="en-US" dirty="0">
                <a:solidFill>
                  <a:srgbClr val="C00000"/>
                </a:solidFill>
                <a:ea typeface="微软雅黑" pitchFamily="34" charset="-122"/>
              </a:endParaRPr>
            </a:p>
          </p:txBody>
        </p:sp>
        <p:sp>
          <p:nvSpPr>
            <p:cNvPr id="14" name="hebei"/>
            <p:cNvSpPr>
              <a:spLocks noChangeAspect="1"/>
            </p:cNvSpPr>
            <p:nvPr/>
          </p:nvSpPr>
          <p:spPr bwMode="auto">
            <a:xfrm>
              <a:off x="2782119" y="1019465"/>
              <a:ext cx="427288" cy="568548"/>
            </a:xfrm>
            <a:custGeom>
              <a:avLst/>
              <a:gdLst>
                <a:gd name="T0" fmla="*/ 2147483647 w 384"/>
                <a:gd name="T1" fmla="*/ 2147483647 h 552"/>
                <a:gd name="T2" fmla="*/ 2147483647 w 384"/>
                <a:gd name="T3" fmla="*/ 2147483647 h 552"/>
                <a:gd name="T4" fmla="*/ 2147483647 w 384"/>
                <a:gd name="T5" fmla="*/ 2147483647 h 552"/>
                <a:gd name="T6" fmla="*/ 2147483647 w 384"/>
                <a:gd name="T7" fmla="*/ 2147483647 h 552"/>
                <a:gd name="T8" fmla="*/ 2147483647 w 384"/>
                <a:gd name="T9" fmla="*/ 2147483647 h 552"/>
                <a:gd name="T10" fmla="*/ 2147483647 w 384"/>
                <a:gd name="T11" fmla="*/ 2147483647 h 552"/>
                <a:gd name="T12" fmla="*/ 2147483647 w 384"/>
                <a:gd name="T13" fmla="*/ 2147483647 h 552"/>
                <a:gd name="T14" fmla="*/ 2147483647 w 384"/>
                <a:gd name="T15" fmla="*/ 2147483647 h 552"/>
                <a:gd name="T16" fmla="*/ 2147483647 w 384"/>
                <a:gd name="T17" fmla="*/ 2147483647 h 552"/>
                <a:gd name="T18" fmla="*/ 2147483647 w 384"/>
                <a:gd name="T19" fmla="*/ 2147483647 h 552"/>
                <a:gd name="T20" fmla="*/ 2147483647 w 384"/>
                <a:gd name="T21" fmla="*/ 2147483647 h 552"/>
                <a:gd name="T22" fmla="*/ 2147483647 w 384"/>
                <a:gd name="T23" fmla="*/ 2147483647 h 552"/>
                <a:gd name="T24" fmla="*/ 2147483647 w 384"/>
                <a:gd name="T25" fmla="*/ 2147483647 h 552"/>
                <a:gd name="T26" fmla="*/ 2147483647 w 384"/>
                <a:gd name="T27" fmla="*/ 2147483647 h 552"/>
                <a:gd name="T28" fmla="*/ 2147483647 w 384"/>
                <a:gd name="T29" fmla="*/ 2147483647 h 552"/>
                <a:gd name="T30" fmla="*/ 2147483647 w 384"/>
                <a:gd name="T31" fmla="*/ 2147483647 h 552"/>
                <a:gd name="T32" fmla="*/ 2147483647 w 384"/>
                <a:gd name="T33" fmla="*/ 2147483647 h 552"/>
                <a:gd name="T34" fmla="*/ 2147483647 w 384"/>
                <a:gd name="T35" fmla="*/ 2147483647 h 552"/>
                <a:gd name="T36" fmla="*/ 2147483647 w 384"/>
                <a:gd name="T37" fmla="*/ 2147483647 h 552"/>
                <a:gd name="T38" fmla="*/ 2147483647 w 384"/>
                <a:gd name="T39" fmla="*/ 2147483647 h 552"/>
                <a:gd name="T40" fmla="*/ 2147483647 w 384"/>
                <a:gd name="T41" fmla="*/ 0 h 552"/>
                <a:gd name="T42" fmla="*/ 2147483647 w 384"/>
                <a:gd name="T43" fmla="*/ 2147483647 h 552"/>
                <a:gd name="T44" fmla="*/ 2147483647 w 384"/>
                <a:gd name="T45" fmla="*/ 2147483647 h 552"/>
                <a:gd name="T46" fmla="*/ 2147483647 w 384"/>
                <a:gd name="T47" fmla="*/ 2147483647 h 552"/>
                <a:gd name="T48" fmla="*/ 2147483647 w 384"/>
                <a:gd name="T49" fmla="*/ 2147483647 h 552"/>
                <a:gd name="T50" fmla="*/ 2147483647 w 384"/>
                <a:gd name="T51" fmla="*/ 2147483647 h 552"/>
                <a:gd name="T52" fmla="*/ 2147483647 w 384"/>
                <a:gd name="T53" fmla="*/ 2147483647 h 552"/>
                <a:gd name="T54" fmla="*/ 2147483647 w 384"/>
                <a:gd name="T55" fmla="*/ 2147483647 h 552"/>
                <a:gd name="T56" fmla="*/ 2147483647 w 384"/>
                <a:gd name="T57" fmla="*/ 2147483647 h 552"/>
                <a:gd name="T58" fmla="*/ 2147483647 w 384"/>
                <a:gd name="T59" fmla="*/ 2147483647 h 552"/>
                <a:gd name="T60" fmla="*/ 2147483647 w 384"/>
                <a:gd name="T61" fmla="*/ 2147483647 h 552"/>
                <a:gd name="T62" fmla="*/ 2147483647 w 384"/>
                <a:gd name="T63" fmla="*/ 2147483647 h 552"/>
                <a:gd name="T64" fmla="*/ 2147483647 w 384"/>
                <a:gd name="T65" fmla="*/ 2147483647 h 552"/>
                <a:gd name="T66" fmla="*/ 2147483647 w 384"/>
                <a:gd name="T67" fmla="*/ 2147483647 h 552"/>
                <a:gd name="T68" fmla="*/ 2147483647 w 384"/>
                <a:gd name="T69" fmla="*/ 2147483647 h 552"/>
                <a:gd name="T70" fmla="*/ 2147483647 w 384"/>
                <a:gd name="T71" fmla="*/ 2147483647 h 552"/>
                <a:gd name="T72" fmla="*/ 2147483647 w 384"/>
                <a:gd name="T73" fmla="*/ 2147483647 h 55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84"/>
                <a:gd name="T112" fmla="*/ 0 h 552"/>
                <a:gd name="T113" fmla="*/ 384 w 384"/>
                <a:gd name="T114" fmla="*/ 552 h 55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84" h="552">
                  <a:moveTo>
                    <a:pt x="149" y="543"/>
                  </a:moveTo>
                  <a:lnTo>
                    <a:pt x="152" y="534"/>
                  </a:lnTo>
                  <a:lnTo>
                    <a:pt x="140" y="511"/>
                  </a:lnTo>
                  <a:lnTo>
                    <a:pt x="185" y="431"/>
                  </a:lnTo>
                  <a:lnTo>
                    <a:pt x="225" y="394"/>
                  </a:lnTo>
                  <a:lnTo>
                    <a:pt x="255" y="385"/>
                  </a:lnTo>
                  <a:lnTo>
                    <a:pt x="282" y="351"/>
                  </a:lnTo>
                  <a:lnTo>
                    <a:pt x="272" y="344"/>
                  </a:lnTo>
                  <a:lnTo>
                    <a:pt x="262" y="318"/>
                  </a:lnTo>
                  <a:lnTo>
                    <a:pt x="241" y="327"/>
                  </a:lnTo>
                  <a:lnTo>
                    <a:pt x="205" y="317"/>
                  </a:lnTo>
                  <a:lnTo>
                    <a:pt x="203" y="308"/>
                  </a:lnTo>
                  <a:lnTo>
                    <a:pt x="202" y="249"/>
                  </a:lnTo>
                  <a:lnTo>
                    <a:pt x="183" y="257"/>
                  </a:lnTo>
                  <a:lnTo>
                    <a:pt x="172" y="267"/>
                  </a:lnTo>
                  <a:lnTo>
                    <a:pt x="149" y="261"/>
                  </a:lnTo>
                  <a:lnTo>
                    <a:pt x="116" y="265"/>
                  </a:lnTo>
                  <a:lnTo>
                    <a:pt x="111" y="251"/>
                  </a:lnTo>
                  <a:lnTo>
                    <a:pt x="114" y="223"/>
                  </a:lnTo>
                  <a:lnTo>
                    <a:pt x="138" y="195"/>
                  </a:lnTo>
                  <a:lnTo>
                    <a:pt x="143" y="165"/>
                  </a:lnTo>
                  <a:lnTo>
                    <a:pt x="168" y="141"/>
                  </a:lnTo>
                  <a:lnTo>
                    <a:pt x="211" y="164"/>
                  </a:lnTo>
                  <a:lnTo>
                    <a:pt x="221" y="164"/>
                  </a:lnTo>
                  <a:lnTo>
                    <a:pt x="229" y="194"/>
                  </a:lnTo>
                  <a:lnTo>
                    <a:pt x="242" y="200"/>
                  </a:lnTo>
                  <a:lnTo>
                    <a:pt x="248" y="220"/>
                  </a:lnTo>
                  <a:lnTo>
                    <a:pt x="245" y="233"/>
                  </a:lnTo>
                  <a:lnTo>
                    <a:pt x="272" y="251"/>
                  </a:lnTo>
                  <a:lnTo>
                    <a:pt x="275" y="265"/>
                  </a:lnTo>
                  <a:lnTo>
                    <a:pt x="298" y="276"/>
                  </a:lnTo>
                  <a:lnTo>
                    <a:pt x="351" y="246"/>
                  </a:lnTo>
                  <a:lnTo>
                    <a:pt x="351" y="228"/>
                  </a:lnTo>
                  <a:lnTo>
                    <a:pt x="383" y="183"/>
                  </a:lnTo>
                  <a:lnTo>
                    <a:pt x="360" y="151"/>
                  </a:lnTo>
                  <a:lnTo>
                    <a:pt x="343" y="150"/>
                  </a:lnTo>
                  <a:lnTo>
                    <a:pt x="313" y="129"/>
                  </a:lnTo>
                  <a:lnTo>
                    <a:pt x="323" y="97"/>
                  </a:lnTo>
                  <a:lnTo>
                    <a:pt x="275" y="92"/>
                  </a:lnTo>
                  <a:lnTo>
                    <a:pt x="255" y="61"/>
                  </a:lnTo>
                  <a:lnTo>
                    <a:pt x="257" y="45"/>
                  </a:lnTo>
                  <a:lnTo>
                    <a:pt x="217" y="0"/>
                  </a:lnTo>
                  <a:lnTo>
                    <a:pt x="190" y="13"/>
                  </a:lnTo>
                  <a:lnTo>
                    <a:pt x="168" y="35"/>
                  </a:lnTo>
                  <a:lnTo>
                    <a:pt x="176" y="52"/>
                  </a:lnTo>
                  <a:lnTo>
                    <a:pt x="170" y="63"/>
                  </a:lnTo>
                  <a:lnTo>
                    <a:pt x="138" y="64"/>
                  </a:lnTo>
                  <a:lnTo>
                    <a:pt x="123" y="78"/>
                  </a:lnTo>
                  <a:lnTo>
                    <a:pt x="111" y="73"/>
                  </a:lnTo>
                  <a:lnTo>
                    <a:pt x="98" y="86"/>
                  </a:lnTo>
                  <a:lnTo>
                    <a:pt x="68" y="107"/>
                  </a:lnTo>
                  <a:lnTo>
                    <a:pt x="55" y="98"/>
                  </a:lnTo>
                  <a:lnTo>
                    <a:pt x="55" y="68"/>
                  </a:lnTo>
                  <a:lnTo>
                    <a:pt x="44" y="63"/>
                  </a:lnTo>
                  <a:lnTo>
                    <a:pt x="28" y="69"/>
                  </a:lnTo>
                  <a:lnTo>
                    <a:pt x="7" y="113"/>
                  </a:lnTo>
                  <a:lnTo>
                    <a:pt x="0" y="154"/>
                  </a:lnTo>
                  <a:lnTo>
                    <a:pt x="24" y="194"/>
                  </a:lnTo>
                  <a:lnTo>
                    <a:pt x="44" y="212"/>
                  </a:lnTo>
                  <a:lnTo>
                    <a:pt x="44" y="246"/>
                  </a:lnTo>
                  <a:lnTo>
                    <a:pt x="58" y="274"/>
                  </a:lnTo>
                  <a:lnTo>
                    <a:pt x="52" y="304"/>
                  </a:lnTo>
                  <a:lnTo>
                    <a:pt x="20" y="326"/>
                  </a:lnTo>
                  <a:lnTo>
                    <a:pt x="5" y="373"/>
                  </a:lnTo>
                  <a:lnTo>
                    <a:pt x="31" y="403"/>
                  </a:lnTo>
                  <a:lnTo>
                    <a:pt x="50" y="440"/>
                  </a:lnTo>
                  <a:lnTo>
                    <a:pt x="39" y="459"/>
                  </a:lnTo>
                  <a:lnTo>
                    <a:pt x="36" y="484"/>
                  </a:lnTo>
                  <a:lnTo>
                    <a:pt x="24" y="501"/>
                  </a:lnTo>
                  <a:lnTo>
                    <a:pt x="18" y="520"/>
                  </a:lnTo>
                  <a:lnTo>
                    <a:pt x="36" y="541"/>
                  </a:lnTo>
                  <a:lnTo>
                    <a:pt x="109" y="551"/>
                  </a:lnTo>
                  <a:lnTo>
                    <a:pt x="138" y="539"/>
                  </a:lnTo>
                  <a:lnTo>
                    <a:pt x="149" y="543"/>
                  </a:lnTo>
                </a:path>
              </a:pathLst>
            </a:custGeom>
            <a:grpFill/>
            <a:ln w="9525">
              <a:solidFill>
                <a:srgbClr val="FFFFFF"/>
              </a:solidFill>
              <a:round/>
            </a:ln>
          </p:spPr>
          <p:txBody>
            <a:bodyPr/>
            <a:lstStyle/>
            <a:p>
              <a:endParaRPr lang="zh-CN" altLang="en-US" dirty="0">
                <a:solidFill>
                  <a:srgbClr val="C00000"/>
                </a:solidFill>
                <a:ea typeface="微软雅黑" pitchFamily="34" charset="-122"/>
              </a:endParaRPr>
            </a:p>
          </p:txBody>
        </p:sp>
        <p:sp>
          <p:nvSpPr>
            <p:cNvPr id="15" name="anhui"/>
            <p:cNvSpPr>
              <a:spLocks noChangeAspect="1"/>
            </p:cNvSpPr>
            <p:nvPr/>
          </p:nvSpPr>
          <p:spPr bwMode="auto">
            <a:xfrm>
              <a:off x="2943539" y="1695840"/>
              <a:ext cx="389307" cy="441115"/>
            </a:xfrm>
            <a:custGeom>
              <a:avLst/>
              <a:gdLst>
                <a:gd name="T0" fmla="*/ 2147483647 w 343"/>
                <a:gd name="T1" fmla="*/ 0 h 408"/>
                <a:gd name="T2" fmla="*/ 2147483647 w 343"/>
                <a:gd name="T3" fmla="*/ 2147483647 h 408"/>
                <a:gd name="T4" fmla="*/ 2147483647 w 343"/>
                <a:gd name="T5" fmla="*/ 2147483647 h 408"/>
                <a:gd name="T6" fmla="*/ 2147483647 w 343"/>
                <a:gd name="T7" fmla="*/ 2147483647 h 408"/>
                <a:gd name="T8" fmla="*/ 2147483647 w 343"/>
                <a:gd name="T9" fmla="*/ 2147483647 h 408"/>
                <a:gd name="T10" fmla="*/ 2147483647 w 343"/>
                <a:gd name="T11" fmla="*/ 2147483647 h 408"/>
                <a:gd name="T12" fmla="*/ 2147483647 w 343"/>
                <a:gd name="T13" fmla="*/ 2147483647 h 408"/>
                <a:gd name="T14" fmla="*/ 2147483647 w 343"/>
                <a:gd name="T15" fmla="*/ 2147483647 h 408"/>
                <a:gd name="T16" fmla="*/ 2147483647 w 343"/>
                <a:gd name="T17" fmla="*/ 2147483647 h 408"/>
                <a:gd name="T18" fmla="*/ 2147483647 w 343"/>
                <a:gd name="T19" fmla="*/ 2147483647 h 408"/>
                <a:gd name="T20" fmla="*/ 2147483647 w 343"/>
                <a:gd name="T21" fmla="*/ 2147483647 h 408"/>
                <a:gd name="T22" fmla="*/ 2147483647 w 343"/>
                <a:gd name="T23" fmla="*/ 2147483647 h 408"/>
                <a:gd name="T24" fmla="*/ 2147483647 w 343"/>
                <a:gd name="T25" fmla="*/ 2147483647 h 408"/>
                <a:gd name="T26" fmla="*/ 2147483647 w 343"/>
                <a:gd name="T27" fmla="*/ 2147483647 h 408"/>
                <a:gd name="T28" fmla="*/ 2147483647 w 343"/>
                <a:gd name="T29" fmla="*/ 2147483647 h 408"/>
                <a:gd name="T30" fmla="*/ 2147483647 w 343"/>
                <a:gd name="T31" fmla="*/ 2147483647 h 408"/>
                <a:gd name="T32" fmla="*/ 2147483647 w 343"/>
                <a:gd name="T33" fmla="*/ 2147483647 h 408"/>
                <a:gd name="T34" fmla="*/ 2147483647 w 343"/>
                <a:gd name="T35" fmla="*/ 2147483647 h 408"/>
                <a:gd name="T36" fmla="*/ 2147483647 w 343"/>
                <a:gd name="T37" fmla="*/ 2147483647 h 408"/>
                <a:gd name="T38" fmla="*/ 2147483647 w 343"/>
                <a:gd name="T39" fmla="*/ 2147483647 h 408"/>
                <a:gd name="T40" fmla="*/ 2147483647 w 343"/>
                <a:gd name="T41" fmla="*/ 2147483647 h 408"/>
                <a:gd name="T42" fmla="*/ 2147483647 w 343"/>
                <a:gd name="T43" fmla="*/ 2147483647 h 408"/>
                <a:gd name="T44" fmla="*/ 2147483647 w 343"/>
                <a:gd name="T45" fmla="*/ 2147483647 h 408"/>
                <a:gd name="T46" fmla="*/ 2147483647 w 343"/>
                <a:gd name="T47" fmla="*/ 2147483647 h 408"/>
                <a:gd name="T48" fmla="*/ 2147483647 w 343"/>
                <a:gd name="T49" fmla="*/ 2147483647 h 408"/>
                <a:gd name="T50" fmla="*/ 2147483647 w 343"/>
                <a:gd name="T51" fmla="*/ 2147483647 h 408"/>
                <a:gd name="T52" fmla="*/ 2147483647 w 343"/>
                <a:gd name="T53" fmla="*/ 2147483647 h 408"/>
                <a:gd name="T54" fmla="*/ 2147483647 w 343"/>
                <a:gd name="T55" fmla="*/ 2147483647 h 408"/>
                <a:gd name="T56" fmla="*/ 2147483647 w 343"/>
                <a:gd name="T57" fmla="*/ 2147483647 h 408"/>
                <a:gd name="T58" fmla="*/ 2147483647 w 343"/>
                <a:gd name="T59" fmla="*/ 2147483647 h 408"/>
                <a:gd name="T60" fmla="*/ 2147483647 w 343"/>
                <a:gd name="T61" fmla="*/ 2147483647 h 408"/>
                <a:gd name="T62" fmla="*/ 2147483647 w 343"/>
                <a:gd name="T63" fmla="*/ 2147483647 h 408"/>
                <a:gd name="T64" fmla="*/ 2147483647 w 343"/>
                <a:gd name="T65" fmla="*/ 2147483647 h 408"/>
                <a:gd name="T66" fmla="*/ 2147483647 w 343"/>
                <a:gd name="T67" fmla="*/ 2147483647 h 40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43"/>
                <a:gd name="T103" fmla="*/ 0 h 408"/>
                <a:gd name="T104" fmla="*/ 343 w 343"/>
                <a:gd name="T105" fmla="*/ 408 h 40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43" h="408">
                  <a:moveTo>
                    <a:pt x="70" y="3"/>
                  </a:moveTo>
                  <a:lnTo>
                    <a:pt x="82" y="0"/>
                  </a:lnTo>
                  <a:lnTo>
                    <a:pt x="123" y="16"/>
                  </a:lnTo>
                  <a:lnTo>
                    <a:pt x="142" y="35"/>
                  </a:lnTo>
                  <a:lnTo>
                    <a:pt x="174" y="44"/>
                  </a:lnTo>
                  <a:lnTo>
                    <a:pt x="188" y="55"/>
                  </a:lnTo>
                  <a:lnTo>
                    <a:pt x="206" y="52"/>
                  </a:lnTo>
                  <a:lnTo>
                    <a:pt x="210" y="59"/>
                  </a:lnTo>
                  <a:lnTo>
                    <a:pt x="204" y="99"/>
                  </a:lnTo>
                  <a:lnTo>
                    <a:pt x="221" y="108"/>
                  </a:lnTo>
                  <a:lnTo>
                    <a:pt x="231" y="123"/>
                  </a:lnTo>
                  <a:lnTo>
                    <a:pt x="258" y="129"/>
                  </a:lnTo>
                  <a:lnTo>
                    <a:pt x="268" y="111"/>
                  </a:lnTo>
                  <a:lnTo>
                    <a:pt x="285" y="112"/>
                  </a:lnTo>
                  <a:lnTo>
                    <a:pt x="297" y="127"/>
                  </a:lnTo>
                  <a:lnTo>
                    <a:pt x="295" y="141"/>
                  </a:lnTo>
                  <a:lnTo>
                    <a:pt x="261" y="145"/>
                  </a:lnTo>
                  <a:lnTo>
                    <a:pt x="261" y="159"/>
                  </a:lnTo>
                  <a:lnTo>
                    <a:pt x="261" y="170"/>
                  </a:lnTo>
                  <a:lnTo>
                    <a:pt x="248" y="184"/>
                  </a:lnTo>
                  <a:lnTo>
                    <a:pt x="258" y="200"/>
                  </a:lnTo>
                  <a:lnTo>
                    <a:pt x="285" y="220"/>
                  </a:lnTo>
                  <a:lnTo>
                    <a:pt x="287" y="242"/>
                  </a:lnTo>
                  <a:lnTo>
                    <a:pt x="342" y="247"/>
                  </a:lnTo>
                  <a:lnTo>
                    <a:pt x="342" y="277"/>
                  </a:lnTo>
                  <a:lnTo>
                    <a:pt x="331" y="291"/>
                  </a:lnTo>
                  <a:lnTo>
                    <a:pt x="339" y="306"/>
                  </a:lnTo>
                  <a:lnTo>
                    <a:pt x="332" y="315"/>
                  </a:lnTo>
                  <a:lnTo>
                    <a:pt x="311" y="319"/>
                  </a:lnTo>
                  <a:lnTo>
                    <a:pt x="302" y="332"/>
                  </a:lnTo>
                  <a:lnTo>
                    <a:pt x="303" y="364"/>
                  </a:lnTo>
                  <a:lnTo>
                    <a:pt x="276" y="402"/>
                  </a:lnTo>
                  <a:lnTo>
                    <a:pt x="270" y="407"/>
                  </a:lnTo>
                  <a:lnTo>
                    <a:pt x="256" y="394"/>
                  </a:lnTo>
                  <a:lnTo>
                    <a:pt x="216" y="394"/>
                  </a:lnTo>
                  <a:lnTo>
                    <a:pt x="200" y="376"/>
                  </a:lnTo>
                  <a:lnTo>
                    <a:pt x="169" y="406"/>
                  </a:lnTo>
                  <a:lnTo>
                    <a:pt x="157" y="401"/>
                  </a:lnTo>
                  <a:lnTo>
                    <a:pt x="171" y="377"/>
                  </a:lnTo>
                  <a:lnTo>
                    <a:pt x="169" y="369"/>
                  </a:lnTo>
                  <a:lnTo>
                    <a:pt x="157" y="366"/>
                  </a:lnTo>
                  <a:lnTo>
                    <a:pt x="120" y="386"/>
                  </a:lnTo>
                  <a:lnTo>
                    <a:pt x="85" y="319"/>
                  </a:lnTo>
                  <a:lnTo>
                    <a:pt x="96" y="299"/>
                  </a:lnTo>
                  <a:lnTo>
                    <a:pt x="93" y="291"/>
                  </a:lnTo>
                  <a:lnTo>
                    <a:pt x="75" y="286"/>
                  </a:lnTo>
                  <a:lnTo>
                    <a:pt x="43" y="267"/>
                  </a:lnTo>
                  <a:lnTo>
                    <a:pt x="56" y="242"/>
                  </a:lnTo>
                  <a:lnTo>
                    <a:pt x="75" y="233"/>
                  </a:lnTo>
                  <a:lnTo>
                    <a:pt x="78" y="212"/>
                  </a:lnTo>
                  <a:lnTo>
                    <a:pt x="72" y="175"/>
                  </a:lnTo>
                  <a:lnTo>
                    <a:pt x="68" y="171"/>
                  </a:lnTo>
                  <a:lnTo>
                    <a:pt x="49" y="190"/>
                  </a:lnTo>
                  <a:lnTo>
                    <a:pt x="21" y="168"/>
                  </a:lnTo>
                  <a:lnTo>
                    <a:pt x="0" y="142"/>
                  </a:lnTo>
                  <a:lnTo>
                    <a:pt x="21" y="127"/>
                  </a:lnTo>
                  <a:lnTo>
                    <a:pt x="27" y="102"/>
                  </a:lnTo>
                  <a:lnTo>
                    <a:pt x="39" y="92"/>
                  </a:lnTo>
                  <a:lnTo>
                    <a:pt x="37" y="57"/>
                  </a:lnTo>
                  <a:lnTo>
                    <a:pt x="46" y="51"/>
                  </a:lnTo>
                  <a:lnTo>
                    <a:pt x="63" y="61"/>
                  </a:lnTo>
                  <a:lnTo>
                    <a:pt x="75" y="75"/>
                  </a:lnTo>
                  <a:lnTo>
                    <a:pt x="96" y="61"/>
                  </a:lnTo>
                  <a:lnTo>
                    <a:pt x="104" y="52"/>
                  </a:lnTo>
                  <a:lnTo>
                    <a:pt x="100" y="35"/>
                  </a:lnTo>
                  <a:lnTo>
                    <a:pt x="75" y="20"/>
                  </a:lnTo>
                  <a:lnTo>
                    <a:pt x="70" y="3"/>
                  </a:lnTo>
                </a:path>
              </a:pathLst>
            </a:custGeom>
            <a:grpFill/>
            <a:ln w="9525">
              <a:solidFill>
                <a:srgbClr val="FFFFFF"/>
              </a:solidFill>
              <a:round/>
            </a:ln>
          </p:spPr>
          <p:txBody>
            <a:bodyPr/>
            <a:lstStyle/>
            <a:p>
              <a:endParaRPr lang="zh-CN" altLang="en-US" dirty="0">
                <a:solidFill>
                  <a:srgbClr val="C00000"/>
                </a:solidFill>
                <a:ea typeface="微软雅黑" pitchFamily="34" charset="-122"/>
              </a:endParaRPr>
            </a:p>
          </p:txBody>
        </p:sp>
        <p:sp>
          <p:nvSpPr>
            <p:cNvPr id="16" name="beijing"/>
            <p:cNvSpPr>
              <a:spLocks noChangeAspect="1"/>
            </p:cNvSpPr>
            <p:nvPr/>
          </p:nvSpPr>
          <p:spPr bwMode="auto">
            <a:xfrm>
              <a:off x="2905558" y="1166503"/>
              <a:ext cx="132934" cy="127433"/>
            </a:xfrm>
            <a:custGeom>
              <a:avLst/>
              <a:gdLst>
                <a:gd name="T0" fmla="*/ 2147483647 w 14"/>
                <a:gd name="T1" fmla="*/ 2147483647 h 14"/>
                <a:gd name="T2" fmla="*/ 2147483647 w 14"/>
                <a:gd name="T3" fmla="*/ 2147483647 h 14"/>
                <a:gd name="T4" fmla="*/ 2147483647 w 14"/>
                <a:gd name="T5" fmla="*/ 2147483647 h 14"/>
                <a:gd name="T6" fmla="*/ 2147483647 w 14"/>
                <a:gd name="T7" fmla="*/ 2147483647 h 14"/>
                <a:gd name="T8" fmla="*/ 2147483647 w 14"/>
                <a:gd name="T9" fmla="*/ 2147483647 h 14"/>
                <a:gd name="T10" fmla="*/ 2147483647 w 14"/>
                <a:gd name="T11" fmla="*/ 2147483647 h 14"/>
                <a:gd name="T12" fmla="*/ 2147483647 w 14"/>
                <a:gd name="T13" fmla="*/ 2147483647 h 14"/>
                <a:gd name="T14" fmla="*/ 2147483647 w 14"/>
                <a:gd name="T15" fmla="*/ 0 h 14"/>
                <a:gd name="T16" fmla="*/ 2147483647 w 14"/>
                <a:gd name="T17" fmla="*/ 2147483647 h 14"/>
                <a:gd name="T18" fmla="*/ 2147483647 w 14"/>
                <a:gd name="T19" fmla="*/ 2147483647 h 14"/>
                <a:gd name="T20" fmla="*/ 0 w 14"/>
                <a:gd name="T21" fmla="*/ 2147483647 h 14"/>
                <a:gd name="T22" fmla="*/ 0 w 14"/>
                <a:gd name="T23" fmla="*/ 2147483647 h 14"/>
                <a:gd name="T24" fmla="*/ 2147483647 w 14"/>
                <a:gd name="T25" fmla="*/ 2147483647 h 14"/>
                <a:gd name="T26" fmla="*/ 2147483647 w 14"/>
                <a:gd name="T27" fmla="*/ 2147483647 h 14"/>
                <a:gd name="T28" fmla="*/ 2147483647 w 14"/>
                <a:gd name="T29" fmla="*/ 2147483647 h 14"/>
                <a:gd name="T30" fmla="*/ 2147483647 w 14"/>
                <a:gd name="T31" fmla="*/ 2147483647 h 14"/>
                <a:gd name="T32" fmla="*/ 2147483647 w 14"/>
                <a:gd name="T33" fmla="*/ 2147483647 h 14"/>
                <a:gd name="T34" fmla="*/ 2147483647 w 14"/>
                <a:gd name="T35" fmla="*/ 2147483647 h 1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
                <a:gd name="T55" fmla="*/ 0 h 14"/>
                <a:gd name="T56" fmla="*/ 14 w 14"/>
                <a:gd name="T57" fmla="*/ 14 h 1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 h="14">
                  <a:moveTo>
                    <a:pt x="11" y="12"/>
                  </a:moveTo>
                  <a:lnTo>
                    <a:pt x="12" y="10"/>
                  </a:lnTo>
                  <a:lnTo>
                    <a:pt x="13" y="10"/>
                  </a:lnTo>
                  <a:lnTo>
                    <a:pt x="14" y="7"/>
                  </a:lnTo>
                  <a:lnTo>
                    <a:pt x="14" y="6"/>
                  </a:lnTo>
                  <a:lnTo>
                    <a:pt x="13" y="3"/>
                  </a:lnTo>
                  <a:lnTo>
                    <a:pt x="12" y="3"/>
                  </a:lnTo>
                  <a:lnTo>
                    <a:pt x="7" y="0"/>
                  </a:lnTo>
                  <a:lnTo>
                    <a:pt x="4" y="3"/>
                  </a:lnTo>
                  <a:lnTo>
                    <a:pt x="3" y="6"/>
                  </a:lnTo>
                  <a:lnTo>
                    <a:pt x="0" y="9"/>
                  </a:lnTo>
                  <a:lnTo>
                    <a:pt x="0" y="12"/>
                  </a:lnTo>
                  <a:lnTo>
                    <a:pt x="1" y="14"/>
                  </a:lnTo>
                  <a:lnTo>
                    <a:pt x="4" y="13"/>
                  </a:lnTo>
                  <a:lnTo>
                    <a:pt x="7" y="14"/>
                  </a:lnTo>
                  <a:lnTo>
                    <a:pt x="8" y="13"/>
                  </a:lnTo>
                  <a:lnTo>
                    <a:pt x="11" y="12"/>
                  </a:lnTo>
                </a:path>
              </a:pathLst>
            </a:custGeom>
            <a:grpFill/>
            <a:ln w="9525">
              <a:solidFill>
                <a:srgbClr val="FFFFFF"/>
              </a:solidFill>
              <a:round/>
            </a:ln>
          </p:spPr>
          <p:txBody>
            <a:bodyPr/>
            <a:lstStyle/>
            <a:p>
              <a:endParaRPr lang="zh-CN" altLang="en-US" dirty="0">
                <a:solidFill>
                  <a:srgbClr val="C00000"/>
                </a:solidFill>
                <a:ea typeface="微软雅黑" pitchFamily="34" charset="-122"/>
              </a:endParaRPr>
            </a:p>
          </p:txBody>
        </p:sp>
        <p:sp>
          <p:nvSpPr>
            <p:cNvPr id="17" name="sichuan"/>
            <p:cNvSpPr>
              <a:spLocks noChangeAspect="1"/>
            </p:cNvSpPr>
            <p:nvPr/>
          </p:nvSpPr>
          <p:spPr bwMode="auto">
            <a:xfrm>
              <a:off x="1614199" y="1803668"/>
              <a:ext cx="873566" cy="695981"/>
            </a:xfrm>
            <a:custGeom>
              <a:avLst/>
              <a:gdLst>
                <a:gd name="T0" fmla="*/ 2147483647 w 92"/>
                <a:gd name="T1" fmla="*/ 2147483647 h 76"/>
                <a:gd name="T2" fmla="*/ 2147483647 w 92"/>
                <a:gd name="T3" fmla="*/ 2147483647 h 76"/>
                <a:gd name="T4" fmla="*/ 2147483647 w 92"/>
                <a:gd name="T5" fmla="*/ 0 h 76"/>
                <a:gd name="T6" fmla="*/ 2147483647 w 92"/>
                <a:gd name="T7" fmla="*/ 2147483647 h 76"/>
                <a:gd name="T8" fmla="*/ 2147483647 w 92"/>
                <a:gd name="T9" fmla="*/ 2147483647 h 76"/>
                <a:gd name="T10" fmla="*/ 2147483647 w 92"/>
                <a:gd name="T11" fmla="*/ 2147483647 h 76"/>
                <a:gd name="T12" fmla="*/ 2147483647 w 92"/>
                <a:gd name="T13" fmla="*/ 2147483647 h 76"/>
                <a:gd name="T14" fmla="*/ 2147483647 w 92"/>
                <a:gd name="T15" fmla="*/ 2147483647 h 76"/>
                <a:gd name="T16" fmla="*/ 2147483647 w 92"/>
                <a:gd name="T17" fmla="*/ 2147483647 h 76"/>
                <a:gd name="T18" fmla="*/ 2147483647 w 92"/>
                <a:gd name="T19" fmla="*/ 2147483647 h 76"/>
                <a:gd name="T20" fmla="*/ 2147483647 w 92"/>
                <a:gd name="T21" fmla="*/ 2147483647 h 76"/>
                <a:gd name="T22" fmla="*/ 2147483647 w 92"/>
                <a:gd name="T23" fmla="*/ 2147483647 h 76"/>
                <a:gd name="T24" fmla="*/ 2147483647 w 92"/>
                <a:gd name="T25" fmla="*/ 2147483647 h 76"/>
                <a:gd name="T26" fmla="*/ 2147483647 w 92"/>
                <a:gd name="T27" fmla="*/ 2147483647 h 76"/>
                <a:gd name="T28" fmla="*/ 2147483647 w 92"/>
                <a:gd name="T29" fmla="*/ 2147483647 h 76"/>
                <a:gd name="T30" fmla="*/ 2147483647 w 92"/>
                <a:gd name="T31" fmla="*/ 2147483647 h 76"/>
                <a:gd name="T32" fmla="*/ 2147483647 w 92"/>
                <a:gd name="T33" fmla="*/ 2147483647 h 76"/>
                <a:gd name="T34" fmla="*/ 2147483647 w 92"/>
                <a:gd name="T35" fmla="*/ 2147483647 h 76"/>
                <a:gd name="T36" fmla="*/ 2147483647 w 92"/>
                <a:gd name="T37" fmla="*/ 2147483647 h 76"/>
                <a:gd name="T38" fmla="*/ 2147483647 w 92"/>
                <a:gd name="T39" fmla="*/ 2147483647 h 76"/>
                <a:gd name="T40" fmla="*/ 2147483647 w 92"/>
                <a:gd name="T41" fmla="*/ 2147483647 h 76"/>
                <a:gd name="T42" fmla="*/ 2147483647 w 92"/>
                <a:gd name="T43" fmla="*/ 2147483647 h 76"/>
                <a:gd name="T44" fmla="*/ 2147483647 w 92"/>
                <a:gd name="T45" fmla="*/ 2147483647 h 76"/>
                <a:gd name="T46" fmla="*/ 2147483647 w 92"/>
                <a:gd name="T47" fmla="*/ 2147483647 h 76"/>
                <a:gd name="T48" fmla="*/ 2147483647 w 92"/>
                <a:gd name="T49" fmla="*/ 2147483647 h 76"/>
                <a:gd name="T50" fmla="*/ 2147483647 w 92"/>
                <a:gd name="T51" fmla="*/ 2147483647 h 76"/>
                <a:gd name="T52" fmla="*/ 2147483647 w 92"/>
                <a:gd name="T53" fmla="*/ 2147483647 h 76"/>
                <a:gd name="T54" fmla="*/ 2147483647 w 92"/>
                <a:gd name="T55" fmla="*/ 2147483647 h 76"/>
                <a:gd name="T56" fmla="*/ 2147483647 w 92"/>
                <a:gd name="T57" fmla="*/ 2147483647 h 76"/>
                <a:gd name="T58" fmla="*/ 2147483647 w 92"/>
                <a:gd name="T59" fmla="*/ 2147483647 h 76"/>
                <a:gd name="T60" fmla="*/ 2147483647 w 92"/>
                <a:gd name="T61" fmla="*/ 2147483647 h 76"/>
                <a:gd name="T62" fmla="*/ 2147483647 w 92"/>
                <a:gd name="T63" fmla="*/ 2147483647 h 76"/>
                <a:gd name="T64" fmla="*/ 2147483647 w 92"/>
                <a:gd name="T65" fmla="*/ 2147483647 h 76"/>
                <a:gd name="T66" fmla="*/ 2147483647 w 92"/>
                <a:gd name="T67" fmla="*/ 2147483647 h 76"/>
                <a:gd name="T68" fmla="*/ 2147483647 w 92"/>
                <a:gd name="T69" fmla="*/ 2147483647 h 76"/>
                <a:gd name="T70" fmla="*/ 2147483647 w 92"/>
                <a:gd name="T71" fmla="*/ 2147483647 h 76"/>
                <a:gd name="T72" fmla="*/ 2147483647 w 92"/>
                <a:gd name="T73" fmla="*/ 2147483647 h 76"/>
                <a:gd name="T74" fmla="*/ 2147483647 w 92"/>
                <a:gd name="T75" fmla="*/ 2147483647 h 76"/>
                <a:gd name="T76" fmla="*/ 2147483647 w 92"/>
                <a:gd name="T77" fmla="*/ 2147483647 h 76"/>
                <a:gd name="T78" fmla="*/ 2147483647 w 92"/>
                <a:gd name="T79" fmla="*/ 2147483647 h 76"/>
                <a:gd name="T80" fmla="*/ 2147483647 w 92"/>
                <a:gd name="T81" fmla="*/ 2147483647 h 76"/>
                <a:gd name="T82" fmla="*/ 2147483647 w 92"/>
                <a:gd name="T83" fmla="*/ 2147483647 h 76"/>
                <a:gd name="T84" fmla="*/ 2147483647 w 92"/>
                <a:gd name="T85" fmla="*/ 2147483647 h 76"/>
                <a:gd name="T86" fmla="*/ 2147483647 w 92"/>
                <a:gd name="T87" fmla="*/ 2147483647 h 76"/>
                <a:gd name="T88" fmla="*/ 2147483647 w 92"/>
                <a:gd name="T89" fmla="*/ 2147483647 h 76"/>
                <a:gd name="T90" fmla="*/ 2147483647 w 92"/>
                <a:gd name="T91" fmla="*/ 2147483647 h 76"/>
                <a:gd name="T92" fmla="*/ 2147483647 w 92"/>
                <a:gd name="T93" fmla="*/ 2147483647 h 76"/>
                <a:gd name="T94" fmla="*/ 0 w 92"/>
                <a:gd name="T95" fmla="*/ 2147483647 h 76"/>
                <a:gd name="T96" fmla="*/ 2147483647 w 92"/>
                <a:gd name="T97" fmla="*/ 2147483647 h 76"/>
                <a:gd name="T98" fmla="*/ 2147483647 w 92"/>
                <a:gd name="T99" fmla="*/ 2147483647 h 76"/>
                <a:gd name="T100" fmla="*/ 2147483647 w 92"/>
                <a:gd name="T101" fmla="*/ 2147483647 h 76"/>
                <a:gd name="T102" fmla="*/ 2147483647 w 92"/>
                <a:gd name="T103" fmla="*/ 2147483647 h 76"/>
                <a:gd name="T104" fmla="*/ 2147483647 w 92"/>
                <a:gd name="T105" fmla="*/ 2147483647 h 76"/>
                <a:gd name="T106" fmla="*/ 2147483647 w 92"/>
                <a:gd name="T107" fmla="*/ 2147483647 h 76"/>
                <a:gd name="T108" fmla="*/ 2147483647 w 92"/>
                <a:gd name="T109" fmla="*/ 2147483647 h 76"/>
                <a:gd name="T110" fmla="*/ 2147483647 w 92"/>
                <a:gd name="T111" fmla="*/ 2147483647 h 7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2"/>
                <a:gd name="T169" fmla="*/ 0 h 76"/>
                <a:gd name="T170" fmla="*/ 92 w 92"/>
                <a:gd name="T171" fmla="*/ 76 h 7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2" h="76">
                  <a:moveTo>
                    <a:pt x="39" y="9"/>
                  </a:moveTo>
                  <a:lnTo>
                    <a:pt x="40" y="6"/>
                  </a:lnTo>
                  <a:lnTo>
                    <a:pt x="39" y="5"/>
                  </a:lnTo>
                  <a:lnTo>
                    <a:pt x="39" y="2"/>
                  </a:lnTo>
                  <a:lnTo>
                    <a:pt x="44" y="0"/>
                  </a:lnTo>
                  <a:lnTo>
                    <a:pt x="46" y="0"/>
                  </a:lnTo>
                  <a:lnTo>
                    <a:pt x="46" y="2"/>
                  </a:lnTo>
                  <a:lnTo>
                    <a:pt x="47" y="4"/>
                  </a:lnTo>
                  <a:lnTo>
                    <a:pt x="49" y="6"/>
                  </a:lnTo>
                  <a:lnTo>
                    <a:pt x="53" y="9"/>
                  </a:lnTo>
                  <a:lnTo>
                    <a:pt x="55" y="8"/>
                  </a:lnTo>
                  <a:lnTo>
                    <a:pt x="56" y="9"/>
                  </a:lnTo>
                  <a:lnTo>
                    <a:pt x="56" y="13"/>
                  </a:lnTo>
                  <a:lnTo>
                    <a:pt x="59" y="14"/>
                  </a:lnTo>
                  <a:lnTo>
                    <a:pt x="64" y="15"/>
                  </a:lnTo>
                  <a:lnTo>
                    <a:pt x="65" y="14"/>
                  </a:lnTo>
                  <a:lnTo>
                    <a:pt x="65" y="12"/>
                  </a:lnTo>
                  <a:lnTo>
                    <a:pt x="68" y="11"/>
                  </a:lnTo>
                  <a:lnTo>
                    <a:pt x="70" y="12"/>
                  </a:lnTo>
                  <a:lnTo>
                    <a:pt x="70" y="14"/>
                  </a:lnTo>
                  <a:lnTo>
                    <a:pt x="72" y="14"/>
                  </a:lnTo>
                  <a:lnTo>
                    <a:pt x="77" y="13"/>
                  </a:lnTo>
                  <a:lnTo>
                    <a:pt x="78" y="13"/>
                  </a:lnTo>
                  <a:lnTo>
                    <a:pt x="79" y="15"/>
                  </a:lnTo>
                  <a:lnTo>
                    <a:pt x="81" y="15"/>
                  </a:lnTo>
                  <a:lnTo>
                    <a:pt x="86" y="18"/>
                  </a:lnTo>
                  <a:lnTo>
                    <a:pt x="89" y="17"/>
                  </a:lnTo>
                  <a:lnTo>
                    <a:pt x="92" y="19"/>
                  </a:lnTo>
                  <a:lnTo>
                    <a:pt x="90" y="19"/>
                  </a:lnTo>
                  <a:lnTo>
                    <a:pt x="91" y="19"/>
                  </a:lnTo>
                  <a:lnTo>
                    <a:pt x="90" y="20"/>
                  </a:lnTo>
                  <a:lnTo>
                    <a:pt x="90" y="22"/>
                  </a:lnTo>
                  <a:lnTo>
                    <a:pt x="89" y="24"/>
                  </a:lnTo>
                  <a:lnTo>
                    <a:pt x="88" y="26"/>
                  </a:lnTo>
                  <a:lnTo>
                    <a:pt x="88" y="28"/>
                  </a:lnTo>
                  <a:lnTo>
                    <a:pt x="85" y="29"/>
                  </a:lnTo>
                  <a:lnTo>
                    <a:pt x="84" y="30"/>
                  </a:lnTo>
                  <a:lnTo>
                    <a:pt x="83" y="31"/>
                  </a:lnTo>
                  <a:lnTo>
                    <a:pt x="82" y="33"/>
                  </a:lnTo>
                  <a:lnTo>
                    <a:pt x="80" y="35"/>
                  </a:lnTo>
                  <a:lnTo>
                    <a:pt x="79" y="36"/>
                  </a:lnTo>
                  <a:lnTo>
                    <a:pt x="76" y="36"/>
                  </a:lnTo>
                  <a:lnTo>
                    <a:pt x="74" y="34"/>
                  </a:lnTo>
                  <a:lnTo>
                    <a:pt x="72" y="35"/>
                  </a:lnTo>
                  <a:lnTo>
                    <a:pt x="70" y="33"/>
                  </a:lnTo>
                  <a:lnTo>
                    <a:pt x="67" y="34"/>
                  </a:lnTo>
                  <a:lnTo>
                    <a:pt x="67" y="36"/>
                  </a:lnTo>
                  <a:lnTo>
                    <a:pt x="67" y="38"/>
                  </a:lnTo>
                  <a:lnTo>
                    <a:pt x="67" y="39"/>
                  </a:lnTo>
                  <a:lnTo>
                    <a:pt x="66" y="40"/>
                  </a:lnTo>
                  <a:lnTo>
                    <a:pt x="64" y="42"/>
                  </a:lnTo>
                  <a:lnTo>
                    <a:pt x="67" y="44"/>
                  </a:lnTo>
                  <a:lnTo>
                    <a:pt x="70" y="47"/>
                  </a:lnTo>
                  <a:lnTo>
                    <a:pt x="71" y="47"/>
                  </a:lnTo>
                  <a:lnTo>
                    <a:pt x="71" y="49"/>
                  </a:lnTo>
                  <a:lnTo>
                    <a:pt x="70" y="50"/>
                  </a:lnTo>
                  <a:lnTo>
                    <a:pt x="68" y="53"/>
                  </a:lnTo>
                  <a:lnTo>
                    <a:pt x="68" y="54"/>
                  </a:lnTo>
                  <a:lnTo>
                    <a:pt x="73" y="57"/>
                  </a:lnTo>
                  <a:lnTo>
                    <a:pt x="74" y="59"/>
                  </a:lnTo>
                  <a:lnTo>
                    <a:pt x="70" y="60"/>
                  </a:lnTo>
                  <a:lnTo>
                    <a:pt x="65" y="60"/>
                  </a:lnTo>
                  <a:lnTo>
                    <a:pt x="65" y="57"/>
                  </a:lnTo>
                  <a:lnTo>
                    <a:pt x="63" y="57"/>
                  </a:lnTo>
                  <a:lnTo>
                    <a:pt x="59" y="59"/>
                  </a:lnTo>
                  <a:lnTo>
                    <a:pt x="57" y="58"/>
                  </a:lnTo>
                  <a:lnTo>
                    <a:pt x="57" y="55"/>
                  </a:lnTo>
                  <a:lnTo>
                    <a:pt x="56" y="54"/>
                  </a:lnTo>
                  <a:lnTo>
                    <a:pt x="56" y="52"/>
                  </a:lnTo>
                  <a:lnTo>
                    <a:pt x="53" y="52"/>
                  </a:lnTo>
                  <a:lnTo>
                    <a:pt x="52" y="52"/>
                  </a:lnTo>
                  <a:lnTo>
                    <a:pt x="53" y="55"/>
                  </a:lnTo>
                  <a:lnTo>
                    <a:pt x="50" y="56"/>
                  </a:lnTo>
                  <a:lnTo>
                    <a:pt x="49" y="57"/>
                  </a:lnTo>
                  <a:lnTo>
                    <a:pt x="50" y="59"/>
                  </a:lnTo>
                  <a:lnTo>
                    <a:pt x="45" y="65"/>
                  </a:lnTo>
                  <a:lnTo>
                    <a:pt x="46" y="72"/>
                  </a:lnTo>
                  <a:lnTo>
                    <a:pt x="43" y="74"/>
                  </a:lnTo>
                  <a:lnTo>
                    <a:pt x="42" y="73"/>
                  </a:lnTo>
                  <a:lnTo>
                    <a:pt x="36" y="76"/>
                  </a:lnTo>
                  <a:lnTo>
                    <a:pt x="35" y="75"/>
                  </a:lnTo>
                  <a:lnTo>
                    <a:pt x="27" y="61"/>
                  </a:lnTo>
                  <a:lnTo>
                    <a:pt x="24" y="59"/>
                  </a:lnTo>
                  <a:lnTo>
                    <a:pt x="21" y="58"/>
                  </a:lnTo>
                  <a:lnTo>
                    <a:pt x="20" y="56"/>
                  </a:lnTo>
                  <a:lnTo>
                    <a:pt x="22" y="54"/>
                  </a:lnTo>
                  <a:lnTo>
                    <a:pt x="19" y="52"/>
                  </a:lnTo>
                  <a:lnTo>
                    <a:pt x="17" y="55"/>
                  </a:lnTo>
                  <a:lnTo>
                    <a:pt x="14" y="55"/>
                  </a:lnTo>
                  <a:lnTo>
                    <a:pt x="13" y="47"/>
                  </a:lnTo>
                  <a:lnTo>
                    <a:pt x="12" y="46"/>
                  </a:lnTo>
                  <a:lnTo>
                    <a:pt x="12" y="33"/>
                  </a:lnTo>
                  <a:lnTo>
                    <a:pt x="9" y="27"/>
                  </a:lnTo>
                  <a:lnTo>
                    <a:pt x="11" y="26"/>
                  </a:lnTo>
                  <a:lnTo>
                    <a:pt x="6" y="17"/>
                  </a:lnTo>
                  <a:lnTo>
                    <a:pt x="0" y="12"/>
                  </a:lnTo>
                  <a:lnTo>
                    <a:pt x="1" y="10"/>
                  </a:lnTo>
                  <a:lnTo>
                    <a:pt x="2" y="9"/>
                  </a:lnTo>
                  <a:lnTo>
                    <a:pt x="10" y="8"/>
                  </a:lnTo>
                  <a:lnTo>
                    <a:pt x="16" y="9"/>
                  </a:lnTo>
                  <a:lnTo>
                    <a:pt x="20" y="8"/>
                  </a:lnTo>
                  <a:lnTo>
                    <a:pt x="21" y="10"/>
                  </a:lnTo>
                  <a:lnTo>
                    <a:pt x="25" y="15"/>
                  </a:lnTo>
                  <a:lnTo>
                    <a:pt x="29" y="14"/>
                  </a:lnTo>
                  <a:lnTo>
                    <a:pt x="29" y="11"/>
                  </a:lnTo>
                  <a:lnTo>
                    <a:pt x="30" y="10"/>
                  </a:lnTo>
                  <a:lnTo>
                    <a:pt x="33" y="9"/>
                  </a:lnTo>
                  <a:lnTo>
                    <a:pt x="35" y="11"/>
                  </a:lnTo>
                  <a:lnTo>
                    <a:pt x="36" y="9"/>
                  </a:lnTo>
                  <a:lnTo>
                    <a:pt x="39" y="10"/>
                  </a:lnTo>
                  <a:lnTo>
                    <a:pt x="39" y="9"/>
                  </a:lnTo>
                </a:path>
              </a:pathLst>
            </a:custGeom>
            <a:grpFill/>
            <a:ln w="9525">
              <a:solidFill>
                <a:srgbClr val="FFFFFF"/>
              </a:solidFill>
              <a:round/>
            </a:ln>
          </p:spPr>
          <p:txBody>
            <a:bodyPr/>
            <a:lstStyle/>
            <a:p>
              <a:endParaRPr lang="zh-CN" altLang="en-US" dirty="0">
                <a:solidFill>
                  <a:srgbClr val="C00000"/>
                </a:solidFill>
                <a:ea typeface="微软雅黑" pitchFamily="34" charset="-122"/>
              </a:endParaRPr>
            </a:p>
          </p:txBody>
        </p:sp>
        <p:sp>
          <p:nvSpPr>
            <p:cNvPr id="18" name="gansu"/>
            <p:cNvSpPr>
              <a:spLocks noChangeAspect="1"/>
            </p:cNvSpPr>
            <p:nvPr/>
          </p:nvSpPr>
          <p:spPr bwMode="auto">
            <a:xfrm>
              <a:off x="1386312" y="1068477"/>
              <a:ext cx="1082463" cy="882229"/>
            </a:xfrm>
            <a:custGeom>
              <a:avLst/>
              <a:gdLst>
                <a:gd name="T0" fmla="*/ 2147483647 w 974"/>
                <a:gd name="T1" fmla="*/ 2147483647 h 832"/>
                <a:gd name="T2" fmla="*/ 2147483647 w 974"/>
                <a:gd name="T3" fmla="*/ 2147483647 h 832"/>
                <a:gd name="T4" fmla="*/ 2147483647 w 974"/>
                <a:gd name="T5" fmla="*/ 0 h 832"/>
                <a:gd name="T6" fmla="*/ 2147483647 w 974"/>
                <a:gd name="T7" fmla="*/ 2147483647 h 832"/>
                <a:gd name="T8" fmla="*/ 2147483647 w 974"/>
                <a:gd name="T9" fmla="*/ 2147483647 h 832"/>
                <a:gd name="T10" fmla="*/ 2147483647 w 974"/>
                <a:gd name="T11" fmla="*/ 2147483647 h 832"/>
                <a:gd name="T12" fmla="*/ 2147483647 w 974"/>
                <a:gd name="T13" fmla="*/ 2147483647 h 832"/>
                <a:gd name="T14" fmla="*/ 2147483647 w 974"/>
                <a:gd name="T15" fmla="*/ 2147483647 h 832"/>
                <a:gd name="T16" fmla="*/ 2147483647 w 974"/>
                <a:gd name="T17" fmla="*/ 2147483647 h 832"/>
                <a:gd name="T18" fmla="*/ 2147483647 w 974"/>
                <a:gd name="T19" fmla="*/ 2147483647 h 832"/>
                <a:gd name="T20" fmla="*/ 2147483647 w 974"/>
                <a:gd name="T21" fmla="*/ 2147483647 h 832"/>
                <a:gd name="T22" fmla="*/ 2147483647 w 974"/>
                <a:gd name="T23" fmla="*/ 2147483647 h 832"/>
                <a:gd name="T24" fmla="*/ 2147483647 w 974"/>
                <a:gd name="T25" fmla="*/ 2147483647 h 832"/>
                <a:gd name="T26" fmla="*/ 2147483647 w 974"/>
                <a:gd name="T27" fmla="*/ 2147483647 h 832"/>
                <a:gd name="T28" fmla="*/ 2147483647 w 974"/>
                <a:gd name="T29" fmla="*/ 2147483647 h 832"/>
                <a:gd name="T30" fmla="*/ 2147483647 w 974"/>
                <a:gd name="T31" fmla="*/ 2147483647 h 832"/>
                <a:gd name="T32" fmla="*/ 2147483647 w 974"/>
                <a:gd name="T33" fmla="*/ 2147483647 h 832"/>
                <a:gd name="T34" fmla="*/ 2147483647 w 974"/>
                <a:gd name="T35" fmla="*/ 2147483647 h 832"/>
                <a:gd name="T36" fmla="*/ 2147483647 w 974"/>
                <a:gd name="T37" fmla="*/ 2147483647 h 832"/>
                <a:gd name="T38" fmla="*/ 2147483647 w 974"/>
                <a:gd name="T39" fmla="*/ 2147483647 h 832"/>
                <a:gd name="T40" fmla="*/ 2147483647 w 974"/>
                <a:gd name="T41" fmla="*/ 2147483647 h 832"/>
                <a:gd name="T42" fmla="*/ 2147483647 w 974"/>
                <a:gd name="T43" fmla="*/ 2147483647 h 832"/>
                <a:gd name="T44" fmla="*/ 2147483647 w 974"/>
                <a:gd name="T45" fmla="*/ 2147483647 h 832"/>
                <a:gd name="T46" fmla="*/ 2147483647 w 974"/>
                <a:gd name="T47" fmla="*/ 2147483647 h 832"/>
                <a:gd name="T48" fmla="*/ 2147483647 w 974"/>
                <a:gd name="T49" fmla="*/ 2147483647 h 832"/>
                <a:gd name="T50" fmla="*/ 2147483647 w 974"/>
                <a:gd name="T51" fmla="*/ 2147483647 h 832"/>
                <a:gd name="T52" fmla="*/ 2147483647 w 974"/>
                <a:gd name="T53" fmla="*/ 2147483647 h 832"/>
                <a:gd name="T54" fmla="*/ 2147483647 w 974"/>
                <a:gd name="T55" fmla="*/ 2147483647 h 832"/>
                <a:gd name="T56" fmla="*/ 2147483647 w 974"/>
                <a:gd name="T57" fmla="*/ 2147483647 h 832"/>
                <a:gd name="T58" fmla="*/ 2147483647 w 974"/>
                <a:gd name="T59" fmla="*/ 2147483647 h 832"/>
                <a:gd name="T60" fmla="*/ 2147483647 w 974"/>
                <a:gd name="T61" fmla="*/ 2147483647 h 832"/>
                <a:gd name="T62" fmla="*/ 2147483647 w 974"/>
                <a:gd name="T63" fmla="*/ 2147483647 h 832"/>
                <a:gd name="T64" fmla="*/ 2147483647 w 974"/>
                <a:gd name="T65" fmla="*/ 2147483647 h 832"/>
                <a:gd name="T66" fmla="*/ 2147483647 w 974"/>
                <a:gd name="T67" fmla="*/ 2147483647 h 832"/>
                <a:gd name="T68" fmla="*/ 2147483647 w 974"/>
                <a:gd name="T69" fmla="*/ 2147483647 h 832"/>
                <a:gd name="T70" fmla="*/ 2147483647 w 974"/>
                <a:gd name="T71" fmla="*/ 2147483647 h 832"/>
                <a:gd name="T72" fmla="*/ 2147483647 w 974"/>
                <a:gd name="T73" fmla="*/ 2147483647 h 832"/>
                <a:gd name="T74" fmla="*/ 2147483647 w 974"/>
                <a:gd name="T75" fmla="*/ 2147483647 h 832"/>
                <a:gd name="T76" fmla="*/ 2147483647 w 974"/>
                <a:gd name="T77" fmla="*/ 2147483647 h 832"/>
                <a:gd name="T78" fmla="*/ 2147483647 w 974"/>
                <a:gd name="T79" fmla="*/ 2147483647 h 832"/>
                <a:gd name="T80" fmla="*/ 2147483647 w 974"/>
                <a:gd name="T81" fmla="*/ 2147483647 h 832"/>
                <a:gd name="T82" fmla="*/ 2147483647 w 974"/>
                <a:gd name="T83" fmla="*/ 2147483647 h 83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974"/>
                <a:gd name="T127" fmla="*/ 0 h 832"/>
                <a:gd name="T128" fmla="*/ 974 w 974"/>
                <a:gd name="T129" fmla="*/ 832 h 83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974" h="832">
                  <a:moveTo>
                    <a:pt x="9" y="261"/>
                  </a:moveTo>
                  <a:lnTo>
                    <a:pt x="0" y="155"/>
                  </a:lnTo>
                  <a:lnTo>
                    <a:pt x="5" y="132"/>
                  </a:lnTo>
                  <a:lnTo>
                    <a:pt x="37" y="118"/>
                  </a:lnTo>
                  <a:lnTo>
                    <a:pt x="81" y="81"/>
                  </a:lnTo>
                  <a:lnTo>
                    <a:pt x="149" y="53"/>
                  </a:lnTo>
                  <a:lnTo>
                    <a:pt x="179" y="41"/>
                  </a:lnTo>
                  <a:lnTo>
                    <a:pt x="179" y="14"/>
                  </a:lnTo>
                  <a:lnTo>
                    <a:pt x="190" y="0"/>
                  </a:lnTo>
                  <a:lnTo>
                    <a:pt x="202" y="1"/>
                  </a:lnTo>
                  <a:lnTo>
                    <a:pt x="248" y="9"/>
                  </a:lnTo>
                  <a:lnTo>
                    <a:pt x="245" y="29"/>
                  </a:lnTo>
                  <a:lnTo>
                    <a:pt x="255" y="60"/>
                  </a:lnTo>
                  <a:lnTo>
                    <a:pt x="249" y="112"/>
                  </a:lnTo>
                  <a:lnTo>
                    <a:pt x="288" y="169"/>
                  </a:lnTo>
                  <a:lnTo>
                    <a:pt x="308" y="182"/>
                  </a:lnTo>
                  <a:lnTo>
                    <a:pt x="341" y="158"/>
                  </a:lnTo>
                  <a:lnTo>
                    <a:pt x="406" y="158"/>
                  </a:lnTo>
                  <a:lnTo>
                    <a:pt x="423" y="164"/>
                  </a:lnTo>
                  <a:lnTo>
                    <a:pt x="433" y="179"/>
                  </a:lnTo>
                  <a:lnTo>
                    <a:pt x="425" y="195"/>
                  </a:lnTo>
                  <a:lnTo>
                    <a:pt x="388" y="226"/>
                  </a:lnTo>
                  <a:lnTo>
                    <a:pt x="392" y="240"/>
                  </a:lnTo>
                  <a:lnTo>
                    <a:pt x="435" y="272"/>
                  </a:lnTo>
                  <a:lnTo>
                    <a:pt x="451" y="272"/>
                  </a:lnTo>
                  <a:lnTo>
                    <a:pt x="456" y="278"/>
                  </a:lnTo>
                  <a:lnTo>
                    <a:pt x="453" y="292"/>
                  </a:lnTo>
                  <a:lnTo>
                    <a:pt x="479" y="312"/>
                  </a:lnTo>
                  <a:lnTo>
                    <a:pt x="540" y="322"/>
                  </a:lnTo>
                  <a:lnTo>
                    <a:pt x="569" y="314"/>
                  </a:lnTo>
                  <a:lnTo>
                    <a:pt x="606" y="277"/>
                  </a:lnTo>
                  <a:lnTo>
                    <a:pt x="651" y="280"/>
                  </a:lnTo>
                  <a:lnTo>
                    <a:pt x="669" y="308"/>
                  </a:lnTo>
                  <a:lnTo>
                    <a:pt x="659" y="333"/>
                  </a:lnTo>
                  <a:lnTo>
                    <a:pt x="661" y="349"/>
                  </a:lnTo>
                  <a:lnTo>
                    <a:pt x="637" y="364"/>
                  </a:lnTo>
                  <a:lnTo>
                    <a:pt x="626" y="377"/>
                  </a:lnTo>
                  <a:lnTo>
                    <a:pt x="631" y="408"/>
                  </a:lnTo>
                  <a:lnTo>
                    <a:pt x="673" y="437"/>
                  </a:lnTo>
                  <a:lnTo>
                    <a:pt x="692" y="434"/>
                  </a:lnTo>
                  <a:lnTo>
                    <a:pt x="741" y="495"/>
                  </a:lnTo>
                  <a:lnTo>
                    <a:pt x="752" y="541"/>
                  </a:lnTo>
                  <a:lnTo>
                    <a:pt x="746" y="563"/>
                  </a:lnTo>
                  <a:lnTo>
                    <a:pt x="781" y="581"/>
                  </a:lnTo>
                  <a:lnTo>
                    <a:pt x="781" y="596"/>
                  </a:lnTo>
                  <a:lnTo>
                    <a:pt x="812" y="603"/>
                  </a:lnTo>
                  <a:lnTo>
                    <a:pt x="822" y="603"/>
                  </a:lnTo>
                  <a:lnTo>
                    <a:pt x="822" y="577"/>
                  </a:lnTo>
                  <a:lnTo>
                    <a:pt x="847" y="574"/>
                  </a:lnTo>
                  <a:lnTo>
                    <a:pt x="852" y="543"/>
                  </a:lnTo>
                  <a:lnTo>
                    <a:pt x="835" y="530"/>
                  </a:lnTo>
                  <a:lnTo>
                    <a:pt x="822" y="517"/>
                  </a:lnTo>
                  <a:lnTo>
                    <a:pt x="828" y="457"/>
                  </a:lnTo>
                  <a:lnTo>
                    <a:pt x="841" y="451"/>
                  </a:lnTo>
                  <a:lnTo>
                    <a:pt x="863" y="460"/>
                  </a:lnTo>
                  <a:lnTo>
                    <a:pt x="872" y="456"/>
                  </a:lnTo>
                  <a:lnTo>
                    <a:pt x="877" y="467"/>
                  </a:lnTo>
                  <a:lnTo>
                    <a:pt x="938" y="497"/>
                  </a:lnTo>
                  <a:lnTo>
                    <a:pt x="969" y="517"/>
                  </a:lnTo>
                  <a:lnTo>
                    <a:pt x="973" y="536"/>
                  </a:lnTo>
                  <a:lnTo>
                    <a:pt x="958" y="559"/>
                  </a:lnTo>
                  <a:lnTo>
                    <a:pt x="967" y="587"/>
                  </a:lnTo>
                  <a:lnTo>
                    <a:pt x="961" y="600"/>
                  </a:lnTo>
                  <a:lnTo>
                    <a:pt x="917" y="603"/>
                  </a:lnTo>
                  <a:lnTo>
                    <a:pt x="908" y="610"/>
                  </a:lnTo>
                  <a:lnTo>
                    <a:pt x="911" y="617"/>
                  </a:lnTo>
                  <a:lnTo>
                    <a:pt x="911" y="629"/>
                  </a:lnTo>
                  <a:lnTo>
                    <a:pt x="876" y="634"/>
                  </a:lnTo>
                  <a:lnTo>
                    <a:pt x="857" y="624"/>
                  </a:lnTo>
                  <a:lnTo>
                    <a:pt x="833" y="624"/>
                  </a:lnTo>
                  <a:lnTo>
                    <a:pt x="830" y="629"/>
                  </a:lnTo>
                  <a:lnTo>
                    <a:pt x="833" y="642"/>
                  </a:lnTo>
                  <a:lnTo>
                    <a:pt x="822" y="656"/>
                  </a:lnTo>
                  <a:lnTo>
                    <a:pt x="819" y="670"/>
                  </a:lnTo>
                  <a:lnTo>
                    <a:pt x="841" y="688"/>
                  </a:lnTo>
                  <a:lnTo>
                    <a:pt x="824" y="722"/>
                  </a:lnTo>
                  <a:lnTo>
                    <a:pt x="831" y="738"/>
                  </a:lnTo>
                  <a:lnTo>
                    <a:pt x="830" y="747"/>
                  </a:lnTo>
                  <a:lnTo>
                    <a:pt x="804" y="747"/>
                  </a:lnTo>
                  <a:lnTo>
                    <a:pt x="785" y="755"/>
                  </a:lnTo>
                  <a:lnTo>
                    <a:pt x="800" y="776"/>
                  </a:lnTo>
                  <a:lnTo>
                    <a:pt x="790" y="802"/>
                  </a:lnTo>
                  <a:lnTo>
                    <a:pt x="762" y="808"/>
                  </a:lnTo>
                  <a:lnTo>
                    <a:pt x="765" y="822"/>
                  </a:lnTo>
                  <a:lnTo>
                    <a:pt x="757" y="831"/>
                  </a:lnTo>
                  <a:lnTo>
                    <a:pt x="710" y="827"/>
                  </a:lnTo>
                  <a:lnTo>
                    <a:pt x="692" y="814"/>
                  </a:lnTo>
                  <a:lnTo>
                    <a:pt x="688" y="784"/>
                  </a:lnTo>
                  <a:lnTo>
                    <a:pt x="676" y="773"/>
                  </a:lnTo>
                  <a:lnTo>
                    <a:pt x="660" y="784"/>
                  </a:lnTo>
                  <a:lnTo>
                    <a:pt x="631" y="755"/>
                  </a:lnTo>
                  <a:lnTo>
                    <a:pt x="608" y="739"/>
                  </a:lnTo>
                  <a:lnTo>
                    <a:pt x="606" y="718"/>
                  </a:lnTo>
                  <a:lnTo>
                    <a:pt x="599" y="702"/>
                  </a:lnTo>
                  <a:lnTo>
                    <a:pt x="587" y="702"/>
                  </a:lnTo>
                  <a:lnTo>
                    <a:pt x="541" y="722"/>
                  </a:lnTo>
                  <a:lnTo>
                    <a:pt x="544" y="744"/>
                  </a:lnTo>
                  <a:lnTo>
                    <a:pt x="526" y="744"/>
                  </a:lnTo>
                  <a:lnTo>
                    <a:pt x="499" y="715"/>
                  </a:lnTo>
                  <a:lnTo>
                    <a:pt x="469" y="713"/>
                  </a:lnTo>
                  <a:lnTo>
                    <a:pt x="458" y="696"/>
                  </a:lnTo>
                  <a:lnTo>
                    <a:pt x="467" y="677"/>
                  </a:lnTo>
                  <a:lnTo>
                    <a:pt x="485" y="694"/>
                  </a:lnTo>
                  <a:lnTo>
                    <a:pt x="505" y="701"/>
                  </a:lnTo>
                  <a:lnTo>
                    <a:pt x="521" y="687"/>
                  </a:lnTo>
                  <a:lnTo>
                    <a:pt x="521" y="656"/>
                  </a:lnTo>
                  <a:lnTo>
                    <a:pt x="540" y="638"/>
                  </a:lnTo>
                  <a:lnTo>
                    <a:pt x="554" y="624"/>
                  </a:lnTo>
                  <a:lnTo>
                    <a:pt x="547" y="605"/>
                  </a:lnTo>
                  <a:lnTo>
                    <a:pt x="584" y="576"/>
                  </a:lnTo>
                  <a:lnTo>
                    <a:pt x="590" y="530"/>
                  </a:lnTo>
                  <a:lnTo>
                    <a:pt x="573" y="507"/>
                  </a:lnTo>
                  <a:lnTo>
                    <a:pt x="564" y="467"/>
                  </a:lnTo>
                  <a:lnTo>
                    <a:pt x="517" y="407"/>
                  </a:lnTo>
                  <a:lnTo>
                    <a:pt x="493" y="415"/>
                  </a:lnTo>
                  <a:lnTo>
                    <a:pt x="461" y="386"/>
                  </a:lnTo>
                  <a:lnTo>
                    <a:pt x="416" y="358"/>
                  </a:lnTo>
                  <a:lnTo>
                    <a:pt x="397" y="314"/>
                  </a:lnTo>
                  <a:lnTo>
                    <a:pt x="363" y="327"/>
                  </a:lnTo>
                  <a:lnTo>
                    <a:pt x="298" y="286"/>
                  </a:lnTo>
                  <a:lnTo>
                    <a:pt x="266" y="302"/>
                  </a:lnTo>
                  <a:lnTo>
                    <a:pt x="218" y="296"/>
                  </a:lnTo>
                  <a:lnTo>
                    <a:pt x="181" y="318"/>
                  </a:lnTo>
                  <a:lnTo>
                    <a:pt x="158" y="319"/>
                  </a:lnTo>
                  <a:lnTo>
                    <a:pt x="119" y="297"/>
                  </a:lnTo>
                  <a:lnTo>
                    <a:pt x="95" y="281"/>
                  </a:lnTo>
                  <a:lnTo>
                    <a:pt x="9" y="261"/>
                  </a:lnTo>
                </a:path>
              </a:pathLst>
            </a:custGeom>
            <a:grpFill/>
            <a:ln w="9525">
              <a:solidFill>
                <a:srgbClr val="FFFFFF"/>
              </a:solidFill>
              <a:round/>
            </a:ln>
          </p:spPr>
          <p:txBody>
            <a:bodyPr/>
            <a:lstStyle/>
            <a:p>
              <a:endParaRPr lang="zh-CN" altLang="en-US" dirty="0">
                <a:solidFill>
                  <a:srgbClr val="C00000"/>
                </a:solidFill>
                <a:ea typeface="微软雅黑" pitchFamily="34" charset="-122"/>
              </a:endParaRPr>
            </a:p>
          </p:txBody>
        </p:sp>
        <p:sp>
          <p:nvSpPr>
            <p:cNvPr id="19" name="hainan"/>
            <p:cNvSpPr>
              <a:spLocks noChangeAspect="1"/>
            </p:cNvSpPr>
            <p:nvPr/>
          </p:nvSpPr>
          <p:spPr bwMode="auto">
            <a:xfrm>
              <a:off x="2554232" y="2989776"/>
              <a:ext cx="199401" cy="176446"/>
            </a:xfrm>
            <a:custGeom>
              <a:avLst/>
              <a:gdLst>
                <a:gd name="T0" fmla="*/ 2147483647 w 182"/>
                <a:gd name="T1" fmla="*/ 2147483647 h 166"/>
                <a:gd name="T2" fmla="*/ 2147483647 w 182"/>
                <a:gd name="T3" fmla="*/ 2147483647 h 166"/>
                <a:gd name="T4" fmla="*/ 2147483647 w 182"/>
                <a:gd name="T5" fmla="*/ 2147483647 h 166"/>
                <a:gd name="T6" fmla="*/ 2147483647 w 182"/>
                <a:gd name="T7" fmla="*/ 2147483647 h 166"/>
                <a:gd name="T8" fmla="*/ 2147483647 w 182"/>
                <a:gd name="T9" fmla="*/ 2147483647 h 166"/>
                <a:gd name="T10" fmla="*/ 0 w 182"/>
                <a:gd name="T11" fmla="*/ 2147483647 h 166"/>
                <a:gd name="T12" fmla="*/ 2147483647 w 182"/>
                <a:gd name="T13" fmla="*/ 2147483647 h 166"/>
                <a:gd name="T14" fmla="*/ 2147483647 w 182"/>
                <a:gd name="T15" fmla="*/ 2147483647 h 166"/>
                <a:gd name="T16" fmla="*/ 2147483647 w 182"/>
                <a:gd name="T17" fmla="*/ 2147483647 h 166"/>
                <a:gd name="T18" fmla="*/ 2147483647 w 182"/>
                <a:gd name="T19" fmla="*/ 2147483647 h 166"/>
                <a:gd name="T20" fmla="*/ 2147483647 w 182"/>
                <a:gd name="T21" fmla="*/ 2147483647 h 166"/>
                <a:gd name="T22" fmla="*/ 2147483647 w 182"/>
                <a:gd name="T23" fmla="*/ 0 h 166"/>
                <a:gd name="T24" fmla="*/ 2147483647 w 182"/>
                <a:gd name="T25" fmla="*/ 2147483647 h 166"/>
                <a:gd name="T26" fmla="*/ 2147483647 w 182"/>
                <a:gd name="T27" fmla="*/ 2147483647 h 166"/>
                <a:gd name="T28" fmla="*/ 2147483647 w 182"/>
                <a:gd name="T29" fmla="*/ 2147483647 h 166"/>
                <a:gd name="T30" fmla="*/ 2147483647 w 182"/>
                <a:gd name="T31" fmla="*/ 2147483647 h 16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2"/>
                <a:gd name="T49" fmla="*/ 0 h 166"/>
                <a:gd name="T50" fmla="*/ 182 w 182"/>
                <a:gd name="T51" fmla="*/ 166 h 16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2" h="166">
                  <a:moveTo>
                    <a:pt x="181" y="29"/>
                  </a:moveTo>
                  <a:lnTo>
                    <a:pt x="148" y="86"/>
                  </a:lnTo>
                  <a:lnTo>
                    <a:pt x="148" y="112"/>
                  </a:lnTo>
                  <a:lnTo>
                    <a:pt x="83" y="165"/>
                  </a:lnTo>
                  <a:lnTo>
                    <a:pt x="14" y="142"/>
                  </a:lnTo>
                  <a:lnTo>
                    <a:pt x="0" y="93"/>
                  </a:lnTo>
                  <a:lnTo>
                    <a:pt x="4" y="72"/>
                  </a:lnTo>
                  <a:lnTo>
                    <a:pt x="41" y="34"/>
                  </a:lnTo>
                  <a:lnTo>
                    <a:pt x="54" y="24"/>
                  </a:lnTo>
                  <a:lnTo>
                    <a:pt x="114" y="12"/>
                  </a:lnTo>
                  <a:lnTo>
                    <a:pt x="142" y="10"/>
                  </a:lnTo>
                  <a:lnTo>
                    <a:pt x="152" y="0"/>
                  </a:lnTo>
                  <a:lnTo>
                    <a:pt x="171" y="5"/>
                  </a:lnTo>
                  <a:lnTo>
                    <a:pt x="181" y="29"/>
                  </a:lnTo>
                </a:path>
              </a:pathLst>
            </a:custGeom>
            <a:grpFill/>
            <a:ln w="9525">
              <a:solidFill>
                <a:srgbClr val="FFFFFF"/>
              </a:solidFill>
              <a:round/>
            </a:ln>
          </p:spPr>
          <p:txBody>
            <a:bodyPr/>
            <a:lstStyle/>
            <a:p>
              <a:endParaRPr lang="zh-CN" altLang="en-US" dirty="0">
                <a:solidFill>
                  <a:srgbClr val="C00000"/>
                </a:solidFill>
                <a:ea typeface="微软雅黑" pitchFamily="34" charset="-122"/>
              </a:endParaRPr>
            </a:p>
          </p:txBody>
        </p:sp>
        <p:sp>
          <p:nvSpPr>
            <p:cNvPr id="20" name="taiwan"/>
            <p:cNvSpPr>
              <a:spLocks noChangeAspect="1"/>
            </p:cNvSpPr>
            <p:nvPr/>
          </p:nvSpPr>
          <p:spPr bwMode="auto">
            <a:xfrm>
              <a:off x="3475275" y="2431031"/>
              <a:ext cx="113943" cy="303879"/>
            </a:xfrm>
            <a:custGeom>
              <a:avLst/>
              <a:gdLst>
                <a:gd name="T0" fmla="*/ 2147483647 w 106"/>
                <a:gd name="T1" fmla="*/ 2147483647 h 289"/>
                <a:gd name="T2" fmla="*/ 2147483647 w 106"/>
                <a:gd name="T3" fmla="*/ 2147483647 h 289"/>
                <a:gd name="T4" fmla="*/ 2147483647 w 106"/>
                <a:gd name="T5" fmla="*/ 2147483647 h 289"/>
                <a:gd name="T6" fmla="*/ 2147483647 w 106"/>
                <a:gd name="T7" fmla="*/ 2147483647 h 289"/>
                <a:gd name="T8" fmla="*/ 2147483647 w 106"/>
                <a:gd name="T9" fmla="*/ 2147483647 h 289"/>
                <a:gd name="T10" fmla="*/ 2147483647 w 106"/>
                <a:gd name="T11" fmla="*/ 2147483647 h 289"/>
                <a:gd name="T12" fmla="*/ 2147483647 w 106"/>
                <a:gd name="T13" fmla="*/ 2147483647 h 289"/>
                <a:gd name="T14" fmla="*/ 2147483647 w 106"/>
                <a:gd name="T15" fmla="*/ 2147483647 h 289"/>
                <a:gd name="T16" fmla="*/ 2147483647 w 106"/>
                <a:gd name="T17" fmla="*/ 2147483647 h 289"/>
                <a:gd name="T18" fmla="*/ 2147483647 w 106"/>
                <a:gd name="T19" fmla="*/ 2147483647 h 289"/>
                <a:gd name="T20" fmla="*/ 2147483647 w 106"/>
                <a:gd name="T21" fmla="*/ 2147483647 h 289"/>
                <a:gd name="T22" fmla="*/ 2147483647 w 106"/>
                <a:gd name="T23" fmla="*/ 2147483647 h 289"/>
                <a:gd name="T24" fmla="*/ 2147483647 w 106"/>
                <a:gd name="T25" fmla="*/ 2147483647 h 289"/>
                <a:gd name="T26" fmla="*/ 2147483647 w 106"/>
                <a:gd name="T27" fmla="*/ 2147483647 h 289"/>
                <a:gd name="T28" fmla="*/ 2147483647 w 106"/>
                <a:gd name="T29" fmla="*/ 2147483647 h 289"/>
                <a:gd name="T30" fmla="*/ 2147483647 w 106"/>
                <a:gd name="T31" fmla="*/ 2147483647 h 289"/>
                <a:gd name="T32" fmla="*/ 2147483647 w 106"/>
                <a:gd name="T33" fmla="*/ 2147483647 h 289"/>
                <a:gd name="T34" fmla="*/ 2147483647 w 106"/>
                <a:gd name="T35" fmla="*/ 2147483647 h 289"/>
                <a:gd name="T36" fmla="*/ 2147483647 w 106"/>
                <a:gd name="T37" fmla="*/ 2147483647 h 289"/>
                <a:gd name="T38" fmla="*/ 2147483647 w 106"/>
                <a:gd name="T39" fmla="*/ 2147483647 h 289"/>
                <a:gd name="T40" fmla="*/ 2147483647 w 106"/>
                <a:gd name="T41" fmla="*/ 2147483647 h 289"/>
                <a:gd name="T42" fmla="*/ 2147483647 w 106"/>
                <a:gd name="T43" fmla="*/ 2147483647 h 289"/>
                <a:gd name="T44" fmla="*/ 2147483647 w 106"/>
                <a:gd name="T45" fmla="*/ 2147483647 h 289"/>
                <a:gd name="T46" fmla="*/ 2147483647 w 106"/>
                <a:gd name="T47" fmla="*/ 2147483647 h 289"/>
                <a:gd name="T48" fmla="*/ 2147483647 w 106"/>
                <a:gd name="T49" fmla="*/ 2147483647 h 289"/>
                <a:gd name="T50" fmla="*/ 2147483647 w 106"/>
                <a:gd name="T51" fmla="*/ 2147483647 h 289"/>
                <a:gd name="T52" fmla="*/ 2147483647 w 106"/>
                <a:gd name="T53" fmla="*/ 2147483647 h 289"/>
                <a:gd name="T54" fmla="*/ 2147483647 w 106"/>
                <a:gd name="T55" fmla="*/ 2147483647 h 289"/>
                <a:gd name="T56" fmla="*/ 2147483647 w 106"/>
                <a:gd name="T57" fmla="*/ 2147483647 h 289"/>
                <a:gd name="T58" fmla="*/ 2147483647 w 106"/>
                <a:gd name="T59" fmla="*/ 2147483647 h 289"/>
                <a:gd name="T60" fmla="*/ 2147483647 w 106"/>
                <a:gd name="T61" fmla="*/ 2147483647 h 289"/>
                <a:gd name="T62" fmla="*/ 2147483647 w 106"/>
                <a:gd name="T63" fmla="*/ 2147483647 h 289"/>
                <a:gd name="T64" fmla="*/ 2147483647 w 106"/>
                <a:gd name="T65" fmla="*/ 2147483647 h 289"/>
                <a:gd name="T66" fmla="*/ 2147483647 w 106"/>
                <a:gd name="T67" fmla="*/ 2147483647 h 289"/>
                <a:gd name="T68" fmla="*/ 2147483647 w 106"/>
                <a:gd name="T69" fmla="*/ 2147483647 h 289"/>
                <a:gd name="T70" fmla="*/ 2147483647 w 106"/>
                <a:gd name="T71" fmla="*/ 2147483647 h 289"/>
                <a:gd name="T72" fmla="*/ 2147483647 w 106"/>
                <a:gd name="T73" fmla="*/ 2147483647 h 289"/>
                <a:gd name="T74" fmla="*/ 2147483647 w 106"/>
                <a:gd name="T75" fmla="*/ 2147483647 h 289"/>
                <a:gd name="T76" fmla="*/ 2147483647 w 106"/>
                <a:gd name="T77" fmla="*/ 2147483647 h 289"/>
                <a:gd name="T78" fmla="*/ 2147483647 w 106"/>
                <a:gd name="T79" fmla="*/ 2147483647 h 289"/>
                <a:gd name="T80" fmla="*/ 2147483647 w 106"/>
                <a:gd name="T81" fmla="*/ 2147483647 h 289"/>
                <a:gd name="T82" fmla="*/ 2147483647 w 106"/>
                <a:gd name="T83" fmla="*/ 2147483647 h 289"/>
                <a:gd name="T84" fmla="*/ 2147483647 w 106"/>
                <a:gd name="T85" fmla="*/ 2147483647 h 289"/>
                <a:gd name="T86" fmla="*/ 2147483647 w 106"/>
                <a:gd name="T87" fmla="*/ 2147483647 h 289"/>
                <a:gd name="T88" fmla="*/ 2147483647 w 106"/>
                <a:gd name="T89" fmla="*/ 2147483647 h 289"/>
                <a:gd name="T90" fmla="*/ 2147483647 w 106"/>
                <a:gd name="T91" fmla="*/ 2147483647 h 289"/>
                <a:gd name="T92" fmla="*/ 2147483647 w 106"/>
                <a:gd name="T93" fmla="*/ 2147483647 h 289"/>
                <a:gd name="T94" fmla="*/ 2147483647 w 106"/>
                <a:gd name="T95" fmla="*/ 2147483647 h 289"/>
                <a:gd name="T96" fmla="*/ 2147483647 w 106"/>
                <a:gd name="T97" fmla="*/ 2147483647 h 289"/>
                <a:gd name="T98" fmla="*/ 0 w 106"/>
                <a:gd name="T99" fmla="*/ 2147483647 h 289"/>
                <a:gd name="T100" fmla="*/ 2147483647 w 106"/>
                <a:gd name="T101" fmla="*/ 2147483647 h 289"/>
                <a:gd name="T102" fmla="*/ 2147483647 w 106"/>
                <a:gd name="T103" fmla="*/ 2147483647 h 289"/>
                <a:gd name="T104" fmla="*/ 2147483647 w 106"/>
                <a:gd name="T105" fmla="*/ 2147483647 h 289"/>
                <a:gd name="T106" fmla="*/ 2147483647 w 106"/>
                <a:gd name="T107" fmla="*/ 2147483647 h 289"/>
                <a:gd name="T108" fmla="*/ 2147483647 w 106"/>
                <a:gd name="T109" fmla="*/ 2147483647 h 289"/>
                <a:gd name="T110" fmla="*/ 2147483647 w 106"/>
                <a:gd name="T111" fmla="*/ 2147483647 h 289"/>
                <a:gd name="T112" fmla="*/ 2147483647 w 106"/>
                <a:gd name="T113" fmla="*/ 2147483647 h 289"/>
                <a:gd name="T114" fmla="*/ 2147483647 w 106"/>
                <a:gd name="T115" fmla="*/ 2147483647 h 289"/>
                <a:gd name="T116" fmla="*/ 2147483647 w 106"/>
                <a:gd name="T117" fmla="*/ 2147483647 h 289"/>
                <a:gd name="T118" fmla="*/ 2147483647 w 106"/>
                <a:gd name="T119" fmla="*/ 2147483647 h 289"/>
                <a:gd name="T120" fmla="*/ 2147483647 w 106"/>
                <a:gd name="T121" fmla="*/ 2147483647 h 289"/>
                <a:gd name="T122" fmla="*/ 2147483647 w 106"/>
                <a:gd name="T123" fmla="*/ 2147483647 h 28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6"/>
                <a:gd name="T187" fmla="*/ 0 h 289"/>
                <a:gd name="T188" fmla="*/ 106 w 106"/>
                <a:gd name="T189" fmla="*/ 289 h 28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6" h="289">
                  <a:moveTo>
                    <a:pt x="23" y="40"/>
                  </a:moveTo>
                  <a:lnTo>
                    <a:pt x="23" y="41"/>
                  </a:lnTo>
                  <a:lnTo>
                    <a:pt x="24" y="39"/>
                  </a:lnTo>
                  <a:lnTo>
                    <a:pt x="26" y="37"/>
                  </a:lnTo>
                  <a:lnTo>
                    <a:pt x="28" y="36"/>
                  </a:lnTo>
                  <a:lnTo>
                    <a:pt x="29" y="34"/>
                  </a:lnTo>
                  <a:lnTo>
                    <a:pt x="30" y="33"/>
                  </a:lnTo>
                  <a:lnTo>
                    <a:pt x="31" y="31"/>
                  </a:lnTo>
                  <a:lnTo>
                    <a:pt x="32" y="31"/>
                  </a:lnTo>
                  <a:lnTo>
                    <a:pt x="34" y="29"/>
                  </a:lnTo>
                  <a:lnTo>
                    <a:pt x="34" y="27"/>
                  </a:lnTo>
                  <a:lnTo>
                    <a:pt x="34" y="24"/>
                  </a:lnTo>
                  <a:lnTo>
                    <a:pt x="36" y="22"/>
                  </a:lnTo>
                  <a:lnTo>
                    <a:pt x="36" y="21"/>
                  </a:lnTo>
                  <a:lnTo>
                    <a:pt x="38" y="19"/>
                  </a:lnTo>
                  <a:lnTo>
                    <a:pt x="38" y="17"/>
                  </a:lnTo>
                  <a:lnTo>
                    <a:pt x="39" y="15"/>
                  </a:lnTo>
                  <a:lnTo>
                    <a:pt x="42" y="13"/>
                  </a:lnTo>
                  <a:lnTo>
                    <a:pt x="42" y="11"/>
                  </a:lnTo>
                  <a:lnTo>
                    <a:pt x="44" y="9"/>
                  </a:lnTo>
                  <a:lnTo>
                    <a:pt x="46" y="7"/>
                  </a:lnTo>
                  <a:lnTo>
                    <a:pt x="47" y="5"/>
                  </a:lnTo>
                  <a:lnTo>
                    <a:pt x="49" y="3"/>
                  </a:lnTo>
                  <a:lnTo>
                    <a:pt x="50" y="3"/>
                  </a:lnTo>
                  <a:lnTo>
                    <a:pt x="52" y="3"/>
                  </a:lnTo>
                  <a:lnTo>
                    <a:pt x="54" y="3"/>
                  </a:lnTo>
                  <a:lnTo>
                    <a:pt x="57" y="1"/>
                  </a:lnTo>
                  <a:lnTo>
                    <a:pt x="58" y="1"/>
                  </a:lnTo>
                  <a:lnTo>
                    <a:pt x="61" y="1"/>
                  </a:lnTo>
                  <a:lnTo>
                    <a:pt x="63" y="0"/>
                  </a:lnTo>
                  <a:lnTo>
                    <a:pt x="64" y="0"/>
                  </a:lnTo>
                  <a:lnTo>
                    <a:pt x="64" y="1"/>
                  </a:lnTo>
                  <a:lnTo>
                    <a:pt x="67" y="1"/>
                  </a:lnTo>
                  <a:lnTo>
                    <a:pt x="68" y="1"/>
                  </a:lnTo>
                  <a:lnTo>
                    <a:pt x="71" y="1"/>
                  </a:lnTo>
                  <a:lnTo>
                    <a:pt x="73" y="1"/>
                  </a:lnTo>
                  <a:lnTo>
                    <a:pt x="75" y="0"/>
                  </a:lnTo>
                  <a:lnTo>
                    <a:pt x="75" y="3"/>
                  </a:lnTo>
                  <a:lnTo>
                    <a:pt x="76" y="3"/>
                  </a:lnTo>
                  <a:lnTo>
                    <a:pt x="78" y="3"/>
                  </a:lnTo>
                  <a:lnTo>
                    <a:pt x="78" y="5"/>
                  </a:lnTo>
                  <a:lnTo>
                    <a:pt x="81" y="5"/>
                  </a:lnTo>
                  <a:lnTo>
                    <a:pt x="82" y="5"/>
                  </a:lnTo>
                  <a:lnTo>
                    <a:pt x="84" y="5"/>
                  </a:lnTo>
                  <a:lnTo>
                    <a:pt x="84" y="7"/>
                  </a:lnTo>
                  <a:lnTo>
                    <a:pt x="85" y="7"/>
                  </a:lnTo>
                  <a:lnTo>
                    <a:pt x="87" y="7"/>
                  </a:lnTo>
                  <a:lnTo>
                    <a:pt x="87" y="9"/>
                  </a:lnTo>
                  <a:lnTo>
                    <a:pt x="87" y="10"/>
                  </a:lnTo>
                  <a:lnTo>
                    <a:pt x="90" y="10"/>
                  </a:lnTo>
                  <a:lnTo>
                    <a:pt x="90" y="13"/>
                  </a:lnTo>
                  <a:lnTo>
                    <a:pt x="92" y="13"/>
                  </a:lnTo>
                  <a:lnTo>
                    <a:pt x="94" y="13"/>
                  </a:lnTo>
                  <a:lnTo>
                    <a:pt x="94" y="15"/>
                  </a:lnTo>
                  <a:lnTo>
                    <a:pt x="96" y="15"/>
                  </a:lnTo>
                  <a:lnTo>
                    <a:pt x="96" y="17"/>
                  </a:lnTo>
                  <a:lnTo>
                    <a:pt x="97" y="17"/>
                  </a:lnTo>
                  <a:lnTo>
                    <a:pt x="100" y="17"/>
                  </a:lnTo>
                  <a:lnTo>
                    <a:pt x="100" y="20"/>
                  </a:lnTo>
                  <a:lnTo>
                    <a:pt x="100" y="22"/>
                  </a:lnTo>
                  <a:lnTo>
                    <a:pt x="100" y="24"/>
                  </a:lnTo>
                  <a:lnTo>
                    <a:pt x="100" y="25"/>
                  </a:lnTo>
                  <a:lnTo>
                    <a:pt x="102" y="25"/>
                  </a:lnTo>
                  <a:lnTo>
                    <a:pt x="100" y="27"/>
                  </a:lnTo>
                  <a:lnTo>
                    <a:pt x="100" y="29"/>
                  </a:lnTo>
                  <a:lnTo>
                    <a:pt x="98" y="32"/>
                  </a:lnTo>
                  <a:lnTo>
                    <a:pt x="96" y="34"/>
                  </a:lnTo>
                  <a:lnTo>
                    <a:pt x="93" y="36"/>
                  </a:lnTo>
                  <a:lnTo>
                    <a:pt x="91" y="38"/>
                  </a:lnTo>
                  <a:lnTo>
                    <a:pt x="91" y="39"/>
                  </a:lnTo>
                  <a:lnTo>
                    <a:pt x="90" y="41"/>
                  </a:lnTo>
                  <a:lnTo>
                    <a:pt x="90" y="44"/>
                  </a:lnTo>
                  <a:lnTo>
                    <a:pt x="90" y="46"/>
                  </a:lnTo>
                  <a:lnTo>
                    <a:pt x="90" y="48"/>
                  </a:lnTo>
                  <a:lnTo>
                    <a:pt x="91" y="48"/>
                  </a:lnTo>
                  <a:lnTo>
                    <a:pt x="91" y="50"/>
                  </a:lnTo>
                  <a:lnTo>
                    <a:pt x="91" y="52"/>
                  </a:lnTo>
                  <a:lnTo>
                    <a:pt x="91" y="54"/>
                  </a:lnTo>
                  <a:lnTo>
                    <a:pt x="93" y="54"/>
                  </a:lnTo>
                  <a:lnTo>
                    <a:pt x="93" y="56"/>
                  </a:lnTo>
                  <a:lnTo>
                    <a:pt x="93" y="58"/>
                  </a:lnTo>
                  <a:lnTo>
                    <a:pt x="93" y="61"/>
                  </a:lnTo>
                  <a:lnTo>
                    <a:pt x="96" y="61"/>
                  </a:lnTo>
                  <a:lnTo>
                    <a:pt x="96" y="63"/>
                  </a:lnTo>
                  <a:lnTo>
                    <a:pt x="96" y="65"/>
                  </a:lnTo>
                  <a:lnTo>
                    <a:pt x="98" y="65"/>
                  </a:lnTo>
                  <a:lnTo>
                    <a:pt x="98" y="68"/>
                  </a:lnTo>
                  <a:lnTo>
                    <a:pt x="99" y="68"/>
                  </a:lnTo>
                  <a:lnTo>
                    <a:pt x="99" y="70"/>
                  </a:lnTo>
                  <a:lnTo>
                    <a:pt x="100" y="70"/>
                  </a:lnTo>
                  <a:lnTo>
                    <a:pt x="100" y="72"/>
                  </a:lnTo>
                  <a:lnTo>
                    <a:pt x="101" y="72"/>
                  </a:lnTo>
                  <a:lnTo>
                    <a:pt x="101" y="73"/>
                  </a:lnTo>
                  <a:lnTo>
                    <a:pt x="103" y="73"/>
                  </a:lnTo>
                  <a:lnTo>
                    <a:pt x="101" y="75"/>
                  </a:lnTo>
                  <a:lnTo>
                    <a:pt x="100" y="75"/>
                  </a:lnTo>
                  <a:lnTo>
                    <a:pt x="98" y="77"/>
                  </a:lnTo>
                  <a:lnTo>
                    <a:pt x="96" y="79"/>
                  </a:lnTo>
                  <a:lnTo>
                    <a:pt x="95" y="80"/>
                  </a:lnTo>
                  <a:lnTo>
                    <a:pt x="92" y="82"/>
                  </a:lnTo>
                  <a:lnTo>
                    <a:pt x="92" y="85"/>
                  </a:lnTo>
                  <a:lnTo>
                    <a:pt x="91" y="87"/>
                  </a:lnTo>
                  <a:lnTo>
                    <a:pt x="91" y="89"/>
                  </a:lnTo>
                  <a:lnTo>
                    <a:pt x="91" y="91"/>
                  </a:lnTo>
                  <a:lnTo>
                    <a:pt x="91" y="93"/>
                  </a:lnTo>
                  <a:lnTo>
                    <a:pt x="91" y="95"/>
                  </a:lnTo>
                  <a:lnTo>
                    <a:pt x="92" y="95"/>
                  </a:lnTo>
                  <a:lnTo>
                    <a:pt x="92" y="97"/>
                  </a:lnTo>
                  <a:lnTo>
                    <a:pt x="92" y="98"/>
                  </a:lnTo>
                  <a:lnTo>
                    <a:pt x="92" y="100"/>
                  </a:lnTo>
                  <a:lnTo>
                    <a:pt x="95" y="100"/>
                  </a:lnTo>
                  <a:lnTo>
                    <a:pt x="95" y="102"/>
                  </a:lnTo>
                  <a:lnTo>
                    <a:pt x="96" y="102"/>
                  </a:lnTo>
                  <a:lnTo>
                    <a:pt x="96" y="104"/>
                  </a:lnTo>
                  <a:lnTo>
                    <a:pt x="96" y="106"/>
                  </a:lnTo>
                  <a:lnTo>
                    <a:pt x="96" y="109"/>
                  </a:lnTo>
                  <a:lnTo>
                    <a:pt x="98" y="109"/>
                  </a:lnTo>
                  <a:lnTo>
                    <a:pt x="97" y="111"/>
                  </a:lnTo>
                  <a:lnTo>
                    <a:pt x="97" y="113"/>
                  </a:lnTo>
                  <a:lnTo>
                    <a:pt x="97" y="115"/>
                  </a:lnTo>
                  <a:lnTo>
                    <a:pt x="97" y="116"/>
                  </a:lnTo>
                  <a:lnTo>
                    <a:pt x="96" y="118"/>
                  </a:lnTo>
                  <a:lnTo>
                    <a:pt x="96" y="121"/>
                  </a:lnTo>
                  <a:lnTo>
                    <a:pt x="96" y="123"/>
                  </a:lnTo>
                  <a:lnTo>
                    <a:pt x="96" y="125"/>
                  </a:lnTo>
                  <a:lnTo>
                    <a:pt x="96" y="127"/>
                  </a:lnTo>
                  <a:lnTo>
                    <a:pt x="96" y="129"/>
                  </a:lnTo>
                  <a:lnTo>
                    <a:pt x="96" y="131"/>
                  </a:lnTo>
                  <a:lnTo>
                    <a:pt x="97" y="131"/>
                  </a:lnTo>
                  <a:lnTo>
                    <a:pt x="97" y="133"/>
                  </a:lnTo>
                  <a:lnTo>
                    <a:pt x="97" y="135"/>
                  </a:lnTo>
                  <a:lnTo>
                    <a:pt x="97" y="137"/>
                  </a:lnTo>
                  <a:lnTo>
                    <a:pt x="100" y="137"/>
                  </a:lnTo>
                  <a:lnTo>
                    <a:pt x="100" y="139"/>
                  </a:lnTo>
                  <a:lnTo>
                    <a:pt x="100" y="141"/>
                  </a:lnTo>
                  <a:lnTo>
                    <a:pt x="102" y="141"/>
                  </a:lnTo>
                  <a:lnTo>
                    <a:pt x="102" y="143"/>
                  </a:lnTo>
                  <a:lnTo>
                    <a:pt x="102" y="145"/>
                  </a:lnTo>
                  <a:lnTo>
                    <a:pt x="102" y="147"/>
                  </a:lnTo>
                  <a:lnTo>
                    <a:pt x="102" y="150"/>
                  </a:lnTo>
                  <a:lnTo>
                    <a:pt x="102" y="152"/>
                  </a:lnTo>
                  <a:lnTo>
                    <a:pt x="102" y="154"/>
                  </a:lnTo>
                  <a:lnTo>
                    <a:pt x="102" y="156"/>
                  </a:lnTo>
                  <a:lnTo>
                    <a:pt x="102" y="157"/>
                  </a:lnTo>
                  <a:lnTo>
                    <a:pt x="104" y="157"/>
                  </a:lnTo>
                  <a:lnTo>
                    <a:pt x="104" y="159"/>
                  </a:lnTo>
                  <a:lnTo>
                    <a:pt x="104" y="161"/>
                  </a:lnTo>
                  <a:lnTo>
                    <a:pt x="104" y="163"/>
                  </a:lnTo>
                  <a:lnTo>
                    <a:pt x="105" y="163"/>
                  </a:lnTo>
                  <a:lnTo>
                    <a:pt x="104" y="165"/>
                  </a:lnTo>
                  <a:lnTo>
                    <a:pt x="104" y="167"/>
                  </a:lnTo>
                  <a:lnTo>
                    <a:pt x="104" y="169"/>
                  </a:lnTo>
                  <a:lnTo>
                    <a:pt x="104" y="171"/>
                  </a:lnTo>
                  <a:lnTo>
                    <a:pt x="103" y="173"/>
                  </a:lnTo>
                  <a:lnTo>
                    <a:pt x="103" y="175"/>
                  </a:lnTo>
                  <a:lnTo>
                    <a:pt x="103" y="177"/>
                  </a:lnTo>
                  <a:lnTo>
                    <a:pt x="103" y="178"/>
                  </a:lnTo>
                  <a:lnTo>
                    <a:pt x="102" y="180"/>
                  </a:lnTo>
                  <a:lnTo>
                    <a:pt x="102" y="181"/>
                  </a:lnTo>
                  <a:lnTo>
                    <a:pt x="100" y="183"/>
                  </a:lnTo>
                  <a:lnTo>
                    <a:pt x="100" y="185"/>
                  </a:lnTo>
                  <a:lnTo>
                    <a:pt x="100" y="187"/>
                  </a:lnTo>
                  <a:lnTo>
                    <a:pt x="100" y="189"/>
                  </a:lnTo>
                  <a:lnTo>
                    <a:pt x="97" y="191"/>
                  </a:lnTo>
                  <a:lnTo>
                    <a:pt x="97" y="192"/>
                  </a:lnTo>
                  <a:lnTo>
                    <a:pt x="96" y="193"/>
                  </a:lnTo>
                  <a:lnTo>
                    <a:pt x="96" y="195"/>
                  </a:lnTo>
                  <a:lnTo>
                    <a:pt x="96" y="196"/>
                  </a:lnTo>
                  <a:lnTo>
                    <a:pt x="96" y="198"/>
                  </a:lnTo>
                  <a:lnTo>
                    <a:pt x="96" y="200"/>
                  </a:lnTo>
                  <a:lnTo>
                    <a:pt x="96" y="203"/>
                  </a:lnTo>
                  <a:lnTo>
                    <a:pt x="96" y="205"/>
                  </a:lnTo>
                  <a:lnTo>
                    <a:pt x="95" y="207"/>
                  </a:lnTo>
                  <a:lnTo>
                    <a:pt x="95" y="208"/>
                  </a:lnTo>
                  <a:lnTo>
                    <a:pt x="95" y="210"/>
                  </a:lnTo>
                  <a:lnTo>
                    <a:pt x="93" y="211"/>
                  </a:lnTo>
                  <a:lnTo>
                    <a:pt x="91" y="213"/>
                  </a:lnTo>
                  <a:lnTo>
                    <a:pt x="90" y="215"/>
                  </a:lnTo>
                  <a:lnTo>
                    <a:pt x="87" y="217"/>
                  </a:lnTo>
                  <a:lnTo>
                    <a:pt x="86" y="219"/>
                  </a:lnTo>
                  <a:lnTo>
                    <a:pt x="86" y="220"/>
                  </a:lnTo>
                  <a:lnTo>
                    <a:pt x="86" y="222"/>
                  </a:lnTo>
                  <a:lnTo>
                    <a:pt x="85" y="224"/>
                  </a:lnTo>
                  <a:lnTo>
                    <a:pt x="85" y="227"/>
                  </a:lnTo>
                  <a:lnTo>
                    <a:pt x="83" y="227"/>
                  </a:lnTo>
                  <a:lnTo>
                    <a:pt x="81" y="229"/>
                  </a:lnTo>
                  <a:lnTo>
                    <a:pt x="79" y="230"/>
                  </a:lnTo>
                  <a:lnTo>
                    <a:pt x="78" y="232"/>
                  </a:lnTo>
                  <a:lnTo>
                    <a:pt x="78" y="234"/>
                  </a:lnTo>
                  <a:lnTo>
                    <a:pt x="78" y="236"/>
                  </a:lnTo>
                  <a:lnTo>
                    <a:pt x="78" y="238"/>
                  </a:lnTo>
                  <a:lnTo>
                    <a:pt x="78" y="241"/>
                  </a:lnTo>
                  <a:lnTo>
                    <a:pt x="78" y="243"/>
                  </a:lnTo>
                  <a:lnTo>
                    <a:pt x="78" y="245"/>
                  </a:lnTo>
                  <a:lnTo>
                    <a:pt x="78" y="247"/>
                  </a:lnTo>
                  <a:lnTo>
                    <a:pt x="78" y="249"/>
                  </a:lnTo>
                  <a:lnTo>
                    <a:pt x="76" y="251"/>
                  </a:lnTo>
                  <a:lnTo>
                    <a:pt x="76" y="253"/>
                  </a:lnTo>
                  <a:lnTo>
                    <a:pt x="73" y="255"/>
                  </a:lnTo>
                  <a:lnTo>
                    <a:pt x="73" y="256"/>
                  </a:lnTo>
                  <a:lnTo>
                    <a:pt x="72" y="258"/>
                  </a:lnTo>
                  <a:lnTo>
                    <a:pt x="71" y="260"/>
                  </a:lnTo>
                  <a:lnTo>
                    <a:pt x="70" y="262"/>
                  </a:lnTo>
                  <a:lnTo>
                    <a:pt x="70" y="263"/>
                  </a:lnTo>
                  <a:lnTo>
                    <a:pt x="70" y="265"/>
                  </a:lnTo>
                  <a:lnTo>
                    <a:pt x="70" y="267"/>
                  </a:lnTo>
                  <a:lnTo>
                    <a:pt x="70" y="270"/>
                  </a:lnTo>
                  <a:lnTo>
                    <a:pt x="70" y="271"/>
                  </a:lnTo>
                  <a:lnTo>
                    <a:pt x="71" y="271"/>
                  </a:lnTo>
                  <a:lnTo>
                    <a:pt x="71" y="273"/>
                  </a:lnTo>
                  <a:lnTo>
                    <a:pt x="71" y="275"/>
                  </a:lnTo>
                  <a:lnTo>
                    <a:pt x="72" y="275"/>
                  </a:lnTo>
                  <a:lnTo>
                    <a:pt x="72" y="277"/>
                  </a:lnTo>
                  <a:lnTo>
                    <a:pt x="73" y="277"/>
                  </a:lnTo>
                  <a:lnTo>
                    <a:pt x="73" y="280"/>
                  </a:lnTo>
                  <a:lnTo>
                    <a:pt x="74" y="280"/>
                  </a:lnTo>
                  <a:lnTo>
                    <a:pt x="76" y="280"/>
                  </a:lnTo>
                  <a:lnTo>
                    <a:pt x="76" y="282"/>
                  </a:lnTo>
                  <a:lnTo>
                    <a:pt x="76" y="284"/>
                  </a:lnTo>
                  <a:lnTo>
                    <a:pt x="74" y="284"/>
                  </a:lnTo>
                  <a:lnTo>
                    <a:pt x="73" y="284"/>
                  </a:lnTo>
                  <a:lnTo>
                    <a:pt x="73" y="283"/>
                  </a:lnTo>
                  <a:lnTo>
                    <a:pt x="72" y="283"/>
                  </a:lnTo>
                  <a:lnTo>
                    <a:pt x="72" y="281"/>
                  </a:lnTo>
                  <a:lnTo>
                    <a:pt x="70" y="281"/>
                  </a:lnTo>
                  <a:lnTo>
                    <a:pt x="70" y="280"/>
                  </a:lnTo>
                  <a:lnTo>
                    <a:pt x="68" y="281"/>
                  </a:lnTo>
                  <a:lnTo>
                    <a:pt x="67" y="281"/>
                  </a:lnTo>
                  <a:lnTo>
                    <a:pt x="65" y="281"/>
                  </a:lnTo>
                  <a:lnTo>
                    <a:pt x="65" y="283"/>
                  </a:lnTo>
                  <a:lnTo>
                    <a:pt x="63" y="285"/>
                  </a:lnTo>
                  <a:lnTo>
                    <a:pt x="62" y="286"/>
                  </a:lnTo>
                  <a:lnTo>
                    <a:pt x="59" y="288"/>
                  </a:lnTo>
                  <a:lnTo>
                    <a:pt x="58" y="288"/>
                  </a:lnTo>
                  <a:lnTo>
                    <a:pt x="58" y="287"/>
                  </a:lnTo>
                  <a:lnTo>
                    <a:pt x="57" y="287"/>
                  </a:lnTo>
                  <a:lnTo>
                    <a:pt x="57" y="286"/>
                  </a:lnTo>
                  <a:lnTo>
                    <a:pt x="57" y="285"/>
                  </a:lnTo>
                  <a:lnTo>
                    <a:pt x="57" y="282"/>
                  </a:lnTo>
                  <a:lnTo>
                    <a:pt x="57" y="281"/>
                  </a:lnTo>
                  <a:lnTo>
                    <a:pt x="57" y="279"/>
                  </a:lnTo>
                  <a:lnTo>
                    <a:pt x="55" y="279"/>
                  </a:lnTo>
                  <a:lnTo>
                    <a:pt x="54" y="279"/>
                  </a:lnTo>
                  <a:lnTo>
                    <a:pt x="54" y="278"/>
                  </a:lnTo>
                  <a:lnTo>
                    <a:pt x="54" y="276"/>
                  </a:lnTo>
                  <a:lnTo>
                    <a:pt x="52" y="276"/>
                  </a:lnTo>
                  <a:lnTo>
                    <a:pt x="52" y="274"/>
                  </a:lnTo>
                  <a:lnTo>
                    <a:pt x="52" y="272"/>
                  </a:lnTo>
                  <a:lnTo>
                    <a:pt x="52" y="270"/>
                  </a:lnTo>
                  <a:lnTo>
                    <a:pt x="52" y="268"/>
                  </a:lnTo>
                  <a:lnTo>
                    <a:pt x="52" y="266"/>
                  </a:lnTo>
                  <a:lnTo>
                    <a:pt x="52" y="264"/>
                  </a:lnTo>
                  <a:lnTo>
                    <a:pt x="51" y="264"/>
                  </a:lnTo>
                  <a:lnTo>
                    <a:pt x="51" y="262"/>
                  </a:lnTo>
                  <a:lnTo>
                    <a:pt x="51" y="260"/>
                  </a:lnTo>
                  <a:lnTo>
                    <a:pt x="49" y="260"/>
                  </a:lnTo>
                  <a:lnTo>
                    <a:pt x="48" y="260"/>
                  </a:lnTo>
                  <a:lnTo>
                    <a:pt x="48" y="258"/>
                  </a:lnTo>
                  <a:lnTo>
                    <a:pt x="46" y="258"/>
                  </a:lnTo>
                  <a:lnTo>
                    <a:pt x="46" y="256"/>
                  </a:lnTo>
                  <a:lnTo>
                    <a:pt x="44" y="256"/>
                  </a:lnTo>
                  <a:lnTo>
                    <a:pt x="43" y="256"/>
                  </a:lnTo>
                  <a:lnTo>
                    <a:pt x="40" y="256"/>
                  </a:lnTo>
                  <a:lnTo>
                    <a:pt x="40" y="254"/>
                  </a:lnTo>
                  <a:lnTo>
                    <a:pt x="38" y="254"/>
                  </a:lnTo>
                  <a:lnTo>
                    <a:pt x="36" y="254"/>
                  </a:lnTo>
                  <a:lnTo>
                    <a:pt x="36" y="252"/>
                  </a:lnTo>
                  <a:lnTo>
                    <a:pt x="34" y="252"/>
                  </a:lnTo>
                  <a:lnTo>
                    <a:pt x="34" y="251"/>
                  </a:lnTo>
                  <a:lnTo>
                    <a:pt x="33" y="251"/>
                  </a:lnTo>
                  <a:lnTo>
                    <a:pt x="33" y="250"/>
                  </a:lnTo>
                  <a:lnTo>
                    <a:pt x="31" y="250"/>
                  </a:lnTo>
                  <a:lnTo>
                    <a:pt x="31" y="248"/>
                  </a:lnTo>
                  <a:lnTo>
                    <a:pt x="29" y="248"/>
                  </a:lnTo>
                  <a:lnTo>
                    <a:pt x="29" y="246"/>
                  </a:lnTo>
                  <a:lnTo>
                    <a:pt x="28" y="246"/>
                  </a:lnTo>
                  <a:lnTo>
                    <a:pt x="28" y="243"/>
                  </a:lnTo>
                  <a:lnTo>
                    <a:pt x="28" y="242"/>
                  </a:lnTo>
                  <a:lnTo>
                    <a:pt x="28" y="240"/>
                  </a:lnTo>
                  <a:lnTo>
                    <a:pt x="30" y="238"/>
                  </a:lnTo>
                  <a:lnTo>
                    <a:pt x="28" y="238"/>
                  </a:lnTo>
                  <a:lnTo>
                    <a:pt x="27" y="238"/>
                  </a:lnTo>
                  <a:lnTo>
                    <a:pt x="27" y="236"/>
                  </a:lnTo>
                  <a:lnTo>
                    <a:pt x="25" y="236"/>
                  </a:lnTo>
                  <a:lnTo>
                    <a:pt x="25" y="234"/>
                  </a:lnTo>
                  <a:lnTo>
                    <a:pt x="25" y="232"/>
                  </a:lnTo>
                  <a:lnTo>
                    <a:pt x="23" y="232"/>
                  </a:lnTo>
                  <a:lnTo>
                    <a:pt x="21" y="232"/>
                  </a:lnTo>
                  <a:lnTo>
                    <a:pt x="21" y="230"/>
                  </a:lnTo>
                  <a:lnTo>
                    <a:pt x="19" y="230"/>
                  </a:lnTo>
                  <a:lnTo>
                    <a:pt x="19" y="229"/>
                  </a:lnTo>
                  <a:lnTo>
                    <a:pt x="19" y="227"/>
                  </a:lnTo>
                  <a:lnTo>
                    <a:pt x="19" y="225"/>
                  </a:lnTo>
                  <a:lnTo>
                    <a:pt x="19" y="223"/>
                  </a:lnTo>
                  <a:lnTo>
                    <a:pt x="17" y="223"/>
                  </a:lnTo>
                  <a:lnTo>
                    <a:pt x="17" y="221"/>
                  </a:lnTo>
                  <a:lnTo>
                    <a:pt x="15" y="221"/>
                  </a:lnTo>
                  <a:lnTo>
                    <a:pt x="15" y="219"/>
                  </a:lnTo>
                  <a:lnTo>
                    <a:pt x="15" y="217"/>
                  </a:lnTo>
                  <a:lnTo>
                    <a:pt x="13" y="217"/>
                  </a:lnTo>
                  <a:lnTo>
                    <a:pt x="13" y="215"/>
                  </a:lnTo>
                  <a:lnTo>
                    <a:pt x="13" y="213"/>
                  </a:lnTo>
                  <a:lnTo>
                    <a:pt x="13" y="211"/>
                  </a:lnTo>
                  <a:lnTo>
                    <a:pt x="11" y="211"/>
                  </a:lnTo>
                  <a:lnTo>
                    <a:pt x="10" y="211"/>
                  </a:lnTo>
                  <a:lnTo>
                    <a:pt x="10" y="209"/>
                  </a:lnTo>
                  <a:lnTo>
                    <a:pt x="8" y="209"/>
                  </a:lnTo>
                  <a:lnTo>
                    <a:pt x="8" y="207"/>
                  </a:lnTo>
                  <a:lnTo>
                    <a:pt x="8" y="205"/>
                  </a:lnTo>
                  <a:lnTo>
                    <a:pt x="6" y="205"/>
                  </a:lnTo>
                  <a:lnTo>
                    <a:pt x="6" y="203"/>
                  </a:lnTo>
                  <a:lnTo>
                    <a:pt x="6" y="201"/>
                  </a:lnTo>
                  <a:lnTo>
                    <a:pt x="5" y="201"/>
                  </a:lnTo>
                  <a:lnTo>
                    <a:pt x="5" y="199"/>
                  </a:lnTo>
                  <a:lnTo>
                    <a:pt x="5" y="197"/>
                  </a:lnTo>
                  <a:lnTo>
                    <a:pt x="5" y="195"/>
                  </a:lnTo>
                  <a:lnTo>
                    <a:pt x="5" y="193"/>
                  </a:lnTo>
                  <a:lnTo>
                    <a:pt x="8" y="191"/>
                  </a:lnTo>
                  <a:lnTo>
                    <a:pt x="7" y="191"/>
                  </a:lnTo>
                  <a:lnTo>
                    <a:pt x="7" y="190"/>
                  </a:lnTo>
                  <a:lnTo>
                    <a:pt x="7" y="188"/>
                  </a:lnTo>
                  <a:lnTo>
                    <a:pt x="7" y="185"/>
                  </a:lnTo>
                  <a:lnTo>
                    <a:pt x="9" y="183"/>
                  </a:lnTo>
                  <a:lnTo>
                    <a:pt x="9" y="182"/>
                  </a:lnTo>
                  <a:lnTo>
                    <a:pt x="9" y="180"/>
                  </a:lnTo>
                  <a:lnTo>
                    <a:pt x="9" y="178"/>
                  </a:lnTo>
                  <a:lnTo>
                    <a:pt x="9" y="176"/>
                  </a:lnTo>
                  <a:lnTo>
                    <a:pt x="7" y="176"/>
                  </a:lnTo>
                  <a:lnTo>
                    <a:pt x="6" y="176"/>
                  </a:lnTo>
                  <a:lnTo>
                    <a:pt x="6" y="174"/>
                  </a:lnTo>
                  <a:lnTo>
                    <a:pt x="5" y="174"/>
                  </a:lnTo>
                  <a:lnTo>
                    <a:pt x="5" y="173"/>
                  </a:lnTo>
                  <a:lnTo>
                    <a:pt x="5" y="171"/>
                  </a:lnTo>
                  <a:lnTo>
                    <a:pt x="4" y="171"/>
                  </a:lnTo>
                  <a:lnTo>
                    <a:pt x="2" y="171"/>
                  </a:lnTo>
                  <a:lnTo>
                    <a:pt x="2" y="169"/>
                  </a:lnTo>
                  <a:lnTo>
                    <a:pt x="1" y="169"/>
                  </a:lnTo>
                  <a:lnTo>
                    <a:pt x="1" y="166"/>
                  </a:lnTo>
                  <a:lnTo>
                    <a:pt x="1" y="164"/>
                  </a:lnTo>
                  <a:lnTo>
                    <a:pt x="0" y="164"/>
                  </a:lnTo>
                  <a:lnTo>
                    <a:pt x="0" y="162"/>
                  </a:lnTo>
                  <a:lnTo>
                    <a:pt x="0" y="160"/>
                  </a:lnTo>
                  <a:lnTo>
                    <a:pt x="0" y="158"/>
                  </a:lnTo>
                  <a:lnTo>
                    <a:pt x="0" y="157"/>
                  </a:lnTo>
                  <a:lnTo>
                    <a:pt x="1" y="156"/>
                  </a:lnTo>
                  <a:lnTo>
                    <a:pt x="4" y="154"/>
                  </a:lnTo>
                  <a:lnTo>
                    <a:pt x="4" y="153"/>
                  </a:lnTo>
                  <a:lnTo>
                    <a:pt x="5" y="151"/>
                  </a:lnTo>
                  <a:lnTo>
                    <a:pt x="5" y="149"/>
                  </a:lnTo>
                  <a:lnTo>
                    <a:pt x="6" y="147"/>
                  </a:lnTo>
                  <a:lnTo>
                    <a:pt x="6" y="145"/>
                  </a:lnTo>
                  <a:lnTo>
                    <a:pt x="6" y="143"/>
                  </a:lnTo>
                  <a:lnTo>
                    <a:pt x="6" y="141"/>
                  </a:lnTo>
                  <a:lnTo>
                    <a:pt x="6" y="140"/>
                  </a:lnTo>
                  <a:lnTo>
                    <a:pt x="6" y="138"/>
                  </a:lnTo>
                  <a:lnTo>
                    <a:pt x="5" y="138"/>
                  </a:lnTo>
                  <a:lnTo>
                    <a:pt x="5" y="137"/>
                  </a:lnTo>
                  <a:lnTo>
                    <a:pt x="5" y="135"/>
                  </a:lnTo>
                  <a:lnTo>
                    <a:pt x="5" y="133"/>
                  </a:lnTo>
                  <a:lnTo>
                    <a:pt x="7" y="130"/>
                  </a:lnTo>
                  <a:lnTo>
                    <a:pt x="6" y="130"/>
                  </a:lnTo>
                  <a:lnTo>
                    <a:pt x="6" y="128"/>
                  </a:lnTo>
                  <a:lnTo>
                    <a:pt x="6" y="126"/>
                  </a:lnTo>
                  <a:lnTo>
                    <a:pt x="6" y="123"/>
                  </a:lnTo>
                  <a:lnTo>
                    <a:pt x="6" y="121"/>
                  </a:lnTo>
                  <a:lnTo>
                    <a:pt x="6" y="119"/>
                  </a:lnTo>
                  <a:lnTo>
                    <a:pt x="6" y="117"/>
                  </a:lnTo>
                  <a:lnTo>
                    <a:pt x="7" y="115"/>
                  </a:lnTo>
                  <a:lnTo>
                    <a:pt x="7" y="113"/>
                  </a:lnTo>
                  <a:lnTo>
                    <a:pt x="7" y="111"/>
                  </a:lnTo>
                  <a:lnTo>
                    <a:pt x="7" y="109"/>
                  </a:lnTo>
                  <a:lnTo>
                    <a:pt x="7" y="106"/>
                  </a:lnTo>
                  <a:lnTo>
                    <a:pt x="5" y="104"/>
                  </a:lnTo>
                  <a:lnTo>
                    <a:pt x="5" y="102"/>
                  </a:lnTo>
                  <a:lnTo>
                    <a:pt x="5" y="100"/>
                  </a:lnTo>
                  <a:lnTo>
                    <a:pt x="5" y="98"/>
                  </a:lnTo>
                  <a:lnTo>
                    <a:pt x="5" y="97"/>
                  </a:lnTo>
                  <a:lnTo>
                    <a:pt x="6" y="95"/>
                  </a:lnTo>
                  <a:lnTo>
                    <a:pt x="8" y="95"/>
                  </a:lnTo>
                  <a:lnTo>
                    <a:pt x="9" y="94"/>
                  </a:lnTo>
                  <a:lnTo>
                    <a:pt x="9" y="92"/>
                  </a:lnTo>
                  <a:lnTo>
                    <a:pt x="10" y="90"/>
                  </a:lnTo>
                  <a:lnTo>
                    <a:pt x="10" y="88"/>
                  </a:lnTo>
                  <a:lnTo>
                    <a:pt x="10" y="87"/>
                  </a:lnTo>
                  <a:lnTo>
                    <a:pt x="10" y="85"/>
                  </a:lnTo>
                  <a:lnTo>
                    <a:pt x="10" y="83"/>
                  </a:lnTo>
                  <a:lnTo>
                    <a:pt x="13" y="81"/>
                  </a:lnTo>
                  <a:lnTo>
                    <a:pt x="13" y="79"/>
                  </a:lnTo>
                  <a:lnTo>
                    <a:pt x="14" y="77"/>
                  </a:lnTo>
                  <a:lnTo>
                    <a:pt x="14" y="75"/>
                  </a:lnTo>
                  <a:lnTo>
                    <a:pt x="15" y="73"/>
                  </a:lnTo>
                  <a:lnTo>
                    <a:pt x="15" y="72"/>
                  </a:lnTo>
                  <a:lnTo>
                    <a:pt x="16" y="70"/>
                  </a:lnTo>
                  <a:lnTo>
                    <a:pt x="16" y="68"/>
                  </a:lnTo>
                  <a:lnTo>
                    <a:pt x="19" y="65"/>
                  </a:lnTo>
                  <a:lnTo>
                    <a:pt x="19" y="63"/>
                  </a:lnTo>
                  <a:lnTo>
                    <a:pt x="20" y="61"/>
                  </a:lnTo>
                  <a:lnTo>
                    <a:pt x="20" y="59"/>
                  </a:lnTo>
                  <a:lnTo>
                    <a:pt x="23" y="57"/>
                  </a:lnTo>
                  <a:lnTo>
                    <a:pt x="23" y="55"/>
                  </a:lnTo>
                  <a:lnTo>
                    <a:pt x="24" y="53"/>
                  </a:lnTo>
                  <a:lnTo>
                    <a:pt x="24" y="51"/>
                  </a:lnTo>
                  <a:lnTo>
                    <a:pt x="24" y="49"/>
                  </a:lnTo>
                  <a:lnTo>
                    <a:pt x="25" y="47"/>
                  </a:lnTo>
                  <a:lnTo>
                    <a:pt x="24" y="47"/>
                  </a:lnTo>
                  <a:lnTo>
                    <a:pt x="24" y="45"/>
                  </a:lnTo>
                  <a:lnTo>
                    <a:pt x="24" y="43"/>
                  </a:lnTo>
                  <a:lnTo>
                    <a:pt x="24" y="41"/>
                  </a:lnTo>
                  <a:lnTo>
                    <a:pt x="25" y="40"/>
                  </a:lnTo>
                  <a:lnTo>
                    <a:pt x="23" y="40"/>
                  </a:lnTo>
                </a:path>
              </a:pathLst>
            </a:custGeom>
            <a:grpFill/>
            <a:ln w="9525">
              <a:solidFill>
                <a:srgbClr val="FFFFFF"/>
              </a:solidFill>
              <a:round/>
            </a:ln>
          </p:spPr>
          <p:txBody>
            <a:bodyPr/>
            <a:lstStyle/>
            <a:p>
              <a:endParaRPr lang="zh-CN" altLang="en-US" dirty="0">
                <a:solidFill>
                  <a:srgbClr val="C00000"/>
                </a:solidFill>
                <a:ea typeface="微软雅黑" pitchFamily="34" charset="-122"/>
              </a:endParaRPr>
            </a:p>
          </p:txBody>
        </p:sp>
        <p:sp>
          <p:nvSpPr>
            <p:cNvPr id="21" name="guangdong"/>
            <p:cNvSpPr>
              <a:spLocks noChangeAspect="1"/>
            </p:cNvSpPr>
            <p:nvPr/>
          </p:nvSpPr>
          <p:spPr bwMode="auto">
            <a:xfrm>
              <a:off x="2630195" y="2499649"/>
              <a:ext cx="607698" cy="480325"/>
            </a:xfrm>
            <a:custGeom>
              <a:avLst/>
              <a:gdLst>
                <a:gd name="T0" fmla="*/ 2147483647 w 548"/>
                <a:gd name="T1" fmla="*/ 2147483647 h 455"/>
                <a:gd name="T2" fmla="*/ 2147483647 w 548"/>
                <a:gd name="T3" fmla="*/ 2147483647 h 455"/>
                <a:gd name="T4" fmla="*/ 2147483647 w 548"/>
                <a:gd name="T5" fmla="*/ 2147483647 h 455"/>
                <a:gd name="T6" fmla="*/ 2147483647 w 548"/>
                <a:gd name="T7" fmla="*/ 2147483647 h 455"/>
                <a:gd name="T8" fmla="*/ 2147483647 w 548"/>
                <a:gd name="T9" fmla="*/ 2147483647 h 455"/>
                <a:gd name="T10" fmla="*/ 2147483647 w 548"/>
                <a:gd name="T11" fmla="*/ 0 h 455"/>
                <a:gd name="T12" fmla="*/ 2147483647 w 548"/>
                <a:gd name="T13" fmla="*/ 2147483647 h 455"/>
                <a:gd name="T14" fmla="*/ 2147483647 w 548"/>
                <a:gd name="T15" fmla="*/ 2147483647 h 455"/>
                <a:gd name="T16" fmla="*/ 2147483647 w 548"/>
                <a:gd name="T17" fmla="*/ 2147483647 h 455"/>
                <a:gd name="T18" fmla="*/ 2147483647 w 548"/>
                <a:gd name="T19" fmla="*/ 2147483647 h 455"/>
                <a:gd name="T20" fmla="*/ 2147483647 w 548"/>
                <a:gd name="T21" fmla="*/ 2147483647 h 455"/>
                <a:gd name="T22" fmla="*/ 2147483647 w 548"/>
                <a:gd name="T23" fmla="*/ 2147483647 h 455"/>
                <a:gd name="T24" fmla="*/ 2147483647 w 548"/>
                <a:gd name="T25" fmla="*/ 2147483647 h 455"/>
                <a:gd name="T26" fmla="*/ 2147483647 w 548"/>
                <a:gd name="T27" fmla="*/ 2147483647 h 455"/>
                <a:gd name="T28" fmla="*/ 2147483647 w 548"/>
                <a:gd name="T29" fmla="*/ 2147483647 h 455"/>
                <a:gd name="T30" fmla="*/ 2147483647 w 548"/>
                <a:gd name="T31" fmla="*/ 2147483647 h 455"/>
                <a:gd name="T32" fmla="*/ 2147483647 w 548"/>
                <a:gd name="T33" fmla="*/ 2147483647 h 455"/>
                <a:gd name="T34" fmla="*/ 2147483647 w 548"/>
                <a:gd name="T35" fmla="*/ 2147483647 h 455"/>
                <a:gd name="T36" fmla="*/ 2147483647 w 548"/>
                <a:gd name="T37" fmla="*/ 2147483647 h 455"/>
                <a:gd name="T38" fmla="*/ 2147483647 w 548"/>
                <a:gd name="T39" fmla="*/ 2147483647 h 455"/>
                <a:gd name="T40" fmla="*/ 2147483647 w 548"/>
                <a:gd name="T41" fmla="*/ 2147483647 h 455"/>
                <a:gd name="T42" fmla="*/ 2147483647 w 548"/>
                <a:gd name="T43" fmla="*/ 2147483647 h 455"/>
                <a:gd name="T44" fmla="*/ 2147483647 w 548"/>
                <a:gd name="T45" fmla="*/ 2147483647 h 455"/>
                <a:gd name="T46" fmla="*/ 2147483647 w 548"/>
                <a:gd name="T47" fmla="*/ 2147483647 h 455"/>
                <a:gd name="T48" fmla="*/ 2147483647 w 548"/>
                <a:gd name="T49" fmla="*/ 2147483647 h 455"/>
                <a:gd name="T50" fmla="*/ 2147483647 w 548"/>
                <a:gd name="T51" fmla="*/ 2147483647 h 455"/>
                <a:gd name="T52" fmla="*/ 2147483647 w 548"/>
                <a:gd name="T53" fmla="*/ 2147483647 h 455"/>
                <a:gd name="T54" fmla="*/ 2147483647 w 548"/>
                <a:gd name="T55" fmla="*/ 2147483647 h 455"/>
                <a:gd name="T56" fmla="*/ 2147483647 w 548"/>
                <a:gd name="T57" fmla="*/ 2147483647 h 455"/>
                <a:gd name="T58" fmla="*/ 2147483647 w 548"/>
                <a:gd name="T59" fmla="*/ 2147483647 h 455"/>
                <a:gd name="T60" fmla="*/ 2147483647 w 548"/>
                <a:gd name="T61" fmla="*/ 2147483647 h 455"/>
                <a:gd name="T62" fmla="*/ 2147483647 w 548"/>
                <a:gd name="T63" fmla="*/ 2147483647 h 455"/>
                <a:gd name="T64" fmla="*/ 2147483647 w 548"/>
                <a:gd name="T65" fmla="*/ 2147483647 h 455"/>
                <a:gd name="T66" fmla="*/ 2147483647 w 548"/>
                <a:gd name="T67" fmla="*/ 2147483647 h 455"/>
                <a:gd name="T68" fmla="*/ 2147483647 w 548"/>
                <a:gd name="T69" fmla="*/ 2147483647 h 455"/>
                <a:gd name="T70" fmla="*/ 2147483647 w 548"/>
                <a:gd name="T71" fmla="*/ 2147483647 h 45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48"/>
                <a:gd name="T109" fmla="*/ 0 h 455"/>
                <a:gd name="T110" fmla="*/ 548 w 548"/>
                <a:gd name="T111" fmla="*/ 455 h 45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48" h="455">
                  <a:moveTo>
                    <a:pt x="146" y="77"/>
                  </a:moveTo>
                  <a:lnTo>
                    <a:pt x="161" y="65"/>
                  </a:lnTo>
                  <a:lnTo>
                    <a:pt x="161" y="43"/>
                  </a:lnTo>
                  <a:lnTo>
                    <a:pt x="168" y="36"/>
                  </a:lnTo>
                  <a:lnTo>
                    <a:pt x="187" y="38"/>
                  </a:lnTo>
                  <a:lnTo>
                    <a:pt x="219" y="52"/>
                  </a:lnTo>
                  <a:lnTo>
                    <a:pt x="224" y="41"/>
                  </a:lnTo>
                  <a:lnTo>
                    <a:pt x="216" y="28"/>
                  </a:lnTo>
                  <a:lnTo>
                    <a:pt x="219" y="19"/>
                  </a:lnTo>
                  <a:lnTo>
                    <a:pt x="238" y="2"/>
                  </a:lnTo>
                  <a:lnTo>
                    <a:pt x="274" y="12"/>
                  </a:lnTo>
                  <a:lnTo>
                    <a:pt x="294" y="0"/>
                  </a:lnTo>
                  <a:lnTo>
                    <a:pt x="309" y="14"/>
                  </a:lnTo>
                  <a:lnTo>
                    <a:pt x="344" y="4"/>
                  </a:lnTo>
                  <a:lnTo>
                    <a:pt x="350" y="18"/>
                  </a:lnTo>
                  <a:lnTo>
                    <a:pt x="340" y="32"/>
                  </a:lnTo>
                  <a:lnTo>
                    <a:pt x="322" y="60"/>
                  </a:lnTo>
                  <a:lnTo>
                    <a:pt x="322" y="67"/>
                  </a:lnTo>
                  <a:lnTo>
                    <a:pt x="332" y="74"/>
                  </a:lnTo>
                  <a:lnTo>
                    <a:pt x="406" y="45"/>
                  </a:lnTo>
                  <a:lnTo>
                    <a:pt x="433" y="60"/>
                  </a:lnTo>
                  <a:lnTo>
                    <a:pt x="440" y="52"/>
                  </a:lnTo>
                  <a:lnTo>
                    <a:pt x="433" y="36"/>
                  </a:lnTo>
                  <a:lnTo>
                    <a:pt x="435" y="26"/>
                  </a:lnTo>
                  <a:lnTo>
                    <a:pt x="483" y="36"/>
                  </a:lnTo>
                  <a:lnTo>
                    <a:pt x="492" y="43"/>
                  </a:lnTo>
                  <a:lnTo>
                    <a:pt x="506" y="41"/>
                  </a:lnTo>
                  <a:lnTo>
                    <a:pt x="525" y="67"/>
                  </a:lnTo>
                  <a:lnTo>
                    <a:pt x="547" y="115"/>
                  </a:lnTo>
                  <a:lnTo>
                    <a:pt x="532" y="127"/>
                  </a:lnTo>
                  <a:lnTo>
                    <a:pt x="520" y="150"/>
                  </a:lnTo>
                  <a:lnTo>
                    <a:pt x="507" y="154"/>
                  </a:lnTo>
                  <a:lnTo>
                    <a:pt x="497" y="177"/>
                  </a:lnTo>
                  <a:lnTo>
                    <a:pt x="460" y="195"/>
                  </a:lnTo>
                  <a:lnTo>
                    <a:pt x="446" y="187"/>
                  </a:lnTo>
                  <a:lnTo>
                    <a:pt x="436" y="203"/>
                  </a:lnTo>
                  <a:lnTo>
                    <a:pt x="436" y="207"/>
                  </a:lnTo>
                  <a:lnTo>
                    <a:pt x="426" y="207"/>
                  </a:lnTo>
                  <a:lnTo>
                    <a:pt x="405" y="207"/>
                  </a:lnTo>
                  <a:lnTo>
                    <a:pt x="386" y="221"/>
                  </a:lnTo>
                  <a:lnTo>
                    <a:pt x="373" y="213"/>
                  </a:lnTo>
                  <a:lnTo>
                    <a:pt x="358" y="224"/>
                  </a:lnTo>
                  <a:lnTo>
                    <a:pt x="317" y="241"/>
                  </a:lnTo>
                  <a:lnTo>
                    <a:pt x="283" y="214"/>
                  </a:lnTo>
                  <a:lnTo>
                    <a:pt x="280" y="236"/>
                  </a:lnTo>
                  <a:lnTo>
                    <a:pt x="293" y="267"/>
                  </a:lnTo>
                  <a:lnTo>
                    <a:pt x="262" y="279"/>
                  </a:lnTo>
                  <a:lnTo>
                    <a:pt x="246" y="302"/>
                  </a:lnTo>
                  <a:lnTo>
                    <a:pt x="214" y="309"/>
                  </a:lnTo>
                  <a:lnTo>
                    <a:pt x="198" y="316"/>
                  </a:lnTo>
                  <a:lnTo>
                    <a:pt x="165" y="316"/>
                  </a:lnTo>
                  <a:lnTo>
                    <a:pt x="142" y="338"/>
                  </a:lnTo>
                  <a:lnTo>
                    <a:pt x="83" y="359"/>
                  </a:lnTo>
                  <a:lnTo>
                    <a:pt x="54" y="380"/>
                  </a:lnTo>
                  <a:lnTo>
                    <a:pt x="40" y="394"/>
                  </a:lnTo>
                  <a:lnTo>
                    <a:pt x="67" y="438"/>
                  </a:lnTo>
                  <a:lnTo>
                    <a:pt x="48" y="454"/>
                  </a:lnTo>
                  <a:lnTo>
                    <a:pt x="26" y="453"/>
                  </a:lnTo>
                  <a:lnTo>
                    <a:pt x="0" y="406"/>
                  </a:lnTo>
                  <a:lnTo>
                    <a:pt x="5" y="372"/>
                  </a:lnTo>
                  <a:lnTo>
                    <a:pt x="5" y="356"/>
                  </a:lnTo>
                  <a:lnTo>
                    <a:pt x="24" y="325"/>
                  </a:lnTo>
                  <a:lnTo>
                    <a:pt x="48" y="319"/>
                  </a:lnTo>
                  <a:lnTo>
                    <a:pt x="46" y="303"/>
                  </a:lnTo>
                  <a:lnTo>
                    <a:pt x="71" y="293"/>
                  </a:lnTo>
                  <a:lnTo>
                    <a:pt x="74" y="265"/>
                  </a:lnTo>
                  <a:lnTo>
                    <a:pt x="117" y="231"/>
                  </a:lnTo>
                  <a:lnTo>
                    <a:pt x="115" y="187"/>
                  </a:lnTo>
                  <a:lnTo>
                    <a:pt x="147" y="144"/>
                  </a:lnTo>
                  <a:lnTo>
                    <a:pt x="146" y="128"/>
                  </a:lnTo>
                  <a:lnTo>
                    <a:pt x="157" y="112"/>
                  </a:lnTo>
                  <a:lnTo>
                    <a:pt x="146" y="77"/>
                  </a:lnTo>
                </a:path>
              </a:pathLst>
            </a:custGeom>
            <a:grpFill/>
            <a:ln w="9525">
              <a:solidFill>
                <a:srgbClr val="FFFFFF"/>
              </a:solidFill>
              <a:round/>
            </a:ln>
          </p:spPr>
          <p:txBody>
            <a:bodyPr/>
            <a:lstStyle/>
            <a:p>
              <a:endParaRPr lang="zh-CN" altLang="en-US" dirty="0">
                <a:solidFill>
                  <a:srgbClr val="C00000"/>
                </a:solidFill>
                <a:ea typeface="微软雅黑" pitchFamily="34" charset="-122"/>
              </a:endParaRPr>
            </a:p>
          </p:txBody>
        </p:sp>
        <p:sp>
          <p:nvSpPr>
            <p:cNvPr id="22" name="guangxi"/>
            <p:cNvSpPr>
              <a:spLocks noChangeAspect="1"/>
            </p:cNvSpPr>
            <p:nvPr/>
          </p:nvSpPr>
          <p:spPr bwMode="auto">
            <a:xfrm>
              <a:off x="2174421" y="2460439"/>
              <a:ext cx="626689" cy="421509"/>
            </a:xfrm>
            <a:custGeom>
              <a:avLst/>
              <a:gdLst>
                <a:gd name="T0" fmla="*/ 2147483647 w 568"/>
                <a:gd name="T1" fmla="*/ 2147483647 h 410"/>
                <a:gd name="T2" fmla="*/ 2147483647 w 568"/>
                <a:gd name="T3" fmla="*/ 2147483647 h 410"/>
                <a:gd name="T4" fmla="*/ 2147483647 w 568"/>
                <a:gd name="T5" fmla="*/ 2147483647 h 410"/>
                <a:gd name="T6" fmla="*/ 2147483647 w 568"/>
                <a:gd name="T7" fmla="*/ 2147483647 h 410"/>
                <a:gd name="T8" fmla="*/ 2147483647 w 568"/>
                <a:gd name="T9" fmla="*/ 2147483647 h 410"/>
                <a:gd name="T10" fmla="*/ 2147483647 w 568"/>
                <a:gd name="T11" fmla="*/ 2147483647 h 410"/>
                <a:gd name="T12" fmla="*/ 2147483647 w 568"/>
                <a:gd name="T13" fmla="*/ 2147483647 h 410"/>
                <a:gd name="T14" fmla="*/ 2147483647 w 568"/>
                <a:gd name="T15" fmla="*/ 2147483647 h 410"/>
                <a:gd name="T16" fmla="*/ 2147483647 w 568"/>
                <a:gd name="T17" fmla="*/ 2147483647 h 410"/>
                <a:gd name="T18" fmla="*/ 2147483647 w 568"/>
                <a:gd name="T19" fmla="*/ 2147483647 h 410"/>
                <a:gd name="T20" fmla="*/ 2147483647 w 568"/>
                <a:gd name="T21" fmla="*/ 2147483647 h 410"/>
                <a:gd name="T22" fmla="*/ 2147483647 w 568"/>
                <a:gd name="T23" fmla="*/ 2147483647 h 410"/>
                <a:gd name="T24" fmla="*/ 2147483647 w 568"/>
                <a:gd name="T25" fmla="*/ 2147483647 h 410"/>
                <a:gd name="T26" fmla="*/ 2147483647 w 568"/>
                <a:gd name="T27" fmla="*/ 2147483647 h 410"/>
                <a:gd name="T28" fmla="*/ 2147483647 w 568"/>
                <a:gd name="T29" fmla="*/ 2147483647 h 410"/>
                <a:gd name="T30" fmla="*/ 2147483647 w 568"/>
                <a:gd name="T31" fmla="*/ 2147483647 h 410"/>
                <a:gd name="T32" fmla="*/ 2147483647 w 568"/>
                <a:gd name="T33" fmla="*/ 2147483647 h 410"/>
                <a:gd name="T34" fmla="*/ 2147483647 w 568"/>
                <a:gd name="T35" fmla="*/ 2147483647 h 410"/>
                <a:gd name="T36" fmla="*/ 2147483647 w 568"/>
                <a:gd name="T37" fmla="*/ 2147483647 h 410"/>
                <a:gd name="T38" fmla="*/ 2147483647 w 568"/>
                <a:gd name="T39" fmla="*/ 2147483647 h 410"/>
                <a:gd name="T40" fmla="*/ 2147483647 w 568"/>
                <a:gd name="T41" fmla="*/ 2147483647 h 410"/>
                <a:gd name="T42" fmla="*/ 2147483647 w 568"/>
                <a:gd name="T43" fmla="*/ 2147483647 h 410"/>
                <a:gd name="T44" fmla="*/ 2147483647 w 568"/>
                <a:gd name="T45" fmla="*/ 2147483647 h 410"/>
                <a:gd name="T46" fmla="*/ 2147483647 w 568"/>
                <a:gd name="T47" fmla="*/ 2147483647 h 410"/>
                <a:gd name="T48" fmla="*/ 2147483647 w 568"/>
                <a:gd name="T49" fmla="*/ 2147483647 h 410"/>
                <a:gd name="T50" fmla="*/ 2147483647 w 568"/>
                <a:gd name="T51" fmla="*/ 2147483647 h 410"/>
                <a:gd name="T52" fmla="*/ 2147483647 w 568"/>
                <a:gd name="T53" fmla="*/ 2147483647 h 410"/>
                <a:gd name="T54" fmla="*/ 2147483647 w 568"/>
                <a:gd name="T55" fmla="*/ 2147483647 h 410"/>
                <a:gd name="T56" fmla="*/ 2147483647 w 568"/>
                <a:gd name="T57" fmla="*/ 2147483647 h 410"/>
                <a:gd name="T58" fmla="*/ 2147483647 w 568"/>
                <a:gd name="T59" fmla="*/ 2147483647 h 410"/>
                <a:gd name="T60" fmla="*/ 2147483647 w 568"/>
                <a:gd name="T61" fmla="*/ 2147483647 h 410"/>
                <a:gd name="T62" fmla="*/ 2147483647 w 568"/>
                <a:gd name="T63" fmla="*/ 2147483647 h 410"/>
                <a:gd name="T64" fmla="*/ 2147483647 w 568"/>
                <a:gd name="T65" fmla="*/ 2147483647 h 410"/>
                <a:gd name="T66" fmla="*/ 2147483647 w 568"/>
                <a:gd name="T67" fmla="*/ 2147483647 h 410"/>
                <a:gd name="T68" fmla="*/ 2147483647 w 568"/>
                <a:gd name="T69" fmla="*/ 2147483647 h 410"/>
                <a:gd name="T70" fmla="*/ 2147483647 w 568"/>
                <a:gd name="T71" fmla="*/ 2147483647 h 410"/>
                <a:gd name="T72" fmla="*/ 2147483647 w 568"/>
                <a:gd name="T73" fmla="*/ 2147483647 h 41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68"/>
                <a:gd name="T112" fmla="*/ 0 h 410"/>
                <a:gd name="T113" fmla="*/ 568 w 568"/>
                <a:gd name="T114" fmla="*/ 410 h 41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68" h="410">
                  <a:moveTo>
                    <a:pt x="2" y="157"/>
                  </a:moveTo>
                  <a:lnTo>
                    <a:pt x="26" y="159"/>
                  </a:lnTo>
                  <a:lnTo>
                    <a:pt x="52" y="135"/>
                  </a:lnTo>
                  <a:lnTo>
                    <a:pt x="63" y="141"/>
                  </a:lnTo>
                  <a:lnTo>
                    <a:pt x="114" y="162"/>
                  </a:lnTo>
                  <a:lnTo>
                    <a:pt x="122" y="157"/>
                  </a:lnTo>
                  <a:lnTo>
                    <a:pt x="124" y="140"/>
                  </a:lnTo>
                  <a:lnTo>
                    <a:pt x="134" y="131"/>
                  </a:lnTo>
                  <a:lnTo>
                    <a:pt x="204" y="85"/>
                  </a:lnTo>
                  <a:lnTo>
                    <a:pt x="216" y="99"/>
                  </a:lnTo>
                  <a:lnTo>
                    <a:pt x="259" y="112"/>
                  </a:lnTo>
                  <a:lnTo>
                    <a:pt x="283" y="81"/>
                  </a:lnTo>
                  <a:lnTo>
                    <a:pt x="294" y="88"/>
                  </a:lnTo>
                  <a:lnTo>
                    <a:pt x="311" y="88"/>
                  </a:lnTo>
                  <a:lnTo>
                    <a:pt x="311" y="79"/>
                  </a:lnTo>
                  <a:lnTo>
                    <a:pt x="334" y="71"/>
                  </a:lnTo>
                  <a:lnTo>
                    <a:pt x="334" y="65"/>
                  </a:lnTo>
                  <a:lnTo>
                    <a:pt x="342" y="55"/>
                  </a:lnTo>
                  <a:lnTo>
                    <a:pt x="347" y="56"/>
                  </a:lnTo>
                  <a:lnTo>
                    <a:pt x="370" y="35"/>
                  </a:lnTo>
                  <a:lnTo>
                    <a:pt x="389" y="39"/>
                  </a:lnTo>
                  <a:lnTo>
                    <a:pt x="407" y="15"/>
                  </a:lnTo>
                  <a:lnTo>
                    <a:pt x="415" y="35"/>
                  </a:lnTo>
                  <a:lnTo>
                    <a:pt x="423" y="33"/>
                  </a:lnTo>
                  <a:lnTo>
                    <a:pt x="452" y="6"/>
                  </a:lnTo>
                  <a:lnTo>
                    <a:pt x="458" y="7"/>
                  </a:lnTo>
                  <a:lnTo>
                    <a:pt x="472" y="0"/>
                  </a:lnTo>
                  <a:lnTo>
                    <a:pt x="495" y="7"/>
                  </a:lnTo>
                  <a:lnTo>
                    <a:pt x="495" y="33"/>
                  </a:lnTo>
                  <a:lnTo>
                    <a:pt x="514" y="37"/>
                  </a:lnTo>
                  <a:lnTo>
                    <a:pt x="509" y="63"/>
                  </a:lnTo>
                  <a:lnTo>
                    <a:pt x="492" y="90"/>
                  </a:lnTo>
                  <a:lnTo>
                    <a:pt x="484" y="114"/>
                  </a:lnTo>
                  <a:lnTo>
                    <a:pt x="492" y="114"/>
                  </a:lnTo>
                  <a:lnTo>
                    <a:pt x="511" y="95"/>
                  </a:lnTo>
                  <a:lnTo>
                    <a:pt x="529" y="133"/>
                  </a:lnTo>
                  <a:lnTo>
                    <a:pt x="542" y="124"/>
                  </a:lnTo>
                  <a:lnTo>
                    <a:pt x="556" y="124"/>
                  </a:lnTo>
                  <a:lnTo>
                    <a:pt x="567" y="159"/>
                  </a:lnTo>
                  <a:lnTo>
                    <a:pt x="556" y="175"/>
                  </a:lnTo>
                  <a:lnTo>
                    <a:pt x="557" y="191"/>
                  </a:lnTo>
                  <a:lnTo>
                    <a:pt x="525" y="234"/>
                  </a:lnTo>
                  <a:lnTo>
                    <a:pt x="527" y="278"/>
                  </a:lnTo>
                  <a:lnTo>
                    <a:pt x="484" y="312"/>
                  </a:lnTo>
                  <a:lnTo>
                    <a:pt x="481" y="340"/>
                  </a:lnTo>
                  <a:lnTo>
                    <a:pt x="456" y="350"/>
                  </a:lnTo>
                  <a:lnTo>
                    <a:pt x="458" y="366"/>
                  </a:lnTo>
                  <a:lnTo>
                    <a:pt x="434" y="372"/>
                  </a:lnTo>
                  <a:lnTo>
                    <a:pt x="415" y="403"/>
                  </a:lnTo>
                  <a:lnTo>
                    <a:pt x="368" y="409"/>
                  </a:lnTo>
                  <a:lnTo>
                    <a:pt x="342" y="390"/>
                  </a:lnTo>
                  <a:lnTo>
                    <a:pt x="317" y="380"/>
                  </a:lnTo>
                  <a:lnTo>
                    <a:pt x="289" y="406"/>
                  </a:lnTo>
                  <a:lnTo>
                    <a:pt x="264" y="408"/>
                  </a:lnTo>
                  <a:lnTo>
                    <a:pt x="236" y="409"/>
                  </a:lnTo>
                  <a:lnTo>
                    <a:pt x="178" y="376"/>
                  </a:lnTo>
                  <a:lnTo>
                    <a:pt x="167" y="347"/>
                  </a:lnTo>
                  <a:lnTo>
                    <a:pt x="182" y="317"/>
                  </a:lnTo>
                  <a:lnTo>
                    <a:pt x="164" y="304"/>
                  </a:lnTo>
                  <a:lnTo>
                    <a:pt x="142" y="304"/>
                  </a:lnTo>
                  <a:lnTo>
                    <a:pt x="137" y="299"/>
                  </a:lnTo>
                  <a:lnTo>
                    <a:pt x="114" y="304"/>
                  </a:lnTo>
                  <a:lnTo>
                    <a:pt x="89" y="288"/>
                  </a:lnTo>
                  <a:lnTo>
                    <a:pt x="98" y="261"/>
                  </a:lnTo>
                  <a:lnTo>
                    <a:pt x="117" y="260"/>
                  </a:lnTo>
                  <a:lnTo>
                    <a:pt x="124" y="254"/>
                  </a:lnTo>
                  <a:lnTo>
                    <a:pt x="130" y="231"/>
                  </a:lnTo>
                  <a:lnTo>
                    <a:pt x="122" y="218"/>
                  </a:lnTo>
                  <a:lnTo>
                    <a:pt x="58" y="206"/>
                  </a:lnTo>
                  <a:lnTo>
                    <a:pt x="48" y="188"/>
                  </a:lnTo>
                  <a:lnTo>
                    <a:pt x="29" y="188"/>
                  </a:lnTo>
                  <a:lnTo>
                    <a:pt x="13" y="188"/>
                  </a:lnTo>
                  <a:lnTo>
                    <a:pt x="0" y="167"/>
                  </a:lnTo>
                  <a:lnTo>
                    <a:pt x="2" y="157"/>
                  </a:lnTo>
                </a:path>
              </a:pathLst>
            </a:custGeom>
            <a:solidFill>
              <a:srgbClr val="0075C2"/>
            </a:solidFill>
            <a:ln w="9525">
              <a:solidFill>
                <a:srgbClr val="FFFFFF"/>
              </a:solidFill>
              <a:round/>
            </a:ln>
          </p:spPr>
          <p:txBody>
            <a:bodyPr/>
            <a:lstStyle/>
            <a:p>
              <a:endParaRPr lang="zh-CN" altLang="en-US" dirty="0">
                <a:solidFill>
                  <a:srgbClr val="C00000"/>
                </a:solidFill>
                <a:ea typeface="微软雅黑" pitchFamily="34" charset="-122"/>
              </a:endParaRPr>
            </a:p>
          </p:txBody>
        </p:sp>
        <p:sp>
          <p:nvSpPr>
            <p:cNvPr id="23" name="fujian"/>
            <p:cNvSpPr>
              <a:spLocks noChangeAspect="1"/>
            </p:cNvSpPr>
            <p:nvPr/>
          </p:nvSpPr>
          <p:spPr bwMode="auto">
            <a:xfrm>
              <a:off x="3114454" y="2215375"/>
              <a:ext cx="341830" cy="411707"/>
            </a:xfrm>
            <a:custGeom>
              <a:avLst/>
              <a:gdLst>
                <a:gd name="T0" fmla="*/ 0 w 309"/>
                <a:gd name="T1" fmla="*/ 2147483647 h 389"/>
                <a:gd name="T2" fmla="*/ 2147483647 w 309"/>
                <a:gd name="T3" fmla="*/ 2147483647 h 389"/>
                <a:gd name="T4" fmla="*/ 2147483647 w 309"/>
                <a:gd name="T5" fmla="*/ 2147483647 h 389"/>
                <a:gd name="T6" fmla="*/ 2147483647 w 309"/>
                <a:gd name="T7" fmla="*/ 2147483647 h 389"/>
                <a:gd name="T8" fmla="*/ 2147483647 w 309"/>
                <a:gd name="T9" fmla="*/ 2147483647 h 389"/>
                <a:gd name="T10" fmla="*/ 2147483647 w 309"/>
                <a:gd name="T11" fmla="*/ 2147483647 h 389"/>
                <a:gd name="T12" fmla="*/ 2147483647 w 309"/>
                <a:gd name="T13" fmla="*/ 2147483647 h 389"/>
                <a:gd name="T14" fmla="*/ 2147483647 w 309"/>
                <a:gd name="T15" fmla="*/ 2147483647 h 389"/>
                <a:gd name="T16" fmla="*/ 2147483647 w 309"/>
                <a:gd name="T17" fmla="*/ 2147483647 h 389"/>
                <a:gd name="T18" fmla="*/ 2147483647 w 309"/>
                <a:gd name="T19" fmla="*/ 2147483647 h 389"/>
                <a:gd name="T20" fmla="*/ 2147483647 w 309"/>
                <a:gd name="T21" fmla="*/ 2147483647 h 389"/>
                <a:gd name="T22" fmla="*/ 2147483647 w 309"/>
                <a:gd name="T23" fmla="*/ 2147483647 h 389"/>
                <a:gd name="T24" fmla="*/ 2147483647 w 309"/>
                <a:gd name="T25" fmla="*/ 0 h 389"/>
                <a:gd name="T26" fmla="*/ 2147483647 w 309"/>
                <a:gd name="T27" fmla="*/ 2147483647 h 389"/>
                <a:gd name="T28" fmla="*/ 2147483647 w 309"/>
                <a:gd name="T29" fmla="*/ 2147483647 h 389"/>
                <a:gd name="T30" fmla="*/ 2147483647 w 309"/>
                <a:gd name="T31" fmla="*/ 2147483647 h 389"/>
                <a:gd name="T32" fmla="*/ 2147483647 w 309"/>
                <a:gd name="T33" fmla="*/ 2147483647 h 389"/>
                <a:gd name="T34" fmla="*/ 2147483647 w 309"/>
                <a:gd name="T35" fmla="*/ 2147483647 h 389"/>
                <a:gd name="T36" fmla="*/ 2147483647 w 309"/>
                <a:gd name="T37" fmla="*/ 2147483647 h 389"/>
                <a:gd name="T38" fmla="*/ 2147483647 w 309"/>
                <a:gd name="T39" fmla="*/ 2147483647 h 389"/>
                <a:gd name="T40" fmla="*/ 2147483647 w 309"/>
                <a:gd name="T41" fmla="*/ 2147483647 h 389"/>
                <a:gd name="T42" fmla="*/ 2147483647 w 309"/>
                <a:gd name="T43" fmla="*/ 2147483647 h 389"/>
                <a:gd name="T44" fmla="*/ 2147483647 w 309"/>
                <a:gd name="T45" fmla="*/ 2147483647 h 389"/>
                <a:gd name="T46" fmla="*/ 2147483647 w 309"/>
                <a:gd name="T47" fmla="*/ 2147483647 h 389"/>
                <a:gd name="T48" fmla="*/ 2147483647 w 309"/>
                <a:gd name="T49" fmla="*/ 2147483647 h 389"/>
                <a:gd name="T50" fmla="*/ 2147483647 w 309"/>
                <a:gd name="T51" fmla="*/ 2147483647 h 389"/>
                <a:gd name="T52" fmla="*/ 2147483647 w 309"/>
                <a:gd name="T53" fmla="*/ 2147483647 h 389"/>
                <a:gd name="T54" fmla="*/ 2147483647 w 309"/>
                <a:gd name="T55" fmla="*/ 2147483647 h 389"/>
                <a:gd name="T56" fmla="*/ 2147483647 w 309"/>
                <a:gd name="T57" fmla="*/ 2147483647 h 389"/>
                <a:gd name="T58" fmla="*/ 2147483647 w 309"/>
                <a:gd name="T59" fmla="*/ 2147483647 h 389"/>
                <a:gd name="T60" fmla="*/ 2147483647 w 309"/>
                <a:gd name="T61" fmla="*/ 2147483647 h 389"/>
                <a:gd name="T62" fmla="*/ 2147483647 w 309"/>
                <a:gd name="T63" fmla="*/ 2147483647 h 389"/>
                <a:gd name="T64" fmla="*/ 2147483647 w 309"/>
                <a:gd name="T65" fmla="*/ 2147483647 h 389"/>
                <a:gd name="T66" fmla="*/ 2147483647 w 309"/>
                <a:gd name="T67" fmla="*/ 2147483647 h 389"/>
                <a:gd name="T68" fmla="*/ 2147483647 w 309"/>
                <a:gd name="T69" fmla="*/ 2147483647 h 389"/>
                <a:gd name="T70" fmla="*/ 2147483647 w 309"/>
                <a:gd name="T71" fmla="*/ 2147483647 h 389"/>
                <a:gd name="T72" fmla="*/ 2147483647 w 309"/>
                <a:gd name="T73" fmla="*/ 2147483647 h 389"/>
                <a:gd name="T74" fmla="*/ 2147483647 w 309"/>
                <a:gd name="T75" fmla="*/ 2147483647 h 389"/>
                <a:gd name="T76" fmla="*/ 2147483647 w 309"/>
                <a:gd name="T77" fmla="*/ 2147483647 h 389"/>
                <a:gd name="T78" fmla="*/ 2147483647 w 309"/>
                <a:gd name="T79" fmla="*/ 2147483647 h 389"/>
                <a:gd name="T80" fmla="*/ 2147483647 w 309"/>
                <a:gd name="T81" fmla="*/ 2147483647 h 389"/>
                <a:gd name="T82" fmla="*/ 2147483647 w 309"/>
                <a:gd name="T83" fmla="*/ 2147483647 h 389"/>
                <a:gd name="T84" fmla="*/ 2147483647 w 309"/>
                <a:gd name="T85" fmla="*/ 2147483647 h 389"/>
                <a:gd name="T86" fmla="*/ 2147483647 w 309"/>
                <a:gd name="T87" fmla="*/ 2147483647 h 389"/>
                <a:gd name="T88" fmla="*/ 2147483647 w 309"/>
                <a:gd name="T89" fmla="*/ 2147483647 h 389"/>
                <a:gd name="T90" fmla="*/ 2147483647 w 309"/>
                <a:gd name="T91" fmla="*/ 2147483647 h 389"/>
                <a:gd name="T92" fmla="*/ 2147483647 w 309"/>
                <a:gd name="T93" fmla="*/ 2147483647 h 389"/>
                <a:gd name="T94" fmla="*/ 2147483647 w 309"/>
                <a:gd name="T95" fmla="*/ 2147483647 h 389"/>
                <a:gd name="T96" fmla="*/ 0 w 309"/>
                <a:gd name="T97" fmla="*/ 2147483647 h 389"/>
                <a:gd name="T98" fmla="*/ 0 w 309"/>
                <a:gd name="T99" fmla="*/ 2147483647 h 38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09"/>
                <a:gd name="T151" fmla="*/ 0 h 389"/>
                <a:gd name="T152" fmla="*/ 309 w 309"/>
                <a:gd name="T153" fmla="*/ 389 h 38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09" h="389">
                  <a:moveTo>
                    <a:pt x="0" y="299"/>
                  </a:moveTo>
                  <a:lnTo>
                    <a:pt x="11" y="232"/>
                  </a:lnTo>
                  <a:lnTo>
                    <a:pt x="22" y="214"/>
                  </a:lnTo>
                  <a:lnTo>
                    <a:pt x="26" y="195"/>
                  </a:lnTo>
                  <a:lnTo>
                    <a:pt x="41" y="168"/>
                  </a:lnTo>
                  <a:lnTo>
                    <a:pt x="33" y="157"/>
                  </a:lnTo>
                  <a:lnTo>
                    <a:pt x="35" y="134"/>
                  </a:lnTo>
                  <a:lnTo>
                    <a:pt x="66" y="98"/>
                  </a:lnTo>
                  <a:lnTo>
                    <a:pt x="63" y="75"/>
                  </a:lnTo>
                  <a:lnTo>
                    <a:pt x="85" y="40"/>
                  </a:lnTo>
                  <a:lnTo>
                    <a:pt x="105" y="45"/>
                  </a:lnTo>
                  <a:lnTo>
                    <a:pt x="146" y="16"/>
                  </a:lnTo>
                  <a:lnTo>
                    <a:pt x="153" y="0"/>
                  </a:lnTo>
                  <a:lnTo>
                    <a:pt x="177" y="5"/>
                  </a:lnTo>
                  <a:lnTo>
                    <a:pt x="190" y="37"/>
                  </a:lnTo>
                  <a:lnTo>
                    <a:pt x="201" y="61"/>
                  </a:lnTo>
                  <a:lnTo>
                    <a:pt x="226" y="61"/>
                  </a:lnTo>
                  <a:lnTo>
                    <a:pt x="244" y="40"/>
                  </a:lnTo>
                  <a:lnTo>
                    <a:pt x="267" y="64"/>
                  </a:lnTo>
                  <a:lnTo>
                    <a:pt x="308" y="48"/>
                  </a:lnTo>
                  <a:lnTo>
                    <a:pt x="282" y="112"/>
                  </a:lnTo>
                  <a:lnTo>
                    <a:pt x="267" y="104"/>
                  </a:lnTo>
                  <a:lnTo>
                    <a:pt x="256" y="109"/>
                  </a:lnTo>
                  <a:lnTo>
                    <a:pt x="255" y="115"/>
                  </a:lnTo>
                  <a:lnTo>
                    <a:pt x="269" y="131"/>
                  </a:lnTo>
                  <a:lnTo>
                    <a:pt x="266" y="189"/>
                  </a:lnTo>
                  <a:lnTo>
                    <a:pt x="269" y="208"/>
                  </a:lnTo>
                  <a:lnTo>
                    <a:pt x="266" y="213"/>
                  </a:lnTo>
                  <a:lnTo>
                    <a:pt x="249" y="209"/>
                  </a:lnTo>
                  <a:lnTo>
                    <a:pt x="238" y="220"/>
                  </a:lnTo>
                  <a:lnTo>
                    <a:pt x="245" y="235"/>
                  </a:lnTo>
                  <a:lnTo>
                    <a:pt x="225" y="255"/>
                  </a:lnTo>
                  <a:lnTo>
                    <a:pt x="229" y="263"/>
                  </a:lnTo>
                  <a:lnTo>
                    <a:pt x="208" y="273"/>
                  </a:lnTo>
                  <a:lnTo>
                    <a:pt x="211" y="289"/>
                  </a:lnTo>
                  <a:lnTo>
                    <a:pt x="205" y="296"/>
                  </a:lnTo>
                  <a:lnTo>
                    <a:pt x="177" y="296"/>
                  </a:lnTo>
                  <a:lnTo>
                    <a:pt x="162" y="309"/>
                  </a:lnTo>
                  <a:lnTo>
                    <a:pt x="160" y="314"/>
                  </a:lnTo>
                  <a:lnTo>
                    <a:pt x="173" y="323"/>
                  </a:lnTo>
                  <a:lnTo>
                    <a:pt x="159" y="345"/>
                  </a:lnTo>
                  <a:lnTo>
                    <a:pt x="140" y="370"/>
                  </a:lnTo>
                  <a:lnTo>
                    <a:pt x="132" y="367"/>
                  </a:lnTo>
                  <a:lnTo>
                    <a:pt x="112" y="388"/>
                  </a:lnTo>
                  <a:lnTo>
                    <a:pt x="90" y="340"/>
                  </a:lnTo>
                  <a:lnTo>
                    <a:pt x="71" y="314"/>
                  </a:lnTo>
                  <a:lnTo>
                    <a:pt x="57" y="316"/>
                  </a:lnTo>
                  <a:lnTo>
                    <a:pt x="48" y="309"/>
                  </a:lnTo>
                  <a:lnTo>
                    <a:pt x="0" y="299"/>
                  </a:lnTo>
                </a:path>
              </a:pathLst>
            </a:custGeom>
            <a:grpFill/>
            <a:ln w="9525">
              <a:solidFill>
                <a:srgbClr val="FFFFFF"/>
              </a:solidFill>
              <a:round/>
            </a:ln>
          </p:spPr>
          <p:txBody>
            <a:bodyPr/>
            <a:lstStyle/>
            <a:p>
              <a:endParaRPr lang="zh-CN" altLang="en-US" dirty="0">
                <a:solidFill>
                  <a:srgbClr val="C00000"/>
                </a:solidFill>
                <a:ea typeface="微软雅黑" pitchFamily="34" charset="-122"/>
              </a:endParaRPr>
            </a:p>
          </p:txBody>
        </p:sp>
        <p:sp>
          <p:nvSpPr>
            <p:cNvPr id="24" name="hunan"/>
            <p:cNvSpPr>
              <a:spLocks noChangeAspect="1"/>
            </p:cNvSpPr>
            <p:nvPr/>
          </p:nvSpPr>
          <p:spPr bwMode="auto">
            <a:xfrm>
              <a:off x="2525747" y="2136955"/>
              <a:ext cx="436783" cy="460720"/>
            </a:xfrm>
            <a:custGeom>
              <a:avLst/>
              <a:gdLst>
                <a:gd name="T0" fmla="*/ 2147483647 w 392"/>
                <a:gd name="T1" fmla="*/ 2147483647 h 439"/>
                <a:gd name="T2" fmla="*/ 2147483647 w 392"/>
                <a:gd name="T3" fmla="*/ 2147483647 h 439"/>
                <a:gd name="T4" fmla="*/ 2147483647 w 392"/>
                <a:gd name="T5" fmla="*/ 2147483647 h 439"/>
                <a:gd name="T6" fmla="*/ 2147483647 w 392"/>
                <a:gd name="T7" fmla="*/ 2147483647 h 439"/>
                <a:gd name="T8" fmla="*/ 2147483647 w 392"/>
                <a:gd name="T9" fmla="*/ 2147483647 h 439"/>
                <a:gd name="T10" fmla="*/ 2147483647 w 392"/>
                <a:gd name="T11" fmla="*/ 2147483647 h 439"/>
                <a:gd name="T12" fmla="*/ 2147483647 w 392"/>
                <a:gd name="T13" fmla="*/ 0 h 439"/>
                <a:gd name="T14" fmla="*/ 2147483647 w 392"/>
                <a:gd name="T15" fmla="*/ 2147483647 h 439"/>
                <a:gd name="T16" fmla="*/ 2147483647 w 392"/>
                <a:gd name="T17" fmla="*/ 2147483647 h 439"/>
                <a:gd name="T18" fmla="*/ 2147483647 w 392"/>
                <a:gd name="T19" fmla="*/ 2147483647 h 439"/>
                <a:gd name="T20" fmla="*/ 2147483647 w 392"/>
                <a:gd name="T21" fmla="*/ 2147483647 h 439"/>
                <a:gd name="T22" fmla="*/ 2147483647 w 392"/>
                <a:gd name="T23" fmla="*/ 2147483647 h 439"/>
                <a:gd name="T24" fmla="*/ 2147483647 w 392"/>
                <a:gd name="T25" fmla="*/ 2147483647 h 439"/>
                <a:gd name="T26" fmla="*/ 2147483647 w 392"/>
                <a:gd name="T27" fmla="*/ 2147483647 h 439"/>
                <a:gd name="T28" fmla="*/ 2147483647 w 392"/>
                <a:gd name="T29" fmla="*/ 2147483647 h 439"/>
                <a:gd name="T30" fmla="*/ 2147483647 w 392"/>
                <a:gd name="T31" fmla="*/ 2147483647 h 439"/>
                <a:gd name="T32" fmla="*/ 2147483647 w 392"/>
                <a:gd name="T33" fmla="*/ 2147483647 h 439"/>
                <a:gd name="T34" fmla="*/ 2147483647 w 392"/>
                <a:gd name="T35" fmla="*/ 2147483647 h 439"/>
                <a:gd name="T36" fmla="*/ 2147483647 w 392"/>
                <a:gd name="T37" fmla="*/ 2147483647 h 439"/>
                <a:gd name="T38" fmla="*/ 2147483647 w 392"/>
                <a:gd name="T39" fmla="*/ 2147483647 h 439"/>
                <a:gd name="T40" fmla="*/ 2147483647 w 392"/>
                <a:gd name="T41" fmla="*/ 2147483647 h 439"/>
                <a:gd name="T42" fmla="*/ 2147483647 w 392"/>
                <a:gd name="T43" fmla="*/ 2147483647 h 439"/>
                <a:gd name="T44" fmla="*/ 2147483647 w 392"/>
                <a:gd name="T45" fmla="*/ 2147483647 h 439"/>
                <a:gd name="T46" fmla="*/ 2147483647 w 392"/>
                <a:gd name="T47" fmla="*/ 2147483647 h 439"/>
                <a:gd name="T48" fmla="*/ 2147483647 w 392"/>
                <a:gd name="T49" fmla="*/ 2147483647 h 439"/>
                <a:gd name="T50" fmla="*/ 2147483647 w 392"/>
                <a:gd name="T51" fmla="*/ 2147483647 h 439"/>
                <a:gd name="T52" fmla="*/ 2147483647 w 392"/>
                <a:gd name="T53" fmla="*/ 2147483647 h 439"/>
                <a:gd name="T54" fmla="*/ 2147483647 w 392"/>
                <a:gd name="T55" fmla="*/ 2147483647 h 439"/>
                <a:gd name="T56" fmla="*/ 2147483647 w 392"/>
                <a:gd name="T57" fmla="*/ 2147483647 h 439"/>
                <a:gd name="T58" fmla="*/ 2147483647 w 392"/>
                <a:gd name="T59" fmla="*/ 2147483647 h 439"/>
                <a:gd name="T60" fmla="*/ 2147483647 w 392"/>
                <a:gd name="T61" fmla="*/ 2147483647 h 439"/>
                <a:gd name="T62" fmla="*/ 2147483647 w 392"/>
                <a:gd name="T63" fmla="*/ 2147483647 h 439"/>
                <a:gd name="T64" fmla="*/ 2147483647 w 392"/>
                <a:gd name="T65" fmla="*/ 2147483647 h 439"/>
                <a:gd name="T66" fmla="*/ 2147483647 w 392"/>
                <a:gd name="T67" fmla="*/ 2147483647 h 439"/>
                <a:gd name="T68" fmla="*/ 2147483647 w 392"/>
                <a:gd name="T69" fmla="*/ 2147483647 h 439"/>
                <a:gd name="T70" fmla="*/ 2147483647 w 392"/>
                <a:gd name="T71" fmla="*/ 2147483647 h 43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92"/>
                <a:gd name="T109" fmla="*/ 0 h 439"/>
                <a:gd name="T110" fmla="*/ 392 w 392"/>
                <a:gd name="T111" fmla="*/ 439 h 43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92" h="439">
                  <a:moveTo>
                    <a:pt x="352" y="57"/>
                  </a:moveTo>
                  <a:lnTo>
                    <a:pt x="335" y="54"/>
                  </a:lnTo>
                  <a:lnTo>
                    <a:pt x="328" y="43"/>
                  </a:lnTo>
                  <a:lnTo>
                    <a:pt x="328" y="16"/>
                  </a:lnTo>
                  <a:lnTo>
                    <a:pt x="318" y="4"/>
                  </a:lnTo>
                  <a:lnTo>
                    <a:pt x="300" y="22"/>
                  </a:lnTo>
                  <a:lnTo>
                    <a:pt x="292" y="35"/>
                  </a:lnTo>
                  <a:lnTo>
                    <a:pt x="278" y="35"/>
                  </a:lnTo>
                  <a:lnTo>
                    <a:pt x="275" y="14"/>
                  </a:lnTo>
                  <a:lnTo>
                    <a:pt x="258" y="19"/>
                  </a:lnTo>
                  <a:lnTo>
                    <a:pt x="236" y="35"/>
                  </a:lnTo>
                  <a:lnTo>
                    <a:pt x="220" y="26"/>
                  </a:lnTo>
                  <a:lnTo>
                    <a:pt x="191" y="6"/>
                  </a:lnTo>
                  <a:lnTo>
                    <a:pt x="106" y="0"/>
                  </a:lnTo>
                  <a:lnTo>
                    <a:pt x="97" y="9"/>
                  </a:lnTo>
                  <a:lnTo>
                    <a:pt x="115" y="29"/>
                  </a:lnTo>
                  <a:lnTo>
                    <a:pt x="94" y="43"/>
                  </a:lnTo>
                  <a:lnTo>
                    <a:pt x="62" y="29"/>
                  </a:lnTo>
                  <a:lnTo>
                    <a:pt x="29" y="57"/>
                  </a:lnTo>
                  <a:lnTo>
                    <a:pt x="18" y="84"/>
                  </a:lnTo>
                  <a:lnTo>
                    <a:pt x="21" y="144"/>
                  </a:lnTo>
                  <a:lnTo>
                    <a:pt x="36" y="210"/>
                  </a:lnTo>
                  <a:lnTo>
                    <a:pt x="0" y="249"/>
                  </a:lnTo>
                  <a:lnTo>
                    <a:pt x="4" y="255"/>
                  </a:lnTo>
                  <a:lnTo>
                    <a:pt x="36" y="245"/>
                  </a:lnTo>
                  <a:lnTo>
                    <a:pt x="48" y="260"/>
                  </a:lnTo>
                  <a:lnTo>
                    <a:pt x="39" y="306"/>
                  </a:lnTo>
                  <a:lnTo>
                    <a:pt x="57" y="340"/>
                  </a:lnTo>
                  <a:lnTo>
                    <a:pt x="76" y="344"/>
                  </a:lnTo>
                  <a:lnTo>
                    <a:pt x="94" y="320"/>
                  </a:lnTo>
                  <a:lnTo>
                    <a:pt x="102" y="340"/>
                  </a:lnTo>
                  <a:lnTo>
                    <a:pt x="110" y="338"/>
                  </a:lnTo>
                  <a:lnTo>
                    <a:pt x="139" y="311"/>
                  </a:lnTo>
                  <a:lnTo>
                    <a:pt x="145" y="312"/>
                  </a:lnTo>
                  <a:lnTo>
                    <a:pt x="159" y="305"/>
                  </a:lnTo>
                  <a:lnTo>
                    <a:pt x="182" y="312"/>
                  </a:lnTo>
                  <a:lnTo>
                    <a:pt x="182" y="338"/>
                  </a:lnTo>
                  <a:lnTo>
                    <a:pt x="201" y="342"/>
                  </a:lnTo>
                  <a:lnTo>
                    <a:pt x="196" y="368"/>
                  </a:lnTo>
                  <a:lnTo>
                    <a:pt x="179" y="395"/>
                  </a:lnTo>
                  <a:lnTo>
                    <a:pt x="171" y="419"/>
                  </a:lnTo>
                  <a:lnTo>
                    <a:pt x="179" y="419"/>
                  </a:lnTo>
                  <a:lnTo>
                    <a:pt x="198" y="400"/>
                  </a:lnTo>
                  <a:lnTo>
                    <a:pt x="216" y="438"/>
                  </a:lnTo>
                  <a:lnTo>
                    <a:pt x="229" y="429"/>
                  </a:lnTo>
                  <a:lnTo>
                    <a:pt x="243" y="429"/>
                  </a:lnTo>
                  <a:lnTo>
                    <a:pt x="258" y="417"/>
                  </a:lnTo>
                  <a:lnTo>
                    <a:pt x="258" y="395"/>
                  </a:lnTo>
                  <a:lnTo>
                    <a:pt x="265" y="388"/>
                  </a:lnTo>
                  <a:lnTo>
                    <a:pt x="284" y="390"/>
                  </a:lnTo>
                  <a:lnTo>
                    <a:pt x="316" y="404"/>
                  </a:lnTo>
                  <a:lnTo>
                    <a:pt x="321" y="393"/>
                  </a:lnTo>
                  <a:lnTo>
                    <a:pt x="313" y="380"/>
                  </a:lnTo>
                  <a:lnTo>
                    <a:pt x="316" y="371"/>
                  </a:lnTo>
                  <a:lnTo>
                    <a:pt x="335" y="354"/>
                  </a:lnTo>
                  <a:lnTo>
                    <a:pt x="371" y="364"/>
                  </a:lnTo>
                  <a:lnTo>
                    <a:pt x="391" y="352"/>
                  </a:lnTo>
                  <a:lnTo>
                    <a:pt x="383" y="338"/>
                  </a:lnTo>
                  <a:lnTo>
                    <a:pt x="391" y="308"/>
                  </a:lnTo>
                  <a:lnTo>
                    <a:pt x="390" y="264"/>
                  </a:lnTo>
                  <a:lnTo>
                    <a:pt x="377" y="259"/>
                  </a:lnTo>
                  <a:lnTo>
                    <a:pt x="365" y="229"/>
                  </a:lnTo>
                  <a:lnTo>
                    <a:pt x="365" y="203"/>
                  </a:lnTo>
                  <a:lnTo>
                    <a:pt x="359" y="199"/>
                  </a:lnTo>
                  <a:lnTo>
                    <a:pt x="350" y="203"/>
                  </a:lnTo>
                  <a:lnTo>
                    <a:pt x="345" y="197"/>
                  </a:lnTo>
                  <a:lnTo>
                    <a:pt x="348" y="157"/>
                  </a:lnTo>
                  <a:lnTo>
                    <a:pt x="365" y="144"/>
                  </a:lnTo>
                  <a:lnTo>
                    <a:pt x="377" y="122"/>
                  </a:lnTo>
                  <a:lnTo>
                    <a:pt x="374" y="100"/>
                  </a:lnTo>
                  <a:lnTo>
                    <a:pt x="352" y="57"/>
                  </a:lnTo>
                </a:path>
              </a:pathLst>
            </a:custGeom>
            <a:grpFill/>
            <a:ln w="9525">
              <a:solidFill>
                <a:srgbClr val="FFFFFF"/>
              </a:solidFill>
              <a:round/>
            </a:ln>
          </p:spPr>
          <p:txBody>
            <a:bodyPr/>
            <a:lstStyle/>
            <a:p>
              <a:endParaRPr lang="zh-CN" altLang="en-US" dirty="0">
                <a:solidFill>
                  <a:srgbClr val="C00000"/>
                </a:solidFill>
                <a:ea typeface="微软雅黑" pitchFamily="34" charset="-122"/>
              </a:endParaRPr>
            </a:p>
          </p:txBody>
        </p:sp>
        <p:sp>
          <p:nvSpPr>
            <p:cNvPr id="25" name="zhejiang"/>
            <p:cNvSpPr>
              <a:spLocks noChangeAspect="1"/>
            </p:cNvSpPr>
            <p:nvPr/>
          </p:nvSpPr>
          <p:spPr bwMode="auto">
            <a:xfrm>
              <a:off x="3237893" y="1950706"/>
              <a:ext cx="303849" cy="333287"/>
            </a:xfrm>
            <a:custGeom>
              <a:avLst/>
              <a:gdLst>
                <a:gd name="T0" fmla="*/ 2147483647 w 274"/>
                <a:gd name="T1" fmla="*/ 2147483647 h 320"/>
                <a:gd name="T2" fmla="*/ 2147483647 w 274"/>
                <a:gd name="T3" fmla="*/ 2147483647 h 320"/>
                <a:gd name="T4" fmla="*/ 2147483647 w 274"/>
                <a:gd name="T5" fmla="*/ 2147483647 h 320"/>
                <a:gd name="T6" fmla="*/ 2147483647 w 274"/>
                <a:gd name="T7" fmla="*/ 2147483647 h 320"/>
                <a:gd name="T8" fmla="*/ 2147483647 w 274"/>
                <a:gd name="T9" fmla="*/ 2147483647 h 320"/>
                <a:gd name="T10" fmla="*/ 2147483647 w 274"/>
                <a:gd name="T11" fmla="*/ 2147483647 h 320"/>
                <a:gd name="T12" fmla="*/ 2147483647 w 274"/>
                <a:gd name="T13" fmla="*/ 2147483647 h 320"/>
                <a:gd name="T14" fmla="*/ 2147483647 w 274"/>
                <a:gd name="T15" fmla="*/ 2147483647 h 320"/>
                <a:gd name="T16" fmla="*/ 2147483647 w 274"/>
                <a:gd name="T17" fmla="*/ 2147483647 h 320"/>
                <a:gd name="T18" fmla="*/ 0 w 274"/>
                <a:gd name="T19" fmla="*/ 2147483647 h 320"/>
                <a:gd name="T20" fmla="*/ 2147483647 w 274"/>
                <a:gd name="T21" fmla="*/ 2147483647 h 320"/>
                <a:gd name="T22" fmla="*/ 2147483647 w 274"/>
                <a:gd name="T23" fmla="*/ 2147483647 h 320"/>
                <a:gd name="T24" fmla="*/ 2147483647 w 274"/>
                <a:gd name="T25" fmla="*/ 2147483647 h 320"/>
                <a:gd name="T26" fmla="*/ 2147483647 w 274"/>
                <a:gd name="T27" fmla="*/ 2147483647 h 320"/>
                <a:gd name="T28" fmla="*/ 2147483647 w 274"/>
                <a:gd name="T29" fmla="*/ 2147483647 h 320"/>
                <a:gd name="T30" fmla="*/ 2147483647 w 274"/>
                <a:gd name="T31" fmla="*/ 2147483647 h 320"/>
                <a:gd name="T32" fmla="*/ 2147483647 w 274"/>
                <a:gd name="T33" fmla="*/ 2147483647 h 320"/>
                <a:gd name="T34" fmla="*/ 2147483647 w 274"/>
                <a:gd name="T35" fmla="*/ 2147483647 h 320"/>
                <a:gd name="T36" fmla="*/ 2147483647 w 274"/>
                <a:gd name="T37" fmla="*/ 2147483647 h 320"/>
                <a:gd name="T38" fmla="*/ 2147483647 w 274"/>
                <a:gd name="T39" fmla="*/ 2147483647 h 320"/>
                <a:gd name="T40" fmla="*/ 2147483647 w 274"/>
                <a:gd name="T41" fmla="*/ 2147483647 h 320"/>
                <a:gd name="T42" fmla="*/ 2147483647 w 274"/>
                <a:gd name="T43" fmla="*/ 2147483647 h 320"/>
                <a:gd name="T44" fmla="*/ 2147483647 w 274"/>
                <a:gd name="T45" fmla="*/ 2147483647 h 320"/>
                <a:gd name="T46" fmla="*/ 2147483647 w 274"/>
                <a:gd name="T47" fmla="*/ 0 h 320"/>
                <a:gd name="T48" fmla="*/ 2147483647 w 274"/>
                <a:gd name="T49" fmla="*/ 2147483647 h 320"/>
                <a:gd name="T50" fmla="*/ 2147483647 w 274"/>
                <a:gd name="T51" fmla="*/ 2147483647 h 320"/>
                <a:gd name="T52" fmla="*/ 2147483647 w 274"/>
                <a:gd name="T53" fmla="*/ 2147483647 h 320"/>
                <a:gd name="T54" fmla="*/ 2147483647 w 274"/>
                <a:gd name="T55" fmla="*/ 2147483647 h 320"/>
                <a:gd name="T56" fmla="*/ 2147483647 w 274"/>
                <a:gd name="T57" fmla="*/ 2147483647 h 320"/>
                <a:gd name="T58" fmla="*/ 2147483647 w 274"/>
                <a:gd name="T59" fmla="*/ 2147483647 h 320"/>
                <a:gd name="T60" fmla="*/ 2147483647 w 274"/>
                <a:gd name="T61" fmla="*/ 2147483647 h 320"/>
                <a:gd name="T62" fmla="*/ 2147483647 w 274"/>
                <a:gd name="T63" fmla="*/ 2147483647 h 320"/>
                <a:gd name="T64" fmla="*/ 2147483647 w 274"/>
                <a:gd name="T65" fmla="*/ 2147483647 h 320"/>
                <a:gd name="T66" fmla="*/ 2147483647 w 274"/>
                <a:gd name="T67" fmla="*/ 2147483647 h 320"/>
                <a:gd name="T68" fmla="*/ 2147483647 w 274"/>
                <a:gd name="T69" fmla="*/ 2147483647 h 320"/>
                <a:gd name="T70" fmla="*/ 2147483647 w 274"/>
                <a:gd name="T71" fmla="*/ 2147483647 h 320"/>
                <a:gd name="T72" fmla="*/ 2147483647 w 274"/>
                <a:gd name="T73" fmla="*/ 2147483647 h 320"/>
                <a:gd name="T74" fmla="*/ 2147483647 w 274"/>
                <a:gd name="T75" fmla="*/ 2147483647 h 320"/>
                <a:gd name="T76" fmla="*/ 2147483647 w 274"/>
                <a:gd name="T77" fmla="*/ 2147483647 h 320"/>
                <a:gd name="T78" fmla="*/ 2147483647 w 274"/>
                <a:gd name="T79" fmla="*/ 2147483647 h 320"/>
                <a:gd name="T80" fmla="*/ 2147483647 w 274"/>
                <a:gd name="T81" fmla="*/ 2147483647 h 320"/>
                <a:gd name="T82" fmla="*/ 2147483647 w 274"/>
                <a:gd name="T83" fmla="*/ 2147483647 h 320"/>
                <a:gd name="T84" fmla="*/ 2147483647 w 274"/>
                <a:gd name="T85" fmla="*/ 2147483647 h 32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74"/>
                <a:gd name="T130" fmla="*/ 0 h 320"/>
                <a:gd name="T131" fmla="*/ 274 w 274"/>
                <a:gd name="T132" fmla="*/ 320 h 32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74" h="320">
                  <a:moveTo>
                    <a:pt x="197" y="303"/>
                  </a:moveTo>
                  <a:lnTo>
                    <a:pt x="156" y="319"/>
                  </a:lnTo>
                  <a:lnTo>
                    <a:pt x="133" y="295"/>
                  </a:lnTo>
                  <a:lnTo>
                    <a:pt x="115" y="316"/>
                  </a:lnTo>
                  <a:lnTo>
                    <a:pt x="90" y="316"/>
                  </a:lnTo>
                  <a:lnTo>
                    <a:pt x="79" y="292"/>
                  </a:lnTo>
                  <a:lnTo>
                    <a:pt x="66" y="260"/>
                  </a:lnTo>
                  <a:lnTo>
                    <a:pt x="42" y="255"/>
                  </a:lnTo>
                  <a:lnTo>
                    <a:pt x="16" y="207"/>
                  </a:lnTo>
                  <a:lnTo>
                    <a:pt x="0" y="183"/>
                  </a:lnTo>
                  <a:lnTo>
                    <a:pt x="10" y="171"/>
                  </a:lnTo>
                  <a:lnTo>
                    <a:pt x="16" y="166"/>
                  </a:lnTo>
                  <a:lnTo>
                    <a:pt x="43" y="128"/>
                  </a:lnTo>
                  <a:lnTo>
                    <a:pt x="42" y="96"/>
                  </a:lnTo>
                  <a:lnTo>
                    <a:pt x="51" y="83"/>
                  </a:lnTo>
                  <a:lnTo>
                    <a:pt x="72" y="79"/>
                  </a:lnTo>
                  <a:lnTo>
                    <a:pt x="79" y="70"/>
                  </a:lnTo>
                  <a:lnTo>
                    <a:pt x="71" y="55"/>
                  </a:lnTo>
                  <a:lnTo>
                    <a:pt x="82" y="41"/>
                  </a:lnTo>
                  <a:lnTo>
                    <a:pt x="82" y="11"/>
                  </a:lnTo>
                  <a:lnTo>
                    <a:pt x="97" y="4"/>
                  </a:lnTo>
                  <a:lnTo>
                    <a:pt x="123" y="20"/>
                  </a:lnTo>
                  <a:lnTo>
                    <a:pt x="155" y="25"/>
                  </a:lnTo>
                  <a:lnTo>
                    <a:pt x="176" y="0"/>
                  </a:lnTo>
                  <a:lnTo>
                    <a:pt x="201" y="22"/>
                  </a:lnTo>
                  <a:lnTo>
                    <a:pt x="190" y="30"/>
                  </a:lnTo>
                  <a:lnTo>
                    <a:pt x="177" y="50"/>
                  </a:lnTo>
                  <a:lnTo>
                    <a:pt x="156" y="55"/>
                  </a:lnTo>
                  <a:lnTo>
                    <a:pt x="149" y="61"/>
                  </a:lnTo>
                  <a:lnTo>
                    <a:pt x="168" y="73"/>
                  </a:lnTo>
                  <a:lnTo>
                    <a:pt x="206" y="55"/>
                  </a:lnTo>
                  <a:lnTo>
                    <a:pt x="267" y="81"/>
                  </a:lnTo>
                  <a:lnTo>
                    <a:pt x="273" y="133"/>
                  </a:lnTo>
                  <a:lnTo>
                    <a:pt x="249" y="133"/>
                  </a:lnTo>
                  <a:lnTo>
                    <a:pt x="247" y="148"/>
                  </a:lnTo>
                  <a:lnTo>
                    <a:pt x="260" y="170"/>
                  </a:lnTo>
                  <a:lnTo>
                    <a:pt x="249" y="183"/>
                  </a:lnTo>
                  <a:lnTo>
                    <a:pt x="261" y="204"/>
                  </a:lnTo>
                  <a:lnTo>
                    <a:pt x="241" y="228"/>
                  </a:lnTo>
                  <a:lnTo>
                    <a:pt x="232" y="215"/>
                  </a:lnTo>
                  <a:lnTo>
                    <a:pt x="202" y="292"/>
                  </a:lnTo>
                  <a:lnTo>
                    <a:pt x="197" y="303"/>
                  </a:lnTo>
                </a:path>
              </a:pathLst>
            </a:custGeom>
            <a:grpFill/>
            <a:ln w="9525">
              <a:solidFill>
                <a:srgbClr val="FFFFFF"/>
              </a:solidFill>
              <a:round/>
            </a:ln>
          </p:spPr>
          <p:txBody>
            <a:bodyPr/>
            <a:lstStyle/>
            <a:p>
              <a:endParaRPr lang="zh-CN" altLang="en-US" dirty="0">
                <a:solidFill>
                  <a:srgbClr val="C00000"/>
                </a:solidFill>
                <a:ea typeface="微软雅黑" pitchFamily="34" charset="-122"/>
              </a:endParaRPr>
            </a:p>
          </p:txBody>
        </p:sp>
        <p:sp>
          <p:nvSpPr>
            <p:cNvPr id="26" name="jiangsu"/>
            <p:cNvSpPr>
              <a:spLocks noChangeAspect="1"/>
            </p:cNvSpPr>
            <p:nvPr/>
          </p:nvSpPr>
          <p:spPr bwMode="auto">
            <a:xfrm>
              <a:off x="3038492" y="1646828"/>
              <a:ext cx="446279" cy="333287"/>
            </a:xfrm>
            <a:custGeom>
              <a:avLst/>
              <a:gdLst>
                <a:gd name="T0" fmla="*/ 2147483647 w 404"/>
                <a:gd name="T1" fmla="*/ 2147483647 h 323"/>
                <a:gd name="T2" fmla="*/ 2147483647 w 404"/>
                <a:gd name="T3" fmla="*/ 2147483647 h 323"/>
                <a:gd name="T4" fmla="*/ 2147483647 w 404"/>
                <a:gd name="T5" fmla="*/ 2147483647 h 323"/>
                <a:gd name="T6" fmla="*/ 2147483647 w 404"/>
                <a:gd name="T7" fmla="*/ 2147483647 h 323"/>
                <a:gd name="T8" fmla="*/ 2147483647 w 404"/>
                <a:gd name="T9" fmla="*/ 2147483647 h 323"/>
                <a:gd name="T10" fmla="*/ 2147483647 w 404"/>
                <a:gd name="T11" fmla="*/ 2147483647 h 323"/>
                <a:gd name="T12" fmla="*/ 2147483647 w 404"/>
                <a:gd name="T13" fmla="*/ 2147483647 h 323"/>
                <a:gd name="T14" fmla="*/ 2147483647 w 404"/>
                <a:gd name="T15" fmla="*/ 2147483647 h 323"/>
                <a:gd name="T16" fmla="*/ 2147483647 w 404"/>
                <a:gd name="T17" fmla="*/ 2147483647 h 323"/>
                <a:gd name="T18" fmla="*/ 2147483647 w 404"/>
                <a:gd name="T19" fmla="*/ 2147483647 h 323"/>
                <a:gd name="T20" fmla="*/ 2147483647 w 404"/>
                <a:gd name="T21" fmla="*/ 2147483647 h 323"/>
                <a:gd name="T22" fmla="*/ 2147483647 w 404"/>
                <a:gd name="T23" fmla="*/ 2147483647 h 323"/>
                <a:gd name="T24" fmla="*/ 2147483647 w 404"/>
                <a:gd name="T25" fmla="*/ 2147483647 h 323"/>
                <a:gd name="T26" fmla="*/ 2147483647 w 404"/>
                <a:gd name="T27" fmla="*/ 2147483647 h 323"/>
                <a:gd name="T28" fmla="*/ 2147483647 w 404"/>
                <a:gd name="T29" fmla="*/ 2147483647 h 323"/>
                <a:gd name="T30" fmla="*/ 2147483647 w 404"/>
                <a:gd name="T31" fmla="*/ 2147483647 h 323"/>
                <a:gd name="T32" fmla="*/ 2147483647 w 404"/>
                <a:gd name="T33" fmla="*/ 2147483647 h 323"/>
                <a:gd name="T34" fmla="*/ 2147483647 w 404"/>
                <a:gd name="T35" fmla="*/ 2147483647 h 323"/>
                <a:gd name="T36" fmla="*/ 2147483647 w 404"/>
                <a:gd name="T37" fmla="*/ 2147483647 h 323"/>
                <a:gd name="T38" fmla="*/ 2147483647 w 404"/>
                <a:gd name="T39" fmla="*/ 2147483647 h 323"/>
                <a:gd name="T40" fmla="*/ 2147483647 w 404"/>
                <a:gd name="T41" fmla="*/ 2147483647 h 323"/>
                <a:gd name="T42" fmla="*/ 2147483647 w 404"/>
                <a:gd name="T43" fmla="*/ 2147483647 h 323"/>
                <a:gd name="T44" fmla="*/ 2147483647 w 404"/>
                <a:gd name="T45" fmla="*/ 2147483647 h 323"/>
                <a:gd name="T46" fmla="*/ 2147483647 w 404"/>
                <a:gd name="T47" fmla="*/ 2147483647 h 323"/>
                <a:gd name="T48" fmla="*/ 2147483647 w 404"/>
                <a:gd name="T49" fmla="*/ 2147483647 h 323"/>
                <a:gd name="T50" fmla="*/ 2147483647 w 404"/>
                <a:gd name="T51" fmla="*/ 2147483647 h 323"/>
                <a:gd name="T52" fmla="*/ 2147483647 w 404"/>
                <a:gd name="T53" fmla="*/ 2147483647 h 323"/>
                <a:gd name="T54" fmla="*/ 2147483647 w 404"/>
                <a:gd name="T55" fmla="*/ 2147483647 h 323"/>
                <a:gd name="T56" fmla="*/ 0 w 404"/>
                <a:gd name="T57" fmla="*/ 2147483647 h 323"/>
                <a:gd name="T58" fmla="*/ 2147483647 w 404"/>
                <a:gd name="T59" fmla="*/ 2147483647 h 323"/>
                <a:gd name="T60" fmla="*/ 2147483647 w 404"/>
                <a:gd name="T61" fmla="*/ 2147483647 h 323"/>
                <a:gd name="T62" fmla="*/ 2147483647 w 404"/>
                <a:gd name="T63" fmla="*/ 2147483647 h 323"/>
                <a:gd name="T64" fmla="*/ 2147483647 w 404"/>
                <a:gd name="T65" fmla="*/ 2147483647 h 323"/>
                <a:gd name="T66" fmla="*/ 2147483647 w 404"/>
                <a:gd name="T67" fmla="*/ 2147483647 h 323"/>
                <a:gd name="T68" fmla="*/ 2147483647 w 404"/>
                <a:gd name="T69" fmla="*/ 2147483647 h 323"/>
                <a:gd name="T70" fmla="*/ 2147483647 w 404"/>
                <a:gd name="T71" fmla="*/ 2147483647 h 323"/>
                <a:gd name="T72" fmla="*/ 2147483647 w 404"/>
                <a:gd name="T73" fmla="*/ 2147483647 h 323"/>
                <a:gd name="T74" fmla="*/ 2147483647 w 404"/>
                <a:gd name="T75" fmla="*/ 2147483647 h 323"/>
                <a:gd name="T76" fmla="*/ 2147483647 w 404"/>
                <a:gd name="T77" fmla="*/ 2147483647 h 323"/>
                <a:gd name="T78" fmla="*/ 2147483647 w 404"/>
                <a:gd name="T79" fmla="*/ 2147483647 h 323"/>
                <a:gd name="T80" fmla="*/ 2147483647 w 404"/>
                <a:gd name="T81" fmla="*/ 0 h 323"/>
                <a:gd name="T82" fmla="*/ 2147483647 w 404"/>
                <a:gd name="T83" fmla="*/ 2147483647 h 323"/>
                <a:gd name="T84" fmla="*/ 2147483647 w 404"/>
                <a:gd name="T85" fmla="*/ 2147483647 h 323"/>
                <a:gd name="T86" fmla="*/ 2147483647 w 404"/>
                <a:gd name="T87" fmla="*/ 2147483647 h 323"/>
                <a:gd name="T88" fmla="*/ 2147483647 w 404"/>
                <a:gd name="T89" fmla="*/ 2147483647 h 323"/>
                <a:gd name="T90" fmla="*/ 2147483647 w 404"/>
                <a:gd name="T91" fmla="*/ 2147483647 h 323"/>
                <a:gd name="T92" fmla="*/ 2147483647 w 404"/>
                <a:gd name="T93" fmla="*/ 2147483647 h 323"/>
                <a:gd name="T94" fmla="*/ 2147483647 w 404"/>
                <a:gd name="T95" fmla="*/ 2147483647 h 323"/>
                <a:gd name="T96" fmla="*/ 2147483647 w 404"/>
                <a:gd name="T97" fmla="*/ 2147483647 h 323"/>
                <a:gd name="T98" fmla="*/ 2147483647 w 404"/>
                <a:gd name="T99" fmla="*/ 2147483647 h 323"/>
                <a:gd name="T100" fmla="*/ 2147483647 w 404"/>
                <a:gd name="T101" fmla="*/ 2147483647 h 323"/>
                <a:gd name="T102" fmla="*/ 2147483647 w 404"/>
                <a:gd name="T103" fmla="*/ 2147483647 h 323"/>
                <a:gd name="T104" fmla="*/ 2147483647 w 404"/>
                <a:gd name="T105" fmla="*/ 2147483647 h 323"/>
                <a:gd name="T106" fmla="*/ 2147483647 w 404"/>
                <a:gd name="T107" fmla="*/ 2147483647 h 323"/>
                <a:gd name="T108" fmla="*/ 2147483647 w 404"/>
                <a:gd name="T109" fmla="*/ 2147483647 h 323"/>
                <a:gd name="T110" fmla="*/ 2147483647 w 404"/>
                <a:gd name="T111" fmla="*/ 2147483647 h 323"/>
                <a:gd name="T112" fmla="*/ 2147483647 w 404"/>
                <a:gd name="T113" fmla="*/ 2147483647 h 323"/>
                <a:gd name="T114" fmla="*/ 2147483647 w 404"/>
                <a:gd name="T115" fmla="*/ 2147483647 h 32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04"/>
                <a:gd name="T175" fmla="*/ 0 h 323"/>
                <a:gd name="T176" fmla="*/ 404 w 404"/>
                <a:gd name="T177" fmla="*/ 323 h 32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04" h="323">
                  <a:moveTo>
                    <a:pt x="375" y="255"/>
                  </a:moveTo>
                  <a:lnTo>
                    <a:pt x="365" y="282"/>
                  </a:lnTo>
                  <a:lnTo>
                    <a:pt x="354" y="297"/>
                  </a:lnTo>
                  <a:lnTo>
                    <a:pt x="333" y="322"/>
                  </a:lnTo>
                  <a:lnTo>
                    <a:pt x="301" y="317"/>
                  </a:lnTo>
                  <a:lnTo>
                    <a:pt x="275" y="301"/>
                  </a:lnTo>
                  <a:lnTo>
                    <a:pt x="260" y="308"/>
                  </a:lnTo>
                  <a:lnTo>
                    <a:pt x="205" y="303"/>
                  </a:lnTo>
                  <a:lnTo>
                    <a:pt x="203" y="281"/>
                  </a:lnTo>
                  <a:lnTo>
                    <a:pt x="176" y="261"/>
                  </a:lnTo>
                  <a:lnTo>
                    <a:pt x="166" y="245"/>
                  </a:lnTo>
                  <a:lnTo>
                    <a:pt x="179" y="231"/>
                  </a:lnTo>
                  <a:lnTo>
                    <a:pt x="179" y="220"/>
                  </a:lnTo>
                  <a:lnTo>
                    <a:pt x="179" y="206"/>
                  </a:lnTo>
                  <a:lnTo>
                    <a:pt x="213" y="202"/>
                  </a:lnTo>
                  <a:lnTo>
                    <a:pt x="215" y="188"/>
                  </a:lnTo>
                  <a:lnTo>
                    <a:pt x="203" y="173"/>
                  </a:lnTo>
                  <a:lnTo>
                    <a:pt x="186" y="172"/>
                  </a:lnTo>
                  <a:lnTo>
                    <a:pt x="176" y="190"/>
                  </a:lnTo>
                  <a:lnTo>
                    <a:pt x="149" y="184"/>
                  </a:lnTo>
                  <a:lnTo>
                    <a:pt x="139" y="169"/>
                  </a:lnTo>
                  <a:lnTo>
                    <a:pt x="122" y="160"/>
                  </a:lnTo>
                  <a:lnTo>
                    <a:pt x="128" y="120"/>
                  </a:lnTo>
                  <a:lnTo>
                    <a:pt x="124" y="113"/>
                  </a:lnTo>
                  <a:lnTo>
                    <a:pt x="106" y="116"/>
                  </a:lnTo>
                  <a:lnTo>
                    <a:pt x="92" y="105"/>
                  </a:lnTo>
                  <a:lnTo>
                    <a:pt x="60" y="96"/>
                  </a:lnTo>
                  <a:lnTo>
                    <a:pt x="41" y="77"/>
                  </a:lnTo>
                  <a:lnTo>
                    <a:pt x="0" y="61"/>
                  </a:lnTo>
                  <a:lnTo>
                    <a:pt x="3" y="42"/>
                  </a:lnTo>
                  <a:lnTo>
                    <a:pt x="20" y="35"/>
                  </a:lnTo>
                  <a:lnTo>
                    <a:pt x="50" y="61"/>
                  </a:lnTo>
                  <a:lnTo>
                    <a:pt x="60" y="61"/>
                  </a:lnTo>
                  <a:lnTo>
                    <a:pt x="87" y="57"/>
                  </a:lnTo>
                  <a:lnTo>
                    <a:pt x="103" y="45"/>
                  </a:lnTo>
                  <a:lnTo>
                    <a:pt x="125" y="62"/>
                  </a:lnTo>
                  <a:lnTo>
                    <a:pt x="134" y="46"/>
                  </a:lnTo>
                  <a:lnTo>
                    <a:pt x="138" y="36"/>
                  </a:lnTo>
                  <a:lnTo>
                    <a:pt x="156" y="26"/>
                  </a:lnTo>
                  <a:lnTo>
                    <a:pt x="161" y="4"/>
                  </a:lnTo>
                  <a:lnTo>
                    <a:pt x="179" y="0"/>
                  </a:lnTo>
                  <a:lnTo>
                    <a:pt x="226" y="31"/>
                  </a:lnTo>
                  <a:lnTo>
                    <a:pt x="258" y="45"/>
                  </a:lnTo>
                  <a:lnTo>
                    <a:pt x="322" y="150"/>
                  </a:lnTo>
                  <a:lnTo>
                    <a:pt x="319" y="161"/>
                  </a:lnTo>
                  <a:lnTo>
                    <a:pt x="362" y="181"/>
                  </a:lnTo>
                  <a:lnTo>
                    <a:pt x="374" y="198"/>
                  </a:lnTo>
                  <a:lnTo>
                    <a:pt x="393" y="208"/>
                  </a:lnTo>
                  <a:lnTo>
                    <a:pt x="403" y="227"/>
                  </a:lnTo>
                  <a:lnTo>
                    <a:pt x="389" y="232"/>
                  </a:lnTo>
                  <a:lnTo>
                    <a:pt x="368" y="226"/>
                  </a:lnTo>
                  <a:lnTo>
                    <a:pt x="338" y="226"/>
                  </a:lnTo>
                  <a:lnTo>
                    <a:pt x="311" y="216"/>
                  </a:lnTo>
                  <a:lnTo>
                    <a:pt x="298" y="226"/>
                  </a:lnTo>
                  <a:lnTo>
                    <a:pt x="325" y="232"/>
                  </a:lnTo>
                  <a:lnTo>
                    <a:pt x="349" y="243"/>
                  </a:lnTo>
                  <a:lnTo>
                    <a:pt x="375" y="255"/>
                  </a:lnTo>
                </a:path>
              </a:pathLst>
            </a:custGeom>
            <a:grpFill/>
            <a:ln w="9525">
              <a:solidFill>
                <a:srgbClr val="FFFFFF"/>
              </a:solidFill>
              <a:round/>
            </a:ln>
          </p:spPr>
          <p:txBody>
            <a:bodyPr/>
            <a:lstStyle/>
            <a:p>
              <a:endParaRPr lang="zh-CN" altLang="en-US" dirty="0">
                <a:solidFill>
                  <a:srgbClr val="C00000"/>
                </a:solidFill>
                <a:ea typeface="微软雅黑" pitchFamily="34" charset="-122"/>
              </a:endParaRPr>
            </a:p>
          </p:txBody>
        </p:sp>
        <p:sp>
          <p:nvSpPr>
            <p:cNvPr id="27" name="hubei"/>
            <p:cNvSpPr>
              <a:spLocks noChangeAspect="1"/>
            </p:cNvSpPr>
            <p:nvPr/>
          </p:nvSpPr>
          <p:spPr bwMode="auto">
            <a:xfrm>
              <a:off x="2468775" y="1852681"/>
              <a:ext cx="617194" cy="372497"/>
            </a:xfrm>
            <a:custGeom>
              <a:avLst/>
              <a:gdLst>
                <a:gd name="T0" fmla="*/ 2147483647 w 551"/>
                <a:gd name="T1" fmla="*/ 2147483647 h 346"/>
                <a:gd name="T2" fmla="*/ 2147483647 w 551"/>
                <a:gd name="T3" fmla="*/ 2147483647 h 346"/>
                <a:gd name="T4" fmla="*/ 2147483647 w 551"/>
                <a:gd name="T5" fmla="*/ 2147483647 h 346"/>
                <a:gd name="T6" fmla="*/ 2147483647 w 551"/>
                <a:gd name="T7" fmla="*/ 2147483647 h 346"/>
                <a:gd name="T8" fmla="*/ 2147483647 w 551"/>
                <a:gd name="T9" fmla="*/ 2147483647 h 346"/>
                <a:gd name="T10" fmla="*/ 2147483647 w 551"/>
                <a:gd name="T11" fmla="*/ 2147483647 h 346"/>
                <a:gd name="T12" fmla="*/ 2147483647 w 551"/>
                <a:gd name="T13" fmla="*/ 2147483647 h 346"/>
                <a:gd name="T14" fmla="*/ 2147483647 w 551"/>
                <a:gd name="T15" fmla="*/ 2147483647 h 346"/>
                <a:gd name="T16" fmla="*/ 2147483647 w 551"/>
                <a:gd name="T17" fmla="*/ 2147483647 h 346"/>
                <a:gd name="T18" fmla="*/ 2147483647 w 551"/>
                <a:gd name="T19" fmla="*/ 2147483647 h 346"/>
                <a:gd name="T20" fmla="*/ 2147483647 w 551"/>
                <a:gd name="T21" fmla="*/ 2147483647 h 346"/>
                <a:gd name="T22" fmla="*/ 2147483647 w 551"/>
                <a:gd name="T23" fmla="*/ 2147483647 h 346"/>
                <a:gd name="T24" fmla="*/ 2147483647 w 551"/>
                <a:gd name="T25" fmla="*/ 2147483647 h 346"/>
                <a:gd name="T26" fmla="*/ 2147483647 w 551"/>
                <a:gd name="T27" fmla="*/ 2147483647 h 346"/>
                <a:gd name="T28" fmla="*/ 2147483647 w 551"/>
                <a:gd name="T29" fmla="*/ 2147483647 h 346"/>
                <a:gd name="T30" fmla="*/ 2147483647 w 551"/>
                <a:gd name="T31" fmla="*/ 2147483647 h 346"/>
                <a:gd name="T32" fmla="*/ 2147483647 w 551"/>
                <a:gd name="T33" fmla="*/ 2147483647 h 346"/>
                <a:gd name="T34" fmla="*/ 2147483647 w 551"/>
                <a:gd name="T35" fmla="*/ 2147483647 h 346"/>
                <a:gd name="T36" fmla="*/ 2147483647 w 551"/>
                <a:gd name="T37" fmla="*/ 2147483647 h 346"/>
                <a:gd name="T38" fmla="*/ 2147483647 w 551"/>
                <a:gd name="T39" fmla="*/ 2147483647 h 346"/>
                <a:gd name="T40" fmla="*/ 2147483647 w 551"/>
                <a:gd name="T41" fmla="*/ 0 h 346"/>
                <a:gd name="T42" fmla="*/ 2147483647 w 551"/>
                <a:gd name="T43" fmla="*/ 2147483647 h 346"/>
                <a:gd name="T44" fmla="*/ 2147483647 w 551"/>
                <a:gd name="T45" fmla="*/ 2147483647 h 346"/>
                <a:gd name="T46" fmla="*/ 2147483647 w 551"/>
                <a:gd name="T47" fmla="*/ 2147483647 h 346"/>
                <a:gd name="T48" fmla="*/ 2147483647 w 551"/>
                <a:gd name="T49" fmla="*/ 2147483647 h 346"/>
                <a:gd name="T50" fmla="*/ 2147483647 w 551"/>
                <a:gd name="T51" fmla="*/ 2147483647 h 346"/>
                <a:gd name="T52" fmla="*/ 2147483647 w 551"/>
                <a:gd name="T53" fmla="*/ 2147483647 h 346"/>
                <a:gd name="T54" fmla="*/ 2147483647 w 551"/>
                <a:gd name="T55" fmla="*/ 2147483647 h 346"/>
                <a:gd name="T56" fmla="*/ 2147483647 w 551"/>
                <a:gd name="T57" fmla="*/ 2147483647 h 346"/>
                <a:gd name="T58" fmla="*/ 2147483647 w 551"/>
                <a:gd name="T59" fmla="*/ 2147483647 h 346"/>
                <a:gd name="T60" fmla="*/ 2147483647 w 551"/>
                <a:gd name="T61" fmla="*/ 2147483647 h 346"/>
                <a:gd name="T62" fmla="*/ 2147483647 w 551"/>
                <a:gd name="T63" fmla="*/ 2147483647 h 346"/>
                <a:gd name="T64" fmla="*/ 2147483647 w 551"/>
                <a:gd name="T65" fmla="*/ 2147483647 h 346"/>
                <a:gd name="T66" fmla="*/ 2147483647 w 551"/>
                <a:gd name="T67" fmla="*/ 2147483647 h 34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51"/>
                <a:gd name="T103" fmla="*/ 0 h 346"/>
                <a:gd name="T104" fmla="*/ 551 w 551"/>
                <a:gd name="T105" fmla="*/ 346 h 34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51" h="346">
                  <a:moveTo>
                    <a:pt x="65" y="345"/>
                  </a:moveTo>
                  <a:lnTo>
                    <a:pt x="76" y="318"/>
                  </a:lnTo>
                  <a:lnTo>
                    <a:pt x="109" y="290"/>
                  </a:lnTo>
                  <a:lnTo>
                    <a:pt x="141" y="304"/>
                  </a:lnTo>
                  <a:lnTo>
                    <a:pt x="162" y="290"/>
                  </a:lnTo>
                  <a:lnTo>
                    <a:pt x="144" y="270"/>
                  </a:lnTo>
                  <a:lnTo>
                    <a:pt x="153" y="261"/>
                  </a:lnTo>
                  <a:lnTo>
                    <a:pt x="238" y="267"/>
                  </a:lnTo>
                  <a:lnTo>
                    <a:pt x="267" y="287"/>
                  </a:lnTo>
                  <a:lnTo>
                    <a:pt x="283" y="296"/>
                  </a:lnTo>
                  <a:lnTo>
                    <a:pt x="305" y="280"/>
                  </a:lnTo>
                  <a:lnTo>
                    <a:pt x="322" y="275"/>
                  </a:lnTo>
                  <a:lnTo>
                    <a:pt x="325" y="296"/>
                  </a:lnTo>
                  <a:lnTo>
                    <a:pt x="339" y="296"/>
                  </a:lnTo>
                  <a:lnTo>
                    <a:pt x="347" y="283"/>
                  </a:lnTo>
                  <a:lnTo>
                    <a:pt x="365" y="265"/>
                  </a:lnTo>
                  <a:lnTo>
                    <a:pt x="375" y="277"/>
                  </a:lnTo>
                  <a:lnTo>
                    <a:pt x="375" y="304"/>
                  </a:lnTo>
                  <a:lnTo>
                    <a:pt x="382" y="315"/>
                  </a:lnTo>
                  <a:lnTo>
                    <a:pt x="399" y="318"/>
                  </a:lnTo>
                  <a:lnTo>
                    <a:pt x="418" y="299"/>
                  </a:lnTo>
                  <a:lnTo>
                    <a:pt x="445" y="290"/>
                  </a:lnTo>
                  <a:lnTo>
                    <a:pt x="498" y="243"/>
                  </a:lnTo>
                  <a:lnTo>
                    <a:pt x="522" y="245"/>
                  </a:lnTo>
                  <a:lnTo>
                    <a:pt x="550" y="235"/>
                  </a:lnTo>
                  <a:lnTo>
                    <a:pt x="515" y="168"/>
                  </a:lnTo>
                  <a:lnTo>
                    <a:pt x="526" y="148"/>
                  </a:lnTo>
                  <a:lnTo>
                    <a:pt x="523" y="140"/>
                  </a:lnTo>
                  <a:lnTo>
                    <a:pt x="505" y="135"/>
                  </a:lnTo>
                  <a:lnTo>
                    <a:pt x="473" y="116"/>
                  </a:lnTo>
                  <a:lnTo>
                    <a:pt x="458" y="107"/>
                  </a:lnTo>
                  <a:lnTo>
                    <a:pt x="438" y="116"/>
                  </a:lnTo>
                  <a:lnTo>
                    <a:pt x="416" y="98"/>
                  </a:lnTo>
                  <a:lnTo>
                    <a:pt x="387" y="98"/>
                  </a:lnTo>
                  <a:lnTo>
                    <a:pt x="365" y="86"/>
                  </a:lnTo>
                  <a:lnTo>
                    <a:pt x="358" y="67"/>
                  </a:lnTo>
                  <a:lnTo>
                    <a:pt x="347" y="55"/>
                  </a:lnTo>
                  <a:lnTo>
                    <a:pt x="331" y="65"/>
                  </a:lnTo>
                  <a:lnTo>
                    <a:pt x="317" y="58"/>
                  </a:lnTo>
                  <a:lnTo>
                    <a:pt x="271" y="65"/>
                  </a:lnTo>
                  <a:lnTo>
                    <a:pt x="220" y="54"/>
                  </a:lnTo>
                  <a:lnTo>
                    <a:pt x="159" y="0"/>
                  </a:lnTo>
                  <a:lnTo>
                    <a:pt x="143" y="14"/>
                  </a:lnTo>
                  <a:lnTo>
                    <a:pt x="135" y="8"/>
                  </a:lnTo>
                  <a:lnTo>
                    <a:pt x="123" y="8"/>
                  </a:lnTo>
                  <a:lnTo>
                    <a:pt x="68" y="8"/>
                  </a:lnTo>
                  <a:lnTo>
                    <a:pt x="59" y="15"/>
                  </a:lnTo>
                  <a:lnTo>
                    <a:pt x="76" y="31"/>
                  </a:lnTo>
                  <a:lnTo>
                    <a:pt x="93" y="35"/>
                  </a:lnTo>
                  <a:lnTo>
                    <a:pt x="108" y="41"/>
                  </a:lnTo>
                  <a:lnTo>
                    <a:pt x="100" y="52"/>
                  </a:lnTo>
                  <a:lnTo>
                    <a:pt x="73" y="65"/>
                  </a:lnTo>
                  <a:lnTo>
                    <a:pt x="68" y="87"/>
                  </a:lnTo>
                  <a:lnTo>
                    <a:pt x="73" y="95"/>
                  </a:lnTo>
                  <a:lnTo>
                    <a:pt x="76" y="122"/>
                  </a:lnTo>
                  <a:lnTo>
                    <a:pt x="93" y="125"/>
                  </a:lnTo>
                  <a:lnTo>
                    <a:pt x="109" y="146"/>
                  </a:lnTo>
                  <a:lnTo>
                    <a:pt x="117" y="189"/>
                  </a:lnTo>
                  <a:lnTo>
                    <a:pt x="111" y="203"/>
                  </a:lnTo>
                  <a:lnTo>
                    <a:pt x="100" y="200"/>
                  </a:lnTo>
                  <a:lnTo>
                    <a:pt x="69" y="225"/>
                  </a:lnTo>
                  <a:lnTo>
                    <a:pt x="14" y="233"/>
                  </a:lnTo>
                  <a:lnTo>
                    <a:pt x="0" y="248"/>
                  </a:lnTo>
                  <a:lnTo>
                    <a:pt x="12" y="263"/>
                  </a:lnTo>
                  <a:lnTo>
                    <a:pt x="13" y="295"/>
                  </a:lnTo>
                  <a:lnTo>
                    <a:pt x="28" y="298"/>
                  </a:lnTo>
                  <a:lnTo>
                    <a:pt x="65" y="345"/>
                  </a:lnTo>
                </a:path>
              </a:pathLst>
            </a:custGeom>
            <a:grpFill/>
            <a:ln w="9525">
              <a:solidFill>
                <a:srgbClr val="FFFFFF"/>
              </a:solidFill>
              <a:round/>
            </a:ln>
          </p:spPr>
          <p:txBody>
            <a:bodyPr/>
            <a:lstStyle/>
            <a:p>
              <a:endParaRPr lang="zh-CN" altLang="en-US" dirty="0">
                <a:solidFill>
                  <a:srgbClr val="C00000"/>
                </a:solidFill>
                <a:ea typeface="微软雅黑" pitchFamily="34" charset="-122"/>
              </a:endParaRPr>
            </a:p>
          </p:txBody>
        </p:sp>
        <p:sp>
          <p:nvSpPr>
            <p:cNvPr id="28" name="shanxi1"/>
            <p:cNvSpPr>
              <a:spLocks noChangeAspect="1"/>
            </p:cNvSpPr>
            <p:nvPr/>
          </p:nvSpPr>
          <p:spPr bwMode="auto">
            <a:xfrm>
              <a:off x="2573223" y="1215516"/>
              <a:ext cx="275363" cy="529337"/>
            </a:xfrm>
            <a:custGeom>
              <a:avLst/>
              <a:gdLst>
                <a:gd name="T0" fmla="*/ 2147483647 w 247"/>
                <a:gd name="T1" fmla="*/ 2147483647 h 507"/>
                <a:gd name="T2" fmla="*/ 2147483647 w 247"/>
                <a:gd name="T3" fmla="*/ 2147483647 h 507"/>
                <a:gd name="T4" fmla="*/ 2147483647 w 247"/>
                <a:gd name="T5" fmla="*/ 2147483647 h 507"/>
                <a:gd name="T6" fmla="*/ 2147483647 w 247"/>
                <a:gd name="T7" fmla="*/ 2147483647 h 507"/>
                <a:gd name="T8" fmla="*/ 2147483647 w 247"/>
                <a:gd name="T9" fmla="*/ 2147483647 h 507"/>
                <a:gd name="T10" fmla="*/ 2147483647 w 247"/>
                <a:gd name="T11" fmla="*/ 2147483647 h 507"/>
                <a:gd name="T12" fmla="*/ 2147483647 w 247"/>
                <a:gd name="T13" fmla="*/ 2147483647 h 507"/>
                <a:gd name="T14" fmla="*/ 2147483647 w 247"/>
                <a:gd name="T15" fmla="*/ 2147483647 h 507"/>
                <a:gd name="T16" fmla="*/ 2147483647 w 247"/>
                <a:gd name="T17" fmla="*/ 2147483647 h 507"/>
                <a:gd name="T18" fmla="*/ 2147483647 w 247"/>
                <a:gd name="T19" fmla="*/ 2147483647 h 507"/>
                <a:gd name="T20" fmla="*/ 2147483647 w 247"/>
                <a:gd name="T21" fmla="*/ 2147483647 h 507"/>
                <a:gd name="T22" fmla="*/ 2147483647 w 247"/>
                <a:gd name="T23" fmla="*/ 2147483647 h 507"/>
                <a:gd name="T24" fmla="*/ 2147483647 w 247"/>
                <a:gd name="T25" fmla="*/ 2147483647 h 507"/>
                <a:gd name="T26" fmla="*/ 2147483647 w 247"/>
                <a:gd name="T27" fmla="*/ 2147483647 h 507"/>
                <a:gd name="T28" fmla="*/ 2147483647 w 247"/>
                <a:gd name="T29" fmla="*/ 2147483647 h 507"/>
                <a:gd name="T30" fmla="*/ 2147483647 w 247"/>
                <a:gd name="T31" fmla="*/ 2147483647 h 507"/>
                <a:gd name="T32" fmla="*/ 2147483647 w 247"/>
                <a:gd name="T33" fmla="*/ 2147483647 h 507"/>
                <a:gd name="T34" fmla="*/ 2147483647 w 247"/>
                <a:gd name="T35" fmla="*/ 2147483647 h 507"/>
                <a:gd name="T36" fmla="*/ 2147483647 w 247"/>
                <a:gd name="T37" fmla="*/ 0 h 507"/>
                <a:gd name="T38" fmla="*/ 2147483647 w 247"/>
                <a:gd name="T39" fmla="*/ 2147483647 h 507"/>
                <a:gd name="T40" fmla="*/ 2147483647 w 247"/>
                <a:gd name="T41" fmla="*/ 2147483647 h 507"/>
                <a:gd name="T42" fmla="*/ 2147483647 w 247"/>
                <a:gd name="T43" fmla="*/ 2147483647 h 507"/>
                <a:gd name="T44" fmla="*/ 2147483647 w 247"/>
                <a:gd name="T45" fmla="*/ 2147483647 h 507"/>
                <a:gd name="T46" fmla="*/ 2147483647 w 247"/>
                <a:gd name="T47" fmla="*/ 2147483647 h 507"/>
                <a:gd name="T48" fmla="*/ 2147483647 w 247"/>
                <a:gd name="T49" fmla="*/ 2147483647 h 507"/>
                <a:gd name="T50" fmla="*/ 2147483647 w 247"/>
                <a:gd name="T51" fmla="*/ 2147483647 h 507"/>
                <a:gd name="T52" fmla="*/ 2147483647 w 247"/>
                <a:gd name="T53" fmla="*/ 2147483647 h 507"/>
                <a:gd name="T54" fmla="*/ 2147483647 w 247"/>
                <a:gd name="T55" fmla="*/ 2147483647 h 507"/>
                <a:gd name="T56" fmla="*/ 2147483647 w 247"/>
                <a:gd name="T57" fmla="*/ 2147483647 h 507"/>
                <a:gd name="T58" fmla="*/ 2147483647 w 247"/>
                <a:gd name="T59" fmla="*/ 2147483647 h 507"/>
                <a:gd name="T60" fmla="*/ 2147483647 w 247"/>
                <a:gd name="T61" fmla="*/ 2147483647 h 507"/>
                <a:gd name="T62" fmla="*/ 2147483647 w 247"/>
                <a:gd name="T63" fmla="*/ 2147483647 h 507"/>
                <a:gd name="T64" fmla="*/ 0 w 247"/>
                <a:gd name="T65" fmla="*/ 2147483647 h 507"/>
                <a:gd name="T66" fmla="*/ 2147483647 w 247"/>
                <a:gd name="T67" fmla="*/ 2147483647 h 507"/>
                <a:gd name="T68" fmla="*/ 2147483647 w 247"/>
                <a:gd name="T69" fmla="*/ 2147483647 h 507"/>
                <a:gd name="T70" fmla="*/ 2147483647 w 247"/>
                <a:gd name="T71" fmla="*/ 2147483647 h 507"/>
                <a:gd name="T72" fmla="*/ 2147483647 w 247"/>
                <a:gd name="T73" fmla="*/ 2147483647 h 50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7"/>
                <a:gd name="T112" fmla="*/ 0 h 507"/>
                <a:gd name="T113" fmla="*/ 247 w 247"/>
                <a:gd name="T114" fmla="*/ 507 h 50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7" h="507">
                  <a:moveTo>
                    <a:pt x="16" y="506"/>
                  </a:moveTo>
                  <a:lnTo>
                    <a:pt x="70" y="492"/>
                  </a:lnTo>
                  <a:lnTo>
                    <a:pt x="136" y="446"/>
                  </a:lnTo>
                  <a:lnTo>
                    <a:pt x="184" y="436"/>
                  </a:lnTo>
                  <a:lnTo>
                    <a:pt x="219" y="408"/>
                  </a:lnTo>
                  <a:lnTo>
                    <a:pt x="224" y="347"/>
                  </a:lnTo>
                  <a:lnTo>
                    <a:pt x="206" y="326"/>
                  </a:lnTo>
                  <a:lnTo>
                    <a:pt x="212" y="307"/>
                  </a:lnTo>
                  <a:lnTo>
                    <a:pt x="224" y="290"/>
                  </a:lnTo>
                  <a:lnTo>
                    <a:pt x="227" y="265"/>
                  </a:lnTo>
                  <a:lnTo>
                    <a:pt x="238" y="246"/>
                  </a:lnTo>
                  <a:lnTo>
                    <a:pt x="219" y="209"/>
                  </a:lnTo>
                  <a:lnTo>
                    <a:pt x="193" y="179"/>
                  </a:lnTo>
                  <a:lnTo>
                    <a:pt x="208" y="132"/>
                  </a:lnTo>
                  <a:lnTo>
                    <a:pt x="240" y="110"/>
                  </a:lnTo>
                  <a:lnTo>
                    <a:pt x="246" y="80"/>
                  </a:lnTo>
                  <a:lnTo>
                    <a:pt x="232" y="52"/>
                  </a:lnTo>
                  <a:lnTo>
                    <a:pt x="232" y="18"/>
                  </a:lnTo>
                  <a:lnTo>
                    <a:pt x="212" y="0"/>
                  </a:lnTo>
                  <a:lnTo>
                    <a:pt x="165" y="24"/>
                  </a:lnTo>
                  <a:lnTo>
                    <a:pt x="157" y="17"/>
                  </a:lnTo>
                  <a:lnTo>
                    <a:pt x="131" y="34"/>
                  </a:lnTo>
                  <a:lnTo>
                    <a:pt x="111" y="33"/>
                  </a:lnTo>
                  <a:lnTo>
                    <a:pt x="70" y="92"/>
                  </a:lnTo>
                  <a:lnTo>
                    <a:pt x="56" y="92"/>
                  </a:lnTo>
                  <a:lnTo>
                    <a:pt x="35" y="110"/>
                  </a:lnTo>
                  <a:lnTo>
                    <a:pt x="36" y="137"/>
                  </a:lnTo>
                  <a:lnTo>
                    <a:pt x="25" y="159"/>
                  </a:lnTo>
                  <a:lnTo>
                    <a:pt x="22" y="188"/>
                  </a:lnTo>
                  <a:lnTo>
                    <a:pt x="2" y="220"/>
                  </a:lnTo>
                  <a:lnTo>
                    <a:pt x="24" y="265"/>
                  </a:lnTo>
                  <a:lnTo>
                    <a:pt x="16" y="290"/>
                  </a:lnTo>
                  <a:lnTo>
                    <a:pt x="0" y="317"/>
                  </a:lnTo>
                  <a:lnTo>
                    <a:pt x="24" y="427"/>
                  </a:lnTo>
                  <a:lnTo>
                    <a:pt x="7" y="484"/>
                  </a:lnTo>
                  <a:lnTo>
                    <a:pt x="16" y="506"/>
                  </a:lnTo>
                </a:path>
              </a:pathLst>
            </a:custGeom>
            <a:grpFill/>
            <a:ln w="9525">
              <a:solidFill>
                <a:srgbClr val="FFFFFF"/>
              </a:solidFill>
              <a:round/>
            </a:ln>
          </p:spPr>
          <p:txBody>
            <a:bodyPr/>
            <a:lstStyle/>
            <a:p>
              <a:endParaRPr lang="zh-CN" altLang="en-US" dirty="0">
                <a:solidFill>
                  <a:srgbClr val="C00000"/>
                </a:solidFill>
                <a:ea typeface="微软雅黑" pitchFamily="34" charset="-122"/>
              </a:endParaRPr>
            </a:p>
          </p:txBody>
        </p:sp>
        <p:sp>
          <p:nvSpPr>
            <p:cNvPr id="29" name="shandong"/>
            <p:cNvSpPr>
              <a:spLocks noChangeAspect="1"/>
            </p:cNvSpPr>
            <p:nvPr/>
          </p:nvSpPr>
          <p:spPr bwMode="auto">
            <a:xfrm>
              <a:off x="2924549" y="1382159"/>
              <a:ext cx="512746" cy="333287"/>
            </a:xfrm>
            <a:custGeom>
              <a:avLst/>
              <a:gdLst>
                <a:gd name="T0" fmla="*/ 2147483647 w 461"/>
                <a:gd name="T1" fmla="*/ 2147483647 h 316"/>
                <a:gd name="T2" fmla="*/ 2147483647 w 461"/>
                <a:gd name="T3" fmla="*/ 2147483647 h 316"/>
                <a:gd name="T4" fmla="*/ 2147483647 w 461"/>
                <a:gd name="T5" fmla="*/ 2147483647 h 316"/>
                <a:gd name="T6" fmla="*/ 2147483647 w 461"/>
                <a:gd name="T7" fmla="*/ 2147483647 h 316"/>
                <a:gd name="T8" fmla="*/ 2147483647 w 461"/>
                <a:gd name="T9" fmla="*/ 2147483647 h 316"/>
                <a:gd name="T10" fmla="*/ 2147483647 w 461"/>
                <a:gd name="T11" fmla="*/ 2147483647 h 316"/>
                <a:gd name="T12" fmla="*/ 2147483647 w 461"/>
                <a:gd name="T13" fmla="*/ 2147483647 h 316"/>
                <a:gd name="T14" fmla="*/ 2147483647 w 461"/>
                <a:gd name="T15" fmla="*/ 2147483647 h 316"/>
                <a:gd name="T16" fmla="*/ 2147483647 w 461"/>
                <a:gd name="T17" fmla="*/ 2147483647 h 316"/>
                <a:gd name="T18" fmla="*/ 2147483647 w 461"/>
                <a:gd name="T19" fmla="*/ 2147483647 h 316"/>
                <a:gd name="T20" fmla="*/ 2147483647 w 461"/>
                <a:gd name="T21" fmla="*/ 2147483647 h 316"/>
                <a:gd name="T22" fmla="*/ 2147483647 w 461"/>
                <a:gd name="T23" fmla="*/ 2147483647 h 316"/>
                <a:gd name="T24" fmla="*/ 2147483647 w 461"/>
                <a:gd name="T25" fmla="*/ 2147483647 h 316"/>
                <a:gd name="T26" fmla="*/ 2147483647 w 461"/>
                <a:gd name="T27" fmla="*/ 2147483647 h 316"/>
                <a:gd name="T28" fmla="*/ 2147483647 w 461"/>
                <a:gd name="T29" fmla="*/ 2147483647 h 316"/>
                <a:gd name="T30" fmla="*/ 2147483647 w 461"/>
                <a:gd name="T31" fmla="*/ 2147483647 h 316"/>
                <a:gd name="T32" fmla="*/ 2147483647 w 461"/>
                <a:gd name="T33" fmla="*/ 2147483647 h 316"/>
                <a:gd name="T34" fmla="*/ 2147483647 w 461"/>
                <a:gd name="T35" fmla="*/ 2147483647 h 316"/>
                <a:gd name="T36" fmla="*/ 2147483647 w 461"/>
                <a:gd name="T37" fmla="*/ 2147483647 h 316"/>
                <a:gd name="T38" fmla="*/ 2147483647 w 461"/>
                <a:gd name="T39" fmla="*/ 2147483647 h 316"/>
                <a:gd name="T40" fmla="*/ 2147483647 w 461"/>
                <a:gd name="T41" fmla="*/ 2147483647 h 316"/>
                <a:gd name="T42" fmla="*/ 2147483647 w 461"/>
                <a:gd name="T43" fmla="*/ 2147483647 h 316"/>
                <a:gd name="T44" fmla="*/ 2147483647 w 461"/>
                <a:gd name="T45" fmla="*/ 2147483647 h 316"/>
                <a:gd name="T46" fmla="*/ 2147483647 w 461"/>
                <a:gd name="T47" fmla="*/ 2147483647 h 316"/>
                <a:gd name="T48" fmla="*/ 2147483647 w 461"/>
                <a:gd name="T49" fmla="*/ 2147483647 h 316"/>
                <a:gd name="T50" fmla="*/ 2147483647 w 461"/>
                <a:gd name="T51" fmla="*/ 0 h 316"/>
                <a:gd name="T52" fmla="*/ 2147483647 w 461"/>
                <a:gd name="T53" fmla="*/ 2147483647 h 316"/>
                <a:gd name="T54" fmla="*/ 2147483647 w 461"/>
                <a:gd name="T55" fmla="*/ 2147483647 h 316"/>
                <a:gd name="T56" fmla="*/ 2147483647 w 461"/>
                <a:gd name="T57" fmla="*/ 2147483647 h 316"/>
                <a:gd name="T58" fmla="*/ 2147483647 w 461"/>
                <a:gd name="T59" fmla="*/ 2147483647 h 316"/>
                <a:gd name="T60" fmla="*/ 2147483647 w 461"/>
                <a:gd name="T61" fmla="*/ 2147483647 h 316"/>
                <a:gd name="T62" fmla="*/ 2147483647 w 461"/>
                <a:gd name="T63" fmla="*/ 2147483647 h 316"/>
                <a:gd name="T64" fmla="*/ 2147483647 w 461"/>
                <a:gd name="T65" fmla="*/ 2147483647 h 316"/>
                <a:gd name="T66" fmla="*/ 2147483647 w 461"/>
                <a:gd name="T67" fmla="*/ 2147483647 h 316"/>
                <a:gd name="T68" fmla="*/ 2147483647 w 461"/>
                <a:gd name="T69" fmla="*/ 2147483647 h 316"/>
                <a:gd name="T70" fmla="*/ 2147483647 w 461"/>
                <a:gd name="T71" fmla="*/ 2147483647 h 316"/>
                <a:gd name="T72" fmla="*/ 2147483647 w 461"/>
                <a:gd name="T73" fmla="*/ 2147483647 h 316"/>
                <a:gd name="T74" fmla="*/ 2147483647 w 461"/>
                <a:gd name="T75" fmla="*/ 2147483647 h 316"/>
                <a:gd name="T76" fmla="*/ 2147483647 w 461"/>
                <a:gd name="T77" fmla="*/ 2147483647 h 316"/>
                <a:gd name="T78" fmla="*/ 2147483647 w 461"/>
                <a:gd name="T79" fmla="*/ 2147483647 h 316"/>
                <a:gd name="T80" fmla="*/ 2147483647 w 461"/>
                <a:gd name="T81" fmla="*/ 2147483647 h 316"/>
                <a:gd name="T82" fmla="*/ 2147483647 w 461"/>
                <a:gd name="T83" fmla="*/ 2147483647 h 316"/>
                <a:gd name="T84" fmla="*/ 2147483647 w 461"/>
                <a:gd name="T85" fmla="*/ 2147483647 h 316"/>
                <a:gd name="T86" fmla="*/ 2147483647 w 461"/>
                <a:gd name="T87" fmla="*/ 2147483647 h 316"/>
                <a:gd name="T88" fmla="*/ 2147483647 w 461"/>
                <a:gd name="T89" fmla="*/ 2147483647 h 316"/>
                <a:gd name="T90" fmla="*/ 0 w 461"/>
                <a:gd name="T91" fmla="*/ 2147483647 h 316"/>
                <a:gd name="T92" fmla="*/ 0 w 461"/>
                <a:gd name="T93" fmla="*/ 2147483647 h 316"/>
                <a:gd name="T94" fmla="*/ 2147483647 w 461"/>
                <a:gd name="T95" fmla="*/ 2147483647 h 316"/>
                <a:gd name="T96" fmla="*/ 2147483647 w 461"/>
                <a:gd name="T97" fmla="*/ 2147483647 h 316"/>
                <a:gd name="T98" fmla="*/ 2147483647 w 461"/>
                <a:gd name="T99" fmla="*/ 2147483647 h 316"/>
                <a:gd name="T100" fmla="*/ 2147483647 w 461"/>
                <a:gd name="T101" fmla="*/ 2147483647 h 316"/>
                <a:gd name="T102" fmla="*/ 2147483647 w 461"/>
                <a:gd name="T103" fmla="*/ 2147483647 h 3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61"/>
                <a:gd name="T157" fmla="*/ 0 h 316"/>
                <a:gd name="T158" fmla="*/ 461 w 461"/>
                <a:gd name="T159" fmla="*/ 316 h 3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61" h="316">
                  <a:moveTo>
                    <a:pt x="101" y="306"/>
                  </a:moveTo>
                  <a:lnTo>
                    <a:pt x="104" y="287"/>
                  </a:lnTo>
                  <a:lnTo>
                    <a:pt x="121" y="280"/>
                  </a:lnTo>
                  <a:lnTo>
                    <a:pt x="151" y="306"/>
                  </a:lnTo>
                  <a:lnTo>
                    <a:pt x="161" y="306"/>
                  </a:lnTo>
                  <a:lnTo>
                    <a:pt x="188" y="302"/>
                  </a:lnTo>
                  <a:lnTo>
                    <a:pt x="204" y="290"/>
                  </a:lnTo>
                  <a:lnTo>
                    <a:pt x="226" y="307"/>
                  </a:lnTo>
                  <a:lnTo>
                    <a:pt x="235" y="291"/>
                  </a:lnTo>
                  <a:lnTo>
                    <a:pt x="239" y="281"/>
                  </a:lnTo>
                  <a:lnTo>
                    <a:pt x="257" y="271"/>
                  </a:lnTo>
                  <a:lnTo>
                    <a:pt x="262" y="249"/>
                  </a:lnTo>
                  <a:lnTo>
                    <a:pt x="280" y="245"/>
                  </a:lnTo>
                  <a:lnTo>
                    <a:pt x="332" y="158"/>
                  </a:lnTo>
                  <a:lnTo>
                    <a:pt x="322" y="143"/>
                  </a:lnTo>
                  <a:lnTo>
                    <a:pt x="332" y="134"/>
                  </a:lnTo>
                  <a:lnTo>
                    <a:pt x="343" y="138"/>
                  </a:lnTo>
                  <a:lnTo>
                    <a:pt x="359" y="129"/>
                  </a:lnTo>
                  <a:lnTo>
                    <a:pt x="369" y="109"/>
                  </a:lnTo>
                  <a:lnTo>
                    <a:pt x="412" y="69"/>
                  </a:lnTo>
                  <a:lnTo>
                    <a:pt x="445" y="58"/>
                  </a:lnTo>
                  <a:lnTo>
                    <a:pt x="460" y="44"/>
                  </a:lnTo>
                  <a:lnTo>
                    <a:pt x="456" y="12"/>
                  </a:lnTo>
                  <a:lnTo>
                    <a:pt x="434" y="10"/>
                  </a:lnTo>
                  <a:lnTo>
                    <a:pt x="384" y="16"/>
                  </a:lnTo>
                  <a:lnTo>
                    <a:pt x="349" y="0"/>
                  </a:lnTo>
                  <a:lnTo>
                    <a:pt x="328" y="3"/>
                  </a:lnTo>
                  <a:lnTo>
                    <a:pt x="277" y="69"/>
                  </a:lnTo>
                  <a:lnTo>
                    <a:pt x="262" y="78"/>
                  </a:lnTo>
                  <a:lnTo>
                    <a:pt x="229" y="64"/>
                  </a:lnTo>
                  <a:lnTo>
                    <a:pt x="226" y="47"/>
                  </a:lnTo>
                  <a:lnTo>
                    <a:pt x="219" y="18"/>
                  </a:lnTo>
                  <a:lnTo>
                    <a:pt x="201" y="6"/>
                  </a:lnTo>
                  <a:lnTo>
                    <a:pt x="171" y="13"/>
                  </a:lnTo>
                  <a:lnTo>
                    <a:pt x="152" y="1"/>
                  </a:lnTo>
                  <a:lnTo>
                    <a:pt x="125" y="35"/>
                  </a:lnTo>
                  <a:lnTo>
                    <a:pt x="95" y="44"/>
                  </a:lnTo>
                  <a:lnTo>
                    <a:pt x="55" y="81"/>
                  </a:lnTo>
                  <a:lnTo>
                    <a:pt x="10" y="161"/>
                  </a:lnTo>
                  <a:lnTo>
                    <a:pt x="22" y="184"/>
                  </a:lnTo>
                  <a:lnTo>
                    <a:pt x="19" y="193"/>
                  </a:lnTo>
                  <a:lnTo>
                    <a:pt x="19" y="204"/>
                  </a:lnTo>
                  <a:lnTo>
                    <a:pt x="26" y="213"/>
                  </a:lnTo>
                  <a:lnTo>
                    <a:pt x="40" y="202"/>
                  </a:lnTo>
                  <a:lnTo>
                    <a:pt x="64" y="196"/>
                  </a:lnTo>
                  <a:lnTo>
                    <a:pt x="0" y="269"/>
                  </a:lnTo>
                  <a:lnTo>
                    <a:pt x="0" y="285"/>
                  </a:lnTo>
                  <a:lnTo>
                    <a:pt x="13" y="290"/>
                  </a:lnTo>
                  <a:lnTo>
                    <a:pt x="42" y="315"/>
                  </a:lnTo>
                  <a:lnTo>
                    <a:pt x="89" y="309"/>
                  </a:lnTo>
                  <a:lnTo>
                    <a:pt x="101" y="306"/>
                  </a:lnTo>
                </a:path>
              </a:pathLst>
            </a:custGeom>
            <a:solidFill>
              <a:srgbClr val="0075C2"/>
            </a:solidFill>
            <a:ln w="9525">
              <a:solidFill>
                <a:srgbClr val="FFFFFF"/>
              </a:solidFill>
              <a:round/>
            </a:ln>
          </p:spPr>
          <p:txBody>
            <a:bodyPr/>
            <a:lstStyle/>
            <a:p>
              <a:endParaRPr lang="zh-CN" altLang="en-US" dirty="0">
                <a:solidFill>
                  <a:srgbClr val="C00000"/>
                </a:solidFill>
                <a:ea typeface="微软雅黑" pitchFamily="34" charset="-122"/>
              </a:endParaRPr>
            </a:p>
          </p:txBody>
        </p:sp>
        <p:sp>
          <p:nvSpPr>
            <p:cNvPr id="30" name="xizang"/>
            <p:cNvSpPr>
              <a:spLocks noChangeAspect="1"/>
            </p:cNvSpPr>
            <p:nvPr/>
          </p:nvSpPr>
          <p:spPr bwMode="auto">
            <a:xfrm>
              <a:off x="189906" y="1539000"/>
              <a:ext cx="1547732" cy="784204"/>
            </a:xfrm>
            <a:custGeom>
              <a:avLst/>
              <a:gdLst>
                <a:gd name="T0" fmla="*/ 2147483647 w 1394"/>
                <a:gd name="T1" fmla="*/ 2147483647 h 754"/>
                <a:gd name="T2" fmla="*/ 2147483647 w 1394"/>
                <a:gd name="T3" fmla="*/ 2147483647 h 754"/>
                <a:gd name="T4" fmla="*/ 2147483647 w 1394"/>
                <a:gd name="T5" fmla="*/ 2147483647 h 754"/>
                <a:gd name="T6" fmla="*/ 2147483647 w 1394"/>
                <a:gd name="T7" fmla="*/ 2147483647 h 754"/>
                <a:gd name="T8" fmla="*/ 2147483647 w 1394"/>
                <a:gd name="T9" fmla="*/ 2147483647 h 754"/>
                <a:gd name="T10" fmla="*/ 2147483647 w 1394"/>
                <a:gd name="T11" fmla="*/ 2147483647 h 754"/>
                <a:gd name="T12" fmla="*/ 2147483647 w 1394"/>
                <a:gd name="T13" fmla="*/ 2147483647 h 754"/>
                <a:gd name="T14" fmla="*/ 2147483647 w 1394"/>
                <a:gd name="T15" fmla="*/ 2147483647 h 754"/>
                <a:gd name="T16" fmla="*/ 2147483647 w 1394"/>
                <a:gd name="T17" fmla="*/ 2147483647 h 754"/>
                <a:gd name="T18" fmla="*/ 2147483647 w 1394"/>
                <a:gd name="T19" fmla="*/ 2147483647 h 754"/>
                <a:gd name="T20" fmla="*/ 2147483647 w 1394"/>
                <a:gd name="T21" fmla="*/ 2147483647 h 754"/>
                <a:gd name="T22" fmla="*/ 2147483647 w 1394"/>
                <a:gd name="T23" fmla="*/ 2147483647 h 754"/>
                <a:gd name="T24" fmla="*/ 2147483647 w 1394"/>
                <a:gd name="T25" fmla="*/ 2147483647 h 754"/>
                <a:gd name="T26" fmla="*/ 2147483647 w 1394"/>
                <a:gd name="T27" fmla="*/ 2147483647 h 754"/>
                <a:gd name="T28" fmla="*/ 2147483647 w 1394"/>
                <a:gd name="T29" fmla="*/ 2147483647 h 754"/>
                <a:gd name="T30" fmla="*/ 2147483647 w 1394"/>
                <a:gd name="T31" fmla="*/ 2147483647 h 754"/>
                <a:gd name="T32" fmla="*/ 2147483647 w 1394"/>
                <a:gd name="T33" fmla="*/ 2147483647 h 754"/>
                <a:gd name="T34" fmla="*/ 2147483647 w 1394"/>
                <a:gd name="T35" fmla="*/ 2147483647 h 754"/>
                <a:gd name="T36" fmla="*/ 2147483647 w 1394"/>
                <a:gd name="T37" fmla="*/ 2147483647 h 754"/>
                <a:gd name="T38" fmla="*/ 2147483647 w 1394"/>
                <a:gd name="T39" fmla="*/ 2147483647 h 754"/>
                <a:gd name="T40" fmla="*/ 2147483647 w 1394"/>
                <a:gd name="T41" fmla="*/ 2147483647 h 754"/>
                <a:gd name="T42" fmla="*/ 2147483647 w 1394"/>
                <a:gd name="T43" fmla="*/ 2147483647 h 754"/>
                <a:gd name="T44" fmla="*/ 2147483647 w 1394"/>
                <a:gd name="T45" fmla="*/ 2147483647 h 754"/>
                <a:gd name="T46" fmla="*/ 2147483647 w 1394"/>
                <a:gd name="T47" fmla="*/ 2147483647 h 754"/>
                <a:gd name="T48" fmla="*/ 2147483647 w 1394"/>
                <a:gd name="T49" fmla="*/ 2147483647 h 754"/>
                <a:gd name="T50" fmla="*/ 2147483647 w 1394"/>
                <a:gd name="T51" fmla="*/ 2147483647 h 754"/>
                <a:gd name="T52" fmla="*/ 2147483647 w 1394"/>
                <a:gd name="T53" fmla="*/ 2147483647 h 754"/>
                <a:gd name="T54" fmla="*/ 2147483647 w 1394"/>
                <a:gd name="T55" fmla="*/ 2147483647 h 754"/>
                <a:gd name="T56" fmla="*/ 2147483647 w 1394"/>
                <a:gd name="T57" fmla="*/ 0 h 754"/>
                <a:gd name="T58" fmla="*/ 2147483647 w 1394"/>
                <a:gd name="T59" fmla="*/ 2147483647 h 754"/>
                <a:gd name="T60" fmla="*/ 2147483647 w 1394"/>
                <a:gd name="T61" fmla="*/ 2147483647 h 754"/>
                <a:gd name="T62" fmla="*/ 2147483647 w 1394"/>
                <a:gd name="T63" fmla="*/ 2147483647 h 754"/>
                <a:gd name="T64" fmla="*/ 2147483647 w 1394"/>
                <a:gd name="T65" fmla="*/ 2147483647 h 754"/>
                <a:gd name="T66" fmla="*/ 2147483647 w 1394"/>
                <a:gd name="T67" fmla="*/ 2147483647 h 754"/>
                <a:gd name="T68" fmla="*/ 2147483647 w 1394"/>
                <a:gd name="T69" fmla="*/ 2147483647 h 754"/>
                <a:gd name="T70" fmla="*/ 2147483647 w 1394"/>
                <a:gd name="T71" fmla="*/ 2147483647 h 754"/>
                <a:gd name="T72" fmla="*/ 2147483647 w 1394"/>
                <a:gd name="T73" fmla="*/ 2147483647 h 754"/>
                <a:gd name="T74" fmla="*/ 2147483647 w 1394"/>
                <a:gd name="T75" fmla="*/ 2147483647 h 754"/>
                <a:gd name="T76" fmla="*/ 2147483647 w 1394"/>
                <a:gd name="T77" fmla="*/ 2147483647 h 754"/>
                <a:gd name="T78" fmla="*/ 2147483647 w 1394"/>
                <a:gd name="T79" fmla="*/ 2147483647 h 754"/>
                <a:gd name="T80" fmla="*/ 2147483647 w 1394"/>
                <a:gd name="T81" fmla="*/ 2147483647 h 754"/>
                <a:gd name="T82" fmla="*/ 2147483647 w 1394"/>
                <a:gd name="T83" fmla="*/ 2147483647 h 754"/>
                <a:gd name="T84" fmla="*/ 2147483647 w 1394"/>
                <a:gd name="T85" fmla="*/ 2147483647 h 754"/>
                <a:gd name="T86" fmla="*/ 0 w 1394"/>
                <a:gd name="T87" fmla="*/ 2147483647 h 754"/>
                <a:gd name="T88" fmla="*/ 2147483647 w 1394"/>
                <a:gd name="T89" fmla="*/ 2147483647 h 754"/>
                <a:gd name="T90" fmla="*/ 2147483647 w 1394"/>
                <a:gd name="T91" fmla="*/ 2147483647 h 754"/>
                <a:gd name="T92" fmla="*/ 2147483647 w 1394"/>
                <a:gd name="T93" fmla="*/ 2147483647 h 754"/>
                <a:gd name="T94" fmla="*/ 2147483647 w 1394"/>
                <a:gd name="T95" fmla="*/ 2147483647 h 754"/>
                <a:gd name="T96" fmla="*/ 2147483647 w 1394"/>
                <a:gd name="T97" fmla="*/ 2147483647 h 754"/>
                <a:gd name="T98" fmla="*/ 2147483647 w 1394"/>
                <a:gd name="T99" fmla="*/ 2147483647 h 754"/>
                <a:gd name="T100" fmla="*/ 2147483647 w 1394"/>
                <a:gd name="T101" fmla="*/ 2147483647 h 754"/>
                <a:gd name="T102" fmla="*/ 2147483647 w 1394"/>
                <a:gd name="T103" fmla="*/ 2147483647 h 754"/>
                <a:gd name="T104" fmla="*/ 2147483647 w 1394"/>
                <a:gd name="T105" fmla="*/ 2147483647 h 754"/>
                <a:gd name="T106" fmla="*/ 2147483647 w 1394"/>
                <a:gd name="T107" fmla="*/ 2147483647 h 754"/>
                <a:gd name="T108" fmla="*/ 2147483647 w 1394"/>
                <a:gd name="T109" fmla="*/ 2147483647 h 754"/>
                <a:gd name="T110" fmla="*/ 2147483647 w 1394"/>
                <a:gd name="T111" fmla="*/ 2147483647 h 754"/>
                <a:gd name="T112" fmla="*/ 2147483647 w 1394"/>
                <a:gd name="T113" fmla="*/ 2147483647 h 754"/>
                <a:gd name="T114" fmla="*/ 2147483647 w 1394"/>
                <a:gd name="T115" fmla="*/ 2147483647 h 754"/>
                <a:gd name="T116" fmla="*/ 2147483647 w 1394"/>
                <a:gd name="T117" fmla="*/ 2147483647 h 754"/>
                <a:gd name="T118" fmla="*/ 2147483647 w 1394"/>
                <a:gd name="T119" fmla="*/ 2147483647 h 754"/>
                <a:gd name="T120" fmla="*/ 2147483647 w 1394"/>
                <a:gd name="T121" fmla="*/ 2147483647 h 754"/>
                <a:gd name="T122" fmla="*/ 2147483647 w 1394"/>
                <a:gd name="T123" fmla="*/ 2147483647 h 754"/>
                <a:gd name="T124" fmla="*/ 2147483647 w 1394"/>
                <a:gd name="T125" fmla="*/ 2147483647 h 75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394"/>
                <a:gd name="T190" fmla="*/ 0 h 754"/>
                <a:gd name="T191" fmla="*/ 1394 w 1394"/>
                <a:gd name="T192" fmla="*/ 754 h 75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394" h="754">
                  <a:moveTo>
                    <a:pt x="803" y="714"/>
                  </a:moveTo>
                  <a:lnTo>
                    <a:pt x="847" y="719"/>
                  </a:lnTo>
                  <a:lnTo>
                    <a:pt x="862" y="740"/>
                  </a:lnTo>
                  <a:lnTo>
                    <a:pt x="870" y="743"/>
                  </a:lnTo>
                  <a:lnTo>
                    <a:pt x="936" y="732"/>
                  </a:lnTo>
                  <a:lnTo>
                    <a:pt x="941" y="719"/>
                  </a:lnTo>
                  <a:lnTo>
                    <a:pt x="952" y="713"/>
                  </a:lnTo>
                  <a:lnTo>
                    <a:pt x="984" y="687"/>
                  </a:lnTo>
                  <a:lnTo>
                    <a:pt x="1012" y="684"/>
                  </a:lnTo>
                  <a:lnTo>
                    <a:pt x="1037" y="667"/>
                  </a:lnTo>
                  <a:lnTo>
                    <a:pt x="1087" y="640"/>
                  </a:lnTo>
                  <a:lnTo>
                    <a:pt x="1092" y="649"/>
                  </a:lnTo>
                  <a:lnTo>
                    <a:pt x="1130" y="660"/>
                  </a:lnTo>
                  <a:lnTo>
                    <a:pt x="1183" y="632"/>
                  </a:lnTo>
                  <a:lnTo>
                    <a:pt x="1201" y="644"/>
                  </a:lnTo>
                  <a:lnTo>
                    <a:pt x="1185" y="667"/>
                  </a:lnTo>
                  <a:lnTo>
                    <a:pt x="1191" y="672"/>
                  </a:lnTo>
                  <a:lnTo>
                    <a:pt x="1213" y="672"/>
                  </a:lnTo>
                  <a:lnTo>
                    <a:pt x="1215" y="681"/>
                  </a:lnTo>
                  <a:lnTo>
                    <a:pt x="1197" y="714"/>
                  </a:lnTo>
                  <a:lnTo>
                    <a:pt x="1202" y="719"/>
                  </a:lnTo>
                  <a:lnTo>
                    <a:pt x="1213" y="719"/>
                  </a:lnTo>
                  <a:lnTo>
                    <a:pt x="1267" y="734"/>
                  </a:lnTo>
                  <a:lnTo>
                    <a:pt x="1290" y="714"/>
                  </a:lnTo>
                  <a:lnTo>
                    <a:pt x="1326" y="742"/>
                  </a:lnTo>
                  <a:lnTo>
                    <a:pt x="1337" y="729"/>
                  </a:lnTo>
                  <a:lnTo>
                    <a:pt x="1346" y="738"/>
                  </a:lnTo>
                  <a:lnTo>
                    <a:pt x="1358" y="738"/>
                  </a:lnTo>
                  <a:lnTo>
                    <a:pt x="1363" y="729"/>
                  </a:lnTo>
                  <a:lnTo>
                    <a:pt x="1361" y="687"/>
                  </a:lnTo>
                  <a:lnTo>
                    <a:pt x="1369" y="681"/>
                  </a:lnTo>
                  <a:lnTo>
                    <a:pt x="1393" y="654"/>
                  </a:lnTo>
                  <a:lnTo>
                    <a:pt x="1388" y="547"/>
                  </a:lnTo>
                  <a:lnTo>
                    <a:pt x="1368" y="493"/>
                  </a:lnTo>
                  <a:lnTo>
                    <a:pt x="1383" y="482"/>
                  </a:lnTo>
                  <a:lnTo>
                    <a:pt x="1340" y="404"/>
                  </a:lnTo>
                  <a:lnTo>
                    <a:pt x="1289" y="363"/>
                  </a:lnTo>
                  <a:lnTo>
                    <a:pt x="1274" y="373"/>
                  </a:lnTo>
                  <a:lnTo>
                    <a:pt x="1276" y="396"/>
                  </a:lnTo>
                  <a:lnTo>
                    <a:pt x="1231" y="454"/>
                  </a:lnTo>
                  <a:lnTo>
                    <a:pt x="1158" y="439"/>
                  </a:lnTo>
                  <a:lnTo>
                    <a:pt x="1153" y="411"/>
                  </a:lnTo>
                  <a:lnTo>
                    <a:pt x="1106" y="374"/>
                  </a:lnTo>
                  <a:lnTo>
                    <a:pt x="1004" y="358"/>
                  </a:lnTo>
                  <a:lnTo>
                    <a:pt x="961" y="351"/>
                  </a:lnTo>
                  <a:lnTo>
                    <a:pt x="943" y="348"/>
                  </a:lnTo>
                  <a:lnTo>
                    <a:pt x="905" y="318"/>
                  </a:lnTo>
                  <a:lnTo>
                    <a:pt x="825" y="299"/>
                  </a:lnTo>
                  <a:lnTo>
                    <a:pt x="769" y="192"/>
                  </a:lnTo>
                  <a:lnTo>
                    <a:pt x="767" y="162"/>
                  </a:lnTo>
                  <a:lnTo>
                    <a:pt x="791" y="151"/>
                  </a:lnTo>
                  <a:lnTo>
                    <a:pt x="791" y="118"/>
                  </a:lnTo>
                  <a:lnTo>
                    <a:pt x="807" y="77"/>
                  </a:lnTo>
                  <a:lnTo>
                    <a:pt x="788" y="58"/>
                  </a:lnTo>
                  <a:lnTo>
                    <a:pt x="812" y="38"/>
                  </a:lnTo>
                  <a:lnTo>
                    <a:pt x="797" y="29"/>
                  </a:lnTo>
                  <a:lnTo>
                    <a:pt x="761" y="29"/>
                  </a:lnTo>
                  <a:lnTo>
                    <a:pt x="695" y="0"/>
                  </a:lnTo>
                  <a:lnTo>
                    <a:pt x="652" y="0"/>
                  </a:lnTo>
                  <a:lnTo>
                    <a:pt x="619" y="8"/>
                  </a:lnTo>
                  <a:lnTo>
                    <a:pt x="582" y="8"/>
                  </a:lnTo>
                  <a:lnTo>
                    <a:pt x="524" y="40"/>
                  </a:lnTo>
                  <a:lnTo>
                    <a:pt x="477" y="35"/>
                  </a:lnTo>
                  <a:lnTo>
                    <a:pt x="431" y="51"/>
                  </a:lnTo>
                  <a:lnTo>
                    <a:pt x="394" y="38"/>
                  </a:lnTo>
                  <a:lnTo>
                    <a:pt x="370" y="18"/>
                  </a:lnTo>
                  <a:lnTo>
                    <a:pt x="308" y="8"/>
                  </a:lnTo>
                  <a:lnTo>
                    <a:pt x="268" y="36"/>
                  </a:lnTo>
                  <a:lnTo>
                    <a:pt x="246" y="28"/>
                  </a:lnTo>
                  <a:lnTo>
                    <a:pt x="227" y="13"/>
                  </a:lnTo>
                  <a:lnTo>
                    <a:pt x="182" y="2"/>
                  </a:lnTo>
                  <a:lnTo>
                    <a:pt x="151" y="24"/>
                  </a:lnTo>
                  <a:lnTo>
                    <a:pt x="139" y="58"/>
                  </a:lnTo>
                  <a:lnTo>
                    <a:pt x="113" y="72"/>
                  </a:lnTo>
                  <a:lnTo>
                    <a:pt x="108" y="92"/>
                  </a:lnTo>
                  <a:lnTo>
                    <a:pt x="92" y="97"/>
                  </a:lnTo>
                  <a:lnTo>
                    <a:pt x="74" y="96"/>
                  </a:lnTo>
                  <a:lnTo>
                    <a:pt x="66" y="110"/>
                  </a:lnTo>
                  <a:lnTo>
                    <a:pt x="63" y="130"/>
                  </a:lnTo>
                  <a:lnTo>
                    <a:pt x="54" y="130"/>
                  </a:lnTo>
                  <a:lnTo>
                    <a:pt x="53" y="151"/>
                  </a:lnTo>
                  <a:lnTo>
                    <a:pt x="75" y="173"/>
                  </a:lnTo>
                  <a:lnTo>
                    <a:pt x="77" y="205"/>
                  </a:lnTo>
                  <a:lnTo>
                    <a:pt x="69" y="217"/>
                  </a:lnTo>
                  <a:lnTo>
                    <a:pt x="37" y="221"/>
                  </a:lnTo>
                  <a:lnTo>
                    <a:pt x="19" y="204"/>
                  </a:lnTo>
                  <a:lnTo>
                    <a:pt x="3" y="205"/>
                  </a:lnTo>
                  <a:lnTo>
                    <a:pt x="0" y="219"/>
                  </a:lnTo>
                  <a:lnTo>
                    <a:pt x="10" y="243"/>
                  </a:lnTo>
                  <a:lnTo>
                    <a:pt x="13" y="260"/>
                  </a:lnTo>
                  <a:lnTo>
                    <a:pt x="13" y="282"/>
                  </a:lnTo>
                  <a:lnTo>
                    <a:pt x="7" y="298"/>
                  </a:lnTo>
                  <a:lnTo>
                    <a:pt x="10" y="309"/>
                  </a:lnTo>
                  <a:lnTo>
                    <a:pt x="30" y="312"/>
                  </a:lnTo>
                  <a:lnTo>
                    <a:pt x="43" y="332"/>
                  </a:lnTo>
                  <a:lnTo>
                    <a:pt x="92" y="371"/>
                  </a:lnTo>
                  <a:lnTo>
                    <a:pt x="92" y="383"/>
                  </a:lnTo>
                  <a:lnTo>
                    <a:pt x="130" y="424"/>
                  </a:lnTo>
                  <a:lnTo>
                    <a:pt x="141" y="439"/>
                  </a:lnTo>
                  <a:lnTo>
                    <a:pt x="153" y="443"/>
                  </a:lnTo>
                  <a:lnTo>
                    <a:pt x="175" y="420"/>
                  </a:lnTo>
                  <a:lnTo>
                    <a:pt x="195" y="439"/>
                  </a:lnTo>
                  <a:lnTo>
                    <a:pt x="280" y="511"/>
                  </a:lnTo>
                  <a:lnTo>
                    <a:pt x="295" y="549"/>
                  </a:lnTo>
                  <a:lnTo>
                    <a:pt x="314" y="549"/>
                  </a:lnTo>
                  <a:lnTo>
                    <a:pt x="325" y="537"/>
                  </a:lnTo>
                  <a:lnTo>
                    <a:pt x="334" y="547"/>
                  </a:lnTo>
                  <a:lnTo>
                    <a:pt x="334" y="579"/>
                  </a:lnTo>
                  <a:lnTo>
                    <a:pt x="384" y="608"/>
                  </a:lnTo>
                  <a:lnTo>
                    <a:pt x="395" y="604"/>
                  </a:lnTo>
                  <a:lnTo>
                    <a:pt x="402" y="632"/>
                  </a:lnTo>
                  <a:lnTo>
                    <a:pt x="445" y="658"/>
                  </a:lnTo>
                  <a:lnTo>
                    <a:pt x="446" y="674"/>
                  </a:lnTo>
                  <a:lnTo>
                    <a:pt x="454" y="679"/>
                  </a:lnTo>
                  <a:lnTo>
                    <a:pt x="491" y="677"/>
                  </a:lnTo>
                  <a:lnTo>
                    <a:pt x="511" y="677"/>
                  </a:lnTo>
                  <a:lnTo>
                    <a:pt x="541" y="699"/>
                  </a:lnTo>
                  <a:lnTo>
                    <a:pt x="607" y="698"/>
                  </a:lnTo>
                  <a:lnTo>
                    <a:pt x="643" y="695"/>
                  </a:lnTo>
                  <a:lnTo>
                    <a:pt x="652" y="710"/>
                  </a:lnTo>
                  <a:lnTo>
                    <a:pt x="644" y="742"/>
                  </a:lnTo>
                  <a:lnTo>
                    <a:pt x="654" y="753"/>
                  </a:lnTo>
                  <a:lnTo>
                    <a:pt x="690" y="722"/>
                  </a:lnTo>
                  <a:lnTo>
                    <a:pt x="736" y="689"/>
                  </a:lnTo>
                  <a:lnTo>
                    <a:pt x="769" y="694"/>
                  </a:lnTo>
                  <a:lnTo>
                    <a:pt x="803" y="714"/>
                  </a:lnTo>
                </a:path>
              </a:pathLst>
            </a:custGeom>
            <a:grpFill/>
            <a:ln w="9525">
              <a:solidFill>
                <a:srgbClr val="FFFFFF"/>
              </a:solidFill>
              <a:round/>
            </a:ln>
          </p:spPr>
          <p:txBody>
            <a:bodyPr/>
            <a:lstStyle/>
            <a:p>
              <a:endParaRPr lang="zh-CN" altLang="en-US" dirty="0">
                <a:solidFill>
                  <a:srgbClr val="C00000"/>
                </a:solidFill>
                <a:ea typeface="微软雅黑" pitchFamily="34" charset="-122"/>
              </a:endParaRPr>
            </a:p>
          </p:txBody>
        </p:sp>
        <p:sp>
          <p:nvSpPr>
            <p:cNvPr id="31" name="yunnan"/>
            <p:cNvSpPr>
              <a:spLocks noChangeAspect="1"/>
            </p:cNvSpPr>
            <p:nvPr/>
          </p:nvSpPr>
          <p:spPr bwMode="auto">
            <a:xfrm>
              <a:off x="1595208" y="2225178"/>
              <a:ext cx="721642" cy="715586"/>
            </a:xfrm>
            <a:custGeom>
              <a:avLst/>
              <a:gdLst>
                <a:gd name="T0" fmla="*/ 2147483647 w 652"/>
                <a:gd name="T1" fmla="*/ 2147483647 h 674"/>
                <a:gd name="T2" fmla="*/ 2147483647 w 652"/>
                <a:gd name="T3" fmla="*/ 2147483647 h 674"/>
                <a:gd name="T4" fmla="*/ 2147483647 w 652"/>
                <a:gd name="T5" fmla="*/ 2147483647 h 674"/>
                <a:gd name="T6" fmla="*/ 2147483647 w 652"/>
                <a:gd name="T7" fmla="*/ 2147483647 h 674"/>
                <a:gd name="T8" fmla="*/ 2147483647 w 652"/>
                <a:gd name="T9" fmla="*/ 2147483647 h 674"/>
                <a:gd name="T10" fmla="*/ 2147483647 w 652"/>
                <a:gd name="T11" fmla="*/ 2147483647 h 674"/>
                <a:gd name="T12" fmla="*/ 2147483647 w 652"/>
                <a:gd name="T13" fmla="*/ 2147483647 h 674"/>
                <a:gd name="T14" fmla="*/ 2147483647 w 652"/>
                <a:gd name="T15" fmla="*/ 2147483647 h 674"/>
                <a:gd name="T16" fmla="*/ 2147483647 w 652"/>
                <a:gd name="T17" fmla="*/ 2147483647 h 674"/>
                <a:gd name="T18" fmla="*/ 2147483647 w 652"/>
                <a:gd name="T19" fmla="*/ 2147483647 h 674"/>
                <a:gd name="T20" fmla="*/ 2147483647 w 652"/>
                <a:gd name="T21" fmla="*/ 2147483647 h 674"/>
                <a:gd name="T22" fmla="*/ 2147483647 w 652"/>
                <a:gd name="T23" fmla="*/ 2147483647 h 674"/>
                <a:gd name="T24" fmla="*/ 2147483647 w 652"/>
                <a:gd name="T25" fmla="*/ 2147483647 h 674"/>
                <a:gd name="T26" fmla="*/ 2147483647 w 652"/>
                <a:gd name="T27" fmla="*/ 2147483647 h 674"/>
                <a:gd name="T28" fmla="*/ 2147483647 w 652"/>
                <a:gd name="T29" fmla="*/ 0 h 674"/>
                <a:gd name="T30" fmla="*/ 2147483647 w 652"/>
                <a:gd name="T31" fmla="*/ 2147483647 h 674"/>
                <a:gd name="T32" fmla="*/ 2147483647 w 652"/>
                <a:gd name="T33" fmla="*/ 2147483647 h 674"/>
                <a:gd name="T34" fmla="*/ 2147483647 w 652"/>
                <a:gd name="T35" fmla="*/ 2147483647 h 674"/>
                <a:gd name="T36" fmla="*/ 2147483647 w 652"/>
                <a:gd name="T37" fmla="*/ 2147483647 h 674"/>
                <a:gd name="T38" fmla="*/ 2147483647 w 652"/>
                <a:gd name="T39" fmla="*/ 2147483647 h 674"/>
                <a:gd name="T40" fmla="*/ 2147483647 w 652"/>
                <a:gd name="T41" fmla="*/ 2147483647 h 674"/>
                <a:gd name="T42" fmla="*/ 2147483647 w 652"/>
                <a:gd name="T43" fmla="*/ 2147483647 h 674"/>
                <a:gd name="T44" fmla="*/ 0 w 652"/>
                <a:gd name="T45" fmla="*/ 2147483647 h 674"/>
                <a:gd name="T46" fmla="*/ 2147483647 w 652"/>
                <a:gd name="T47" fmla="*/ 2147483647 h 674"/>
                <a:gd name="T48" fmla="*/ 2147483647 w 652"/>
                <a:gd name="T49" fmla="*/ 2147483647 h 674"/>
                <a:gd name="T50" fmla="*/ 2147483647 w 652"/>
                <a:gd name="T51" fmla="*/ 2147483647 h 674"/>
                <a:gd name="T52" fmla="*/ 2147483647 w 652"/>
                <a:gd name="T53" fmla="*/ 2147483647 h 674"/>
                <a:gd name="T54" fmla="*/ 2147483647 w 652"/>
                <a:gd name="T55" fmla="*/ 2147483647 h 674"/>
                <a:gd name="T56" fmla="*/ 2147483647 w 652"/>
                <a:gd name="T57" fmla="*/ 2147483647 h 674"/>
                <a:gd name="T58" fmla="*/ 2147483647 w 652"/>
                <a:gd name="T59" fmla="*/ 2147483647 h 674"/>
                <a:gd name="T60" fmla="*/ 2147483647 w 652"/>
                <a:gd name="T61" fmla="*/ 2147483647 h 674"/>
                <a:gd name="T62" fmla="*/ 2147483647 w 652"/>
                <a:gd name="T63" fmla="*/ 2147483647 h 674"/>
                <a:gd name="T64" fmla="*/ 2147483647 w 652"/>
                <a:gd name="T65" fmla="*/ 2147483647 h 674"/>
                <a:gd name="T66" fmla="*/ 2147483647 w 652"/>
                <a:gd name="T67" fmla="*/ 2147483647 h 674"/>
                <a:gd name="T68" fmla="*/ 2147483647 w 652"/>
                <a:gd name="T69" fmla="*/ 2147483647 h 674"/>
                <a:gd name="T70" fmla="*/ 2147483647 w 652"/>
                <a:gd name="T71" fmla="*/ 2147483647 h 674"/>
                <a:gd name="T72" fmla="*/ 2147483647 w 652"/>
                <a:gd name="T73" fmla="*/ 2147483647 h 674"/>
                <a:gd name="T74" fmla="*/ 2147483647 w 652"/>
                <a:gd name="T75" fmla="*/ 2147483647 h 674"/>
                <a:gd name="T76" fmla="*/ 2147483647 w 652"/>
                <a:gd name="T77" fmla="*/ 2147483647 h 674"/>
                <a:gd name="T78" fmla="*/ 2147483647 w 652"/>
                <a:gd name="T79" fmla="*/ 2147483647 h 674"/>
                <a:gd name="T80" fmla="*/ 2147483647 w 652"/>
                <a:gd name="T81" fmla="*/ 2147483647 h 674"/>
                <a:gd name="T82" fmla="*/ 2147483647 w 652"/>
                <a:gd name="T83" fmla="*/ 2147483647 h 674"/>
                <a:gd name="T84" fmla="*/ 2147483647 w 652"/>
                <a:gd name="T85" fmla="*/ 2147483647 h 674"/>
                <a:gd name="T86" fmla="*/ 2147483647 w 652"/>
                <a:gd name="T87" fmla="*/ 2147483647 h 674"/>
                <a:gd name="T88" fmla="*/ 2147483647 w 652"/>
                <a:gd name="T89" fmla="*/ 2147483647 h 674"/>
                <a:gd name="T90" fmla="*/ 2147483647 w 652"/>
                <a:gd name="T91" fmla="*/ 2147483647 h 674"/>
                <a:gd name="T92" fmla="*/ 2147483647 w 652"/>
                <a:gd name="T93" fmla="*/ 2147483647 h 674"/>
                <a:gd name="T94" fmla="*/ 2147483647 w 652"/>
                <a:gd name="T95" fmla="*/ 2147483647 h 674"/>
                <a:gd name="T96" fmla="*/ 2147483647 w 652"/>
                <a:gd name="T97" fmla="*/ 2147483647 h 674"/>
                <a:gd name="T98" fmla="*/ 2147483647 w 652"/>
                <a:gd name="T99" fmla="*/ 2147483647 h 674"/>
                <a:gd name="T100" fmla="*/ 2147483647 w 652"/>
                <a:gd name="T101" fmla="*/ 2147483647 h 674"/>
                <a:gd name="T102" fmla="*/ 2147483647 w 652"/>
                <a:gd name="T103" fmla="*/ 2147483647 h 674"/>
                <a:gd name="T104" fmla="*/ 2147483647 w 652"/>
                <a:gd name="T105" fmla="*/ 2147483647 h 674"/>
                <a:gd name="T106" fmla="*/ 2147483647 w 652"/>
                <a:gd name="T107" fmla="*/ 2147483647 h 674"/>
                <a:gd name="T108" fmla="*/ 2147483647 w 652"/>
                <a:gd name="T109" fmla="*/ 2147483647 h 674"/>
                <a:gd name="T110" fmla="*/ 2147483647 w 652"/>
                <a:gd name="T111" fmla="*/ 2147483647 h 674"/>
                <a:gd name="T112" fmla="*/ 2147483647 w 652"/>
                <a:gd name="T113" fmla="*/ 2147483647 h 674"/>
                <a:gd name="T114" fmla="*/ 2147483647 w 652"/>
                <a:gd name="T115" fmla="*/ 2147483647 h 674"/>
                <a:gd name="T116" fmla="*/ 2147483647 w 652"/>
                <a:gd name="T117" fmla="*/ 2147483647 h 674"/>
                <a:gd name="T118" fmla="*/ 2147483647 w 652"/>
                <a:gd name="T119" fmla="*/ 2147483647 h 67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52"/>
                <a:gd name="T181" fmla="*/ 0 h 674"/>
                <a:gd name="T182" fmla="*/ 652 w 652"/>
                <a:gd name="T183" fmla="*/ 674 h 67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52" h="674">
                  <a:moveTo>
                    <a:pt x="574" y="124"/>
                  </a:moveTo>
                  <a:lnTo>
                    <a:pt x="569" y="105"/>
                  </a:lnTo>
                  <a:lnTo>
                    <a:pt x="552" y="99"/>
                  </a:lnTo>
                  <a:lnTo>
                    <a:pt x="525" y="116"/>
                  </a:lnTo>
                  <a:lnTo>
                    <a:pt x="506" y="107"/>
                  </a:lnTo>
                  <a:lnTo>
                    <a:pt x="504" y="83"/>
                  </a:lnTo>
                  <a:lnTo>
                    <a:pt x="496" y="72"/>
                  </a:lnTo>
                  <a:lnTo>
                    <a:pt x="496" y="59"/>
                  </a:lnTo>
                  <a:lnTo>
                    <a:pt x="469" y="54"/>
                  </a:lnTo>
                  <a:lnTo>
                    <a:pt x="462" y="60"/>
                  </a:lnTo>
                  <a:lnTo>
                    <a:pt x="467" y="79"/>
                  </a:lnTo>
                  <a:lnTo>
                    <a:pt x="445" y="88"/>
                  </a:lnTo>
                  <a:lnTo>
                    <a:pt x="440" y="102"/>
                  </a:lnTo>
                  <a:lnTo>
                    <a:pt x="445" y="118"/>
                  </a:lnTo>
                  <a:lnTo>
                    <a:pt x="400" y="171"/>
                  </a:lnTo>
                  <a:lnTo>
                    <a:pt x="407" y="235"/>
                  </a:lnTo>
                  <a:lnTo>
                    <a:pt x="385" y="253"/>
                  </a:lnTo>
                  <a:lnTo>
                    <a:pt x="374" y="241"/>
                  </a:lnTo>
                  <a:lnTo>
                    <a:pt x="329" y="267"/>
                  </a:lnTo>
                  <a:lnTo>
                    <a:pt x="313" y="258"/>
                  </a:lnTo>
                  <a:lnTo>
                    <a:pt x="248" y="134"/>
                  </a:lnTo>
                  <a:lnTo>
                    <a:pt x="223" y="116"/>
                  </a:lnTo>
                  <a:lnTo>
                    <a:pt x="202" y="110"/>
                  </a:lnTo>
                  <a:lnTo>
                    <a:pt x="192" y="94"/>
                  </a:lnTo>
                  <a:lnTo>
                    <a:pt x="204" y="75"/>
                  </a:lnTo>
                  <a:lnTo>
                    <a:pt x="185" y="60"/>
                  </a:lnTo>
                  <a:lnTo>
                    <a:pt x="163" y="79"/>
                  </a:lnTo>
                  <a:lnTo>
                    <a:pt x="140" y="83"/>
                  </a:lnTo>
                  <a:lnTo>
                    <a:pt x="126" y="15"/>
                  </a:lnTo>
                  <a:lnTo>
                    <a:pt x="123" y="0"/>
                  </a:lnTo>
                  <a:lnTo>
                    <a:pt x="99" y="27"/>
                  </a:lnTo>
                  <a:lnTo>
                    <a:pt x="91" y="33"/>
                  </a:lnTo>
                  <a:lnTo>
                    <a:pt x="93" y="75"/>
                  </a:lnTo>
                  <a:lnTo>
                    <a:pt x="88" y="84"/>
                  </a:lnTo>
                  <a:lnTo>
                    <a:pt x="76" y="84"/>
                  </a:lnTo>
                  <a:lnTo>
                    <a:pt x="67" y="75"/>
                  </a:lnTo>
                  <a:lnTo>
                    <a:pt x="56" y="88"/>
                  </a:lnTo>
                  <a:lnTo>
                    <a:pt x="67" y="135"/>
                  </a:lnTo>
                  <a:lnTo>
                    <a:pt x="80" y="135"/>
                  </a:lnTo>
                  <a:lnTo>
                    <a:pt x="91" y="144"/>
                  </a:lnTo>
                  <a:lnTo>
                    <a:pt x="94" y="173"/>
                  </a:lnTo>
                  <a:lnTo>
                    <a:pt x="89" y="275"/>
                  </a:lnTo>
                  <a:lnTo>
                    <a:pt x="19" y="337"/>
                  </a:lnTo>
                  <a:lnTo>
                    <a:pt x="16" y="361"/>
                  </a:lnTo>
                  <a:lnTo>
                    <a:pt x="3" y="373"/>
                  </a:lnTo>
                  <a:lnTo>
                    <a:pt x="0" y="385"/>
                  </a:lnTo>
                  <a:lnTo>
                    <a:pt x="12" y="416"/>
                  </a:lnTo>
                  <a:lnTo>
                    <a:pt x="3" y="438"/>
                  </a:lnTo>
                  <a:lnTo>
                    <a:pt x="8" y="441"/>
                  </a:lnTo>
                  <a:lnTo>
                    <a:pt x="43" y="431"/>
                  </a:lnTo>
                  <a:lnTo>
                    <a:pt x="93" y="428"/>
                  </a:lnTo>
                  <a:lnTo>
                    <a:pt x="88" y="448"/>
                  </a:lnTo>
                  <a:lnTo>
                    <a:pt x="96" y="467"/>
                  </a:lnTo>
                  <a:lnTo>
                    <a:pt x="99" y="494"/>
                  </a:lnTo>
                  <a:lnTo>
                    <a:pt x="106" y="504"/>
                  </a:lnTo>
                  <a:lnTo>
                    <a:pt x="135" y="506"/>
                  </a:lnTo>
                  <a:lnTo>
                    <a:pt x="149" y="515"/>
                  </a:lnTo>
                  <a:lnTo>
                    <a:pt x="134" y="533"/>
                  </a:lnTo>
                  <a:lnTo>
                    <a:pt x="132" y="556"/>
                  </a:lnTo>
                  <a:lnTo>
                    <a:pt x="120" y="581"/>
                  </a:lnTo>
                  <a:lnTo>
                    <a:pt x="128" y="590"/>
                  </a:lnTo>
                  <a:lnTo>
                    <a:pt x="147" y="592"/>
                  </a:lnTo>
                  <a:lnTo>
                    <a:pt x="178" y="604"/>
                  </a:lnTo>
                  <a:lnTo>
                    <a:pt x="174" y="615"/>
                  </a:lnTo>
                  <a:lnTo>
                    <a:pt x="195" y="646"/>
                  </a:lnTo>
                  <a:lnTo>
                    <a:pt x="224" y="646"/>
                  </a:lnTo>
                  <a:lnTo>
                    <a:pt x="261" y="625"/>
                  </a:lnTo>
                  <a:lnTo>
                    <a:pt x="273" y="631"/>
                  </a:lnTo>
                  <a:lnTo>
                    <a:pt x="273" y="644"/>
                  </a:lnTo>
                  <a:lnTo>
                    <a:pt x="277" y="662"/>
                  </a:lnTo>
                  <a:lnTo>
                    <a:pt x="287" y="672"/>
                  </a:lnTo>
                  <a:lnTo>
                    <a:pt x="307" y="669"/>
                  </a:lnTo>
                  <a:lnTo>
                    <a:pt x="314" y="673"/>
                  </a:lnTo>
                  <a:lnTo>
                    <a:pt x="322" y="667"/>
                  </a:lnTo>
                  <a:lnTo>
                    <a:pt x="322" y="638"/>
                  </a:lnTo>
                  <a:lnTo>
                    <a:pt x="309" y="582"/>
                  </a:lnTo>
                  <a:lnTo>
                    <a:pt x="319" y="566"/>
                  </a:lnTo>
                  <a:lnTo>
                    <a:pt x="349" y="566"/>
                  </a:lnTo>
                  <a:lnTo>
                    <a:pt x="357" y="566"/>
                  </a:lnTo>
                  <a:lnTo>
                    <a:pt x="374" y="547"/>
                  </a:lnTo>
                  <a:lnTo>
                    <a:pt x="418" y="561"/>
                  </a:lnTo>
                  <a:lnTo>
                    <a:pt x="436" y="544"/>
                  </a:lnTo>
                  <a:lnTo>
                    <a:pt x="445" y="554"/>
                  </a:lnTo>
                  <a:lnTo>
                    <a:pt x="464" y="542"/>
                  </a:lnTo>
                  <a:lnTo>
                    <a:pt x="481" y="559"/>
                  </a:lnTo>
                  <a:lnTo>
                    <a:pt x="488" y="559"/>
                  </a:lnTo>
                  <a:lnTo>
                    <a:pt x="494" y="550"/>
                  </a:lnTo>
                  <a:lnTo>
                    <a:pt x="509" y="536"/>
                  </a:lnTo>
                  <a:lnTo>
                    <a:pt x="515" y="540"/>
                  </a:lnTo>
                  <a:lnTo>
                    <a:pt x="536" y="537"/>
                  </a:lnTo>
                  <a:lnTo>
                    <a:pt x="557" y="520"/>
                  </a:lnTo>
                  <a:lnTo>
                    <a:pt x="573" y="495"/>
                  </a:lnTo>
                  <a:lnTo>
                    <a:pt x="597" y="491"/>
                  </a:lnTo>
                  <a:lnTo>
                    <a:pt x="610" y="504"/>
                  </a:lnTo>
                  <a:lnTo>
                    <a:pt x="619" y="477"/>
                  </a:lnTo>
                  <a:lnTo>
                    <a:pt x="638" y="476"/>
                  </a:lnTo>
                  <a:lnTo>
                    <a:pt x="645" y="470"/>
                  </a:lnTo>
                  <a:lnTo>
                    <a:pt x="651" y="447"/>
                  </a:lnTo>
                  <a:lnTo>
                    <a:pt x="643" y="434"/>
                  </a:lnTo>
                  <a:lnTo>
                    <a:pt x="579" y="422"/>
                  </a:lnTo>
                  <a:lnTo>
                    <a:pt x="569" y="404"/>
                  </a:lnTo>
                  <a:lnTo>
                    <a:pt x="550" y="404"/>
                  </a:lnTo>
                  <a:lnTo>
                    <a:pt x="534" y="404"/>
                  </a:lnTo>
                  <a:lnTo>
                    <a:pt x="521" y="383"/>
                  </a:lnTo>
                  <a:lnTo>
                    <a:pt x="523" y="373"/>
                  </a:lnTo>
                  <a:lnTo>
                    <a:pt x="530" y="328"/>
                  </a:lnTo>
                  <a:lnTo>
                    <a:pt x="506" y="304"/>
                  </a:lnTo>
                  <a:lnTo>
                    <a:pt x="525" y="226"/>
                  </a:lnTo>
                  <a:lnTo>
                    <a:pt x="512" y="216"/>
                  </a:lnTo>
                  <a:lnTo>
                    <a:pt x="472" y="228"/>
                  </a:lnTo>
                  <a:lnTo>
                    <a:pt x="462" y="212"/>
                  </a:lnTo>
                  <a:lnTo>
                    <a:pt x="462" y="193"/>
                  </a:lnTo>
                  <a:lnTo>
                    <a:pt x="453" y="185"/>
                  </a:lnTo>
                  <a:lnTo>
                    <a:pt x="473" y="156"/>
                  </a:lnTo>
                  <a:lnTo>
                    <a:pt x="496" y="164"/>
                  </a:lnTo>
                  <a:lnTo>
                    <a:pt x="504" y="154"/>
                  </a:lnTo>
                  <a:lnTo>
                    <a:pt x="545" y="160"/>
                  </a:lnTo>
                  <a:lnTo>
                    <a:pt x="564" y="154"/>
                  </a:lnTo>
                  <a:lnTo>
                    <a:pt x="574" y="124"/>
                  </a:lnTo>
                </a:path>
              </a:pathLst>
            </a:custGeom>
            <a:grpFill/>
            <a:ln w="9525">
              <a:solidFill>
                <a:srgbClr val="FFFFFF"/>
              </a:solidFill>
              <a:round/>
            </a:ln>
          </p:spPr>
          <p:txBody>
            <a:bodyPr/>
            <a:lstStyle/>
            <a:p>
              <a:endParaRPr lang="zh-CN" altLang="en-US" dirty="0">
                <a:solidFill>
                  <a:srgbClr val="C00000"/>
                </a:solidFill>
                <a:ea typeface="微软雅黑" pitchFamily="34" charset="-122"/>
              </a:endParaRPr>
            </a:p>
          </p:txBody>
        </p:sp>
        <p:sp>
          <p:nvSpPr>
            <p:cNvPr id="32" name="qinghai"/>
            <p:cNvSpPr>
              <a:spLocks noChangeAspect="1"/>
            </p:cNvSpPr>
            <p:nvPr/>
          </p:nvSpPr>
          <p:spPr bwMode="auto">
            <a:xfrm>
              <a:off x="1034986" y="1342949"/>
              <a:ext cx="1006501" cy="676376"/>
            </a:xfrm>
            <a:custGeom>
              <a:avLst/>
              <a:gdLst>
                <a:gd name="T0" fmla="*/ 2147483647 w 902"/>
                <a:gd name="T1" fmla="*/ 2147483647 h 645"/>
                <a:gd name="T2" fmla="*/ 2147483647 w 902"/>
                <a:gd name="T3" fmla="*/ 2147483647 h 645"/>
                <a:gd name="T4" fmla="*/ 2147483647 w 902"/>
                <a:gd name="T5" fmla="*/ 2147483647 h 645"/>
                <a:gd name="T6" fmla="*/ 2147483647 w 902"/>
                <a:gd name="T7" fmla="*/ 2147483647 h 645"/>
                <a:gd name="T8" fmla="*/ 2147483647 w 902"/>
                <a:gd name="T9" fmla="*/ 2147483647 h 645"/>
                <a:gd name="T10" fmla="*/ 2147483647 w 902"/>
                <a:gd name="T11" fmla="*/ 2147483647 h 645"/>
                <a:gd name="T12" fmla="*/ 2147483647 w 902"/>
                <a:gd name="T13" fmla="*/ 0 h 645"/>
                <a:gd name="T14" fmla="*/ 2147483647 w 902"/>
                <a:gd name="T15" fmla="*/ 2147483647 h 645"/>
                <a:gd name="T16" fmla="*/ 2147483647 w 902"/>
                <a:gd name="T17" fmla="*/ 2147483647 h 645"/>
                <a:gd name="T18" fmla="*/ 2147483647 w 902"/>
                <a:gd name="T19" fmla="*/ 2147483647 h 645"/>
                <a:gd name="T20" fmla="*/ 2147483647 w 902"/>
                <a:gd name="T21" fmla="*/ 2147483647 h 645"/>
                <a:gd name="T22" fmla="*/ 2147483647 w 902"/>
                <a:gd name="T23" fmla="*/ 2147483647 h 645"/>
                <a:gd name="T24" fmla="*/ 2147483647 w 902"/>
                <a:gd name="T25" fmla="*/ 2147483647 h 645"/>
                <a:gd name="T26" fmla="*/ 2147483647 w 902"/>
                <a:gd name="T27" fmla="*/ 2147483647 h 645"/>
                <a:gd name="T28" fmla="*/ 2147483647 w 902"/>
                <a:gd name="T29" fmla="*/ 2147483647 h 645"/>
                <a:gd name="T30" fmla="*/ 2147483647 w 902"/>
                <a:gd name="T31" fmla="*/ 2147483647 h 645"/>
                <a:gd name="T32" fmla="*/ 2147483647 w 902"/>
                <a:gd name="T33" fmla="*/ 2147483647 h 645"/>
                <a:gd name="T34" fmla="*/ 2147483647 w 902"/>
                <a:gd name="T35" fmla="*/ 2147483647 h 645"/>
                <a:gd name="T36" fmla="*/ 2147483647 w 902"/>
                <a:gd name="T37" fmla="*/ 2147483647 h 645"/>
                <a:gd name="T38" fmla="*/ 2147483647 w 902"/>
                <a:gd name="T39" fmla="*/ 2147483647 h 645"/>
                <a:gd name="T40" fmla="*/ 2147483647 w 902"/>
                <a:gd name="T41" fmla="*/ 2147483647 h 645"/>
                <a:gd name="T42" fmla="*/ 2147483647 w 902"/>
                <a:gd name="T43" fmla="*/ 2147483647 h 645"/>
                <a:gd name="T44" fmla="*/ 2147483647 w 902"/>
                <a:gd name="T45" fmla="*/ 2147483647 h 645"/>
                <a:gd name="T46" fmla="*/ 2147483647 w 902"/>
                <a:gd name="T47" fmla="*/ 2147483647 h 645"/>
                <a:gd name="T48" fmla="*/ 2147483647 w 902"/>
                <a:gd name="T49" fmla="*/ 2147483647 h 645"/>
                <a:gd name="T50" fmla="*/ 2147483647 w 902"/>
                <a:gd name="T51" fmla="*/ 2147483647 h 645"/>
                <a:gd name="T52" fmla="*/ 2147483647 w 902"/>
                <a:gd name="T53" fmla="*/ 2147483647 h 645"/>
                <a:gd name="T54" fmla="*/ 2147483647 w 902"/>
                <a:gd name="T55" fmla="*/ 2147483647 h 645"/>
                <a:gd name="T56" fmla="*/ 2147483647 w 902"/>
                <a:gd name="T57" fmla="*/ 2147483647 h 645"/>
                <a:gd name="T58" fmla="*/ 2147483647 w 902"/>
                <a:gd name="T59" fmla="*/ 2147483647 h 645"/>
                <a:gd name="T60" fmla="*/ 2147483647 w 902"/>
                <a:gd name="T61" fmla="*/ 2147483647 h 645"/>
                <a:gd name="T62" fmla="*/ 2147483647 w 902"/>
                <a:gd name="T63" fmla="*/ 2147483647 h 645"/>
                <a:gd name="T64" fmla="*/ 2147483647 w 902"/>
                <a:gd name="T65" fmla="*/ 2147483647 h 645"/>
                <a:gd name="T66" fmla="*/ 2147483647 w 902"/>
                <a:gd name="T67" fmla="*/ 2147483647 h 645"/>
                <a:gd name="T68" fmla="*/ 2147483647 w 902"/>
                <a:gd name="T69" fmla="*/ 2147483647 h 645"/>
                <a:gd name="T70" fmla="*/ 2147483647 w 902"/>
                <a:gd name="T71" fmla="*/ 2147483647 h 645"/>
                <a:gd name="T72" fmla="*/ 2147483647 w 902"/>
                <a:gd name="T73" fmla="*/ 2147483647 h 645"/>
                <a:gd name="T74" fmla="*/ 2147483647 w 902"/>
                <a:gd name="T75" fmla="*/ 2147483647 h 645"/>
                <a:gd name="T76" fmla="*/ 2147483647 w 902"/>
                <a:gd name="T77" fmla="*/ 2147483647 h 645"/>
                <a:gd name="T78" fmla="*/ 2147483647 w 902"/>
                <a:gd name="T79" fmla="*/ 2147483647 h 64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02"/>
                <a:gd name="T121" fmla="*/ 0 h 645"/>
                <a:gd name="T122" fmla="*/ 902 w 902"/>
                <a:gd name="T123" fmla="*/ 645 h 64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02" h="645">
                  <a:moveTo>
                    <a:pt x="45" y="228"/>
                  </a:moveTo>
                  <a:lnTo>
                    <a:pt x="74" y="239"/>
                  </a:lnTo>
                  <a:lnTo>
                    <a:pt x="125" y="223"/>
                  </a:lnTo>
                  <a:lnTo>
                    <a:pt x="117" y="214"/>
                  </a:lnTo>
                  <a:lnTo>
                    <a:pt x="105" y="214"/>
                  </a:lnTo>
                  <a:lnTo>
                    <a:pt x="98" y="198"/>
                  </a:lnTo>
                  <a:lnTo>
                    <a:pt x="103" y="185"/>
                  </a:lnTo>
                  <a:lnTo>
                    <a:pt x="126" y="175"/>
                  </a:lnTo>
                  <a:lnTo>
                    <a:pt x="144" y="148"/>
                  </a:lnTo>
                  <a:lnTo>
                    <a:pt x="92" y="105"/>
                  </a:lnTo>
                  <a:lnTo>
                    <a:pt x="89" y="60"/>
                  </a:lnTo>
                  <a:lnTo>
                    <a:pt x="113" y="41"/>
                  </a:lnTo>
                  <a:lnTo>
                    <a:pt x="283" y="9"/>
                  </a:lnTo>
                  <a:lnTo>
                    <a:pt x="295" y="0"/>
                  </a:lnTo>
                  <a:lnTo>
                    <a:pt x="320" y="2"/>
                  </a:lnTo>
                  <a:lnTo>
                    <a:pt x="406" y="22"/>
                  </a:lnTo>
                  <a:lnTo>
                    <a:pt x="430" y="38"/>
                  </a:lnTo>
                  <a:lnTo>
                    <a:pt x="469" y="60"/>
                  </a:lnTo>
                  <a:lnTo>
                    <a:pt x="492" y="59"/>
                  </a:lnTo>
                  <a:lnTo>
                    <a:pt x="529" y="37"/>
                  </a:lnTo>
                  <a:lnTo>
                    <a:pt x="577" y="43"/>
                  </a:lnTo>
                  <a:lnTo>
                    <a:pt x="609" y="27"/>
                  </a:lnTo>
                  <a:lnTo>
                    <a:pt x="674" y="68"/>
                  </a:lnTo>
                  <a:lnTo>
                    <a:pt x="708" y="55"/>
                  </a:lnTo>
                  <a:lnTo>
                    <a:pt x="727" y="99"/>
                  </a:lnTo>
                  <a:lnTo>
                    <a:pt x="772" y="127"/>
                  </a:lnTo>
                  <a:lnTo>
                    <a:pt x="804" y="156"/>
                  </a:lnTo>
                  <a:lnTo>
                    <a:pt x="828" y="148"/>
                  </a:lnTo>
                  <a:lnTo>
                    <a:pt x="875" y="208"/>
                  </a:lnTo>
                  <a:lnTo>
                    <a:pt x="884" y="248"/>
                  </a:lnTo>
                  <a:lnTo>
                    <a:pt x="901" y="271"/>
                  </a:lnTo>
                  <a:lnTo>
                    <a:pt x="895" y="317"/>
                  </a:lnTo>
                  <a:lnTo>
                    <a:pt x="858" y="346"/>
                  </a:lnTo>
                  <a:lnTo>
                    <a:pt x="865" y="365"/>
                  </a:lnTo>
                  <a:lnTo>
                    <a:pt x="851" y="379"/>
                  </a:lnTo>
                  <a:lnTo>
                    <a:pt x="832" y="397"/>
                  </a:lnTo>
                  <a:lnTo>
                    <a:pt x="832" y="428"/>
                  </a:lnTo>
                  <a:lnTo>
                    <a:pt x="816" y="442"/>
                  </a:lnTo>
                  <a:lnTo>
                    <a:pt x="796" y="435"/>
                  </a:lnTo>
                  <a:lnTo>
                    <a:pt x="778" y="418"/>
                  </a:lnTo>
                  <a:lnTo>
                    <a:pt x="769" y="437"/>
                  </a:lnTo>
                  <a:lnTo>
                    <a:pt x="780" y="454"/>
                  </a:lnTo>
                  <a:lnTo>
                    <a:pt x="810" y="456"/>
                  </a:lnTo>
                  <a:lnTo>
                    <a:pt x="837" y="485"/>
                  </a:lnTo>
                  <a:lnTo>
                    <a:pt x="855" y="485"/>
                  </a:lnTo>
                  <a:lnTo>
                    <a:pt x="867" y="499"/>
                  </a:lnTo>
                  <a:lnTo>
                    <a:pt x="856" y="525"/>
                  </a:lnTo>
                  <a:lnTo>
                    <a:pt x="856" y="527"/>
                  </a:lnTo>
                  <a:lnTo>
                    <a:pt x="832" y="524"/>
                  </a:lnTo>
                  <a:lnTo>
                    <a:pt x="816" y="537"/>
                  </a:lnTo>
                  <a:lnTo>
                    <a:pt x="804" y="518"/>
                  </a:lnTo>
                  <a:lnTo>
                    <a:pt x="776" y="529"/>
                  </a:lnTo>
                  <a:lnTo>
                    <a:pt x="767" y="543"/>
                  </a:lnTo>
                  <a:lnTo>
                    <a:pt x="767" y="566"/>
                  </a:lnTo>
                  <a:lnTo>
                    <a:pt x="738" y="572"/>
                  </a:lnTo>
                  <a:lnTo>
                    <a:pt x="701" y="535"/>
                  </a:lnTo>
                  <a:lnTo>
                    <a:pt x="690" y="517"/>
                  </a:lnTo>
                  <a:lnTo>
                    <a:pt x="661" y="525"/>
                  </a:lnTo>
                  <a:lnTo>
                    <a:pt x="611" y="511"/>
                  </a:lnTo>
                  <a:lnTo>
                    <a:pt x="536" y="522"/>
                  </a:lnTo>
                  <a:lnTo>
                    <a:pt x="529" y="529"/>
                  </a:lnTo>
                  <a:lnTo>
                    <a:pt x="522" y="553"/>
                  </a:lnTo>
                  <a:lnTo>
                    <a:pt x="507" y="563"/>
                  </a:lnTo>
                  <a:lnTo>
                    <a:pt x="509" y="586"/>
                  </a:lnTo>
                  <a:lnTo>
                    <a:pt x="464" y="644"/>
                  </a:lnTo>
                  <a:lnTo>
                    <a:pt x="391" y="629"/>
                  </a:lnTo>
                  <a:lnTo>
                    <a:pt x="386" y="601"/>
                  </a:lnTo>
                  <a:lnTo>
                    <a:pt x="339" y="564"/>
                  </a:lnTo>
                  <a:lnTo>
                    <a:pt x="237" y="548"/>
                  </a:lnTo>
                  <a:lnTo>
                    <a:pt x="194" y="541"/>
                  </a:lnTo>
                  <a:lnTo>
                    <a:pt x="176" y="538"/>
                  </a:lnTo>
                  <a:lnTo>
                    <a:pt x="138" y="508"/>
                  </a:lnTo>
                  <a:lnTo>
                    <a:pt x="58" y="489"/>
                  </a:lnTo>
                  <a:lnTo>
                    <a:pt x="2" y="382"/>
                  </a:lnTo>
                  <a:lnTo>
                    <a:pt x="0" y="352"/>
                  </a:lnTo>
                  <a:lnTo>
                    <a:pt x="24" y="341"/>
                  </a:lnTo>
                  <a:lnTo>
                    <a:pt x="24" y="308"/>
                  </a:lnTo>
                  <a:lnTo>
                    <a:pt x="40" y="267"/>
                  </a:lnTo>
                  <a:lnTo>
                    <a:pt x="21" y="248"/>
                  </a:lnTo>
                  <a:lnTo>
                    <a:pt x="45" y="228"/>
                  </a:lnTo>
                </a:path>
              </a:pathLst>
            </a:custGeom>
            <a:grpFill/>
            <a:ln w="9525">
              <a:solidFill>
                <a:srgbClr val="FFFFFF"/>
              </a:solidFill>
              <a:round/>
            </a:ln>
          </p:spPr>
          <p:txBody>
            <a:bodyPr/>
            <a:lstStyle/>
            <a:p>
              <a:endParaRPr lang="zh-CN" altLang="en-US" dirty="0">
                <a:solidFill>
                  <a:srgbClr val="C00000"/>
                </a:solidFill>
                <a:ea typeface="微软雅黑" pitchFamily="34" charset="-122"/>
              </a:endParaRPr>
            </a:p>
          </p:txBody>
        </p:sp>
        <p:sp>
          <p:nvSpPr>
            <p:cNvPr id="33" name="neimenggu"/>
            <p:cNvSpPr>
              <a:spLocks noChangeAspect="1"/>
            </p:cNvSpPr>
            <p:nvPr/>
          </p:nvSpPr>
          <p:spPr bwMode="auto">
            <a:xfrm>
              <a:off x="1661675" y="39210"/>
              <a:ext cx="1747133" cy="1489987"/>
            </a:xfrm>
            <a:custGeom>
              <a:avLst/>
              <a:gdLst>
                <a:gd name="T0" fmla="*/ 2147483647 w 1583"/>
                <a:gd name="T1" fmla="*/ 2147483647 h 1423"/>
                <a:gd name="T2" fmla="*/ 2147483647 w 1583"/>
                <a:gd name="T3" fmla="*/ 2147483647 h 1423"/>
                <a:gd name="T4" fmla="*/ 2147483647 w 1583"/>
                <a:gd name="T5" fmla="*/ 2147483647 h 1423"/>
                <a:gd name="T6" fmla="*/ 2147483647 w 1583"/>
                <a:gd name="T7" fmla="*/ 2147483647 h 1423"/>
                <a:gd name="T8" fmla="*/ 2147483647 w 1583"/>
                <a:gd name="T9" fmla="*/ 2147483647 h 1423"/>
                <a:gd name="T10" fmla="*/ 2147483647 w 1583"/>
                <a:gd name="T11" fmla="*/ 2147483647 h 1423"/>
                <a:gd name="T12" fmla="*/ 2147483647 w 1583"/>
                <a:gd name="T13" fmla="*/ 2147483647 h 1423"/>
                <a:gd name="T14" fmla="*/ 2147483647 w 1583"/>
                <a:gd name="T15" fmla="*/ 2147483647 h 1423"/>
                <a:gd name="T16" fmla="*/ 2147483647 w 1583"/>
                <a:gd name="T17" fmla="*/ 2147483647 h 1423"/>
                <a:gd name="T18" fmla="*/ 2147483647 w 1583"/>
                <a:gd name="T19" fmla="*/ 2147483647 h 1423"/>
                <a:gd name="T20" fmla="*/ 2147483647 w 1583"/>
                <a:gd name="T21" fmla="*/ 2147483647 h 1423"/>
                <a:gd name="T22" fmla="*/ 2147483647 w 1583"/>
                <a:gd name="T23" fmla="*/ 2147483647 h 1423"/>
                <a:gd name="T24" fmla="*/ 2147483647 w 1583"/>
                <a:gd name="T25" fmla="*/ 2147483647 h 1423"/>
                <a:gd name="T26" fmla="*/ 2147483647 w 1583"/>
                <a:gd name="T27" fmla="*/ 2147483647 h 1423"/>
                <a:gd name="T28" fmla="*/ 2147483647 w 1583"/>
                <a:gd name="T29" fmla="*/ 2147483647 h 1423"/>
                <a:gd name="T30" fmla="*/ 2147483647 w 1583"/>
                <a:gd name="T31" fmla="*/ 2147483647 h 1423"/>
                <a:gd name="T32" fmla="*/ 2147483647 w 1583"/>
                <a:gd name="T33" fmla="*/ 2147483647 h 1423"/>
                <a:gd name="T34" fmla="*/ 2147483647 w 1583"/>
                <a:gd name="T35" fmla="*/ 2147483647 h 1423"/>
                <a:gd name="T36" fmla="*/ 2147483647 w 1583"/>
                <a:gd name="T37" fmla="*/ 2147483647 h 1423"/>
                <a:gd name="T38" fmla="*/ 2147483647 w 1583"/>
                <a:gd name="T39" fmla="*/ 2147483647 h 1423"/>
                <a:gd name="T40" fmla="*/ 2147483647 w 1583"/>
                <a:gd name="T41" fmla="*/ 2147483647 h 1423"/>
                <a:gd name="T42" fmla="*/ 2147483647 w 1583"/>
                <a:gd name="T43" fmla="*/ 2147483647 h 1423"/>
                <a:gd name="T44" fmla="*/ 2147483647 w 1583"/>
                <a:gd name="T45" fmla="*/ 2147483647 h 1423"/>
                <a:gd name="T46" fmla="*/ 2147483647 w 1583"/>
                <a:gd name="T47" fmla="*/ 2147483647 h 1423"/>
                <a:gd name="T48" fmla="*/ 2147483647 w 1583"/>
                <a:gd name="T49" fmla="*/ 2147483647 h 1423"/>
                <a:gd name="T50" fmla="*/ 2147483647 w 1583"/>
                <a:gd name="T51" fmla="*/ 2147483647 h 1423"/>
                <a:gd name="T52" fmla="*/ 2147483647 w 1583"/>
                <a:gd name="T53" fmla="*/ 2147483647 h 1423"/>
                <a:gd name="T54" fmla="*/ 2147483647 w 1583"/>
                <a:gd name="T55" fmla="*/ 2147483647 h 1423"/>
                <a:gd name="T56" fmla="*/ 2147483647 w 1583"/>
                <a:gd name="T57" fmla="*/ 0 h 1423"/>
                <a:gd name="T58" fmla="*/ 2147483647 w 1583"/>
                <a:gd name="T59" fmla="*/ 2147483647 h 1423"/>
                <a:gd name="T60" fmla="*/ 2147483647 w 1583"/>
                <a:gd name="T61" fmla="*/ 2147483647 h 1423"/>
                <a:gd name="T62" fmla="*/ 2147483647 w 1583"/>
                <a:gd name="T63" fmla="*/ 2147483647 h 1423"/>
                <a:gd name="T64" fmla="*/ 2147483647 w 1583"/>
                <a:gd name="T65" fmla="*/ 2147483647 h 1423"/>
                <a:gd name="T66" fmla="*/ 2147483647 w 1583"/>
                <a:gd name="T67" fmla="*/ 2147483647 h 1423"/>
                <a:gd name="T68" fmla="*/ 2147483647 w 1583"/>
                <a:gd name="T69" fmla="*/ 2147483647 h 1423"/>
                <a:gd name="T70" fmla="*/ 2147483647 w 1583"/>
                <a:gd name="T71" fmla="*/ 2147483647 h 1423"/>
                <a:gd name="T72" fmla="*/ 2147483647 w 1583"/>
                <a:gd name="T73" fmla="*/ 2147483647 h 1423"/>
                <a:gd name="T74" fmla="*/ 2147483647 w 1583"/>
                <a:gd name="T75" fmla="*/ 2147483647 h 1423"/>
                <a:gd name="T76" fmla="*/ 2147483647 w 1583"/>
                <a:gd name="T77" fmla="*/ 2147483647 h 1423"/>
                <a:gd name="T78" fmla="*/ 2147483647 w 1583"/>
                <a:gd name="T79" fmla="*/ 2147483647 h 1423"/>
                <a:gd name="T80" fmla="*/ 2147483647 w 1583"/>
                <a:gd name="T81" fmla="*/ 2147483647 h 1423"/>
                <a:gd name="T82" fmla="*/ 2147483647 w 1583"/>
                <a:gd name="T83" fmla="*/ 2147483647 h 1423"/>
                <a:gd name="T84" fmla="*/ 2147483647 w 1583"/>
                <a:gd name="T85" fmla="*/ 2147483647 h 1423"/>
                <a:gd name="T86" fmla="*/ 2147483647 w 1583"/>
                <a:gd name="T87" fmla="*/ 2147483647 h 1423"/>
                <a:gd name="T88" fmla="*/ 2147483647 w 1583"/>
                <a:gd name="T89" fmla="*/ 2147483647 h 1423"/>
                <a:gd name="T90" fmla="*/ 2147483647 w 1583"/>
                <a:gd name="T91" fmla="*/ 2147483647 h 1423"/>
                <a:gd name="T92" fmla="*/ 2147483647 w 1583"/>
                <a:gd name="T93" fmla="*/ 2147483647 h 1423"/>
                <a:gd name="T94" fmla="*/ 2147483647 w 1583"/>
                <a:gd name="T95" fmla="*/ 2147483647 h 1423"/>
                <a:gd name="T96" fmla="*/ 2147483647 w 1583"/>
                <a:gd name="T97" fmla="*/ 2147483647 h 1423"/>
                <a:gd name="T98" fmla="*/ 2147483647 w 1583"/>
                <a:gd name="T99" fmla="*/ 2147483647 h 1423"/>
                <a:gd name="T100" fmla="*/ 2147483647 w 1583"/>
                <a:gd name="T101" fmla="*/ 2147483647 h 142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583"/>
                <a:gd name="T154" fmla="*/ 0 h 1423"/>
                <a:gd name="T155" fmla="*/ 1583 w 1583"/>
                <a:gd name="T156" fmla="*/ 1423 h 142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583" h="1423">
                  <a:moveTo>
                    <a:pt x="447" y="1419"/>
                  </a:moveTo>
                  <a:lnTo>
                    <a:pt x="468" y="1413"/>
                  </a:lnTo>
                  <a:lnTo>
                    <a:pt x="486" y="1405"/>
                  </a:lnTo>
                  <a:lnTo>
                    <a:pt x="517" y="1381"/>
                  </a:lnTo>
                  <a:lnTo>
                    <a:pt x="524" y="1339"/>
                  </a:lnTo>
                  <a:lnTo>
                    <a:pt x="542" y="1281"/>
                  </a:lnTo>
                  <a:lnTo>
                    <a:pt x="582" y="1254"/>
                  </a:lnTo>
                  <a:lnTo>
                    <a:pt x="586" y="1260"/>
                  </a:lnTo>
                  <a:lnTo>
                    <a:pt x="598" y="1301"/>
                  </a:lnTo>
                  <a:lnTo>
                    <a:pt x="579" y="1326"/>
                  </a:lnTo>
                  <a:lnTo>
                    <a:pt x="576" y="1350"/>
                  </a:lnTo>
                  <a:lnTo>
                    <a:pt x="635" y="1373"/>
                  </a:lnTo>
                  <a:lnTo>
                    <a:pt x="640" y="1390"/>
                  </a:lnTo>
                  <a:lnTo>
                    <a:pt x="675" y="1386"/>
                  </a:lnTo>
                  <a:lnTo>
                    <a:pt x="693" y="1392"/>
                  </a:lnTo>
                  <a:lnTo>
                    <a:pt x="700" y="1397"/>
                  </a:lnTo>
                  <a:lnTo>
                    <a:pt x="761" y="1309"/>
                  </a:lnTo>
                  <a:lnTo>
                    <a:pt x="777" y="1304"/>
                  </a:lnTo>
                  <a:lnTo>
                    <a:pt x="781" y="1293"/>
                  </a:lnTo>
                  <a:lnTo>
                    <a:pt x="779" y="1277"/>
                  </a:lnTo>
                  <a:lnTo>
                    <a:pt x="799" y="1246"/>
                  </a:lnTo>
                  <a:lnTo>
                    <a:pt x="838" y="1245"/>
                  </a:lnTo>
                  <a:lnTo>
                    <a:pt x="852" y="1228"/>
                  </a:lnTo>
                  <a:lnTo>
                    <a:pt x="862" y="1235"/>
                  </a:lnTo>
                  <a:lnTo>
                    <a:pt x="883" y="1217"/>
                  </a:lnTo>
                  <a:lnTo>
                    <a:pt x="897" y="1217"/>
                  </a:lnTo>
                  <a:lnTo>
                    <a:pt x="938" y="1158"/>
                  </a:lnTo>
                  <a:lnTo>
                    <a:pt x="958" y="1159"/>
                  </a:lnTo>
                  <a:lnTo>
                    <a:pt x="984" y="1142"/>
                  </a:lnTo>
                  <a:lnTo>
                    <a:pt x="992" y="1149"/>
                  </a:lnTo>
                  <a:lnTo>
                    <a:pt x="1039" y="1125"/>
                  </a:lnTo>
                  <a:lnTo>
                    <a:pt x="1015" y="1085"/>
                  </a:lnTo>
                  <a:lnTo>
                    <a:pt x="1022" y="1044"/>
                  </a:lnTo>
                  <a:lnTo>
                    <a:pt x="1043" y="1000"/>
                  </a:lnTo>
                  <a:lnTo>
                    <a:pt x="1059" y="994"/>
                  </a:lnTo>
                  <a:lnTo>
                    <a:pt x="1070" y="999"/>
                  </a:lnTo>
                  <a:lnTo>
                    <a:pt x="1070" y="1029"/>
                  </a:lnTo>
                  <a:lnTo>
                    <a:pt x="1083" y="1038"/>
                  </a:lnTo>
                  <a:lnTo>
                    <a:pt x="1113" y="1017"/>
                  </a:lnTo>
                  <a:lnTo>
                    <a:pt x="1126" y="1004"/>
                  </a:lnTo>
                  <a:lnTo>
                    <a:pt x="1138" y="1009"/>
                  </a:lnTo>
                  <a:lnTo>
                    <a:pt x="1153" y="995"/>
                  </a:lnTo>
                  <a:lnTo>
                    <a:pt x="1185" y="994"/>
                  </a:lnTo>
                  <a:lnTo>
                    <a:pt x="1191" y="983"/>
                  </a:lnTo>
                  <a:lnTo>
                    <a:pt x="1183" y="966"/>
                  </a:lnTo>
                  <a:lnTo>
                    <a:pt x="1205" y="944"/>
                  </a:lnTo>
                  <a:lnTo>
                    <a:pt x="1232" y="931"/>
                  </a:lnTo>
                  <a:lnTo>
                    <a:pt x="1272" y="976"/>
                  </a:lnTo>
                  <a:lnTo>
                    <a:pt x="1270" y="992"/>
                  </a:lnTo>
                  <a:lnTo>
                    <a:pt x="1290" y="1023"/>
                  </a:lnTo>
                  <a:lnTo>
                    <a:pt x="1338" y="1028"/>
                  </a:lnTo>
                  <a:lnTo>
                    <a:pt x="1349" y="1005"/>
                  </a:lnTo>
                  <a:lnTo>
                    <a:pt x="1336" y="940"/>
                  </a:lnTo>
                  <a:lnTo>
                    <a:pt x="1348" y="928"/>
                  </a:lnTo>
                  <a:lnTo>
                    <a:pt x="1370" y="944"/>
                  </a:lnTo>
                  <a:lnTo>
                    <a:pt x="1389" y="974"/>
                  </a:lnTo>
                  <a:lnTo>
                    <a:pt x="1422" y="926"/>
                  </a:lnTo>
                  <a:lnTo>
                    <a:pt x="1437" y="921"/>
                  </a:lnTo>
                  <a:lnTo>
                    <a:pt x="1461" y="898"/>
                  </a:lnTo>
                  <a:lnTo>
                    <a:pt x="1472" y="898"/>
                  </a:lnTo>
                  <a:lnTo>
                    <a:pt x="1491" y="878"/>
                  </a:lnTo>
                  <a:lnTo>
                    <a:pt x="1503" y="878"/>
                  </a:lnTo>
                  <a:lnTo>
                    <a:pt x="1514" y="859"/>
                  </a:lnTo>
                  <a:lnTo>
                    <a:pt x="1543" y="859"/>
                  </a:lnTo>
                  <a:lnTo>
                    <a:pt x="1569" y="833"/>
                  </a:lnTo>
                  <a:lnTo>
                    <a:pt x="1582" y="820"/>
                  </a:lnTo>
                  <a:lnTo>
                    <a:pt x="1582" y="806"/>
                  </a:lnTo>
                  <a:lnTo>
                    <a:pt x="1562" y="794"/>
                  </a:lnTo>
                  <a:lnTo>
                    <a:pt x="1562" y="767"/>
                  </a:lnTo>
                  <a:lnTo>
                    <a:pt x="1523" y="719"/>
                  </a:lnTo>
                  <a:lnTo>
                    <a:pt x="1486" y="754"/>
                  </a:lnTo>
                  <a:lnTo>
                    <a:pt x="1475" y="745"/>
                  </a:lnTo>
                  <a:lnTo>
                    <a:pt x="1473" y="726"/>
                  </a:lnTo>
                  <a:lnTo>
                    <a:pt x="1459" y="703"/>
                  </a:lnTo>
                  <a:lnTo>
                    <a:pt x="1454" y="678"/>
                  </a:lnTo>
                  <a:lnTo>
                    <a:pt x="1454" y="652"/>
                  </a:lnTo>
                  <a:lnTo>
                    <a:pt x="1428" y="633"/>
                  </a:lnTo>
                  <a:lnTo>
                    <a:pt x="1425" y="623"/>
                  </a:lnTo>
                  <a:lnTo>
                    <a:pt x="1432" y="607"/>
                  </a:lnTo>
                  <a:lnTo>
                    <a:pt x="1480" y="621"/>
                  </a:lnTo>
                  <a:lnTo>
                    <a:pt x="1483" y="599"/>
                  </a:lnTo>
                  <a:lnTo>
                    <a:pt x="1499" y="578"/>
                  </a:lnTo>
                  <a:lnTo>
                    <a:pt x="1488" y="567"/>
                  </a:lnTo>
                  <a:lnTo>
                    <a:pt x="1490" y="546"/>
                  </a:lnTo>
                  <a:lnTo>
                    <a:pt x="1514" y="536"/>
                  </a:lnTo>
                  <a:lnTo>
                    <a:pt x="1519" y="529"/>
                  </a:lnTo>
                  <a:lnTo>
                    <a:pt x="1515" y="521"/>
                  </a:lnTo>
                  <a:lnTo>
                    <a:pt x="1490" y="529"/>
                  </a:lnTo>
                  <a:lnTo>
                    <a:pt x="1444" y="496"/>
                  </a:lnTo>
                  <a:lnTo>
                    <a:pt x="1442" y="487"/>
                  </a:lnTo>
                  <a:lnTo>
                    <a:pt x="1464" y="459"/>
                  </a:lnTo>
                  <a:lnTo>
                    <a:pt x="1510" y="390"/>
                  </a:lnTo>
                  <a:lnTo>
                    <a:pt x="1514" y="382"/>
                  </a:lnTo>
                  <a:lnTo>
                    <a:pt x="1521" y="382"/>
                  </a:lnTo>
                  <a:lnTo>
                    <a:pt x="1536" y="401"/>
                  </a:lnTo>
                  <a:lnTo>
                    <a:pt x="1539" y="404"/>
                  </a:lnTo>
                  <a:lnTo>
                    <a:pt x="1542" y="318"/>
                  </a:lnTo>
                  <a:lnTo>
                    <a:pt x="1557" y="310"/>
                  </a:lnTo>
                  <a:lnTo>
                    <a:pt x="1557" y="277"/>
                  </a:lnTo>
                  <a:lnTo>
                    <a:pt x="1552" y="223"/>
                  </a:lnTo>
                  <a:lnTo>
                    <a:pt x="1571" y="149"/>
                  </a:lnTo>
                  <a:lnTo>
                    <a:pt x="1515" y="107"/>
                  </a:lnTo>
                  <a:lnTo>
                    <a:pt x="1473" y="142"/>
                  </a:lnTo>
                  <a:lnTo>
                    <a:pt x="1451" y="146"/>
                  </a:lnTo>
                  <a:lnTo>
                    <a:pt x="1440" y="157"/>
                  </a:lnTo>
                  <a:lnTo>
                    <a:pt x="1403" y="151"/>
                  </a:lnTo>
                  <a:lnTo>
                    <a:pt x="1385" y="130"/>
                  </a:lnTo>
                  <a:lnTo>
                    <a:pt x="1374" y="98"/>
                  </a:lnTo>
                  <a:lnTo>
                    <a:pt x="1375" y="85"/>
                  </a:lnTo>
                  <a:lnTo>
                    <a:pt x="1346" y="66"/>
                  </a:lnTo>
                  <a:lnTo>
                    <a:pt x="1329" y="93"/>
                  </a:lnTo>
                  <a:lnTo>
                    <a:pt x="1297" y="74"/>
                  </a:lnTo>
                  <a:lnTo>
                    <a:pt x="1292" y="69"/>
                  </a:lnTo>
                  <a:lnTo>
                    <a:pt x="1311" y="20"/>
                  </a:lnTo>
                  <a:lnTo>
                    <a:pt x="1296" y="0"/>
                  </a:lnTo>
                  <a:lnTo>
                    <a:pt x="1283" y="0"/>
                  </a:lnTo>
                  <a:lnTo>
                    <a:pt x="1249" y="24"/>
                  </a:lnTo>
                  <a:lnTo>
                    <a:pt x="1222" y="64"/>
                  </a:lnTo>
                  <a:lnTo>
                    <a:pt x="1234" y="71"/>
                  </a:lnTo>
                  <a:lnTo>
                    <a:pt x="1254" y="74"/>
                  </a:lnTo>
                  <a:lnTo>
                    <a:pt x="1270" y="116"/>
                  </a:lnTo>
                  <a:lnTo>
                    <a:pt x="1260" y="133"/>
                  </a:lnTo>
                  <a:lnTo>
                    <a:pt x="1244" y="157"/>
                  </a:lnTo>
                  <a:lnTo>
                    <a:pt x="1215" y="268"/>
                  </a:lnTo>
                  <a:lnTo>
                    <a:pt x="1226" y="287"/>
                  </a:lnTo>
                  <a:lnTo>
                    <a:pt x="1217" y="303"/>
                  </a:lnTo>
                  <a:lnTo>
                    <a:pt x="1148" y="353"/>
                  </a:lnTo>
                  <a:lnTo>
                    <a:pt x="1111" y="346"/>
                  </a:lnTo>
                  <a:lnTo>
                    <a:pt x="1090" y="338"/>
                  </a:lnTo>
                  <a:lnTo>
                    <a:pt x="1088" y="349"/>
                  </a:lnTo>
                  <a:lnTo>
                    <a:pt x="1058" y="469"/>
                  </a:lnTo>
                  <a:lnTo>
                    <a:pt x="1043" y="484"/>
                  </a:lnTo>
                  <a:lnTo>
                    <a:pt x="1051" y="505"/>
                  </a:lnTo>
                  <a:lnTo>
                    <a:pt x="1068" y="521"/>
                  </a:lnTo>
                  <a:lnTo>
                    <a:pt x="1099" y="505"/>
                  </a:lnTo>
                  <a:lnTo>
                    <a:pt x="1150" y="508"/>
                  </a:lnTo>
                  <a:lnTo>
                    <a:pt x="1164" y="484"/>
                  </a:lnTo>
                  <a:lnTo>
                    <a:pt x="1191" y="478"/>
                  </a:lnTo>
                  <a:lnTo>
                    <a:pt x="1240" y="496"/>
                  </a:lnTo>
                  <a:lnTo>
                    <a:pt x="1302" y="560"/>
                  </a:lnTo>
                  <a:lnTo>
                    <a:pt x="1302" y="573"/>
                  </a:lnTo>
                  <a:lnTo>
                    <a:pt x="1288" y="582"/>
                  </a:lnTo>
                  <a:lnTo>
                    <a:pt x="1218" y="585"/>
                  </a:lnTo>
                  <a:lnTo>
                    <a:pt x="1195" y="604"/>
                  </a:lnTo>
                  <a:lnTo>
                    <a:pt x="1177" y="602"/>
                  </a:lnTo>
                  <a:lnTo>
                    <a:pt x="1164" y="623"/>
                  </a:lnTo>
                  <a:lnTo>
                    <a:pt x="1129" y="630"/>
                  </a:lnTo>
                  <a:lnTo>
                    <a:pt x="1108" y="663"/>
                  </a:lnTo>
                  <a:lnTo>
                    <a:pt x="1104" y="687"/>
                  </a:lnTo>
                  <a:lnTo>
                    <a:pt x="1056" y="719"/>
                  </a:lnTo>
                  <a:lnTo>
                    <a:pt x="1025" y="721"/>
                  </a:lnTo>
                  <a:lnTo>
                    <a:pt x="993" y="767"/>
                  </a:lnTo>
                  <a:lnTo>
                    <a:pt x="961" y="786"/>
                  </a:lnTo>
                  <a:lnTo>
                    <a:pt x="901" y="772"/>
                  </a:lnTo>
                  <a:lnTo>
                    <a:pt x="881" y="763"/>
                  </a:lnTo>
                  <a:lnTo>
                    <a:pt x="857" y="787"/>
                  </a:lnTo>
                  <a:lnTo>
                    <a:pt x="845" y="830"/>
                  </a:lnTo>
                  <a:lnTo>
                    <a:pt x="878" y="878"/>
                  </a:lnTo>
                  <a:lnTo>
                    <a:pt x="857" y="900"/>
                  </a:lnTo>
                  <a:lnTo>
                    <a:pt x="827" y="918"/>
                  </a:lnTo>
                  <a:lnTo>
                    <a:pt x="783" y="974"/>
                  </a:lnTo>
                  <a:lnTo>
                    <a:pt x="724" y="999"/>
                  </a:lnTo>
                  <a:lnTo>
                    <a:pt x="631" y="1009"/>
                  </a:lnTo>
                  <a:lnTo>
                    <a:pt x="617" y="1007"/>
                  </a:lnTo>
                  <a:lnTo>
                    <a:pt x="507" y="1053"/>
                  </a:lnTo>
                  <a:lnTo>
                    <a:pt x="457" y="1085"/>
                  </a:lnTo>
                  <a:lnTo>
                    <a:pt x="443" y="1077"/>
                  </a:lnTo>
                  <a:lnTo>
                    <a:pt x="438" y="1062"/>
                  </a:lnTo>
                  <a:lnTo>
                    <a:pt x="371" y="1058"/>
                  </a:lnTo>
                  <a:lnTo>
                    <a:pt x="293" y="1035"/>
                  </a:lnTo>
                  <a:lnTo>
                    <a:pt x="272" y="1011"/>
                  </a:lnTo>
                  <a:lnTo>
                    <a:pt x="160" y="998"/>
                  </a:lnTo>
                  <a:lnTo>
                    <a:pt x="139" y="1007"/>
                  </a:lnTo>
                  <a:lnTo>
                    <a:pt x="3" y="994"/>
                  </a:lnTo>
                  <a:lnTo>
                    <a:pt x="0" y="1014"/>
                  </a:lnTo>
                  <a:lnTo>
                    <a:pt x="10" y="1045"/>
                  </a:lnTo>
                  <a:lnTo>
                    <a:pt x="4" y="1097"/>
                  </a:lnTo>
                  <a:lnTo>
                    <a:pt x="43" y="1154"/>
                  </a:lnTo>
                  <a:lnTo>
                    <a:pt x="63" y="1167"/>
                  </a:lnTo>
                  <a:lnTo>
                    <a:pt x="96" y="1143"/>
                  </a:lnTo>
                  <a:lnTo>
                    <a:pt x="161" y="1143"/>
                  </a:lnTo>
                  <a:lnTo>
                    <a:pt x="178" y="1149"/>
                  </a:lnTo>
                  <a:lnTo>
                    <a:pt x="188" y="1164"/>
                  </a:lnTo>
                  <a:lnTo>
                    <a:pt x="180" y="1180"/>
                  </a:lnTo>
                  <a:lnTo>
                    <a:pt x="143" y="1211"/>
                  </a:lnTo>
                  <a:lnTo>
                    <a:pt x="147" y="1225"/>
                  </a:lnTo>
                  <a:lnTo>
                    <a:pt x="190" y="1257"/>
                  </a:lnTo>
                  <a:lnTo>
                    <a:pt x="206" y="1257"/>
                  </a:lnTo>
                  <a:lnTo>
                    <a:pt x="211" y="1263"/>
                  </a:lnTo>
                  <a:lnTo>
                    <a:pt x="208" y="1277"/>
                  </a:lnTo>
                  <a:lnTo>
                    <a:pt x="234" y="1297"/>
                  </a:lnTo>
                  <a:lnTo>
                    <a:pt x="295" y="1307"/>
                  </a:lnTo>
                  <a:lnTo>
                    <a:pt x="324" y="1299"/>
                  </a:lnTo>
                  <a:lnTo>
                    <a:pt x="361" y="1262"/>
                  </a:lnTo>
                  <a:lnTo>
                    <a:pt x="406" y="1265"/>
                  </a:lnTo>
                  <a:lnTo>
                    <a:pt x="424" y="1293"/>
                  </a:lnTo>
                  <a:lnTo>
                    <a:pt x="414" y="1318"/>
                  </a:lnTo>
                  <a:lnTo>
                    <a:pt x="416" y="1334"/>
                  </a:lnTo>
                  <a:lnTo>
                    <a:pt x="392" y="1349"/>
                  </a:lnTo>
                  <a:lnTo>
                    <a:pt x="381" y="1362"/>
                  </a:lnTo>
                  <a:lnTo>
                    <a:pt x="386" y="1393"/>
                  </a:lnTo>
                  <a:lnTo>
                    <a:pt x="428" y="1422"/>
                  </a:lnTo>
                  <a:lnTo>
                    <a:pt x="447" y="1419"/>
                  </a:lnTo>
                </a:path>
              </a:pathLst>
            </a:custGeom>
            <a:grpFill/>
            <a:ln w="9525">
              <a:solidFill>
                <a:srgbClr val="FFFFFF"/>
              </a:solidFill>
              <a:round/>
            </a:ln>
          </p:spPr>
          <p:txBody>
            <a:bodyPr/>
            <a:lstStyle/>
            <a:p>
              <a:endParaRPr lang="zh-CN" altLang="en-US" dirty="0">
                <a:solidFill>
                  <a:srgbClr val="C00000"/>
                </a:solidFill>
                <a:ea typeface="微软雅黑" pitchFamily="34" charset="-122"/>
              </a:endParaRPr>
            </a:p>
          </p:txBody>
        </p:sp>
        <p:sp>
          <p:nvSpPr>
            <p:cNvPr id="34" name="liaoning"/>
            <p:cNvSpPr>
              <a:spLocks noChangeAspect="1"/>
            </p:cNvSpPr>
            <p:nvPr/>
          </p:nvSpPr>
          <p:spPr bwMode="auto">
            <a:xfrm>
              <a:off x="3123950" y="882229"/>
              <a:ext cx="465269" cy="411707"/>
            </a:xfrm>
            <a:custGeom>
              <a:avLst/>
              <a:gdLst>
                <a:gd name="T0" fmla="*/ 2147483647 w 413"/>
                <a:gd name="T1" fmla="*/ 2147483647 h 401"/>
                <a:gd name="T2" fmla="*/ 2147483647 w 413"/>
                <a:gd name="T3" fmla="*/ 2147483647 h 401"/>
                <a:gd name="T4" fmla="*/ 2147483647 w 413"/>
                <a:gd name="T5" fmla="*/ 2147483647 h 401"/>
                <a:gd name="T6" fmla="*/ 2147483647 w 413"/>
                <a:gd name="T7" fmla="*/ 2147483647 h 401"/>
                <a:gd name="T8" fmla="*/ 2147483647 w 413"/>
                <a:gd name="T9" fmla="*/ 2147483647 h 401"/>
                <a:gd name="T10" fmla="*/ 2147483647 w 413"/>
                <a:gd name="T11" fmla="*/ 2147483647 h 401"/>
                <a:gd name="T12" fmla="*/ 2147483647 w 413"/>
                <a:gd name="T13" fmla="*/ 2147483647 h 401"/>
                <a:gd name="T14" fmla="*/ 2147483647 w 413"/>
                <a:gd name="T15" fmla="*/ 2147483647 h 401"/>
                <a:gd name="T16" fmla="*/ 2147483647 w 413"/>
                <a:gd name="T17" fmla="*/ 2147483647 h 401"/>
                <a:gd name="T18" fmla="*/ 2147483647 w 413"/>
                <a:gd name="T19" fmla="*/ 2147483647 h 401"/>
                <a:gd name="T20" fmla="*/ 2147483647 w 413"/>
                <a:gd name="T21" fmla="*/ 0 h 401"/>
                <a:gd name="T22" fmla="*/ 2147483647 w 413"/>
                <a:gd name="T23" fmla="*/ 2147483647 h 401"/>
                <a:gd name="T24" fmla="*/ 2147483647 w 413"/>
                <a:gd name="T25" fmla="*/ 2147483647 h 401"/>
                <a:gd name="T26" fmla="*/ 2147483647 w 413"/>
                <a:gd name="T27" fmla="*/ 2147483647 h 401"/>
                <a:gd name="T28" fmla="*/ 2147483647 w 413"/>
                <a:gd name="T29" fmla="*/ 2147483647 h 401"/>
                <a:gd name="T30" fmla="*/ 2147483647 w 413"/>
                <a:gd name="T31" fmla="*/ 2147483647 h 401"/>
                <a:gd name="T32" fmla="*/ 2147483647 w 413"/>
                <a:gd name="T33" fmla="*/ 2147483647 h 401"/>
                <a:gd name="T34" fmla="*/ 2147483647 w 413"/>
                <a:gd name="T35" fmla="*/ 2147483647 h 401"/>
                <a:gd name="T36" fmla="*/ 2147483647 w 413"/>
                <a:gd name="T37" fmla="*/ 2147483647 h 401"/>
                <a:gd name="T38" fmla="*/ 2147483647 w 413"/>
                <a:gd name="T39" fmla="*/ 2147483647 h 401"/>
                <a:gd name="T40" fmla="*/ 2147483647 w 413"/>
                <a:gd name="T41" fmla="*/ 2147483647 h 401"/>
                <a:gd name="T42" fmla="*/ 2147483647 w 413"/>
                <a:gd name="T43" fmla="*/ 2147483647 h 401"/>
                <a:gd name="T44" fmla="*/ 2147483647 w 413"/>
                <a:gd name="T45" fmla="*/ 2147483647 h 401"/>
                <a:gd name="T46" fmla="*/ 2147483647 w 413"/>
                <a:gd name="T47" fmla="*/ 2147483647 h 401"/>
                <a:gd name="T48" fmla="*/ 2147483647 w 413"/>
                <a:gd name="T49" fmla="*/ 2147483647 h 401"/>
                <a:gd name="T50" fmla="*/ 2147483647 w 413"/>
                <a:gd name="T51" fmla="*/ 2147483647 h 401"/>
                <a:gd name="T52" fmla="*/ 2147483647 w 413"/>
                <a:gd name="T53" fmla="*/ 2147483647 h 401"/>
                <a:gd name="T54" fmla="*/ 2147483647 w 413"/>
                <a:gd name="T55" fmla="*/ 2147483647 h 401"/>
                <a:gd name="T56" fmla="*/ 0 w 413"/>
                <a:gd name="T57" fmla="*/ 2147483647 h 401"/>
                <a:gd name="T58" fmla="*/ 2147483647 w 413"/>
                <a:gd name="T59" fmla="*/ 2147483647 h 401"/>
                <a:gd name="T60" fmla="*/ 2147483647 w 413"/>
                <a:gd name="T61" fmla="*/ 2147483647 h 401"/>
                <a:gd name="T62" fmla="*/ 2147483647 w 413"/>
                <a:gd name="T63" fmla="*/ 2147483647 h 401"/>
                <a:gd name="T64" fmla="*/ 2147483647 w 413"/>
                <a:gd name="T65" fmla="*/ 2147483647 h 401"/>
                <a:gd name="T66" fmla="*/ 2147483647 w 413"/>
                <a:gd name="T67" fmla="*/ 2147483647 h 401"/>
                <a:gd name="T68" fmla="*/ 2147483647 w 413"/>
                <a:gd name="T69" fmla="*/ 2147483647 h 401"/>
                <a:gd name="T70" fmla="*/ 2147483647 w 413"/>
                <a:gd name="T71" fmla="*/ 2147483647 h 401"/>
                <a:gd name="T72" fmla="*/ 2147483647 w 413"/>
                <a:gd name="T73" fmla="*/ 2147483647 h 401"/>
                <a:gd name="T74" fmla="*/ 2147483647 w 413"/>
                <a:gd name="T75" fmla="*/ 2147483647 h 401"/>
                <a:gd name="T76" fmla="*/ 2147483647 w 413"/>
                <a:gd name="T77" fmla="*/ 2147483647 h 401"/>
                <a:gd name="T78" fmla="*/ 2147483647 w 413"/>
                <a:gd name="T79" fmla="*/ 2147483647 h 401"/>
                <a:gd name="T80" fmla="*/ 2147483647 w 413"/>
                <a:gd name="T81" fmla="*/ 2147483647 h 401"/>
                <a:gd name="T82" fmla="*/ 2147483647 w 413"/>
                <a:gd name="T83" fmla="*/ 2147483647 h 401"/>
                <a:gd name="T84" fmla="*/ 2147483647 w 413"/>
                <a:gd name="T85" fmla="*/ 2147483647 h 401"/>
                <a:gd name="T86" fmla="*/ 2147483647 w 413"/>
                <a:gd name="T87" fmla="*/ 2147483647 h 401"/>
                <a:gd name="T88" fmla="*/ 2147483647 w 413"/>
                <a:gd name="T89" fmla="*/ 2147483647 h 401"/>
                <a:gd name="T90" fmla="*/ 2147483647 w 413"/>
                <a:gd name="T91" fmla="*/ 2147483647 h 401"/>
                <a:gd name="T92" fmla="*/ 2147483647 w 413"/>
                <a:gd name="T93" fmla="*/ 2147483647 h 401"/>
                <a:gd name="T94" fmla="*/ 2147483647 w 413"/>
                <a:gd name="T95" fmla="*/ 2147483647 h 40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13"/>
                <a:gd name="T145" fmla="*/ 0 h 401"/>
                <a:gd name="T146" fmla="*/ 413 w 413"/>
                <a:gd name="T147" fmla="*/ 401 h 401"/>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13" h="401">
                  <a:moveTo>
                    <a:pt x="342" y="277"/>
                  </a:moveTo>
                  <a:lnTo>
                    <a:pt x="385" y="213"/>
                  </a:lnTo>
                  <a:lnTo>
                    <a:pt x="412" y="180"/>
                  </a:lnTo>
                  <a:lnTo>
                    <a:pt x="409" y="150"/>
                  </a:lnTo>
                  <a:lnTo>
                    <a:pt x="380" y="116"/>
                  </a:lnTo>
                  <a:lnTo>
                    <a:pt x="376" y="89"/>
                  </a:lnTo>
                  <a:lnTo>
                    <a:pt x="323" y="16"/>
                  </a:lnTo>
                  <a:lnTo>
                    <a:pt x="321" y="24"/>
                  </a:lnTo>
                  <a:lnTo>
                    <a:pt x="310" y="35"/>
                  </a:lnTo>
                  <a:lnTo>
                    <a:pt x="287" y="10"/>
                  </a:lnTo>
                  <a:lnTo>
                    <a:pt x="256" y="0"/>
                  </a:lnTo>
                  <a:lnTo>
                    <a:pt x="254" y="10"/>
                  </a:lnTo>
                  <a:lnTo>
                    <a:pt x="254" y="24"/>
                  </a:lnTo>
                  <a:lnTo>
                    <a:pt x="241" y="37"/>
                  </a:lnTo>
                  <a:lnTo>
                    <a:pt x="215" y="63"/>
                  </a:lnTo>
                  <a:lnTo>
                    <a:pt x="186" y="63"/>
                  </a:lnTo>
                  <a:lnTo>
                    <a:pt x="175" y="82"/>
                  </a:lnTo>
                  <a:lnTo>
                    <a:pt x="163" y="82"/>
                  </a:lnTo>
                  <a:lnTo>
                    <a:pt x="144" y="102"/>
                  </a:lnTo>
                  <a:lnTo>
                    <a:pt x="133" y="102"/>
                  </a:lnTo>
                  <a:lnTo>
                    <a:pt x="109" y="125"/>
                  </a:lnTo>
                  <a:lnTo>
                    <a:pt x="94" y="130"/>
                  </a:lnTo>
                  <a:lnTo>
                    <a:pt x="61" y="178"/>
                  </a:lnTo>
                  <a:lnTo>
                    <a:pt x="42" y="148"/>
                  </a:lnTo>
                  <a:lnTo>
                    <a:pt x="20" y="132"/>
                  </a:lnTo>
                  <a:lnTo>
                    <a:pt x="8" y="144"/>
                  </a:lnTo>
                  <a:lnTo>
                    <a:pt x="21" y="209"/>
                  </a:lnTo>
                  <a:lnTo>
                    <a:pt x="10" y="232"/>
                  </a:lnTo>
                  <a:lnTo>
                    <a:pt x="0" y="264"/>
                  </a:lnTo>
                  <a:lnTo>
                    <a:pt x="30" y="285"/>
                  </a:lnTo>
                  <a:lnTo>
                    <a:pt x="47" y="286"/>
                  </a:lnTo>
                  <a:lnTo>
                    <a:pt x="70" y="318"/>
                  </a:lnTo>
                  <a:lnTo>
                    <a:pt x="86" y="309"/>
                  </a:lnTo>
                  <a:lnTo>
                    <a:pt x="112" y="277"/>
                  </a:lnTo>
                  <a:lnTo>
                    <a:pt x="138" y="233"/>
                  </a:lnTo>
                  <a:lnTo>
                    <a:pt x="182" y="223"/>
                  </a:lnTo>
                  <a:lnTo>
                    <a:pt x="210" y="252"/>
                  </a:lnTo>
                  <a:lnTo>
                    <a:pt x="190" y="295"/>
                  </a:lnTo>
                  <a:lnTo>
                    <a:pt x="163" y="336"/>
                  </a:lnTo>
                  <a:lnTo>
                    <a:pt x="187" y="353"/>
                  </a:lnTo>
                  <a:lnTo>
                    <a:pt x="186" y="373"/>
                  </a:lnTo>
                  <a:lnTo>
                    <a:pt x="167" y="392"/>
                  </a:lnTo>
                  <a:lnTo>
                    <a:pt x="171" y="400"/>
                  </a:lnTo>
                  <a:lnTo>
                    <a:pt x="203" y="382"/>
                  </a:lnTo>
                  <a:lnTo>
                    <a:pt x="249" y="321"/>
                  </a:lnTo>
                  <a:lnTo>
                    <a:pt x="319" y="282"/>
                  </a:lnTo>
                  <a:lnTo>
                    <a:pt x="342" y="277"/>
                  </a:lnTo>
                </a:path>
              </a:pathLst>
            </a:custGeom>
            <a:grpFill/>
            <a:ln w="9525">
              <a:solidFill>
                <a:srgbClr val="FFFFFF"/>
              </a:solidFill>
              <a:round/>
            </a:ln>
          </p:spPr>
          <p:txBody>
            <a:bodyPr/>
            <a:lstStyle/>
            <a:p>
              <a:endParaRPr lang="zh-CN" altLang="en-US" dirty="0">
                <a:solidFill>
                  <a:srgbClr val="C00000"/>
                </a:solidFill>
                <a:ea typeface="微软雅黑" pitchFamily="34" charset="-122"/>
              </a:endParaRPr>
            </a:p>
          </p:txBody>
        </p:sp>
        <p:sp>
          <p:nvSpPr>
            <p:cNvPr id="35" name="jilin"/>
            <p:cNvSpPr>
              <a:spLocks noChangeAspect="1"/>
            </p:cNvSpPr>
            <p:nvPr/>
          </p:nvSpPr>
          <p:spPr bwMode="auto">
            <a:xfrm>
              <a:off x="3237893" y="637165"/>
              <a:ext cx="664670" cy="443984"/>
            </a:xfrm>
            <a:custGeom>
              <a:avLst/>
              <a:gdLst>
                <a:gd name="T0" fmla="*/ 2147483647 w 597"/>
                <a:gd name="T1" fmla="*/ 2147483647 h 407"/>
                <a:gd name="T2" fmla="*/ 2147483647 w 597"/>
                <a:gd name="T3" fmla="*/ 2147483647 h 407"/>
                <a:gd name="T4" fmla="*/ 2147483647 w 597"/>
                <a:gd name="T5" fmla="*/ 2147483647 h 407"/>
                <a:gd name="T6" fmla="*/ 2147483647 w 597"/>
                <a:gd name="T7" fmla="*/ 2147483647 h 407"/>
                <a:gd name="T8" fmla="*/ 2147483647 w 597"/>
                <a:gd name="T9" fmla="*/ 2147483647 h 407"/>
                <a:gd name="T10" fmla="*/ 2147483647 w 597"/>
                <a:gd name="T11" fmla="*/ 2147483647 h 407"/>
                <a:gd name="T12" fmla="*/ 2147483647 w 597"/>
                <a:gd name="T13" fmla="*/ 2147483647 h 407"/>
                <a:gd name="T14" fmla="*/ 2147483647 w 597"/>
                <a:gd name="T15" fmla="*/ 2147483647 h 407"/>
                <a:gd name="T16" fmla="*/ 2147483647 w 597"/>
                <a:gd name="T17" fmla="*/ 2147483647 h 407"/>
                <a:gd name="T18" fmla="*/ 2147483647 w 597"/>
                <a:gd name="T19" fmla="*/ 2147483647 h 407"/>
                <a:gd name="T20" fmla="*/ 2147483647 w 597"/>
                <a:gd name="T21" fmla="*/ 2147483647 h 407"/>
                <a:gd name="T22" fmla="*/ 2147483647 w 597"/>
                <a:gd name="T23" fmla="*/ 2147483647 h 407"/>
                <a:gd name="T24" fmla="*/ 2147483647 w 597"/>
                <a:gd name="T25" fmla="*/ 2147483647 h 407"/>
                <a:gd name="T26" fmla="*/ 2147483647 w 597"/>
                <a:gd name="T27" fmla="*/ 2147483647 h 407"/>
                <a:gd name="T28" fmla="*/ 2147483647 w 597"/>
                <a:gd name="T29" fmla="*/ 2147483647 h 407"/>
                <a:gd name="T30" fmla="*/ 2147483647 w 597"/>
                <a:gd name="T31" fmla="*/ 2147483647 h 407"/>
                <a:gd name="T32" fmla="*/ 0 w 597"/>
                <a:gd name="T33" fmla="*/ 2147483647 h 407"/>
                <a:gd name="T34" fmla="*/ 2147483647 w 597"/>
                <a:gd name="T35" fmla="*/ 2147483647 h 407"/>
                <a:gd name="T36" fmla="*/ 2147483647 w 597"/>
                <a:gd name="T37" fmla="*/ 2147483647 h 407"/>
                <a:gd name="T38" fmla="*/ 2147483647 w 597"/>
                <a:gd name="T39" fmla="*/ 2147483647 h 407"/>
                <a:gd name="T40" fmla="*/ 2147483647 w 597"/>
                <a:gd name="T41" fmla="*/ 2147483647 h 407"/>
                <a:gd name="T42" fmla="*/ 2147483647 w 597"/>
                <a:gd name="T43" fmla="*/ 2147483647 h 407"/>
                <a:gd name="T44" fmla="*/ 2147483647 w 597"/>
                <a:gd name="T45" fmla="*/ 2147483647 h 407"/>
                <a:gd name="T46" fmla="*/ 2147483647 w 597"/>
                <a:gd name="T47" fmla="*/ 2147483647 h 407"/>
                <a:gd name="T48" fmla="*/ 2147483647 w 597"/>
                <a:gd name="T49" fmla="*/ 2147483647 h 407"/>
                <a:gd name="T50" fmla="*/ 2147483647 w 597"/>
                <a:gd name="T51" fmla="*/ 2147483647 h 407"/>
                <a:gd name="T52" fmla="*/ 2147483647 w 597"/>
                <a:gd name="T53" fmla="*/ 2147483647 h 407"/>
                <a:gd name="T54" fmla="*/ 2147483647 w 597"/>
                <a:gd name="T55" fmla="*/ 2147483647 h 407"/>
                <a:gd name="T56" fmla="*/ 2147483647 w 597"/>
                <a:gd name="T57" fmla="*/ 2147483647 h 407"/>
                <a:gd name="T58" fmla="*/ 2147483647 w 597"/>
                <a:gd name="T59" fmla="*/ 2147483647 h 407"/>
                <a:gd name="T60" fmla="*/ 2147483647 w 597"/>
                <a:gd name="T61" fmla="*/ 2147483647 h 407"/>
                <a:gd name="T62" fmla="*/ 2147483647 w 597"/>
                <a:gd name="T63" fmla="*/ 2147483647 h 407"/>
                <a:gd name="T64" fmla="*/ 2147483647 w 597"/>
                <a:gd name="T65" fmla="*/ 2147483647 h 407"/>
                <a:gd name="T66" fmla="*/ 2147483647 w 597"/>
                <a:gd name="T67" fmla="*/ 2147483647 h 407"/>
                <a:gd name="T68" fmla="*/ 2147483647 w 597"/>
                <a:gd name="T69" fmla="*/ 2147483647 h 407"/>
                <a:gd name="T70" fmla="*/ 2147483647 w 597"/>
                <a:gd name="T71" fmla="*/ 2147483647 h 407"/>
                <a:gd name="T72" fmla="*/ 2147483647 w 597"/>
                <a:gd name="T73" fmla="*/ 2147483647 h 40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97"/>
                <a:gd name="T112" fmla="*/ 0 h 407"/>
                <a:gd name="T113" fmla="*/ 597 w 597"/>
                <a:gd name="T114" fmla="*/ 407 h 40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97" h="407">
                  <a:moveTo>
                    <a:pt x="591" y="115"/>
                  </a:moveTo>
                  <a:lnTo>
                    <a:pt x="578" y="113"/>
                  </a:lnTo>
                  <a:lnTo>
                    <a:pt x="561" y="113"/>
                  </a:lnTo>
                  <a:lnTo>
                    <a:pt x="532" y="104"/>
                  </a:lnTo>
                  <a:lnTo>
                    <a:pt x="523" y="87"/>
                  </a:lnTo>
                  <a:lnTo>
                    <a:pt x="514" y="101"/>
                  </a:lnTo>
                  <a:lnTo>
                    <a:pt x="500" y="92"/>
                  </a:lnTo>
                  <a:lnTo>
                    <a:pt x="471" y="125"/>
                  </a:lnTo>
                  <a:lnTo>
                    <a:pt x="465" y="133"/>
                  </a:lnTo>
                  <a:lnTo>
                    <a:pt x="453" y="135"/>
                  </a:lnTo>
                  <a:lnTo>
                    <a:pt x="434" y="116"/>
                  </a:lnTo>
                  <a:lnTo>
                    <a:pt x="417" y="108"/>
                  </a:lnTo>
                  <a:lnTo>
                    <a:pt x="399" y="72"/>
                  </a:lnTo>
                  <a:lnTo>
                    <a:pt x="385" y="81"/>
                  </a:lnTo>
                  <a:lnTo>
                    <a:pt x="390" y="113"/>
                  </a:lnTo>
                  <a:lnTo>
                    <a:pt x="380" y="119"/>
                  </a:lnTo>
                  <a:lnTo>
                    <a:pt x="357" y="93"/>
                  </a:lnTo>
                  <a:lnTo>
                    <a:pt x="347" y="81"/>
                  </a:lnTo>
                  <a:lnTo>
                    <a:pt x="329" y="81"/>
                  </a:lnTo>
                  <a:lnTo>
                    <a:pt x="318" y="53"/>
                  </a:lnTo>
                  <a:lnTo>
                    <a:pt x="294" y="40"/>
                  </a:lnTo>
                  <a:lnTo>
                    <a:pt x="259" y="53"/>
                  </a:lnTo>
                  <a:lnTo>
                    <a:pt x="246" y="51"/>
                  </a:lnTo>
                  <a:lnTo>
                    <a:pt x="226" y="31"/>
                  </a:lnTo>
                  <a:lnTo>
                    <a:pt x="199" y="45"/>
                  </a:lnTo>
                  <a:lnTo>
                    <a:pt x="183" y="45"/>
                  </a:lnTo>
                  <a:lnTo>
                    <a:pt x="165" y="55"/>
                  </a:lnTo>
                  <a:lnTo>
                    <a:pt x="137" y="34"/>
                  </a:lnTo>
                  <a:lnTo>
                    <a:pt x="118" y="0"/>
                  </a:lnTo>
                  <a:lnTo>
                    <a:pt x="74" y="8"/>
                  </a:lnTo>
                  <a:lnTo>
                    <a:pt x="58" y="29"/>
                  </a:lnTo>
                  <a:lnTo>
                    <a:pt x="55" y="51"/>
                  </a:lnTo>
                  <a:lnTo>
                    <a:pt x="7" y="37"/>
                  </a:lnTo>
                  <a:lnTo>
                    <a:pt x="0" y="53"/>
                  </a:lnTo>
                  <a:lnTo>
                    <a:pt x="3" y="63"/>
                  </a:lnTo>
                  <a:lnTo>
                    <a:pt x="29" y="82"/>
                  </a:lnTo>
                  <a:lnTo>
                    <a:pt x="29" y="108"/>
                  </a:lnTo>
                  <a:lnTo>
                    <a:pt x="34" y="133"/>
                  </a:lnTo>
                  <a:lnTo>
                    <a:pt x="48" y="156"/>
                  </a:lnTo>
                  <a:lnTo>
                    <a:pt x="50" y="175"/>
                  </a:lnTo>
                  <a:lnTo>
                    <a:pt x="61" y="184"/>
                  </a:lnTo>
                  <a:lnTo>
                    <a:pt x="98" y="149"/>
                  </a:lnTo>
                  <a:lnTo>
                    <a:pt x="137" y="197"/>
                  </a:lnTo>
                  <a:lnTo>
                    <a:pt x="137" y="224"/>
                  </a:lnTo>
                  <a:lnTo>
                    <a:pt x="157" y="236"/>
                  </a:lnTo>
                  <a:lnTo>
                    <a:pt x="159" y="226"/>
                  </a:lnTo>
                  <a:lnTo>
                    <a:pt x="190" y="236"/>
                  </a:lnTo>
                  <a:lnTo>
                    <a:pt x="213" y="261"/>
                  </a:lnTo>
                  <a:lnTo>
                    <a:pt x="224" y="250"/>
                  </a:lnTo>
                  <a:lnTo>
                    <a:pt x="226" y="242"/>
                  </a:lnTo>
                  <a:lnTo>
                    <a:pt x="279" y="315"/>
                  </a:lnTo>
                  <a:lnTo>
                    <a:pt x="283" y="342"/>
                  </a:lnTo>
                  <a:lnTo>
                    <a:pt x="312" y="376"/>
                  </a:lnTo>
                  <a:lnTo>
                    <a:pt x="315" y="406"/>
                  </a:lnTo>
                  <a:lnTo>
                    <a:pt x="342" y="391"/>
                  </a:lnTo>
                  <a:lnTo>
                    <a:pt x="365" y="322"/>
                  </a:lnTo>
                  <a:lnTo>
                    <a:pt x="377" y="318"/>
                  </a:lnTo>
                  <a:lnTo>
                    <a:pt x="403" y="333"/>
                  </a:lnTo>
                  <a:lnTo>
                    <a:pt x="445" y="328"/>
                  </a:lnTo>
                  <a:lnTo>
                    <a:pt x="460" y="315"/>
                  </a:lnTo>
                  <a:lnTo>
                    <a:pt x="440" y="284"/>
                  </a:lnTo>
                  <a:lnTo>
                    <a:pt x="445" y="276"/>
                  </a:lnTo>
                  <a:lnTo>
                    <a:pt x="484" y="263"/>
                  </a:lnTo>
                  <a:lnTo>
                    <a:pt x="500" y="231"/>
                  </a:lnTo>
                  <a:lnTo>
                    <a:pt x="522" y="222"/>
                  </a:lnTo>
                  <a:lnTo>
                    <a:pt x="523" y="191"/>
                  </a:lnTo>
                  <a:lnTo>
                    <a:pt x="529" y="171"/>
                  </a:lnTo>
                  <a:lnTo>
                    <a:pt x="541" y="167"/>
                  </a:lnTo>
                  <a:lnTo>
                    <a:pt x="551" y="178"/>
                  </a:lnTo>
                  <a:lnTo>
                    <a:pt x="562" y="188"/>
                  </a:lnTo>
                  <a:lnTo>
                    <a:pt x="589" y="151"/>
                  </a:lnTo>
                  <a:lnTo>
                    <a:pt x="596" y="122"/>
                  </a:lnTo>
                  <a:lnTo>
                    <a:pt x="591" y="115"/>
                  </a:lnTo>
                </a:path>
              </a:pathLst>
            </a:custGeom>
            <a:grpFill/>
            <a:ln w="9525">
              <a:solidFill>
                <a:srgbClr val="FFFFFF"/>
              </a:solidFill>
              <a:round/>
            </a:ln>
          </p:spPr>
          <p:txBody>
            <a:bodyPr/>
            <a:lstStyle/>
            <a:p>
              <a:endParaRPr lang="zh-CN" altLang="en-US" dirty="0">
                <a:solidFill>
                  <a:srgbClr val="C00000"/>
                </a:solidFill>
                <a:ea typeface="微软雅黑" pitchFamily="34" charset="-122"/>
              </a:endParaRPr>
            </a:p>
          </p:txBody>
        </p:sp>
        <p:sp>
          <p:nvSpPr>
            <p:cNvPr id="36" name="heilongjiang"/>
            <p:cNvSpPr>
              <a:spLocks noChangeAspect="1"/>
            </p:cNvSpPr>
            <p:nvPr/>
          </p:nvSpPr>
          <p:spPr bwMode="auto">
            <a:xfrm>
              <a:off x="3085969" y="0"/>
              <a:ext cx="911548" cy="774401"/>
            </a:xfrm>
            <a:custGeom>
              <a:avLst/>
              <a:gdLst>
                <a:gd name="T0" fmla="*/ 2147483647 w 818"/>
                <a:gd name="T1" fmla="*/ 2147483647 h 743"/>
                <a:gd name="T2" fmla="*/ 2147483647 w 818"/>
                <a:gd name="T3" fmla="*/ 2147483647 h 743"/>
                <a:gd name="T4" fmla="*/ 2147483647 w 818"/>
                <a:gd name="T5" fmla="*/ 2147483647 h 743"/>
                <a:gd name="T6" fmla="*/ 2147483647 w 818"/>
                <a:gd name="T7" fmla="*/ 2147483647 h 743"/>
                <a:gd name="T8" fmla="*/ 2147483647 w 818"/>
                <a:gd name="T9" fmla="*/ 2147483647 h 743"/>
                <a:gd name="T10" fmla="*/ 2147483647 w 818"/>
                <a:gd name="T11" fmla="*/ 2147483647 h 743"/>
                <a:gd name="T12" fmla="*/ 2147483647 w 818"/>
                <a:gd name="T13" fmla="*/ 2147483647 h 743"/>
                <a:gd name="T14" fmla="*/ 2147483647 w 818"/>
                <a:gd name="T15" fmla="*/ 2147483647 h 743"/>
                <a:gd name="T16" fmla="*/ 2147483647 w 818"/>
                <a:gd name="T17" fmla="*/ 2147483647 h 743"/>
                <a:gd name="T18" fmla="*/ 2147483647 w 818"/>
                <a:gd name="T19" fmla="*/ 2147483647 h 743"/>
                <a:gd name="T20" fmla="*/ 2147483647 w 818"/>
                <a:gd name="T21" fmla="*/ 2147483647 h 743"/>
                <a:gd name="T22" fmla="*/ 2147483647 w 818"/>
                <a:gd name="T23" fmla="*/ 2147483647 h 743"/>
                <a:gd name="T24" fmla="*/ 2147483647 w 818"/>
                <a:gd name="T25" fmla="*/ 2147483647 h 743"/>
                <a:gd name="T26" fmla="*/ 2147483647 w 818"/>
                <a:gd name="T27" fmla="*/ 2147483647 h 743"/>
                <a:gd name="T28" fmla="*/ 2147483647 w 818"/>
                <a:gd name="T29" fmla="*/ 2147483647 h 743"/>
                <a:gd name="T30" fmla="*/ 2147483647 w 818"/>
                <a:gd name="T31" fmla="*/ 2147483647 h 743"/>
                <a:gd name="T32" fmla="*/ 2147483647 w 818"/>
                <a:gd name="T33" fmla="*/ 2147483647 h 743"/>
                <a:gd name="T34" fmla="*/ 2147483647 w 818"/>
                <a:gd name="T35" fmla="*/ 2147483647 h 743"/>
                <a:gd name="T36" fmla="*/ 2147483647 w 818"/>
                <a:gd name="T37" fmla="*/ 2147483647 h 743"/>
                <a:gd name="T38" fmla="*/ 2147483647 w 818"/>
                <a:gd name="T39" fmla="*/ 2147483647 h 743"/>
                <a:gd name="T40" fmla="*/ 2147483647 w 818"/>
                <a:gd name="T41" fmla="*/ 2147483647 h 743"/>
                <a:gd name="T42" fmla="*/ 2147483647 w 818"/>
                <a:gd name="T43" fmla="*/ 2147483647 h 743"/>
                <a:gd name="T44" fmla="*/ 2147483647 w 818"/>
                <a:gd name="T45" fmla="*/ 2147483647 h 743"/>
                <a:gd name="T46" fmla="*/ 2147483647 w 818"/>
                <a:gd name="T47" fmla="*/ 2147483647 h 743"/>
                <a:gd name="T48" fmla="*/ 2147483647 w 818"/>
                <a:gd name="T49" fmla="*/ 2147483647 h 743"/>
                <a:gd name="T50" fmla="*/ 2147483647 w 818"/>
                <a:gd name="T51" fmla="*/ 2147483647 h 743"/>
                <a:gd name="T52" fmla="*/ 2147483647 w 818"/>
                <a:gd name="T53" fmla="*/ 2147483647 h 743"/>
                <a:gd name="T54" fmla="*/ 2147483647 w 818"/>
                <a:gd name="T55" fmla="*/ 2147483647 h 743"/>
                <a:gd name="T56" fmla="*/ 2147483647 w 818"/>
                <a:gd name="T57" fmla="*/ 2147483647 h 743"/>
                <a:gd name="T58" fmla="*/ 2147483647 w 818"/>
                <a:gd name="T59" fmla="*/ 2147483647 h 743"/>
                <a:gd name="T60" fmla="*/ 2147483647 w 818"/>
                <a:gd name="T61" fmla="*/ 2147483647 h 743"/>
                <a:gd name="T62" fmla="*/ 2147483647 w 818"/>
                <a:gd name="T63" fmla="*/ 2147483647 h 743"/>
                <a:gd name="T64" fmla="*/ 2147483647 w 818"/>
                <a:gd name="T65" fmla="*/ 2147483647 h 743"/>
                <a:gd name="T66" fmla="*/ 2147483647 w 818"/>
                <a:gd name="T67" fmla="*/ 2147483647 h 743"/>
                <a:gd name="T68" fmla="*/ 2147483647 w 818"/>
                <a:gd name="T69" fmla="*/ 2147483647 h 743"/>
                <a:gd name="T70" fmla="*/ 2147483647 w 818"/>
                <a:gd name="T71" fmla="*/ 2147483647 h 743"/>
                <a:gd name="T72" fmla="*/ 2147483647 w 818"/>
                <a:gd name="T73" fmla="*/ 0 h 743"/>
                <a:gd name="T74" fmla="*/ 2147483647 w 818"/>
                <a:gd name="T75" fmla="*/ 2147483647 h 743"/>
                <a:gd name="T76" fmla="*/ 0 w 818"/>
                <a:gd name="T77" fmla="*/ 2147483647 h 743"/>
                <a:gd name="T78" fmla="*/ 2147483647 w 818"/>
                <a:gd name="T79" fmla="*/ 2147483647 h 743"/>
                <a:gd name="T80" fmla="*/ 2147483647 w 818"/>
                <a:gd name="T81" fmla="*/ 2147483647 h 743"/>
                <a:gd name="T82" fmla="*/ 2147483647 w 818"/>
                <a:gd name="T83" fmla="*/ 2147483647 h 743"/>
                <a:gd name="T84" fmla="*/ 2147483647 w 818"/>
                <a:gd name="T85" fmla="*/ 2147483647 h 743"/>
                <a:gd name="T86" fmla="*/ 2147483647 w 818"/>
                <a:gd name="T87" fmla="*/ 2147483647 h 743"/>
                <a:gd name="T88" fmla="*/ 2147483647 w 818"/>
                <a:gd name="T89" fmla="*/ 2147483647 h 743"/>
                <a:gd name="T90" fmla="*/ 2147483647 w 818"/>
                <a:gd name="T91" fmla="*/ 2147483647 h 743"/>
                <a:gd name="T92" fmla="*/ 2147483647 w 818"/>
                <a:gd name="T93" fmla="*/ 2147483647 h 743"/>
                <a:gd name="T94" fmla="*/ 2147483647 w 818"/>
                <a:gd name="T95" fmla="*/ 2147483647 h 743"/>
                <a:gd name="T96" fmla="*/ 2147483647 w 818"/>
                <a:gd name="T97" fmla="*/ 2147483647 h 743"/>
                <a:gd name="T98" fmla="*/ 2147483647 w 818"/>
                <a:gd name="T99" fmla="*/ 2147483647 h 743"/>
                <a:gd name="T100" fmla="*/ 2147483647 w 818"/>
                <a:gd name="T101" fmla="*/ 2147483647 h 743"/>
                <a:gd name="T102" fmla="*/ 2147483647 w 818"/>
                <a:gd name="T103" fmla="*/ 2147483647 h 743"/>
                <a:gd name="T104" fmla="*/ 2147483647 w 818"/>
                <a:gd name="T105" fmla="*/ 2147483647 h 743"/>
                <a:gd name="T106" fmla="*/ 2147483647 w 818"/>
                <a:gd name="T107" fmla="*/ 2147483647 h 743"/>
                <a:gd name="T108" fmla="*/ 2147483647 w 818"/>
                <a:gd name="T109" fmla="*/ 2147483647 h 74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818"/>
                <a:gd name="T166" fmla="*/ 0 h 743"/>
                <a:gd name="T167" fmla="*/ 818 w 818"/>
                <a:gd name="T168" fmla="*/ 743 h 74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818" h="743">
                  <a:moveTo>
                    <a:pt x="207" y="615"/>
                  </a:moveTo>
                  <a:lnTo>
                    <a:pt x="251" y="607"/>
                  </a:lnTo>
                  <a:lnTo>
                    <a:pt x="270" y="641"/>
                  </a:lnTo>
                  <a:lnTo>
                    <a:pt x="298" y="662"/>
                  </a:lnTo>
                  <a:lnTo>
                    <a:pt x="316" y="652"/>
                  </a:lnTo>
                  <a:lnTo>
                    <a:pt x="332" y="652"/>
                  </a:lnTo>
                  <a:lnTo>
                    <a:pt x="359" y="638"/>
                  </a:lnTo>
                  <a:lnTo>
                    <a:pt x="379" y="658"/>
                  </a:lnTo>
                  <a:lnTo>
                    <a:pt x="392" y="660"/>
                  </a:lnTo>
                  <a:lnTo>
                    <a:pt x="427" y="647"/>
                  </a:lnTo>
                  <a:lnTo>
                    <a:pt x="451" y="660"/>
                  </a:lnTo>
                  <a:lnTo>
                    <a:pt x="462" y="688"/>
                  </a:lnTo>
                  <a:lnTo>
                    <a:pt x="480" y="688"/>
                  </a:lnTo>
                  <a:lnTo>
                    <a:pt x="490" y="700"/>
                  </a:lnTo>
                  <a:lnTo>
                    <a:pt x="513" y="726"/>
                  </a:lnTo>
                  <a:lnTo>
                    <a:pt x="523" y="720"/>
                  </a:lnTo>
                  <a:lnTo>
                    <a:pt x="518" y="688"/>
                  </a:lnTo>
                  <a:lnTo>
                    <a:pt x="532" y="679"/>
                  </a:lnTo>
                  <a:lnTo>
                    <a:pt x="550" y="715"/>
                  </a:lnTo>
                  <a:lnTo>
                    <a:pt x="567" y="723"/>
                  </a:lnTo>
                  <a:lnTo>
                    <a:pt x="586" y="742"/>
                  </a:lnTo>
                  <a:lnTo>
                    <a:pt x="598" y="740"/>
                  </a:lnTo>
                  <a:lnTo>
                    <a:pt x="604" y="732"/>
                  </a:lnTo>
                  <a:lnTo>
                    <a:pt x="633" y="699"/>
                  </a:lnTo>
                  <a:lnTo>
                    <a:pt x="647" y="708"/>
                  </a:lnTo>
                  <a:lnTo>
                    <a:pt x="656" y="694"/>
                  </a:lnTo>
                  <a:lnTo>
                    <a:pt x="665" y="711"/>
                  </a:lnTo>
                  <a:lnTo>
                    <a:pt x="694" y="720"/>
                  </a:lnTo>
                  <a:lnTo>
                    <a:pt x="711" y="720"/>
                  </a:lnTo>
                  <a:lnTo>
                    <a:pt x="724" y="722"/>
                  </a:lnTo>
                  <a:lnTo>
                    <a:pt x="717" y="708"/>
                  </a:lnTo>
                  <a:lnTo>
                    <a:pt x="714" y="662"/>
                  </a:lnTo>
                  <a:lnTo>
                    <a:pt x="680" y="612"/>
                  </a:lnTo>
                  <a:lnTo>
                    <a:pt x="698" y="593"/>
                  </a:lnTo>
                  <a:lnTo>
                    <a:pt x="715" y="561"/>
                  </a:lnTo>
                  <a:lnTo>
                    <a:pt x="777" y="561"/>
                  </a:lnTo>
                  <a:lnTo>
                    <a:pt x="789" y="551"/>
                  </a:lnTo>
                  <a:lnTo>
                    <a:pt x="785" y="527"/>
                  </a:lnTo>
                  <a:lnTo>
                    <a:pt x="799" y="502"/>
                  </a:lnTo>
                  <a:lnTo>
                    <a:pt x="794" y="490"/>
                  </a:lnTo>
                  <a:lnTo>
                    <a:pt x="799" y="467"/>
                  </a:lnTo>
                  <a:lnTo>
                    <a:pt x="799" y="352"/>
                  </a:lnTo>
                  <a:lnTo>
                    <a:pt x="817" y="316"/>
                  </a:lnTo>
                  <a:lnTo>
                    <a:pt x="796" y="293"/>
                  </a:lnTo>
                  <a:lnTo>
                    <a:pt x="799" y="277"/>
                  </a:lnTo>
                  <a:lnTo>
                    <a:pt x="791" y="264"/>
                  </a:lnTo>
                  <a:lnTo>
                    <a:pt x="767" y="274"/>
                  </a:lnTo>
                  <a:lnTo>
                    <a:pt x="739" y="305"/>
                  </a:lnTo>
                  <a:lnTo>
                    <a:pt x="711" y="318"/>
                  </a:lnTo>
                  <a:lnTo>
                    <a:pt x="684" y="357"/>
                  </a:lnTo>
                  <a:lnTo>
                    <a:pt x="615" y="381"/>
                  </a:lnTo>
                  <a:lnTo>
                    <a:pt x="584" y="357"/>
                  </a:lnTo>
                  <a:lnTo>
                    <a:pt x="588" y="342"/>
                  </a:lnTo>
                  <a:lnTo>
                    <a:pt x="571" y="318"/>
                  </a:lnTo>
                  <a:lnTo>
                    <a:pt x="564" y="294"/>
                  </a:lnTo>
                  <a:lnTo>
                    <a:pt x="537" y="293"/>
                  </a:lnTo>
                  <a:lnTo>
                    <a:pt x="492" y="268"/>
                  </a:lnTo>
                  <a:lnTo>
                    <a:pt x="473" y="275"/>
                  </a:lnTo>
                  <a:lnTo>
                    <a:pt x="451" y="264"/>
                  </a:lnTo>
                  <a:lnTo>
                    <a:pt x="419" y="270"/>
                  </a:lnTo>
                  <a:lnTo>
                    <a:pt x="392" y="260"/>
                  </a:lnTo>
                  <a:lnTo>
                    <a:pt x="376" y="236"/>
                  </a:lnTo>
                  <a:lnTo>
                    <a:pt x="359" y="217"/>
                  </a:lnTo>
                  <a:lnTo>
                    <a:pt x="353" y="199"/>
                  </a:lnTo>
                  <a:lnTo>
                    <a:pt x="332" y="177"/>
                  </a:lnTo>
                  <a:lnTo>
                    <a:pt x="318" y="157"/>
                  </a:lnTo>
                  <a:lnTo>
                    <a:pt x="288" y="116"/>
                  </a:lnTo>
                  <a:lnTo>
                    <a:pt x="279" y="92"/>
                  </a:lnTo>
                  <a:lnTo>
                    <a:pt x="246" y="50"/>
                  </a:lnTo>
                  <a:lnTo>
                    <a:pt x="237" y="28"/>
                  </a:lnTo>
                  <a:lnTo>
                    <a:pt x="194" y="7"/>
                  </a:lnTo>
                  <a:lnTo>
                    <a:pt x="167" y="17"/>
                  </a:lnTo>
                  <a:lnTo>
                    <a:pt x="142" y="11"/>
                  </a:lnTo>
                  <a:lnTo>
                    <a:pt x="88" y="0"/>
                  </a:lnTo>
                  <a:lnTo>
                    <a:pt x="16" y="26"/>
                  </a:lnTo>
                  <a:lnTo>
                    <a:pt x="4" y="37"/>
                  </a:lnTo>
                  <a:lnTo>
                    <a:pt x="19" y="57"/>
                  </a:lnTo>
                  <a:lnTo>
                    <a:pt x="0" y="106"/>
                  </a:lnTo>
                  <a:lnTo>
                    <a:pt x="5" y="111"/>
                  </a:lnTo>
                  <a:lnTo>
                    <a:pt x="37" y="130"/>
                  </a:lnTo>
                  <a:lnTo>
                    <a:pt x="54" y="103"/>
                  </a:lnTo>
                  <a:lnTo>
                    <a:pt x="83" y="122"/>
                  </a:lnTo>
                  <a:lnTo>
                    <a:pt x="82" y="135"/>
                  </a:lnTo>
                  <a:lnTo>
                    <a:pt x="93" y="167"/>
                  </a:lnTo>
                  <a:lnTo>
                    <a:pt x="111" y="188"/>
                  </a:lnTo>
                  <a:lnTo>
                    <a:pt x="148" y="194"/>
                  </a:lnTo>
                  <a:lnTo>
                    <a:pt x="159" y="183"/>
                  </a:lnTo>
                  <a:lnTo>
                    <a:pt x="181" y="179"/>
                  </a:lnTo>
                  <a:lnTo>
                    <a:pt x="223" y="144"/>
                  </a:lnTo>
                  <a:lnTo>
                    <a:pt x="279" y="186"/>
                  </a:lnTo>
                  <a:lnTo>
                    <a:pt x="260" y="260"/>
                  </a:lnTo>
                  <a:lnTo>
                    <a:pt x="265" y="314"/>
                  </a:lnTo>
                  <a:lnTo>
                    <a:pt x="265" y="347"/>
                  </a:lnTo>
                  <a:lnTo>
                    <a:pt x="250" y="355"/>
                  </a:lnTo>
                  <a:lnTo>
                    <a:pt x="247" y="441"/>
                  </a:lnTo>
                  <a:lnTo>
                    <a:pt x="244" y="438"/>
                  </a:lnTo>
                  <a:lnTo>
                    <a:pt x="229" y="419"/>
                  </a:lnTo>
                  <a:lnTo>
                    <a:pt x="222" y="419"/>
                  </a:lnTo>
                  <a:lnTo>
                    <a:pt x="218" y="427"/>
                  </a:lnTo>
                  <a:lnTo>
                    <a:pt x="172" y="496"/>
                  </a:lnTo>
                  <a:lnTo>
                    <a:pt x="150" y="524"/>
                  </a:lnTo>
                  <a:lnTo>
                    <a:pt x="152" y="533"/>
                  </a:lnTo>
                  <a:lnTo>
                    <a:pt x="198" y="566"/>
                  </a:lnTo>
                  <a:lnTo>
                    <a:pt x="223" y="558"/>
                  </a:lnTo>
                  <a:lnTo>
                    <a:pt x="227" y="566"/>
                  </a:lnTo>
                  <a:lnTo>
                    <a:pt x="222" y="573"/>
                  </a:lnTo>
                  <a:lnTo>
                    <a:pt x="198" y="583"/>
                  </a:lnTo>
                  <a:lnTo>
                    <a:pt x="196" y="604"/>
                  </a:lnTo>
                  <a:lnTo>
                    <a:pt x="207" y="615"/>
                  </a:lnTo>
                </a:path>
              </a:pathLst>
            </a:custGeom>
            <a:grpFill/>
            <a:ln w="9525">
              <a:solidFill>
                <a:srgbClr val="FFFFFF"/>
              </a:solidFill>
              <a:round/>
            </a:ln>
          </p:spPr>
          <p:txBody>
            <a:bodyPr/>
            <a:lstStyle/>
            <a:p>
              <a:endParaRPr lang="zh-CN" altLang="en-US" dirty="0">
                <a:solidFill>
                  <a:srgbClr val="C00000"/>
                </a:solidFill>
                <a:ea typeface="微软雅黑" pitchFamily="34" charset="-122"/>
              </a:endParaRPr>
            </a:p>
          </p:txBody>
        </p:sp>
        <p:sp>
          <p:nvSpPr>
            <p:cNvPr id="37" name="xinjiang"/>
            <p:cNvSpPr>
              <a:spLocks noChangeAspect="1"/>
            </p:cNvSpPr>
            <p:nvPr/>
          </p:nvSpPr>
          <p:spPr bwMode="auto">
            <a:xfrm>
              <a:off x="0" y="450917"/>
              <a:ext cx="1595208" cy="1215516"/>
            </a:xfrm>
            <a:custGeom>
              <a:avLst/>
              <a:gdLst>
                <a:gd name="T0" fmla="*/ 2147483647 w 168"/>
                <a:gd name="T1" fmla="*/ 2147483647 h 131"/>
                <a:gd name="T2" fmla="*/ 2147483647 w 168"/>
                <a:gd name="T3" fmla="*/ 2147483647 h 131"/>
                <a:gd name="T4" fmla="*/ 2147483647 w 168"/>
                <a:gd name="T5" fmla="*/ 2147483647 h 131"/>
                <a:gd name="T6" fmla="*/ 2147483647 w 168"/>
                <a:gd name="T7" fmla="*/ 2147483647 h 131"/>
                <a:gd name="T8" fmla="*/ 2147483647 w 168"/>
                <a:gd name="T9" fmla="*/ 2147483647 h 131"/>
                <a:gd name="T10" fmla="*/ 2147483647 w 168"/>
                <a:gd name="T11" fmla="*/ 2147483647 h 131"/>
                <a:gd name="T12" fmla="*/ 2147483647 w 168"/>
                <a:gd name="T13" fmla="*/ 2147483647 h 131"/>
                <a:gd name="T14" fmla="*/ 2147483647 w 168"/>
                <a:gd name="T15" fmla="*/ 2147483647 h 131"/>
                <a:gd name="T16" fmla="*/ 2147483647 w 168"/>
                <a:gd name="T17" fmla="*/ 2147483647 h 131"/>
                <a:gd name="T18" fmla="*/ 2147483647 w 168"/>
                <a:gd name="T19" fmla="*/ 2147483647 h 131"/>
                <a:gd name="T20" fmla="*/ 2147483647 w 168"/>
                <a:gd name="T21" fmla="*/ 2147483647 h 131"/>
                <a:gd name="T22" fmla="*/ 2147483647 w 168"/>
                <a:gd name="T23" fmla="*/ 2147483647 h 131"/>
                <a:gd name="T24" fmla="*/ 2147483647 w 168"/>
                <a:gd name="T25" fmla="*/ 2147483647 h 131"/>
                <a:gd name="T26" fmla="*/ 2147483647 w 168"/>
                <a:gd name="T27" fmla="*/ 2147483647 h 131"/>
                <a:gd name="T28" fmla="*/ 2147483647 w 168"/>
                <a:gd name="T29" fmla="*/ 2147483647 h 131"/>
                <a:gd name="T30" fmla="*/ 2147483647 w 168"/>
                <a:gd name="T31" fmla="*/ 2147483647 h 131"/>
                <a:gd name="T32" fmla="*/ 2147483647 w 168"/>
                <a:gd name="T33" fmla="*/ 2147483647 h 131"/>
                <a:gd name="T34" fmla="*/ 2147483647 w 168"/>
                <a:gd name="T35" fmla="*/ 2147483647 h 131"/>
                <a:gd name="T36" fmla="*/ 2147483647 w 168"/>
                <a:gd name="T37" fmla="*/ 2147483647 h 131"/>
                <a:gd name="T38" fmla="*/ 2147483647 w 168"/>
                <a:gd name="T39" fmla="*/ 2147483647 h 131"/>
                <a:gd name="T40" fmla="*/ 2147483647 w 168"/>
                <a:gd name="T41" fmla="*/ 2147483647 h 131"/>
                <a:gd name="T42" fmla="*/ 2147483647 w 168"/>
                <a:gd name="T43" fmla="*/ 2147483647 h 131"/>
                <a:gd name="T44" fmla="*/ 2147483647 w 168"/>
                <a:gd name="T45" fmla="*/ 2147483647 h 131"/>
                <a:gd name="T46" fmla="*/ 2147483647 w 168"/>
                <a:gd name="T47" fmla="*/ 2147483647 h 131"/>
                <a:gd name="T48" fmla="*/ 2147483647 w 168"/>
                <a:gd name="T49" fmla="*/ 2147483647 h 131"/>
                <a:gd name="T50" fmla="*/ 2147483647 w 168"/>
                <a:gd name="T51" fmla="*/ 2147483647 h 131"/>
                <a:gd name="T52" fmla="*/ 2147483647 w 168"/>
                <a:gd name="T53" fmla="*/ 2147483647 h 131"/>
                <a:gd name="T54" fmla="*/ 2147483647 w 168"/>
                <a:gd name="T55" fmla="*/ 2147483647 h 131"/>
                <a:gd name="T56" fmla="*/ 2147483647 w 168"/>
                <a:gd name="T57" fmla="*/ 2147483647 h 131"/>
                <a:gd name="T58" fmla="*/ 2147483647 w 168"/>
                <a:gd name="T59" fmla="*/ 2147483647 h 131"/>
                <a:gd name="T60" fmla="*/ 2147483647 w 168"/>
                <a:gd name="T61" fmla="*/ 2147483647 h 131"/>
                <a:gd name="T62" fmla="*/ 2147483647 w 168"/>
                <a:gd name="T63" fmla="*/ 2147483647 h 131"/>
                <a:gd name="T64" fmla="*/ 2147483647 w 168"/>
                <a:gd name="T65" fmla="*/ 2147483647 h 131"/>
                <a:gd name="T66" fmla="*/ 2147483647 w 168"/>
                <a:gd name="T67" fmla="*/ 2147483647 h 131"/>
                <a:gd name="T68" fmla="*/ 2147483647 w 168"/>
                <a:gd name="T69" fmla="*/ 2147483647 h 131"/>
                <a:gd name="T70" fmla="*/ 2147483647 w 168"/>
                <a:gd name="T71" fmla="*/ 2147483647 h 131"/>
                <a:gd name="T72" fmla="*/ 2147483647 w 168"/>
                <a:gd name="T73" fmla="*/ 2147483647 h 131"/>
                <a:gd name="T74" fmla="*/ 2147483647 w 168"/>
                <a:gd name="T75" fmla="*/ 2147483647 h 131"/>
                <a:gd name="T76" fmla="*/ 2147483647 w 168"/>
                <a:gd name="T77" fmla="*/ 2147483647 h 131"/>
                <a:gd name="T78" fmla="*/ 2147483647 w 168"/>
                <a:gd name="T79" fmla="*/ 2147483647 h 131"/>
                <a:gd name="T80" fmla="*/ 2147483647 w 168"/>
                <a:gd name="T81" fmla="*/ 2147483647 h 131"/>
                <a:gd name="T82" fmla="*/ 2147483647 w 168"/>
                <a:gd name="T83" fmla="*/ 2147483647 h 131"/>
                <a:gd name="T84" fmla="*/ 2147483647 w 168"/>
                <a:gd name="T85" fmla="*/ 2147483647 h 131"/>
                <a:gd name="T86" fmla="*/ 2147483647 w 168"/>
                <a:gd name="T87" fmla="*/ 2147483647 h 13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68"/>
                <a:gd name="T133" fmla="*/ 0 h 131"/>
                <a:gd name="T134" fmla="*/ 168 w 168"/>
                <a:gd name="T135" fmla="*/ 131 h 13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68" h="131">
                  <a:moveTo>
                    <a:pt x="115" y="1"/>
                  </a:moveTo>
                  <a:lnTo>
                    <a:pt x="116" y="1"/>
                  </a:lnTo>
                  <a:lnTo>
                    <a:pt x="115" y="4"/>
                  </a:lnTo>
                  <a:lnTo>
                    <a:pt x="117" y="6"/>
                  </a:lnTo>
                  <a:lnTo>
                    <a:pt x="117" y="7"/>
                  </a:lnTo>
                  <a:lnTo>
                    <a:pt x="120" y="10"/>
                  </a:lnTo>
                  <a:lnTo>
                    <a:pt x="121" y="13"/>
                  </a:lnTo>
                  <a:lnTo>
                    <a:pt x="126" y="13"/>
                  </a:lnTo>
                  <a:lnTo>
                    <a:pt x="128" y="15"/>
                  </a:lnTo>
                  <a:lnTo>
                    <a:pt x="129" y="15"/>
                  </a:lnTo>
                  <a:lnTo>
                    <a:pt x="131" y="20"/>
                  </a:lnTo>
                  <a:lnTo>
                    <a:pt x="134" y="27"/>
                  </a:lnTo>
                  <a:lnTo>
                    <a:pt x="133" y="31"/>
                  </a:lnTo>
                  <a:lnTo>
                    <a:pt x="133" y="32"/>
                  </a:lnTo>
                  <a:lnTo>
                    <a:pt x="131" y="36"/>
                  </a:lnTo>
                  <a:lnTo>
                    <a:pt x="131" y="39"/>
                  </a:lnTo>
                  <a:lnTo>
                    <a:pt x="140" y="43"/>
                  </a:lnTo>
                  <a:lnTo>
                    <a:pt x="149" y="44"/>
                  </a:lnTo>
                  <a:lnTo>
                    <a:pt x="158" y="51"/>
                  </a:lnTo>
                  <a:lnTo>
                    <a:pt x="161" y="52"/>
                  </a:lnTo>
                  <a:lnTo>
                    <a:pt x="161" y="53"/>
                  </a:lnTo>
                  <a:lnTo>
                    <a:pt x="163" y="57"/>
                  </a:lnTo>
                  <a:lnTo>
                    <a:pt x="165" y="63"/>
                  </a:lnTo>
                  <a:lnTo>
                    <a:pt x="168" y="67"/>
                  </a:lnTo>
                  <a:lnTo>
                    <a:pt x="167" y="69"/>
                  </a:lnTo>
                  <a:lnTo>
                    <a:pt x="167" y="72"/>
                  </a:lnTo>
                  <a:lnTo>
                    <a:pt x="163" y="73"/>
                  </a:lnTo>
                  <a:lnTo>
                    <a:pt x="155" y="76"/>
                  </a:lnTo>
                  <a:lnTo>
                    <a:pt x="150" y="80"/>
                  </a:lnTo>
                  <a:lnTo>
                    <a:pt x="146" y="82"/>
                  </a:lnTo>
                  <a:lnTo>
                    <a:pt x="146" y="85"/>
                  </a:lnTo>
                  <a:lnTo>
                    <a:pt x="147" y="97"/>
                  </a:lnTo>
                  <a:lnTo>
                    <a:pt x="144" y="96"/>
                  </a:lnTo>
                  <a:lnTo>
                    <a:pt x="142" y="97"/>
                  </a:lnTo>
                  <a:lnTo>
                    <a:pt x="123" y="101"/>
                  </a:lnTo>
                  <a:lnTo>
                    <a:pt x="120" y="103"/>
                  </a:lnTo>
                  <a:lnTo>
                    <a:pt x="120" y="108"/>
                  </a:lnTo>
                  <a:lnTo>
                    <a:pt x="126" y="113"/>
                  </a:lnTo>
                  <a:lnTo>
                    <a:pt x="124" y="116"/>
                  </a:lnTo>
                  <a:lnTo>
                    <a:pt x="121" y="118"/>
                  </a:lnTo>
                  <a:lnTo>
                    <a:pt x="121" y="119"/>
                  </a:lnTo>
                  <a:lnTo>
                    <a:pt x="122" y="121"/>
                  </a:lnTo>
                  <a:lnTo>
                    <a:pt x="123" y="121"/>
                  </a:lnTo>
                  <a:lnTo>
                    <a:pt x="124" y="122"/>
                  </a:lnTo>
                  <a:lnTo>
                    <a:pt x="118" y="124"/>
                  </a:lnTo>
                  <a:lnTo>
                    <a:pt x="115" y="122"/>
                  </a:lnTo>
                  <a:lnTo>
                    <a:pt x="113" y="121"/>
                  </a:lnTo>
                  <a:lnTo>
                    <a:pt x="109" y="121"/>
                  </a:lnTo>
                  <a:lnTo>
                    <a:pt x="101" y="118"/>
                  </a:lnTo>
                  <a:lnTo>
                    <a:pt x="96" y="118"/>
                  </a:lnTo>
                  <a:lnTo>
                    <a:pt x="92" y="119"/>
                  </a:lnTo>
                  <a:lnTo>
                    <a:pt x="88" y="119"/>
                  </a:lnTo>
                  <a:lnTo>
                    <a:pt x="81" y="123"/>
                  </a:lnTo>
                  <a:lnTo>
                    <a:pt x="75" y="122"/>
                  </a:lnTo>
                  <a:lnTo>
                    <a:pt x="70" y="124"/>
                  </a:lnTo>
                  <a:lnTo>
                    <a:pt x="66" y="122"/>
                  </a:lnTo>
                  <a:lnTo>
                    <a:pt x="63" y="120"/>
                  </a:lnTo>
                  <a:lnTo>
                    <a:pt x="56" y="119"/>
                  </a:lnTo>
                  <a:lnTo>
                    <a:pt x="51" y="122"/>
                  </a:lnTo>
                  <a:lnTo>
                    <a:pt x="48" y="121"/>
                  </a:lnTo>
                  <a:lnTo>
                    <a:pt x="46" y="120"/>
                  </a:lnTo>
                  <a:lnTo>
                    <a:pt x="40" y="120"/>
                  </a:lnTo>
                  <a:lnTo>
                    <a:pt x="40" y="117"/>
                  </a:lnTo>
                  <a:lnTo>
                    <a:pt x="32" y="131"/>
                  </a:lnTo>
                  <a:lnTo>
                    <a:pt x="25" y="125"/>
                  </a:lnTo>
                  <a:lnTo>
                    <a:pt x="22" y="121"/>
                  </a:lnTo>
                  <a:lnTo>
                    <a:pt x="23" y="114"/>
                  </a:lnTo>
                  <a:lnTo>
                    <a:pt x="20" y="113"/>
                  </a:lnTo>
                  <a:lnTo>
                    <a:pt x="13" y="108"/>
                  </a:lnTo>
                  <a:lnTo>
                    <a:pt x="11" y="108"/>
                  </a:lnTo>
                  <a:lnTo>
                    <a:pt x="9" y="105"/>
                  </a:lnTo>
                  <a:lnTo>
                    <a:pt x="10" y="101"/>
                  </a:lnTo>
                  <a:lnTo>
                    <a:pt x="10" y="100"/>
                  </a:lnTo>
                  <a:lnTo>
                    <a:pt x="7" y="98"/>
                  </a:lnTo>
                  <a:lnTo>
                    <a:pt x="6" y="96"/>
                  </a:lnTo>
                  <a:lnTo>
                    <a:pt x="1" y="93"/>
                  </a:lnTo>
                  <a:lnTo>
                    <a:pt x="1" y="92"/>
                  </a:lnTo>
                  <a:lnTo>
                    <a:pt x="4" y="91"/>
                  </a:lnTo>
                  <a:lnTo>
                    <a:pt x="5" y="92"/>
                  </a:lnTo>
                  <a:lnTo>
                    <a:pt x="7" y="91"/>
                  </a:lnTo>
                  <a:lnTo>
                    <a:pt x="6" y="86"/>
                  </a:lnTo>
                  <a:lnTo>
                    <a:pt x="7" y="81"/>
                  </a:lnTo>
                  <a:lnTo>
                    <a:pt x="3" y="78"/>
                  </a:lnTo>
                  <a:lnTo>
                    <a:pt x="1" y="79"/>
                  </a:lnTo>
                  <a:lnTo>
                    <a:pt x="0" y="76"/>
                  </a:lnTo>
                  <a:lnTo>
                    <a:pt x="1" y="74"/>
                  </a:lnTo>
                  <a:lnTo>
                    <a:pt x="1" y="71"/>
                  </a:lnTo>
                  <a:lnTo>
                    <a:pt x="3" y="69"/>
                  </a:lnTo>
                  <a:lnTo>
                    <a:pt x="4" y="68"/>
                  </a:lnTo>
                  <a:lnTo>
                    <a:pt x="4" y="67"/>
                  </a:lnTo>
                  <a:lnTo>
                    <a:pt x="7" y="65"/>
                  </a:lnTo>
                  <a:lnTo>
                    <a:pt x="10" y="64"/>
                  </a:lnTo>
                  <a:lnTo>
                    <a:pt x="13" y="63"/>
                  </a:lnTo>
                  <a:lnTo>
                    <a:pt x="16" y="64"/>
                  </a:lnTo>
                  <a:lnTo>
                    <a:pt x="17" y="63"/>
                  </a:lnTo>
                  <a:lnTo>
                    <a:pt x="18" y="64"/>
                  </a:lnTo>
                  <a:lnTo>
                    <a:pt x="18" y="66"/>
                  </a:lnTo>
                  <a:lnTo>
                    <a:pt x="20" y="67"/>
                  </a:lnTo>
                  <a:lnTo>
                    <a:pt x="23" y="66"/>
                  </a:lnTo>
                  <a:lnTo>
                    <a:pt x="27" y="62"/>
                  </a:lnTo>
                  <a:lnTo>
                    <a:pt x="36" y="64"/>
                  </a:lnTo>
                  <a:lnTo>
                    <a:pt x="40" y="61"/>
                  </a:lnTo>
                  <a:lnTo>
                    <a:pt x="53" y="58"/>
                  </a:lnTo>
                  <a:lnTo>
                    <a:pt x="54" y="56"/>
                  </a:lnTo>
                  <a:lnTo>
                    <a:pt x="55" y="52"/>
                  </a:lnTo>
                  <a:lnTo>
                    <a:pt x="58" y="49"/>
                  </a:lnTo>
                  <a:lnTo>
                    <a:pt x="59" y="49"/>
                  </a:lnTo>
                  <a:lnTo>
                    <a:pt x="59" y="47"/>
                  </a:lnTo>
                  <a:lnTo>
                    <a:pt x="59" y="36"/>
                  </a:lnTo>
                  <a:lnTo>
                    <a:pt x="60" y="34"/>
                  </a:lnTo>
                  <a:lnTo>
                    <a:pt x="57" y="32"/>
                  </a:lnTo>
                  <a:lnTo>
                    <a:pt x="56" y="31"/>
                  </a:lnTo>
                  <a:lnTo>
                    <a:pt x="60" y="30"/>
                  </a:lnTo>
                  <a:lnTo>
                    <a:pt x="69" y="30"/>
                  </a:lnTo>
                  <a:lnTo>
                    <a:pt x="71" y="31"/>
                  </a:lnTo>
                  <a:lnTo>
                    <a:pt x="74" y="32"/>
                  </a:lnTo>
                  <a:lnTo>
                    <a:pt x="75" y="32"/>
                  </a:lnTo>
                  <a:lnTo>
                    <a:pt x="76" y="31"/>
                  </a:lnTo>
                  <a:lnTo>
                    <a:pt x="75" y="29"/>
                  </a:lnTo>
                  <a:lnTo>
                    <a:pt x="81" y="15"/>
                  </a:lnTo>
                  <a:lnTo>
                    <a:pt x="82" y="15"/>
                  </a:lnTo>
                  <a:lnTo>
                    <a:pt x="89" y="18"/>
                  </a:lnTo>
                  <a:lnTo>
                    <a:pt x="92" y="18"/>
                  </a:lnTo>
                  <a:lnTo>
                    <a:pt x="93" y="19"/>
                  </a:lnTo>
                  <a:lnTo>
                    <a:pt x="99" y="17"/>
                  </a:lnTo>
                  <a:lnTo>
                    <a:pt x="100" y="8"/>
                  </a:lnTo>
                  <a:lnTo>
                    <a:pt x="103" y="6"/>
                  </a:lnTo>
                  <a:lnTo>
                    <a:pt x="106" y="6"/>
                  </a:lnTo>
                  <a:lnTo>
                    <a:pt x="108" y="3"/>
                  </a:lnTo>
                  <a:lnTo>
                    <a:pt x="109" y="1"/>
                  </a:lnTo>
                  <a:lnTo>
                    <a:pt x="111" y="0"/>
                  </a:lnTo>
                  <a:lnTo>
                    <a:pt x="115" y="1"/>
                  </a:lnTo>
                </a:path>
              </a:pathLst>
            </a:custGeom>
            <a:grpFill/>
            <a:ln w="9525">
              <a:solidFill>
                <a:srgbClr val="FFFFFF"/>
              </a:solidFill>
              <a:round/>
            </a:ln>
          </p:spPr>
          <p:txBody>
            <a:bodyPr/>
            <a:lstStyle/>
            <a:p>
              <a:endParaRPr lang="zh-CN" altLang="en-US" dirty="0">
                <a:solidFill>
                  <a:srgbClr val="C00000"/>
                </a:solidFill>
                <a:ea typeface="微软雅黑" pitchFamily="34" charset="-122"/>
              </a:endParaRPr>
            </a:p>
          </p:txBody>
        </p:sp>
        <p:sp>
          <p:nvSpPr>
            <p:cNvPr id="38" name="chongqing"/>
            <p:cNvSpPr>
              <a:spLocks noChangeAspect="1"/>
            </p:cNvSpPr>
            <p:nvPr/>
          </p:nvSpPr>
          <p:spPr bwMode="auto">
            <a:xfrm>
              <a:off x="2221897" y="1970312"/>
              <a:ext cx="379812" cy="343089"/>
            </a:xfrm>
            <a:custGeom>
              <a:avLst/>
              <a:gdLst>
                <a:gd name="T0" fmla="*/ 2147483647 w 40"/>
                <a:gd name="T1" fmla="*/ 2147483647 h 37"/>
                <a:gd name="T2" fmla="*/ 2147483647 w 40"/>
                <a:gd name="T3" fmla="*/ 2147483647 h 37"/>
                <a:gd name="T4" fmla="*/ 2147483647 w 40"/>
                <a:gd name="T5" fmla="*/ 2147483647 h 37"/>
                <a:gd name="T6" fmla="*/ 2147483647 w 40"/>
                <a:gd name="T7" fmla="*/ 2147483647 h 37"/>
                <a:gd name="T8" fmla="*/ 2147483647 w 40"/>
                <a:gd name="T9" fmla="*/ 2147483647 h 37"/>
                <a:gd name="T10" fmla="*/ 0 w 40"/>
                <a:gd name="T11" fmla="*/ 2147483647 h 37"/>
                <a:gd name="T12" fmla="*/ 2147483647 w 40"/>
                <a:gd name="T13" fmla="*/ 2147483647 h 37"/>
                <a:gd name="T14" fmla="*/ 2147483647 w 40"/>
                <a:gd name="T15" fmla="*/ 2147483647 h 37"/>
                <a:gd name="T16" fmla="*/ 2147483647 w 40"/>
                <a:gd name="T17" fmla="*/ 2147483647 h 37"/>
                <a:gd name="T18" fmla="*/ 2147483647 w 40"/>
                <a:gd name="T19" fmla="*/ 2147483647 h 37"/>
                <a:gd name="T20" fmla="*/ 2147483647 w 40"/>
                <a:gd name="T21" fmla="*/ 2147483647 h 37"/>
                <a:gd name="T22" fmla="*/ 2147483647 w 40"/>
                <a:gd name="T23" fmla="*/ 2147483647 h 37"/>
                <a:gd name="T24" fmla="*/ 2147483647 w 40"/>
                <a:gd name="T25" fmla="*/ 2147483647 h 37"/>
                <a:gd name="T26" fmla="*/ 2147483647 w 40"/>
                <a:gd name="T27" fmla="*/ 2147483647 h 37"/>
                <a:gd name="T28" fmla="*/ 2147483647 w 40"/>
                <a:gd name="T29" fmla="*/ 2147483647 h 37"/>
                <a:gd name="T30" fmla="*/ 2147483647 w 40"/>
                <a:gd name="T31" fmla="*/ 2147483647 h 37"/>
                <a:gd name="T32" fmla="*/ 2147483647 w 40"/>
                <a:gd name="T33" fmla="*/ 2147483647 h 37"/>
                <a:gd name="T34" fmla="*/ 2147483647 w 40"/>
                <a:gd name="T35" fmla="*/ 2147483647 h 37"/>
                <a:gd name="T36" fmla="*/ 2147483647 w 40"/>
                <a:gd name="T37" fmla="*/ 2147483647 h 37"/>
                <a:gd name="T38" fmla="*/ 2147483647 w 40"/>
                <a:gd name="T39" fmla="*/ 2147483647 h 37"/>
                <a:gd name="T40" fmla="*/ 2147483647 w 40"/>
                <a:gd name="T41" fmla="*/ 2147483647 h 37"/>
                <a:gd name="T42" fmla="*/ 2147483647 w 40"/>
                <a:gd name="T43" fmla="*/ 2147483647 h 37"/>
                <a:gd name="T44" fmla="*/ 2147483647 w 40"/>
                <a:gd name="T45" fmla="*/ 2147483647 h 37"/>
                <a:gd name="T46" fmla="*/ 2147483647 w 40"/>
                <a:gd name="T47" fmla="*/ 2147483647 h 37"/>
                <a:gd name="T48" fmla="*/ 2147483647 w 40"/>
                <a:gd name="T49" fmla="*/ 0 h 37"/>
                <a:gd name="T50" fmla="*/ 2147483647 w 40"/>
                <a:gd name="T51" fmla="*/ 2147483647 h 37"/>
                <a:gd name="T52" fmla="*/ 2147483647 w 40"/>
                <a:gd name="T53" fmla="*/ 2147483647 h 37"/>
                <a:gd name="T54" fmla="*/ 2147483647 w 40"/>
                <a:gd name="T55" fmla="*/ 2147483647 h 37"/>
                <a:gd name="T56" fmla="*/ 2147483647 w 40"/>
                <a:gd name="T57" fmla="*/ 2147483647 h 37"/>
                <a:gd name="T58" fmla="*/ 2147483647 w 40"/>
                <a:gd name="T59" fmla="*/ 2147483647 h 37"/>
                <a:gd name="T60" fmla="*/ 2147483647 w 40"/>
                <a:gd name="T61" fmla="*/ 2147483647 h 37"/>
                <a:gd name="T62" fmla="*/ 2147483647 w 40"/>
                <a:gd name="T63" fmla="*/ 2147483647 h 37"/>
                <a:gd name="T64" fmla="*/ 2147483647 w 40"/>
                <a:gd name="T65" fmla="*/ 2147483647 h 37"/>
                <a:gd name="T66" fmla="*/ 2147483647 w 40"/>
                <a:gd name="T67" fmla="*/ 2147483647 h 37"/>
                <a:gd name="T68" fmla="*/ 2147483647 w 40"/>
                <a:gd name="T69" fmla="*/ 2147483647 h 37"/>
                <a:gd name="T70" fmla="*/ 2147483647 w 40"/>
                <a:gd name="T71" fmla="*/ 2147483647 h 37"/>
                <a:gd name="T72" fmla="*/ 2147483647 w 40"/>
                <a:gd name="T73" fmla="*/ 2147483647 h 37"/>
                <a:gd name="T74" fmla="*/ 2147483647 w 40"/>
                <a:gd name="T75" fmla="*/ 2147483647 h 37"/>
                <a:gd name="T76" fmla="*/ 2147483647 w 40"/>
                <a:gd name="T77" fmla="*/ 2147483647 h 37"/>
                <a:gd name="T78" fmla="*/ 2147483647 w 40"/>
                <a:gd name="T79" fmla="*/ 2147483647 h 37"/>
                <a:gd name="T80" fmla="*/ 2147483647 w 40"/>
                <a:gd name="T81" fmla="*/ 2147483647 h 37"/>
                <a:gd name="T82" fmla="*/ 2147483647 w 40"/>
                <a:gd name="T83" fmla="*/ 2147483647 h 37"/>
                <a:gd name="T84" fmla="*/ 2147483647 w 40"/>
                <a:gd name="T85" fmla="*/ 2147483647 h 37"/>
                <a:gd name="T86" fmla="*/ 2147483647 w 40"/>
                <a:gd name="T87" fmla="*/ 2147483647 h 37"/>
                <a:gd name="T88" fmla="*/ 2147483647 w 40"/>
                <a:gd name="T89" fmla="*/ 2147483647 h 37"/>
                <a:gd name="T90" fmla="*/ 2147483647 w 40"/>
                <a:gd name="T91" fmla="*/ 2147483647 h 37"/>
                <a:gd name="T92" fmla="*/ 2147483647 w 40"/>
                <a:gd name="T93" fmla="*/ 2147483647 h 37"/>
                <a:gd name="T94" fmla="*/ 2147483647 w 40"/>
                <a:gd name="T95" fmla="*/ 2147483647 h 37"/>
                <a:gd name="T96" fmla="*/ 2147483647 w 40"/>
                <a:gd name="T97" fmla="*/ 2147483647 h 37"/>
                <a:gd name="T98" fmla="*/ 2147483647 w 40"/>
                <a:gd name="T99" fmla="*/ 2147483647 h 37"/>
                <a:gd name="T100" fmla="*/ 2147483647 w 40"/>
                <a:gd name="T101" fmla="*/ 2147483647 h 37"/>
                <a:gd name="T102" fmla="*/ 2147483647 w 40"/>
                <a:gd name="T103" fmla="*/ 2147483647 h 37"/>
                <a:gd name="T104" fmla="*/ 2147483647 w 40"/>
                <a:gd name="T105" fmla="*/ 2147483647 h 37"/>
                <a:gd name="T106" fmla="*/ 2147483647 w 40"/>
                <a:gd name="T107" fmla="*/ 2147483647 h 37"/>
                <a:gd name="T108" fmla="*/ 2147483647 w 40"/>
                <a:gd name="T109" fmla="*/ 2147483647 h 3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0"/>
                <a:gd name="T166" fmla="*/ 0 h 37"/>
                <a:gd name="T167" fmla="*/ 40 w 40"/>
                <a:gd name="T168" fmla="*/ 37 h 3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0" h="37">
                  <a:moveTo>
                    <a:pt x="7" y="30"/>
                  </a:moveTo>
                  <a:lnTo>
                    <a:pt x="7" y="30"/>
                  </a:lnTo>
                  <a:lnTo>
                    <a:pt x="5" y="29"/>
                  </a:lnTo>
                  <a:lnTo>
                    <a:pt x="3" y="28"/>
                  </a:lnTo>
                  <a:lnTo>
                    <a:pt x="2" y="26"/>
                  </a:lnTo>
                  <a:lnTo>
                    <a:pt x="0" y="25"/>
                  </a:lnTo>
                  <a:lnTo>
                    <a:pt x="1" y="24"/>
                  </a:lnTo>
                  <a:lnTo>
                    <a:pt x="3" y="22"/>
                  </a:lnTo>
                  <a:lnTo>
                    <a:pt x="3" y="17"/>
                  </a:lnTo>
                  <a:lnTo>
                    <a:pt x="4" y="17"/>
                  </a:lnTo>
                  <a:lnTo>
                    <a:pt x="6" y="16"/>
                  </a:lnTo>
                  <a:lnTo>
                    <a:pt x="8" y="18"/>
                  </a:lnTo>
                  <a:lnTo>
                    <a:pt x="10" y="17"/>
                  </a:lnTo>
                  <a:lnTo>
                    <a:pt x="12" y="19"/>
                  </a:lnTo>
                  <a:lnTo>
                    <a:pt x="15" y="19"/>
                  </a:lnTo>
                  <a:lnTo>
                    <a:pt x="15" y="18"/>
                  </a:lnTo>
                  <a:lnTo>
                    <a:pt x="18" y="16"/>
                  </a:lnTo>
                  <a:lnTo>
                    <a:pt x="19" y="13"/>
                  </a:lnTo>
                  <a:lnTo>
                    <a:pt x="21" y="12"/>
                  </a:lnTo>
                  <a:lnTo>
                    <a:pt x="23" y="11"/>
                  </a:lnTo>
                  <a:lnTo>
                    <a:pt x="24" y="9"/>
                  </a:lnTo>
                  <a:lnTo>
                    <a:pt x="25" y="7"/>
                  </a:lnTo>
                  <a:lnTo>
                    <a:pt x="26" y="5"/>
                  </a:lnTo>
                  <a:lnTo>
                    <a:pt x="26" y="2"/>
                  </a:lnTo>
                  <a:lnTo>
                    <a:pt x="25" y="0"/>
                  </a:lnTo>
                  <a:lnTo>
                    <a:pt x="31" y="2"/>
                  </a:lnTo>
                  <a:lnTo>
                    <a:pt x="32" y="3"/>
                  </a:lnTo>
                  <a:lnTo>
                    <a:pt x="35" y="3"/>
                  </a:lnTo>
                  <a:lnTo>
                    <a:pt x="37" y="3"/>
                  </a:lnTo>
                  <a:lnTo>
                    <a:pt x="39" y="5"/>
                  </a:lnTo>
                  <a:lnTo>
                    <a:pt x="40" y="10"/>
                  </a:lnTo>
                  <a:lnTo>
                    <a:pt x="39" y="12"/>
                  </a:lnTo>
                  <a:lnTo>
                    <a:pt x="38" y="12"/>
                  </a:lnTo>
                  <a:lnTo>
                    <a:pt x="34" y="14"/>
                  </a:lnTo>
                  <a:lnTo>
                    <a:pt x="28" y="15"/>
                  </a:lnTo>
                  <a:lnTo>
                    <a:pt x="26" y="17"/>
                  </a:lnTo>
                  <a:lnTo>
                    <a:pt x="28" y="19"/>
                  </a:lnTo>
                  <a:lnTo>
                    <a:pt x="28" y="22"/>
                  </a:lnTo>
                  <a:lnTo>
                    <a:pt x="29" y="23"/>
                  </a:lnTo>
                  <a:lnTo>
                    <a:pt x="34" y="28"/>
                  </a:lnTo>
                  <a:lnTo>
                    <a:pt x="34" y="35"/>
                  </a:lnTo>
                  <a:lnTo>
                    <a:pt x="31" y="37"/>
                  </a:lnTo>
                  <a:lnTo>
                    <a:pt x="29" y="34"/>
                  </a:lnTo>
                  <a:lnTo>
                    <a:pt x="26" y="31"/>
                  </a:lnTo>
                  <a:lnTo>
                    <a:pt x="26" y="29"/>
                  </a:lnTo>
                  <a:lnTo>
                    <a:pt x="24" y="29"/>
                  </a:lnTo>
                  <a:lnTo>
                    <a:pt x="22" y="30"/>
                  </a:lnTo>
                  <a:lnTo>
                    <a:pt x="19" y="28"/>
                  </a:lnTo>
                  <a:lnTo>
                    <a:pt x="17" y="32"/>
                  </a:lnTo>
                  <a:lnTo>
                    <a:pt x="15" y="32"/>
                  </a:lnTo>
                  <a:lnTo>
                    <a:pt x="13" y="35"/>
                  </a:lnTo>
                  <a:lnTo>
                    <a:pt x="11" y="34"/>
                  </a:lnTo>
                  <a:lnTo>
                    <a:pt x="9" y="35"/>
                  </a:lnTo>
                  <a:lnTo>
                    <a:pt x="6" y="33"/>
                  </a:lnTo>
                  <a:lnTo>
                    <a:pt x="7" y="30"/>
                  </a:lnTo>
                  <a:close/>
                </a:path>
              </a:pathLst>
            </a:custGeom>
            <a:grpFill/>
            <a:ln w="9525">
              <a:solidFill>
                <a:srgbClr val="FFFFFF"/>
              </a:solidFill>
              <a:round/>
            </a:ln>
          </p:spPr>
          <p:txBody>
            <a:bodyPr/>
            <a:lstStyle/>
            <a:p>
              <a:endParaRPr lang="zh-CN" altLang="en-US" dirty="0">
                <a:solidFill>
                  <a:srgbClr val="C00000"/>
                </a:solidFill>
                <a:ea typeface="微软雅黑" pitchFamily="34" charset="-122"/>
              </a:endParaRPr>
            </a:p>
          </p:txBody>
        </p:sp>
      </p:grpSp>
      <p:sp>
        <p:nvSpPr>
          <p:cNvPr id="39" name="Rectangle 45"/>
          <p:cNvSpPr>
            <a:spLocks noChangeArrowheads="1"/>
          </p:cNvSpPr>
          <p:nvPr/>
        </p:nvSpPr>
        <p:spPr bwMode="auto">
          <a:xfrm>
            <a:off x="4966496" y="2436667"/>
            <a:ext cx="1398340" cy="305214"/>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808" tIns="41403" rIns="82808" bIns="41403">
            <a:spAutoFit/>
          </a:bodyPr>
          <a:lstStyle/>
          <a:p>
            <a:pPr algn="r" fontAlgn="base" latinLnBrk="1">
              <a:lnSpc>
                <a:spcPct val="120000"/>
              </a:lnSpc>
              <a:spcBef>
                <a:spcPct val="0"/>
              </a:spcBef>
              <a:spcAft>
                <a:spcPct val="0"/>
              </a:spcAft>
            </a:pPr>
            <a:r>
              <a:rPr kumimoji="1" lang="zh-CN" altLang="en-US" sz="1200" b="1" dirty="0">
                <a:latin typeface="Arial" panose="020B0604020202020204" pitchFamily="34" charset="0"/>
                <a:ea typeface="微软雅黑" pitchFamily="34" charset="-122"/>
              </a:rPr>
              <a:t>单击此处添加文字</a:t>
            </a:r>
            <a:endParaRPr kumimoji="1" lang="zh-CN" altLang="en-US" sz="1200" b="1" dirty="0">
              <a:latin typeface="Arial" panose="020B0604020202020204" pitchFamily="34" charset="0"/>
              <a:ea typeface="微软雅黑" pitchFamily="34" charset="-122"/>
            </a:endParaRPr>
          </a:p>
        </p:txBody>
      </p:sp>
      <p:sp>
        <p:nvSpPr>
          <p:cNvPr id="40" name="Line 46"/>
          <p:cNvSpPr>
            <a:spLocks noChangeShapeType="1"/>
          </p:cNvSpPr>
          <p:nvPr/>
        </p:nvSpPr>
        <p:spPr bwMode="auto">
          <a:xfrm>
            <a:off x="4288650" y="2744525"/>
            <a:ext cx="2251548" cy="0"/>
          </a:xfrm>
          <a:prstGeom prst="line">
            <a:avLst/>
          </a:prstGeom>
          <a:noFill/>
          <a:ln w="9525">
            <a:solidFill>
              <a:srgbClr val="00206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808" tIns="41403" rIns="82808" bIns="41403" anchor="ctr"/>
          <a:lstStyle/>
          <a:p>
            <a:pPr fontAlgn="base">
              <a:spcBef>
                <a:spcPct val="0"/>
              </a:spcBef>
              <a:spcAft>
                <a:spcPct val="0"/>
              </a:spcAft>
              <a:defRPr/>
            </a:pPr>
            <a:endParaRPr lang="zh-CN" altLang="en-US" b="1" kern="0">
              <a:solidFill>
                <a:srgbClr val="000000"/>
              </a:solidFill>
              <a:latin typeface="Arial" panose="020B0604020202020204" pitchFamily="34" charset="0"/>
              <a:ea typeface="华文细黑" pitchFamily="2" charset="-122"/>
            </a:endParaRPr>
          </a:p>
        </p:txBody>
      </p:sp>
      <p:sp>
        <p:nvSpPr>
          <p:cNvPr id="41" name="Line 46"/>
          <p:cNvSpPr>
            <a:spLocks noChangeShapeType="1"/>
          </p:cNvSpPr>
          <p:nvPr/>
        </p:nvSpPr>
        <p:spPr bwMode="auto">
          <a:xfrm>
            <a:off x="937803" y="4053369"/>
            <a:ext cx="2696675" cy="0"/>
          </a:xfrm>
          <a:prstGeom prst="line">
            <a:avLst/>
          </a:prstGeom>
          <a:noFill/>
          <a:ln w="9525">
            <a:solidFill>
              <a:srgbClr val="00206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808" tIns="41403" rIns="82808" bIns="41403" anchor="ctr"/>
          <a:lstStyle/>
          <a:p>
            <a:pPr fontAlgn="base">
              <a:spcBef>
                <a:spcPct val="0"/>
              </a:spcBef>
              <a:spcAft>
                <a:spcPct val="0"/>
              </a:spcAft>
              <a:defRPr/>
            </a:pPr>
            <a:endParaRPr lang="zh-CN" altLang="en-US" b="1" kern="0">
              <a:solidFill>
                <a:srgbClr val="000000"/>
              </a:solidFill>
              <a:latin typeface="Arial" panose="020B0604020202020204" pitchFamily="34" charset="0"/>
              <a:ea typeface="华文细黑" pitchFamily="2" charset="-122"/>
            </a:endParaRPr>
          </a:p>
        </p:txBody>
      </p:sp>
      <p:sp>
        <p:nvSpPr>
          <p:cNvPr id="42" name="Rectangle 45"/>
          <p:cNvSpPr>
            <a:spLocks noChangeArrowheads="1"/>
          </p:cNvSpPr>
          <p:nvPr/>
        </p:nvSpPr>
        <p:spPr bwMode="auto">
          <a:xfrm>
            <a:off x="994282" y="3706325"/>
            <a:ext cx="1398340" cy="305214"/>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808" tIns="41403" rIns="82808" bIns="41403">
            <a:spAutoFit/>
          </a:bodyPr>
          <a:lstStyle/>
          <a:p>
            <a:pPr algn="r" fontAlgn="base" latinLnBrk="1">
              <a:lnSpc>
                <a:spcPct val="120000"/>
              </a:lnSpc>
              <a:spcBef>
                <a:spcPct val="0"/>
              </a:spcBef>
              <a:spcAft>
                <a:spcPct val="0"/>
              </a:spcAft>
            </a:pPr>
            <a:r>
              <a:rPr kumimoji="1" lang="zh-CN" altLang="en-US" sz="1200" b="1" dirty="0">
                <a:latin typeface="Arial" panose="020B0604020202020204" pitchFamily="34" charset="0"/>
                <a:ea typeface="微软雅黑" pitchFamily="34" charset="-122"/>
              </a:rPr>
              <a:t>单击此处添加文字</a:t>
            </a:r>
            <a:endParaRPr kumimoji="1" lang="zh-CN" altLang="en-US" sz="1200" b="1" dirty="0">
              <a:latin typeface="Arial" panose="020B0604020202020204" pitchFamily="34" charset="0"/>
              <a:ea typeface="微软雅黑" pitchFamily="34" charset="-122"/>
            </a:endParaRPr>
          </a:p>
        </p:txBody>
      </p:sp>
      <p:sp>
        <p:nvSpPr>
          <p:cNvPr id="43" name="TextBox 14"/>
          <p:cNvSpPr>
            <a:spLocks noChangeArrowheads="1"/>
          </p:cNvSpPr>
          <p:nvPr/>
        </p:nvSpPr>
        <p:spPr bwMode="auto">
          <a:xfrm>
            <a:off x="6133359" y="1360467"/>
            <a:ext cx="1827151" cy="618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808" tIns="41403" rIns="82808" bIns="41403">
            <a:spAutoFit/>
          </a:bodyPr>
          <a:lstStyle>
            <a:lvl1pPr marL="285750" indent="-28575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nSpc>
                <a:spcPct val="120000"/>
              </a:lnSpc>
              <a:buClr>
                <a:srgbClr val="0075C2"/>
              </a:buClr>
              <a:buSzPct val="80000"/>
              <a:buFont typeface="Wingdings" panose="05000000000000000000" pitchFamily="2" charset="2"/>
              <a:buChar char="n"/>
            </a:pPr>
            <a:r>
              <a:rPr lang="zh-CN" altLang="en-US" sz="1400" dirty="0">
                <a:solidFill>
                  <a:srgbClr val="000000"/>
                </a:solidFill>
                <a:latin typeface="Calibri" pitchFamily="34" charset="0"/>
                <a:ea typeface="微软雅黑" pitchFamily="34" charset="-122"/>
                <a:sym typeface="Calibri" pitchFamily="34" charset="0"/>
              </a:rPr>
              <a:t>请输入相关内容</a:t>
            </a:r>
            <a:endParaRPr lang="en-US" altLang="zh-CN" sz="1400" dirty="0">
              <a:solidFill>
                <a:srgbClr val="000000"/>
              </a:solidFill>
              <a:latin typeface="Calibri" pitchFamily="34" charset="0"/>
              <a:ea typeface="微软雅黑" pitchFamily="34" charset="-122"/>
              <a:sym typeface="Calibri" pitchFamily="34" charset="0"/>
            </a:endParaRPr>
          </a:p>
          <a:p>
            <a:pPr>
              <a:lnSpc>
                <a:spcPct val="120000"/>
              </a:lnSpc>
              <a:buClr>
                <a:srgbClr val="0075C2"/>
              </a:buClr>
              <a:buSzPct val="80000"/>
              <a:buFont typeface="Wingdings" panose="05000000000000000000" pitchFamily="2" charset="2"/>
              <a:buChar char="n"/>
            </a:pPr>
            <a:r>
              <a:rPr lang="zh-CN" altLang="en-US" sz="1400" dirty="0">
                <a:solidFill>
                  <a:srgbClr val="000000"/>
                </a:solidFill>
                <a:latin typeface="Calibri" pitchFamily="34" charset="0"/>
                <a:ea typeface="微软雅黑" pitchFamily="34" charset="-122"/>
                <a:sym typeface="Calibri" pitchFamily="34" charset="0"/>
              </a:rPr>
              <a:t>请输入相关内容</a:t>
            </a:r>
            <a:endParaRPr lang="en-US" altLang="zh-CN" sz="1400" dirty="0">
              <a:solidFill>
                <a:srgbClr val="000000"/>
              </a:solidFill>
              <a:latin typeface="Calibri" pitchFamily="34" charset="0"/>
              <a:ea typeface="微软雅黑" pitchFamily="34" charset="-122"/>
              <a:sym typeface="Calibri"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250" advClick="0" advTm="5000">
        <p14:vortex dir="r"/>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wipe(left)">
                                      <p:cBhvr>
                                        <p:cTn id="13" dur="500"/>
                                        <p:tgtEl>
                                          <p:spTgt spid="40"/>
                                        </p:tgtEl>
                                      </p:cBhvr>
                                    </p:animEffect>
                                  </p:childTnLst>
                                </p:cTn>
                              </p:par>
                            </p:childTnLst>
                          </p:cTn>
                        </p:par>
                        <p:par>
                          <p:cTn id="14" fill="hold">
                            <p:stCondLst>
                              <p:cond delay="1500"/>
                            </p:stCondLst>
                            <p:childTnLst>
                              <p:par>
                                <p:cTn id="15" presetID="2" presetClass="entr" presetSubtype="2"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500" fill="hold"/>
                                        <p:tgtEl>
                                          <p:spTgt spid="39"/>
                                        </p:tgtEl>
                                        <p:attrNameLst>
                                          <p:attrName>ppt_x</p:attrName>
                                        </p:attrNameLst>
                                      </p:cBhvr>
                                      <p:tavLst>
                                        <p:tav tm="0">
                                          <p:val>
                                            <p:strVal val="1+#ppt_w/2"/>
                                          </p:val>
                                        </p:tav>
                                        <p:tav tm="100000">
                                          <p:val>
                                            <p:strVal val="#ppt_x"/>
                                          </p:val>
                                        </p:tav>
                                      </p:tavLst>
                                    </p:anim>
                                    <p:anim calcmode="lin" valueType="num">
                                      <p:cBhvr additive="base">
                                        <p:cTn id="18" dur="500" fill="hold"/>
                                        <p:tgtEl>
                                          <p:spTgt spid="39"/>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2" presetClass="entr" presetSubtype="2" fill="hold" grpId="0" nodeType="after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wipe(right)">
                                      <p:cBhvr>
                                        <p:cTn id="22" dur="500"/>
                                        <p:tgtEl>
                                          <p:spTgt spid="41"/>
                                        </p:tgtEl>
                                      </p:cBhvr>
                                    </p:animEffect>
                                  </p:childTnLst>
                                </p:cTn>
                              </p:par>
                            </p:childTnLst>
                          </p:cTn>
                        </p:par>
                        <p:par>
                          <p:cTn id="23" fill="hold">
                            <p:stCondLst>
                              <p:cond delay="2500"/>
                            </p:stCondLst>
                            <p:childTnLst>
                              <p:par>
                                <p:cTn id="24" presetID="2" presetClass="entr" presetSubtype="8"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additive="base">
                                        <p:cTn id="26" dur="500" fill="hold"/>
                                        <p:tgtEl>
                                          <p:spTgt spid="42"/>
                                        </p:tgtEl>
                                        <p:attrNameLst>
                                          <p:attrName>ppt_x</p:attrName>
                                        </p:attrNameLst>
                                      </p:cBhvr>
                                      <p:tavLst>
                                        <p:tav tm="0">
                                          <p:val>
                                            <p:strVal val="0-#ppt_w/2"/>
                                          </p:val>
                                        </p:tav>
                                        <p:tav tm="100000">
                                          <p:val>
                                            <p:strVal val="#ppt_x"/>
                                          </p:val>
                                        </p:tav>
                                      </p:tavLst>
                                    </p:anim>
                                    <p:anim calcmode="lin" valueType="num">
                                      <p:cBhvr additive="base">
                                        <p:cTn id="27" dur="500" fill="hold"/>
                                        <p:tgtEl>
                                          <p:spTgt spid="42"/>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wipe(up)">
                                      <p:cBhvr>
                                        <p:cTn id="31" dur="500"/>
                                        <p:tgtEl>
                                          <p:spTgt spid="43"/>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left)">
                                      <p:cBhvr>
                                        <p:cTn id="3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animBg="1"/>
      <p:bldP spid="41" grpId="0" animBg="1"/>
      <p:bldP spid="42" grpId="0"/>
      <p:bldP spid="4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 name="椭圆 261"/>
          <p:cNvSpPr/>
          <p:nvPr/>
        </p:nvSpPr>
        <p:spPr bwMode="auto">
          <a:xfrm>
            <a:off x="1077696" y="1695291"/>
            <a:ext cx="1401929" cy="1401927"/>
          </a:xfrm>
          <a:prstGeom prst="ellips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000" dirty="0">
                <a:noFill/>
                <a:latin typeface="+mj-lt"/>
                <a:ea typeface="方正超粗黑简体" panose="03000509000000000000" pitchFamily="65" charset="-122"/>
              </a:rPr>
              <a:t>100</a:t>
            </a:r>
            <a:r>
              <a:rPr lang="en-US" altLang="zh-CN" dirty="0">
                <a:noFill/>
                <a:latin typeface="+mj-lt"/>
                <a:ea typeface="方正超粗黑简体" panose="03000509000000000000" pitchFamily="65" charset="-122"/>
              </a:rPr>
              <a:t>%</a:t>
            </a:r>
            <a:endParaRPr lang="zh-CN" altLang="en-US" sz="3000" dirty="0">
              <a:noFill/>
              <a:latin typeface="+mj-lt"/>
              <a:ea typeface="方正超粗黑简体" panose="03000509000000000000" pitchFamily="65" charset="-122"/>
            </a:endParaRPr>
          </a:p>
        </p:txBody>
      </p:sp>
      <p:sp>
        <p:nvSpPr>
          <p:cNvPr id="263" name="饼形 262"/>
          <p:cNvSpPr/>
          <p:nvPr/>
        </p:nvSpPr>
        <p:spPr>
          <a:xfrm>
            <a:off x="1079853" y="1695292"/>
            <a:ext cx="1403127" cy="1403127"/>
          </a:xfrm>
          <a:prstGeom prst="pie">
            <a:avLst>
              <a:gd name="adj1" fmla="val 8605866"/>
              <a:gd name="adj2" fmla="val 16200000"/>
            </a:avLst>
          </a:prstGeom>
          <a:solidFill>
            <a:srgbClr val="1081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solidFill>
              <a:latin typeface="微软雅黑" pitchFamily="34" charset="-122"/>
              <a:ea typeface="微软雅黑" pitchFamily="34" charset="-122"/>
            </a:endParaRPr>
          </a:p>
        </p:txBody>
      </p:sp>
      <p:sp>
        <p:nvSpPr>
          <p:cNvPr id="259" name="椭圆 258"/>
          <p:cNvSpPr/>
          <p:nvPr/>
        </p:nvSpPr>
        <p:spPr bwMode="auto">
          <a:xfrm>
            <a:off x="1277616" y="1895209"/>
            <a:ext cx="1002091" cy="1002091"/>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80"/>
          </a:p>
        </p:txBody>
      </p:sp>
      <p:sp>
        <p:nvSpPr>
          <p:cNvPr id="260" name="椭圆 259"/>
          <p:cNvSpPr/>
          <p:nvPr/>
        </p:nvSpPr>
        <p:spPr bwMode="auto">
          <a:xfrm>
            <a:off x="1264185" y="1881779"/>
            <a:ext cx="1028951" cy="1028951"/>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3000" dirty="0">
              <a:solidFill>
                <a:srgbClr val="0087CF"/>
              </a:solidFill>
              <a:latin typeface="+mj-lt"/>
              <a:ea typeface="方正超粗黑简体" panose="03000509000000000000" pitchFamily="65" charset="-122"/>
            </a:endParaRPr>
          </a:p>
        </p:txBody>
      </p:sp>
      <p:sp>
        <p:nvSpPr>
          <p:cNvPr id="261" name="矩形 260"/>
          <p:cNvSpPr/>
          <p:nvPr/>
        </p:nvSpPr>
        <p:spPr bwMode="auto">
          <a:xfrm>
            <a:off x="1353675" y="2133784"/>
            <a:ext cx="899606" cy="507831"/>
          </a:xfrm>
          <a:prstGeom prst="rect">
            <a:avLst/>
          </a:prstGeom>
        </p:spPr>
        <p:txBody>
          <a:bodyPr wrap="none">
            <a:spAutoFit/>
          </a:bodyPr>
          <a:lstStyle/>
          <a:p>
            <a:pPr algn="ctr">
              <a:defRPr/>
            </a:pPr>
            <a:r>
              <a:rPr lang="en-US" altLang="zh-CN" sz="2700" dirty="0">
                <a:solidFill>
                  <a:schemeClr val="tx1">
                    <a:lumMod val="65000"/>
                    <a:lumOff val="35000"/>
                  </a:schemeClr>
                </a:solidFill>
                <a:latin typeface="+mj-ea"/>
              </a:rPr>
              <a:t>38%</a:t>
            </a:r>
            <a:endParaRPr lang="zh-CN" altLang="en-US" sz="2700" dirty="0">
              <a:solidFill>
                <a:schemeClr val="tx1">
                  <a:lumMod val="65000"/>
                  <a:lumOff val="35000"/>
                </a:schemeClr>
              </a:solidFill>
              <a:latin typeface="+mj-ea"/>
            </a:endParaRPr>
          </a:p>
        </p:txBody>
      </p:sp>
      <p:sp>
        <p:nvSpPr>
          <p:cNvPr id="265" name="椭圆 264"/>
          <p:cNvSpPr/>
          <p:nvPr/>
        </p:nvSpPr>
        <p:spPr bwMode="auto">
          <a:xfrm>
            <a:off x="2953028" y="1695291"/>
            <a:ext cx="1401929" cy="1401927"/>
          </a:xfrm>
          <a:prstGeom prst="ellips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000" dirty="0">
                <a:noFill/>
                <a:latin typeface="+mj-lt"/>
                <a:ea typeface="方正超粗黑简体" panose="03000509000000000000" pitchFamily="65" charset="-122"/>
              </a:rPr>
              <a:t>100</a:t>
            </a:r>
            <a:r>
              <a:rPr lang="en-US" altLang="zh-CN" dirty="0">
                <a:noFill/>
                <a:latin typeface="+mj-lt"/>
                <a:ea typeface="方正超粗黑简体" panose="03000509000000000000" pitchFamily="65" charset="-122"/>
              </a:rPr>
              <a:t>%</a:t>
            </a:r>
            <a:endParaRPr lang="zh-CN" altLang="en-US" sz="3000" dirty="0">
              <a:noFill/>
              <a:latin typeface="+mj-lt"/>
              <a:ea typeface="方正超粗黑简体" panose="03000509000000000000" pitchFamily="65" charset="-122"/>
            </a:endParaRPr>
          </a:p>
        </p:txBody>
      </p:sp>
      <p:sp>
        <p:nvSpPr>
          <p:cNvPr id="266" name="饼形 265"/>
          <p:cNvSpPr/>
          <p:nvPr/>
        </p:nvSpPr>
        <p:spPr>
          <a:xfrm>
            <a:off x="2955185" y="1695292"/>
            <a:ext cx="1403127" cy="1403127"/>
          </a:xfrm>
          <a:prstGeom prst="pie">
            <a:avLst>
              <a:gd name="adj1" fmla="val 5814593"/>
              <a:gd name="adj2" fmla="val 16200000"/>
            </a:avLst>
          </a:prstGeom>
          <a:solidFill>
            <a:srgbClr val="8CC94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solidFill>
              <a:latin typeface="微软雅黑" pitchFamily="34" charset="-122"/>
              <a:ea typeface="微软雅黑" pitchFamily="34" charset="-122"/>
            </a:endParaRPr>
          </a:p>
        </p:txBody>
      </p:sp>
      <p:sp>
        <p:nvSpPr>
          <p:cNvPr id="267" name="椭圆 266"/>
          <p:cNvSpPr/>
          <p:nvPr/>
        </p:nvSpPr>
        <p:spPr bwMode="auto">
          <a:xfrm>
            <a:off x="3152948" y="1895209"/>
            <a:ext cx="1002091" cy="1002091"/>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80"/>
          </a:p>
        </p:txBody>
      </p:sp>
      <p:sp>
        <p:nvSpPr>
          <p:cNvPr id="268" name="椭圆 267"/>
          <p:cNvSpPr/>
          <p:nvPr/>
        </p:nvSpPr>
        <p:spPr bwMode="auto">
          <a:xfrm>
            <a:off x="3139517" y="1881779"/>
            <a:ext cx="1028951" cy="1028951"/>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3000" dirty="0">
              <a:solidFill>
                <a:srgbClr val="0087CF"/>
              </a:solidFill>
              <a:latin typeface="+mj-lt"/>
              <a:ea typeface="方正超粗黑简体" panose="03000509000000000000" pitchFamily="65" charset="-122"/>
            </a:endParaRPr>
          </a:p>
        </p:txBody>
      </p:sp>
      <p:sp>
        <p:nvSpPr>
          <p:cNvPr id="269" name="矩形 268"/>
          <p:cNvSpPr/>
          <p:nvPr/>
        </p:nvSpPr>
        <p:spPr bwMode="auto">
          <a:xfrm>
            <a:off x="3229007" y="2127286"/>
            <a:ext cx="899606" cy="507831"/>
          </a:xfrm>
          <a:prstGeom prst="rect">
            <a:avLst/>
          </a:prstGeom>
        </p:spPr>
        <p:txBody>
          <a:bodyPr wrap="none">
            <a:spAutoFit/>
          </a:bodyPr>
          <a:lstStyle/>
          <a:p>
            <a:pPr algn="ctr">
              <a:defRPr/>
            </a:pPr>
            <a:r>
              <a:rPr lang="en-US" altLang="zh-CN" sz="2700" dirty="0">
                <a:solidFill>
                  <a:schemeClr val="tx1">
                    <a:lumMod val="65000"/>
                    <a:lumOff val="35000"/>
                  </a:schemeClr>
                </a:solidFill>
                <a:latin typeface="+mj-ea"/>
              </a:rPr>
              <a:t>47%</a:t>
            </a:r>
            <a:endParaRPr lang="zh-CN" altLang="en-US" sz="2700" dirty="0">
              <a:solidFill>
                <a:schemeClr val="tx1">
                  <a:lumMod val="65000"/>
                  <a:lumOff val="35000"/>
                </a:schemeClr>
              </a:solidFill>
              <a:latin typeface="+mj-ea"/>
            </a:endParaRPr>
          </a:p>
        </p:txBody>
      </p:sp>
      <p:sp>
        <p:nvSpPr>
          <p:cNvPr id="271" name="椭圆 270"/>
          <p:cNvSpPr/>
          <p:nvPr/>
        </p:nvSpPr>
        <p:spPr bwMode="auto">
          <a:xfrm>
            <a:off x="4775632" y="1695291"/>
            <a:ext cx="1401929" cy="1401927"/>
          </a:xfrm>
          <a:prstGeom prst="ellips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000" dirty="0">
                <a:noFill/>
                <a:latin typeface="+mj-lt"/>
                <a:ea typeface="方正超粗黑简体" panose="03000509000000000000" pitchFamily="65" charset="-122"/>
              </a:rPr>
              <a:t>100</a:t>
            </a:r>
            <a:r>
              <a:rPr lang="en-US" altLang="zh-CN" dirty="0">
                <a:noFill/>
                <a:latin typeface="+mj-lt"/>
                <a:ea typeface="方正超粗黑简体" panose="03000509000000000000" pitchFamily="65" charset="-122"/>
              </a:rPr>
              <a:t>%</a:t>
            </a:r>
            <a:endParaRPr lang="zh-CN" altLang="en-US" sz="3000" dirty="0">
              <a:noFill/>
              <a:latin typeface="+mj-lt"/>
              <a:ea typeface="方正超粗黑简体" panose="03000509000000000000" pitchFamily="65" charset="-122"/>
            </a:endParaRPr>
          </a:p>
        </p:txBody>
      </p:sp>
      <p:sp>
        <p:nvSpPr>
          <p:cNvPr id="272" name="饼形 271"/>
          <p:cNvSpPr/>
          <p:nvPr/>
        </p:nvSpPr>
        <p:spPr>
          <a:xfrm>
            <a:off x="4777789" y="1695292"/>
            <a:ext cx="1403127" cy="1403127"/>
          </a:xfrm>
          <a:prstGeom prst="pie">
            <a:avLst>
              <a:gd name="adj1" fmla="val 1738076"/>
              <a:gd name="adj2" fmla="val 16200000"/>
            </a:avLst>
          </a:prstGeom>
          <a:solidFill>
            <a:srgbClr val="1081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solidFill>
              <a:latin typeface="微软雅黑" pitchFamily="34" charset="-122"/>
              <a:ea typeface="微软雅黑" pitchFamily="34" charset="-122"/>
            </a:endParaRPr>
          </a:p>
        </p:txBody>
      </p:sp>
      <p:sp>
        <p:nvSpPr>
          <p:cNvPr id="273" name="椭圆 272"/>
          <p:cNvSpPr/>
          <p:nvPr/>
        </p:nvSpPr>
        <p:spPr bwMode="auto">
          <a:xfrm>
            <a:off x="4975552" y="1895209"/>
            <a:ext cx="1002091" cy="1002091"/>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80"/>
          </a:p>
        </p:txBody>
      </p:sp>
      <p:sp>
        <p:nvSpPr>
          <p:cNvPr id="274" name="椭圆 273"/>
          <p:cNvSpPr/>
          <p:nvPr/>
        </p:nvSpPr>
        <p:spPr bwMode="auto">
          <a:xfrm>
            <a:off x="4962121" y="1881779"/>
            <a:ext cx="1028951" cy="1028951"/>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3000" dirty="0">
              <a:solidFill>
                <a:srgbClr val="0087CF"/>
              </a:solidFill>
              <a:latin typeface="+mj-lt"/>
              <a:ea typeface="方正超粗黑简体" panose="03000509000000000000" pitchFamily="65" charset="-122"/>
            </a:endParaRPr>
          </a:p>
        </p:txBody>
      </p:sp>
      <p:sp>
        <p:nvSpPr>
          <p:cNvPr id="275" name="矩形 274"/>
          <p:cNvSpPr/>
          <p:nvPr/>
        </p:nvSpPr>
        <p:spPr bwMode="auto">
          <a:xfrm>
            <a:off x="5051611" y="2127286"/>
            <a:ext cx="899606" cy="507831"/>
          </a:xfrm>
          <a:prstGeom prst="rect">
            <a:avLst/>
          </a:prstGeom>
        </p:spPr>
        <p:txBody>
          <a:bodyPr wrap="none">
            <a:spAutoFit/>
          </a:bodyPr>
          <a:lstStyle/>
          <a:p>
            <a:pPr algn="ctr">
              <a:defRPr/>
            </a:pPr>
            <a:r>
              <a:rPr lang="en-US" altLang="zh-CN" sz="2700" dirty="0">
                <a:solidFill>
                  <a:schemeClr val="tx1">
                    <a:lumMod val="65000"/>
                    <a:lumOff val="35000"/>
                  </a:schemeClr>
                </a:solidFill>
                <a:latin typeface="+mj-ea"/>
              </a:rPr>
              <a:t>65%</a:t>
            </a:r>
            <a:endParaRPr lang="zh-CN" altLang="en-US" sz="2700" dirty="0">
              <a:solidFill>
                <a:schemeClr val="tx1">
                  <a:lumMod val="65000"/>
                  <a:lumOff val="35000"/>
                </a:schemeClr>
              </a:solidFill>
              <a:latin typeface="+mj-ea"/>
            </a:endParaRPr>
          </a:p>
        </p:txBody>
      </p:sp>
      <p:sp>
        <p:nvSpPr>
          <p:cNvPr id="277" name="椭圆 276"/>
          <p:cNvSpPr/>
          <p:nvPr/>
        </p:nvSpPr>
        <p:spPr bwMode="auto">
          <a:xfrm>
            <a:off x="6676672" y="1695291"/>
            <a:ext cx="1401929" cy="1401927"/>
          </a:xfrm>
          <a:prstGeom prst="ellips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000" dirty="0">
                <a:noFill/>
                <a:latin typeface="+mj-lt"/>
                <a:ea typeface="方正超粗黑简体" panose="03000509000000000000" pitchFamily="65" charset="-122"/>
              </a:rPr>
              <a:t>100</a:t>
            </a:r>
            <a:r>
              <a:rPr lang="en-US" altLang="zh-CN" dirty="0">
                <a:noFill/>
                <a:latin typeface="+mj-lt"/>
                <a:ea typeface="方正超粗黑简体" panose="03000509000000000000" pitchFamily="65" charset="-122"/>
              </a:rPr>
              <a:t>%</a:t>
            </a:r>
            <a:endParaRPr lang="zh-CN" altLang="en-US" sz="3000" dirty="0">
              <a:noFill/>
              <a:latin typeface="+mj-lt"/>
              <a:ea typeface="方正超粗黑简体" panose="03000509000000000000" pitchFamily="65" charset="-122"/>
            </a:endParaRPr>
          </a:p>
        </p:txBody>
      </p:sp>
      <p:sp>
        <p:nvSpPr>
          <p:cNvPr id="278" name="饼形 277"/>
          <p:cNvSpPr/>
          <p:nvPr/>
        </p:nvSpPr>
        <p:spPr>
          <a:xfrm>
            <a:off x="6678829" y="1695292"/>
            <a:ext cx="1403127" cy="1403127"/>
          </a:xfrm>
          <a:prstGeom prst="pie">
            <a:avLst>
              <a:gd name="adj1" fmla="val 18168774"/>
              <a:gd name="adj2" fmla="val 16200000"/>
            </a:avLst>
          </a:prstGeom>
          <a:solidFill>
            <a:srgbClr val="8CC94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solidFill>
              <a:latin typeface="微软雅黑" pitchFamily="34" charset="-122"/>
              <a:ea typeface="微软雅黑" pitchFamily="34" charset="-122"/>
            </a:endParaRPr>
          </a:p>
        </p:txBody>
      </p:sp>
      <p:sp>
        <p:nvSpPr>
          <p:cNvPr id="279" name="椭圆 278"/>
          <p:cNvSpPr/>
          <p:nvPr/>
        </p:nvSpPr>
        <p:spPr bwMode="auto">
          <a:xfrm>
            <a:off x="6876592" y="1895209"/>
            <a:ext cx="1002091" cy="1002091"/>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80"/>
          </a:p>
        </p:txBody>
      </p:sp>
      <p:sp>
        <p:nvSpPr>
          <p:cNvPr id="280" name="椭圆 279"/>
          <p:cNvSpPr/>
          <p:nvPr/>
        </p:nvSpPr>
        <p:spPr bwMode="auto">
          <a:xfrm>
            <a:off x="6863161" y="1881779"/>
            <a:ext cx="1028951" cy="1028951"/>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3000" dirty="0">
              <a:solidFill>
                <a:srgbClr val="0087CF"/>
              </a:solidFill>
              <a:latin typeface="+mj-lt"/>
              <a:ea typeface="方正超粗黑简体" panose="03000509000000000000" pitchFamily="65" charset="-122"/>
            </a:endParaRPr>
          </a:p>
        </p:txBody>
      </p:sp>
      <p:sp>
        <p:nvSpPr>
          <p:cNvPr id="281" name="矩形 280"/>
          <p:cNvSpPr/>
          <p:nvPr/>
        </p:nvSpPr>
        <p:spPr bwMode="auto">
          <a:xfrm>
            <a:off x="6952651" y="2127286"/>
            <a:ext cx="899606" cy="507831"/>
          </a:xfrm>
          <a:prstGeom prst="rect">
            <a:avLst/>
          </a:prstGeom>
        </p:spPr>
        <p:txBody>
          <a:bodyPr wrap="none">
            <a:spAutoFit/>
          </a:bodyPr>
          <a:lstStyle/>
          <a:p>
            <a:pPr algn="ctr">
              <a:defRPr/>
            </a:pPr>
            <a:r>
              <a:rPr lang="en-US" altLang="zh-CN" sz="2700" dirty="0">
                <a:solidFill>
                  <a:schemeClr val="tx1">
                    <a:lumMod val="65000"/>
                    <a:lumOff val="35000"/>
                  </a:schemeClr>
                </a:solidFill>
                <a:latin typeface="+mj-ea"/>
              </a:rPr>
              <a:t>90%</a:t>
            </a:r>
            <a:endParaRPr lang="zh-CN" altLang="en-US" sz="2700" dirty="0">
              <a:solidFill>
                <a:schemeClr val="tx1">
                  <a:lumMod val="65000"/>
                  <a:lumOff val="35000"/>
                </a:schemeClr>
              </a:solidFill>
              <a:latin typeface="+mj-ea"/>
            </a:endParaRPr>
          </a:p>
        </p:txBody>
      </p:sp>
      <p:sp>
        <p:nvSpPr>
          <p:cNvPr id="282" name="文本框 49"/>
          <p:cNvSpPr txBox="1"/>
          <p:nvPr/>
        </p:nvSpPr>
        <p:spPr>
          <a:xfrm>
            <a:off x="993552" y="3431066"/>
            <a:ext cx="1421632" cy="355034"/>
          </a:xfrm>
          <a:prstGeom prst="rect">
            <a:avLst/>
          </a:prstGeom>
          <a:noFill/>
        </p:spPr>
        <p:txBody>
          <a:bodyPr wrap="square" rtlCol="0">
            <a:spAutoFit/>
          </a:bodyPr>
          <a:lstStyle/>
          <a:p>
            <a:pPr algn="ctr">
              <a:defRPr/>
            </a:pPr>
            <a:r>
              <a:rPr lang="en-US" altLang="zh-CN" sz="1705"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dirty="0">
              <a:solidFill>
                <a:schemeClr val="tx1">
                  <a:lumMod val="65000"/>
                  <a:lumOff val="35000"/>
                </a:schemeClr>
              </a:solidFill>
              <a:latin typeface="Franklin Gothic Book" panose="020B0503020102020204" pitchFamily="34" charset="0"/>
            </a:endParaRPr>
          </a:p>
        </p:txBody>
      </p:sp>
      <p:sp>
        <p:nvSpPr>
          <p:cNvPr id="283" name="矩形 282"/>
          <p:cNvSpPr/>
          <p:nvPr/>
        </p:nvSpPr>
        <p:spPr>
          <a:xfrm>
            <a:off x="1008044" y="3854410"/>
            <a:ext cx="1499608" cy="69018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cxnSp>
        <p:nvCxnSpPr>
          <p:cNvPr id="4" name="直接连接符 3"/>
          <p:cNvCxnSpPr/>
          <p:nvPr/>
        </p:nvCxnSpPr>
        <p:spPr>
          <a:xfrm>
            <a:off x="1170042" y="3746411"/>
            <a:ext cx="1143094" cy="0"/>
          </a:xfrm>
          <a:prstGeom prst="line">
            <a:avLst/>
          </a:prstGeom>
          <a:ln w="6350">
            <a:solidFill>
              <a:srgbClr val="108036"/>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84" name="文本框 49"/>
          <p:cNvSpPr txBox="1"/>
          <p:nvPr/>
        </p:nvSpPr>
        <p:spPr>
          <a:xfrm>
            <a:off x="2832693" y="3431066"/>
            <a:ext cx="1421632" cy="355034"/>
          </a:xfrm>
          <a:prstGeom prst="rect">
            <a:avLst/>
          </a:prstGeom>
          <a:noFill/>
        </p:spPr>
        <p:txBody>
          <a:bodyPr wrap="square" rtlCol="0">
            <a:spAutoFit/>
          </a:bodyPr>
          <a:lstStyle/>
          <a:p>
            <a:pPr algn="ctr">
              <a:defRPr/>
            </a:pPr>
            <a:r>
              <a:rPr lang="en-US" altLang="zh-CN" sz="1705"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dirty="0">
              <a:solidFill>
                <a:schemeClr val="tx1">
                  <a:lumMod val="65000"/>
                  <a:lumOff val="35000"/>
                </a:schemeClr>
              </a:solidFill>
              <a:latin typeface="Franklin Gothic Book" panose="020B0503020102020204" pitchFamily="34" charset="0"/>
            </a:endParaRPr>
          </a:p>
        </p:txBody>
      </p:sp>
      <p:sp>
        <p:nvSpPr>
          <p:cNvPr id="285" name="矩形 284"/>
          <p:cNvSpPr/>
          <p:nvPr/>
        </p:nvSpPr>
        <p:spPr>
          <a:xfrm>
            <a:off x="2844021" y="3854410"/>
            <a:ext cx="1511127" cy="69018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cxnSp>
        <p:nvCxnSpPr>
          <p:cNvPr id="286" name="直接连接符 285"/>
          <p:cNvCxnSpPr/>
          <p:nvPr/>
        </p:nvCxnSpPr>
        <p:spPr>
          <a:xfrm>
            <a:off x="3009184" y="3746411"/>
            <a:ext cx="1143094" cy="0"/>
          </a:xfrm>
          <a:prstGeom prst="line">
            <a:avLst/>
          </a:prstGeom>
          <a:ln w="6350">
            <a:solidFill>
              <a:srgbClr val="8CC94C"/>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87" name="文本框 49"/>
          <p:cNvSpPr txBox="1"/>
          <p:nvPr/>
        </p:nvSpPr>
        <p:spPr>
          <a:xfrm>
            <a:off x="4692506" y="3431066"/>
            <a:ext cx="1421632" cy="355034"/>
          </a:xfrm>
          <a:prstGeom prst="rect">
            <a:avLst/>
          </a:prstGeom>
          <a:noFill/>
        </p:spPr>
        <p:txBody>
          <a:bodyPr wrap="square" rtlCol="0">
            <a:spAutoFit/>
          </a:bodyPr>
          <a:lstStyle/>
          <a:p>
            <a:pPr algn="ctr">
              <a:defRPr/>
            </a:pPr>
            <a:r>
              <a:rPr lang="en-US" altLang="zh-CN" sz="1705"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dirty="0">
              <a:solidFill>
                <a:schemeClr val="tx1">
                  <a:lumMod val="65000"/>
                  <a:lumOff val="35000"/>
                </a:schemeClr>
              </a:solidFill>
              <a:latin typeface="Franklin Gothic Book" panose="020B0503020102020204" pitchFamily="34" charset="0"/>
            </a:endParaRPr>
          </a:p>
        </p:txBody>
      </p:sp>
      <p:sp>
        <p:nvSpPr>
          <p:cNvPr id="288" name="矩形 287"/>
          <p:cNvSpPr/>
          <p:nvPr/>
        </p:nvSpPr>
        <p:spPr>
          <a:xfrm>
            <a:off x="4703833" y="3854410"/>
            <a:ext cx="1511127" cy="69018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cxnSp>
        <p:nvCxnSpPr>
          <p:cNvPr id="289" name="直接连接符 288"/>
          <p:cNvCxnSpPr/>
          <p:nvPr/>
        </p:nvCxnSpPr>
        <p:spPr>
          <a:xfrm>
            <a:off x="4868996" y="3746411"/>
            <a:ext cx="1143094" cy="0"/>
          </a:xfrm>
          <a:prstGeom prst="line">
            <a:avLst/>
          </a:prstGeom>
          <a:ln w="6350">
            <a:solidFill>
              <a:srgbClr val="108036"/>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90" name="文本框 49"/>
          <p:cNvSpPr txBox="1"/>
          <p:nvPr/>
        </p:nvSpPr>
        <p:spPr>
          <a:xfrm>
            <a:off x="6632355" y="3431066"/>
            <a:ext cx="1421632" cy="355034"/>
          </a:xfrm>
          <a:prstGeom prst="rect">
            <a:avLst/>
          </a:prstGeom>
          <a:noFill/>
        </p:spPr>
        <p:txBody>
          <a:bodyPr wrap="square" rtlCol="0">
            <a:spAutoFit/>
          </a:bodyPr>
          <a:lstStyle/>
          <a:p>
            <a:pPr algn="ctr">
              <a:defRPr/>
            </a:pPr>
            <a:r>
              <a:rPr lang="en-US" altLang="zh-CN" sz="1705"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dirty="0">
              <a:solidFill>
                <a:schemeClr val="tx1">
                  <a:lumMod val="65000"/>
                  <a:lumOff val="35000"/>
                </a:schemeClr>
              </a:solidFill>
              <a:latin typeface="Franklin Gothic Book" panose="020B0503020102020204" pitchFamily="34" charset="0"/>
            </a:endParaRPr>
          </a:p>
        </p:txBody>
      </p:sp>
      <p:sp>
        <p:nvSpPr>
          <p:cNvPr id="291" name="矩形 290"/>
          <p:cNvSpPr/>
          <p:nvPr/>
        </p:nvSpPr>
        <p:spPr>
          <a:xfrm>
            <a:off x="6643683" y="3854410"/>
            <a:ext cx="1511127" cy="69018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cxnSp>
        <p:nvCxnSpPr>
          <p:cNvPr id="292" name="直接连接符 291"/>
          <p:cNvCxnSpPr/>
          <p:nvPr/>
        </p:nvCxnSpPr>
        <p:spPr>
          <a:xfrm>
            <a:off x="6808846" y="3746411"/>
            <a:ext cx="1143094" cy="0"/>
          </a:xfrm>
          <a:prstGeom prst="line">
            <a:avLst/>
          </a:prstGeom>
          <a:ln w="6350">
            <a:solidFill>
              <a:srgbClr val="8CC94C"/>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2"/>
                                        </p:tgtEl>
                                        <p:attrNameLst>
                                          <p:attrName>style.visibility</p:attrName>
                                        </p:attrNameLst>
                                      </p:cBhvr>
                                      <p:to>
                                        <p:strVal val="visible"/>
                                      </p:to>
                                    </p:set>
                                    <p:anim calcmode="lin" valueType="num">
                                      <p:cBhvr>
                                        <p:cTn id="7" dur="500" fill="hold"/>
                                        <p:tgtEl>
                                          <p:spTgt spid="262"/>
                                        </p:tgtEl>
                                        <p:attrNameLst>
                                          <p:attrName>ppt_w</p:attrName>
                                        </p:attrNameLst>
                                      </p:cBhvr>
                                      <p:tavLst>
                                        <p:tav tm="0">
                                          <p:val>
                                            <p:fltVal val="0"/>
                                          </p:val>
                                        </p:tav>
                                        <p:tav tm="100000">
                                          <p:val>
                                            <p:strVal val="#ppt_w"/>
                                          </p:val>
                                        </p:tav>
                                      </p:tavLst>
                                    </p:anim>
                                    <p:anim calcmode="lin" valueType="num">
                                      <p:cBhvr>
                                        <p:cTn id="8" dur="500" fill="hold"/>
                                        <p:tgtEl>
                                          <p:spTgt spid="262"/>
                                        </p:tgtEl>
                                        <p:attrNameLst>
                                          <p:attrName>ppt_h</p:attrName>
                                        </p:attrNameLst>
                                      </p:cBhvr>
                                      <p:tavLst>
                                        <p:tav tm="0">
                                          <p:val>
                                            <p:fltVal val="0"/>
                                          </p:val>
                                        </p:tav>
                                        <p:tav tm="100000">
                                          <p:val>
                                            <p:strVal val="#ppt_h"/>
                                          </p:val>
                                        </p:tav>
                                      </p:tavLst>
                                    </p:anim>
                                    <p:animEffect transition="in" filter="fade">
                                      <p:cBhvr>
                                        <p:cTn id="9" dur="500"/>
                                        <p:tgtEl>
                                          <p:spTgt spid="26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65"/>
                                        </p:tgtEl>
                                        <p:attrNameLst>
                                          <p:attrName>style.visibility</p:attrName>
                                        </p:attrNameLst>
                                      </p:cBhvr>
                                      <p:to>
                                        <p:strVal val="visible"/>
                                      </p:to>
                                    </p:set>
                                    <p:anim calcmode="lin" valueType="num">
                                      <p:cBhvr>
                                        <p:cTn id="13" dur="500" fill="hold"/>
                                        <p:tgtEl>
                                          <p:spTgt spid="265"/>
                                        </p:tgtEl>
                                        <p:attrNameLst>
                                          <p:attrName>ppt_w</p:attrName>
                                        </p:attrNameLst>
                                      </p:cBhvr>
                                      <p:tavLst>
                                        <p:tav tm="0">
                                          <p:val>
                                            <p:fltVal val="0"/>
                                          </p:val>
                                        </p:tav>
                                        <p:tav tm="100000">
                                          <p:val>
                                            <p:strVal val="#ppt_w"/>
                                          </p:val>
                                        </p:tav>
                                      </p:tavLst>
                                    </p:anim>
                                    <p:anim calcmode="lin" valueType="num">
                                      <p:cBhvr>
                                        <p:cTn id="14" dur="500" fill="hold"/>
                                        <p:tgtEl>
                                          <p:spTgt spid="265"/>
                                        </p:tgtEl>
                                        <p:attrNameLst>
                                          <p:attrName>ppt_h</p:attrName>
                                        </p:attrNameLst>
                                      </p:cBhvr>
                                      <p:tavLst>
                                        <p:tav tm="0">
                                          <p:val>
                                            <p:fltVal val="0"/>
                                          </p:val>
                                        </p:tav>
                                        <p:tav tm="100000">
                                          <p:val>
                                            <p:strVal val="#ppt_h"/>
                                          </p:val>
                                        </p:tav>
                                      </p:tavLst>
                                    </p:anim>
                                    <p:animEffect transition="in" filter="fade">
                                      <p:cBhvr>
                                        <p:cTn id="15" dur="500"/>
                                        <p:tgtEl>
                                          <p:spTgt spid="26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71"/>
                                        </p:tgtEl>
                                        <p:attrNameLst>
                                          <p:attrName>style.visibility</p:attrName>
                                        </p:attrNameLst>
                                      </p:cBhvr>
                                      <p:to>
                                        <p:strVal val="visible"/>
                                      </p:to>
                                    </p:set>
                                    <p:anim calcmode="lin" valueType="num">
                                      <p:cBhvr>
                                        <p:cTn id="19" dur="500" fill="hold"/>
                                        <p:tgtEl>
                                          <p:spTgt spid="271"/>
                                        </p:tgtEl>
                                        <p:attrNameLst>
                                          <p:attrName>ppt_w</p:attrName>
                                        </p:attrNameLst>
                                      </p:cBhvr>
                                      <p:tavLst>
                                        <p:tav tm="0">
                                          <p:val>
                                            <p:fltVal val="0"/>
                                          </p:val>
                                        </p:tav>
                                        <p:tav tm="100000">
                                          <p:val>
                                            <p:strVal val="#ppt_w"/>
                                          </p:val>
                                        </p:tav>
                                      </p:tavLst>
                                    </p:anim>
                                    <p:anim calcmode="lin" valueType="num">
                                      <p:cBhvr>
                                        <p:cTn id="20" dur="500" fill="hold"/>
                                        <p:tgtEl>
                                          <p:spTgt spid="271"/>
                                        </p:tgtEl>
                                        <p:attrNameLst>
                                          <p:attrName>ppt_h</p:attrName>
                                        </p:attrNameLst>
                                      </p:cBhvr>
                                      <p:tavLst>
                                        <p:tav tm="0">
                                          <p:val>
                                            <p:fltVal val="0"/>
                                          </p:val>
                                        </p:tav>
                                        <p:tav tm="100000">
                                          <p:val>
                                            <p:strVal val="#ppt_h"/>
                                          </p:val>
                                        </p:tav>
                                      </p:tavLst>
                                    </p:anim>
                                    <p:animEffect transition="in" filter="fade">
                                      <p:cBhvr>
                                        <p:cTn id="21" dur="500"/>
                                        <p:tgtEl>
                                          <p:spTgt spid="27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77"/>
                                        </p:tgtEl>
                                        <p:attrNameLst>
                                          <p:attrName>style.visibility</p:attrName>
                                        </p:attrNameLst>
                                      </p:cBhvr>
                                      <p:to>
                                        <p:strVal val="visible"/>
                                      </p:to>
                                    </p:set>
                                    <p:anim calcmode="lin" valueType="num">
                                      <p:cBhvr>
                                        <p:cTn id="25" dur="500" fill="hold"/>
                                        <p:tgtEl>
                                          <p:spTgt spid="277"/>
                                        </p:tgtEl>
                                        <p:attrNameLst>
                                          <p:attrName>ppt_w</p:attrName>
                                        </p:attrNameLst>
                                      </p:cBhvr>
                                      <p:tavLst>
                                        <p:tav tm="0">
                                          <p:val>
                                            <p:fltVal val="0"/>
                                          </p:val>
                                        </p:tav>
                                        <p:tav tm="100000">
                                          <p:val>
                                            <p:strVal val="#ppt_w"/>
                                          </p:val>
                                        </p:tav>
                                      </p:tavLst>
                                    </p:anim>
                                    <p:anim calcmode="lin" valueType="num">
                                      <p:cBhvr>
                                        <p:cTn id="26" dur="500" fill="hold"/>
                                        <p:tgtEl>
                                          <p:spTgt spid="277"/>
                                        </p:tgtEl>
                                        <p:attrNameLst>
                                          <p:attrName>ppt_h</p:attrName>
                                        </p:attrNameLst>
                                      </p:cBhvr>
                                      <p:tavLst>
                                        <p:tav tm="0">
                                          <p:val>
                                            <p:fltVal val="0"/>
                                          </p:val>
                                        </p:tav>
                                        <p:tav tm="100000">
                                          <p:val>
                                            <p:strVal val="#ppt_h"/>
                                          </p:val>
                                        </p:tav>
                                      </p:tavLst>
                                    </p:anim>
                                    <p:animEffect transition="in" filter="fade">
                                      <p:cBhvr>
                                        <p:cTn id="27" dur="500"/>
                                        <p:tgtEl>
                                          <p:spTgt spid="277"/>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259"/>
                                        </p:tgtEl>
                                        <p:attrNameLst>
                                          <p:attrName>style.visibility</p:attrName>
                                        </p:attrNameLst>
                                      </p:cBhvr>
                                      <p:to>
                                        <p:strVal val="visible"/>
                                      </p:to>
                                    </p:set>
                                    <p:anim calcmode="lin" valueType="num">
                                      <p:cBhvr>
                                        <p:cTn id="31" dur="500" fill="hold"/>
                                        <p:tgtEl>
                                          <p:spTgt spid="259"/>
                                        </p:tgtEl>
                                        <p:attrNameLst>
                                          <p:attrName>ppt_w</p:attrName>
                                        </p:attrNameLst>
                                      </p:cBhvr>
                                      <p:tavLst>
                                        <p:tav tm="0">
                                          <p:val>
                                            <p:fltVal val="0"/>
                                          </p:val>
                                        </p:tav>
                                        <p:tav tm="100000">
                                          <p:val>
                                            <p:strVal val="#ppt_w"/>
                                          </p:val>
                                        </p:tav>
                                      </p:tavLst>
                                    </p:anim>
                                    <p:anim calcmode="lin" valueType="num">
                                      <p:cBhvr>
                                        <p:cTn id="32" dur="500" fill="hold"/>
                                        <p:tgtEl>
                                          <p:spTgt spid="259"/>
                                        </p:tgtEl>
                                        <p:attrNameLst>
                                          <p:attrName>ppt_h</p:attrName>
                                        </p:attrNameLst>
                                      </p:cBhvr>
                                      <p:tavLst>
                                        <p:tav tm="0">
                                          <p:val>
                                            <p:fltVal val="0"/>
                                          </p:val>
                                        </p:tav>
                                        <p:tav tm="100000">
                                          <p:val>
                                            <p:strVal val="#ppt_h"/>
                                          </p:val>
                                        </p:tav>
                                      </p:tavLst>
                                    </p:anim>
                                    <p:animEffect transition="in" filter="fade">
                                      <p:cBhvr>
                                        <p:cTn id="33" dur="500"/>
                                        <p:tgtEl>
                                          <p:spTgt spid="259"/>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267"/>
                                        </p:tgtEl>
                                        <p:attrNameLst>
                                          <p:attrName>style.visibility</p:attrName>
                                        </p:attrNameLst>
                                      </p:cBhvr>
                                      <p:to>
                                        <p:strVal val="visible"/>
                                      </p:to>
                                    </p:set>
                                    <p:anim calcmode="lin" valueType="num">
                                      <p:cBhvr>
                                        <p:cTn id="37" dur="500" fill="hold"/>
                                        <p:tgtEl>
                                          <p:spTgt spid="267"/>
                                        </p:tgtEl>
                                        <p:attrNameLst>
                                          <p:attrName>ppt_w</p:attrName>
                                        </p:attrNameLst>
                                      </p:cBhvr>
                                      <p:tavLst>
                                        <p:tav tm="0">
                                          <p:val>
                                            <p:fltVal val="0"/>
                                          </p:val>
                                        </p:tav>
                                        <p:tav tm="100000">
                                          <p:val>
                                            <p:strVal val="#ppt_w"/>
                                          </p:val>
                                        </p:tav>
                                      </p:tavLst>
                                    </p:anim>
                                    <p:anim calcmode="lin" valueType="num">
                                      <p:cBhvr>
                                        <p:cTn id="38" dur="500" fill="hold"/>
                                        <p:tgtEl>
                                          <p:spTgt spid="267"/>
                                        </p:tgtEl>
                                        <p:attrNameLst>
                                          <p:attrName>ppt_h</p:attrName>
                                        </p:attrNameLst>
                                      </p:cBhvr>
                                      <p:tavLst>
                                        <p:tav tm="0">
                                          <p:val>
                                            <p:fltVal val="0"/>
                                          </p:val>
                                        </p:tav>
                                        <p:tav tm="100000">
                                          <p:val>
                                            <p:strVal val="#ppt_h"/>
                                          </p:val>
                                        </p:tav>
                                      </p:tavLst>
                                    </p:anim>
                                    <p:animEffect transition="in" filter="fade">
                                      <p:cBhvr>
                                        <p:cTn id="39" dur="500"/>
                                        <p:tgtEl>
                                          <p:spTgt spid="267"/>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273"/>
                                        </p:tgtEl>
                                        <p:attrNameLst>
                                          <p:attrName>style.visibility</p:attrName>
                                        </p:attrNameLst>
                                      </p:cBhvr>
                                      <p:to>
                                        <p:strVal val="visible"/>
                                      </p:to>
                                    </p:set>
                                    <p:anim calcmode="lin" valueType="num">
                                      <p:cBhvr>
                                        <p:cTn id="43" dur="500" fill="hold"/>
                                        <p:tgtEl>
                                          <p:spTgt spid="273"/>
                                        </p:tgtEl>
                                        <p:attrNameLst>
                                          <p:attrName>ppt_w</p:attrName>
                                        </p:attrNameLst>
                                      </p:cBhvr>
                                      <p:tavLst>
                                        <p:tav tm="0">
                                          <p:val>
                                            <p:fltVal val="0"/>
                                          </p:val>
                                        </p:tav>
                                        <p:tav tm="100000">
                                          <p:val>
                                            <p:strVal val="#ppt_w"/>
                                          </p:val>
                                        </p:tav>
                                      </p:tavLst>
                                    </p:anim>
                                    <p:anim calcmode="lin" valueType="num">
                                      <p:cBhvr>
                                        <p:cTn id="44" dur="500" fill="hold"/>
                                        <p:tgtEl>
                                          <p:spTgt spid="273"/>
                                        </p:tgtEl>
                                        <p:attrNameLst>
                                          <p:attrName>ppt_h</p:attrName>
                                        </p:attrNameLst>
                                      </p:cBhvr>
                                      <p:tavLst>
                                        <p:tav tm="0">
                                          <p:val>
                                            <p:fltVal val="0"/>
                                          </p:val>
                                        </p:tav>
                                        <p:tav tm="100000">
                                          <p:val>
                                            <p:strVal val="#ppt_h"/>
                                          </p:val>
                                        </p:tav>
                                      </p:tavLst>
                                    </p:anim>
                                    <p:animEffect transition="in" filter="fade">
                                      <p:cBhvr>
                                        <p:cTn id="45" dur="500"/>
                                        <p:tgtEl>
                                          <p:spTgt spid="273"/>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279"/>
                                        </p:tgtEl>
                                        <p:attrNameLst>
                                          <p:attrName>style.visibility</p:attrName>
                                        </p:attrNameLst>
                                      </p:cBhvr>
                                      <p:to>
                                        <p:strVal val="visible"/>
                                      </p:to>
                                    </p:set>
                                    <p:anim calcmode="lin" valueType="num">
                                      <p:cBhvr>
                                        <p:cTn id="49" dur="500" fill="hold"/>
                                        <p:tgtEl>
                                          <p:spTgt spid="279"/>
                                        </p:tgtEl>
                                        <p:attrNameLst>
                                          <p:attrName>ppt_w</p:attrName>
                                        </p:attrNameLst>
                                      </p:cBhvr>
                                      <p:tavLst>
                                        <p:tav tm="0">
                                          <p:val>
                                            <p:fltVal val="0"/>
                                          </p:val>
                                        </p:tav>
                                        <p:tav tm="100000">
                                          <p:val>
                                            <p:strVal val="#ppt_w"/>
                                          </p:val>
                                        </p:tav>
                                      </p:tavLst>
                                    </p:anim>
                                    <p:anim calcmode="lin" valueType="num">
                                      <p:cBhvr>
                                        <p:cTn id="50" dur="500" fill="hold"/>
                                        <p:tgtEl>
                                          <p:spTgt spid="279"/>
                                        </p:tgtEl>
                                        <p:attrNameLst>
                                          <p:attrName>ppt_h</p:attrName>
                                        </p:attrNameLst>
                                      </p:cBhvr>
                                      <p:tavLst>
                                        <p:tav tm="0">
                                          <p:val>
                                            <p:fltVal val="0"/>
                                          </p:val>
                                        </p:tav>
                                        <p:tav tm="100000">
                                          <p:val>
                                            <p:strVal val="#ppt_h"/>
                                          </p:val>
                                        </p:tav>
                                      </p:tavLst>
                                    </p:anim>
                                    <p:animEffect transition="in" filter="fade">
                                      <p:cBhvr>
                                        <p:cTn id="51" dur="500"/>
                                        <p:tgtEl>
                                          <p:spTgt spid="279"/>
                                        </p:tgtEl>
                                      </p:cBhvr>
                                    </p:animEffect>
                                  </p:childTnLst>
                                </p:cTn>
                              </p:par>
                            </p:childTnLst>
                          </p:cTn>
                        </p:par>
                        <p:par>
                          <p:cTn id="52" fill="hold">
                            <p:stCondLst>
                              <p:cond delay="4000"/>
                            </p:stCondLst>
                            <p:childTnLst>
                              <p:par>
                                <p:cTn id="53" presetID="22" presetClass="entr" presetSubtype="4" fill="hold" grpId="0" nodeType="afterEffect">
                                  <p:stCondLst>
                                    <p:cond delay="0"/>
                                  </p:stCondLst>
                                  <p:childTnLst>
                                    <p:set>
                                      <p:cBhvr>
                                        <p:cTn id="54" dur="1" fill="hold">
                                          <p:stCondLst>
                                            <p:cond delay="0"/>
                                          </p:stCondLst>
                                        </p:cTn>
                                        <p:tgtEl>
                                          <p:spTgt spid="263"/>
                                        </p:tgtEl>
                                        <p:attrNameLst>
                                          <p:attrName>style.visibility</p:attrName>
                                        </p:attrNameLst>
                                      </p:cBhvr>
                                      <p:to>
                                        <p:strVal val="visible"/>
                                      </p:to>
                                    </p:set>
                                    <p:animEffect transition="in" filter="wipe(down)">
                                      <p:cBhvr>
                                        <p:cTn id="55" dur="500"/>
                                        <p:tgtEl>
                                          <p:spTgt spid="263"/>
                                        </p:tgtEl>
                                      </p:cBhvr>
                                    </p:animEffect>
                                  </p:childTnLst>
                                </p:cTn>
                              </p:par>
                            </p:childTnLst>
                          </p:cTn>
                        </p:par>
                        <p:par>
                          <p:cTn id="56" fill="hold">
                            <p:stCondLst>
                              <p:cond delay="4500"/>
                            </p:stCondLst>
                            <p:childTnLst>
                              <p:par>
                                <p:cTn id="57" presetID="22" presetClass="entr" presetSubtype="4" fill="hold" grpId="0" nodeType="afterEffect">
                                  <p:stCondLst>
                                    <p:cond delay="0"/>
                                  </p:stCondLst>
                                  <p:childTnLst>
                                    <p:set>
                                      <p:cBhvr>
                                        <p:cTn id="58" dur="1" fill="hold">
                                          <p:stCondLst>
                                            <p:cond delay="0"/>
                                          </p:stCondLst>
                                        </p:cTn>
                                        <p:tgtEl>
                                          <p:spTgt spid="266"/>
                                        </p:tgtEl>
                                        <p:attrNameLst>
                                          <p:attrName>style.visibility</p:attrName>
                                        </p:attrNameLst>
                                      </p:cBhvr>
                                      <p:to>
                                        <p:strVal val="visible"/>
                                      </p:to>
                                    </p:set>
                                    <p:animEffect transition="in" filter="wipe(down)">
                                      <p:cBhvr>
                                        <p:cTn id="59" dur="500"/>
                                        <p:tgtEl>
                                          <p:spTgt spid="266"/>
                                        </p:tgtEl>
                                      </p:cBhvr>
                                    </p:animEffect>
                                  </p:childTnLst>
                                </p:cTn>
                              </p:par>
                            </p:childTnLst>
                          </p:cTn>
                        </p:par>
                        <p:par>
                          <p:cTn id="60" fill="hold">
                            <p:stCondLst>
                              <p:cond delay="5000"/>
                            </p:stCondLst>
                            <p:childTnLst>
                              <p:par>
                                <p:cTn id="61" presetID="22" presetClass="entr" presetSubtype="4" fill="hold" grpId="0" nodeType="afterEffect">
                                  <p:stCondLst>
                                    <p:cond delay="0"/>
                                  </p:stCondLst>
                                  <p:childTnLst>
                                    <p:set>
                                      <p:cBhvr>
                                        <p:cTn id="62" dur="1" fill="hold">
                                          <p:stCondLst>
                                            <p:cond delay="0"/>
                                          </p:stCondLst>
                                        </p:cTn>
                                        <p:tgtEl>
                                          <p:spTgt spid="272"/>
                                        </p:tgtEl>
                                        <p:attrNameLst>
                                          <p:attrName>style.visibility</p:attrName>
                                        </p:attrNameLst>
                                      </p:cBhvr>
                                      <p:to>
                                        <p:strVal val="visible"/>
                                      </p:to>
                                    </p:set>
                                    <p:animEffect transition="in" filter="wipe(down)">
                                      <p:cBhvr>
                                        <p:cTn id="63" dur="500"/>
                                        <p:tgtEl>
                                          <p:spTgt spid="272"/>
                                        </p:tgtEl>
                                      </p:cBhvr>
                                    </p:animEffect>
                                  </p:childTnLst>
                                </p:cTn>
                              </p:par>
                            </p:childTnLst>
                          </p:cTn>
                        </p:par>
                        <p:par>
                          <p:cTn id="64" fill="hold">
                            <p:stCondLst>
                              <p:cond delay="5500"/>
                            </p:stCondLst>
                            <p:childTnLst>
                              <p:par>
                                <p:cTn id="65" presetID="22" presetClass="entr" presetSubtype="4" fill="hold" grpId="0" nodeType="afterEffect">
                                  <p:stCondLst>
                                    <p:cond delay="0"/>
                                  </p:stCondLst>
                                  <p:childTnLst>
                                    <p:set>
                                      <p:cBhvr>
                                        <p:cTn id="66" dur="1" fill="hold">
                                          <p:stCondLst>
                                            <p:cond delay="0"/>
                                          </p:stCondLst>
                                        </p:cTn>
                                        <p:tgtEl>
                                          <p:spTgt spid="278"/>
                                        </p:tgtEl>
                                        <p:attrNameLst>
                                          <p:attrName>style.visibility</p:attrName>
                                        </p:attrNameLst>
                                      </p:cBhvr>
                                      <p:to>
                                        <p:strVal val="visible"/>
                                      </p:to>
                                    </p:set>
                                    <p:animEffect transition="in" filter="wipe(down)">
                                      <p:cBhvr>
                                        <p:cTn id="67" dur="500"/>
                                        <p:tgtEl>
                                          <p:spTgt spid="278"/>
                                        </p:tgtEl>
                                      </p:cBhvr>
                                    </p:animEffect>
                                  </p:childTnLst>
                                </p:cTn>
                              </p:par>
                            </p:childTnLst>
                          </p:cTn>
                        </p:par>
                        <p:par>
                          <p:cTn id="68" fill="hold">
                            <p:stCondLst>
                              <p:cond delay="6000"/>
                            </p:stCondLst>
                            <p:childTnLst>
                              <p:par>
                                <p:cTn id="69" presetID="31" presetClass="entr" presetSubtype="0" fill="hold" grpId="0" nodeType="afterEffect">
                                  <p:stCondLst>
                                    <p:cond delay="0"/>
                                  </p:stCondLst>
                                  <p:childTnLst>
                                    <p:set>
                                      <p:cBhvr>
                                        <p:cTn id="70" dur="1" fill="hold">
                                          <p:stCondLst>
                                            <p:cond delay="0"/>
                                          </p:stCondLst>
                                        </p:cTn>
                                        <p:tgtEl>
                                          <p:spTgt spid="261"/>
                                        </p:tgtEl>
                                        <p:attrNameLst>
                                          <p:attrName>style.visibility</p:attrName>
                                        </p:attrNameLst>
                                      </p:cBhvr>
                                      <p:to>
                                        <p:strVal val="visible"/>
                                      </p:to>
                                    </p:set>
                                    <p:anim calcmode="lin" valueType="num">
                                      <p:cBhvr>
                                        <p:cTn id="71" dur="1000" fill="hold"/>
                                        <p:tgtEl>
                                          <p:spTgt spid="261"/>
                                        </p:tgtEl>
                                        <p:attrNameLst>
                                          <p:attrName>ppt_w</p:attrName>
                                        </p:attrNameLst>
                                      </p:cBhvr>
                                      <p:tavLst>
                                        <p:tav tm="0">
                                          <p:val>
                                            <p:fltVal val="0"/>
                                          </p:val>
                                        </p:tav>
                                        <p:tav tm="100000">
                                          <p:val>
                                            <p:strVal val="#ppt_w"/>
                                          </p:val>
                                        </p:tav>
                                      </p:tavLst>
                                    </p:anim>
                                    <p:anim calcmode="lin" valueType="num">
                                      <p:cBhvr>
                                        <p:cTn id="72" dur="1000" fill="hold"/>
                                        <p:tgtEl>
                                          <p:spTgt spid="261"/>
                                        </p:tgtEl>
                                        <p:attrNameLst>
                                          <p:attrName>ppt_h</p:attrName>
                                        </p:attrNameLst>
                                      </p:cBhvr>
                                      <p:tavLst>
                                        <p:tav tm="0">
                                          <p:val>
                                            <p:fltVal val="0"/>
                                          </p:val>
                                        </p:tav>
                                        <p:tav tm="100000">
                                          <p:val>
                                            <p:strVal val="#ppt_h"/>
                                          </p:val>
                                        </p:tav>
                                      </p:tavLst>
                                    </p:anim>
                                    <p:anim calcmode="lin" valueType="num">
                                      <p:cBhvr>
                                        <p:cTn id="73" dur="1000" fill="hold"/>
                                        <p:tgtEl>
                                          <p:spTgt spid="261"/>
                                        </p:tgtEl>
                                        <p:attrNameLst>
                                          <p:attrName>style.rotation</p:attrName>
                                        </p:attrNameLst>
                                      </p:cBhvr>
                                      <p:tavLst>
                                        <p:tav tm="0">
                                          <p:val>
                                            <p:fltVal val="90"/>
                                          </p:val>
                                        </p:tav>
                                        <p:tav tm="100000">
                                          <p:val>
                                            <p:fltVal val="0"/>
                                          </p:val>
                                        </p:tav>
                                      </p:tavLst>
                                    </p:anim>
                                    <p:animEffect transition="in" filter="fade">
                                      <p:cBhvr>
                                        <p:cTn id="74" dur="1000"/>
                                        <p:tgtEl>
                                          <p:spTgt spid="261"/>
                                        </p:tgtEl>
                                      </p:cBhvr>
                                    </p:animEffect>
                                  </p:childTnLst>
                                </p:cTn>
                              </p:par>
                            </p:childTnLst>
                          </p:cTn>
                        </p:par>
                        <p:par>
                          <p:cTn id="75" fill="hold">
                            <p:stCondLst>
                              <p:cond delay="7000"/>
                            </p:stCondLst>
                            <p:childTnLst>
                              <p:par>
                                <p:cTn id="76" presetID="31" presetClass="entr" presetSubtype="0" fill="hold" grpId="0" nodeType="afterEffect">
                                  <p:stCondLst>
                                    <p:cond delay="0"/>
                                  </p:stCondLst>
                                  <p:childTnLst>
                                    <p:set>
                                      <p:cBhvr>
                                        <p:cTn id="77" dur="1" fill="hold">
                                          <p:stCondLst>
                                            <p:cond delay="0"/>
                                          </p:stCondLst>
                                        </p:cTn>
                                        <p:tgtEl>
                                          <p:spTgt spid="269"/>
                                        </p:tgtEl>
                                        <p:attrNameLst>
                                          <p:attrName>style.visibility</p:attrName>
                                        </p:attrNameLst>
                                      </p:cBhvr>
                                      <p:to>
                                        <p:strVal val="visible"/>
                                      </p:to>
                                    </p:set>
                                    <p:anim calcmode="lin" valueType="num">
                                      <p:cBhvr>
                                        <p:cTn id="78" dur="1000" fill="hold"/>
                                        <p:tgtEl>
                                          <p:spTgt spid="269"/>
                                        </p:tgtEl>
                                        <p:attrNameLst>
                                          <p:attrName>ppt_w</p:attrName>
                                        </p:attrNameLst>
                                      </p:cBhvr>
                                      <p:tavLst>
                                        <p:tav tm="0">
                                          <p:val>
                                            <p:fltVal val="0"/>
                                          </p:val>
                                        </p:tav>
                                        <p:tav tm="100000">
                                          <p:val>
                                            <p:strVal val="#ppt_w"/>
                                          </p:val>
                                        </p:tav>
                                      </p:tavLst>
                                    </p:anim>
                                    <p:anim calcmode="lin" valueType="num">
                                      <p:cBhvr>
                                        <p:cTn id="79" dur="1000" fill="hold"/>
                                        <p:tgtEl>
                                          <p:spTgt spid="269"/>
                                        </p:tgtEl>
                                        <p:attrNameLst>
                                          <p:attrName>ppt_h</p:attrName>
                                        </p:attrNameLst>
                                      </p:cBhvr>
                                      <p:tavLst>
                                        <p:tav tm="0">
                                          <p:val>
                                            <p:fltVal val="0"/>
                                          </p:val>
                                        </p:tav>
                                        <p:tav tm="100000">
                                          <p:val>
                                            <p:strVal val="#ppt_h"/>
                                          </p:val>
                                        </p:tav>
                                      </p:tavLst>
                                    </p:anim>
                                    <p:anim calcmode="lin" valueType="num">
                                      <p:cBhvr>
                                        <p:cTn id="80" dur="1000" fill="hold"/>
                                        <p:tgtEl>
                                          <p:spTgt spid="269"/>
                                        </p:tgtEl>
                                        <p:attrNameLst>
                                          <p:attrName>style.rotation</p:attrName>
                                        </p:attrNameLst>
                                      </p:cBhvr>
                                      <p:tavLst>
                                        <p:tav tm="0">
                                          <p:val>
                                            <p:fltVal val="90"/>
                                          </p:val>
                                        </p:tav>
                                        <p:tav tm="100000">
                                          <p:val>
                                            <p:fltVal val="0"/>
                                          </p:val>
                                        </p:tav>
                                      </p:tavLst>
                                    </p:anim>
                                    <p:animEffect transition="in" filter="fade">
                                      <p:cBhvr>
                                        <p:cTn id="81" dur="1000"/>
                                        <p:tgtEl>
                                          <p:spTgt spid="269"/>
                                        </p:tgtEl>
                                      </p:cBhvr>
                                    </p:animEffect>
                                  </p:childTnLst>
                                </p:cTn>
                              </p:par>
                            </p:childTnLst>
                          </p:cTn>
                        </p:par>
                        <p:par>
                          <p:cTn id="82" fill="hold">
                            <p:stCondLst>
                              <p:cond delay="8000"/>
                            </p:stCondLst>
                            <p:childTnLst>
                              <p:par>
                                <p:cTn id="83" presetID="31" presetClass="entr" presetSubtype="0" fill="hold" grpId="0" nodeType="afterEffect">
                                  <p:stCondLst>
                                    <p:cond delay="0"/>
                                  </p:stCondLst>
                                  <p:childTnLst>
                                    <p:set>
                                      <p:cBhvr>
                                        <p:cTn id="84" dur="1" fill="hold">
                                          <p:stCondLst>
                                            <p:cond delay="0"/>
                                          </p:stCondLst>
                                        </p:cTn>
                                        <p:tgtEl>
                                          <p:spTgt spid="275"/>
                                        </p:tgtEl>
                                        <p:attrNameLst>
                                          <p:attrName>style.visibility</p:attrName>
                                        </p:attrNameLst>
                                      </p:cBhvr>
                                      <p:to>
                                        <p:strVal val="visible"/>
                                      </p:to>
                                    </p:set>
                                    <p:anim calcmode="lin" valueType="num">
                                      <p:cBhvr>
                                        <p:cTn id="85" dur="1000" fill="hold"/>
                                        <p:tgtEl>
                                          <p:spTgt spid="275"/>
                                        </p:tgtEl>
                                        <p:attrNameLst>
                                          <p:attrName>ppt_w</p:attrName>
                                        </p:attrNameLst>
                                      </p:cBhvr>
                                      <p:tavLst>
                                        <p:tav tm="0">
                                          <p:val>
                                            <p:fltVal val="0"/>
                                          </p:val>
                                        </p:tav>
                                        <p:tav tm="100000">
                                          <p:val>
                                            <p:strVal val="#ppt_w"/>
                                          </p:val>
                                        </p:tav>
                                      </p:tavLst>
                                    </p:anim>
                                    <p:anim calcmode="lin" valueType="num">
                                      <p:cBhvr>
                                        <p:cTn id="86" dur="1000" fill="hold"/>
                                        <p:tgtEl>
                                          <p:spTgt spid="275"/>
                                        </p:tgtEl>
                                        <p:attrNameLst>
                                          <p:attrName>ppt_h</p:attrName>
                                        </p:attrNameLst>
                                      </p:cBhvr>
                                      <p:tavLst>
                                        <p:tav tm="0">
                                          <p:val>
                                            <p:fltVal val="0"/>
                                          </p:val>
                                        </p:tav>
                                        <p:tav tm="100000">
                                          <p:val>
                                            <p:strVal val="#ppt_h"/>
                                          </p:val>
                                        </p:tav>
                                      </p:tavLst>
                                    </p:anim>
                                    <p:anim calcmode="lin" valueType="num">
                                      <p:cBhvr>
                                        <p:cTn id="87" dur="1000" fill="hold"/>
                                        <p:tgtEl>
                                          <p:spTgt spid="275"/>
                                        </p:tgtEl>
                                        <p:attrNameLst>
                                          <p:attrName>style.rotation</p:attrName>
                                        </p:attrNameLst>
                                      </p:cBhvr>
                                      <p:tavLst>
                                        <p:tav tm="0">
                                          <p:val>
                                            <p:fltVal val="90"/>
                                          </p:val>
                                        </p:tav>
                                        <p:tav tm="100000">
                                          <p:val>
                                            <p:fltVal val="0"/>
                                          </p:val>
                                        </p:tav>
                                      </p:tavLst>
                                    </p:anim>
                                    <p:animEffect transition="in" filter="fade">
                                      <p:cBhvr>
                                        <p:cTn id="88" dur="1000"/>
                                        <p:tgtEl>
                                          <p:spTgt spid="275"/>
                                        </p:tgtEl>
                                      </p:cBhvr>
                                    </p:animEffect>
                                  </p:childTnLst>
                                </p:cTn>
                              </p:par>
                            </p:childTnLst>
                          </p:cTn>
                        </p:par>
                        <p:par>
                          <p:cTn id="89" fill="hold">
                            <p:stCondLst>
                              <p:cond delay="9000"/>
                            </p:stCondLst>
                            <p:childTnLst>
                              <p:par>
                                <p:cTn id="90" presetID="31" presetClass="entr" presetSubtype="0" fill="hold" grpId="0" nodeType="afterEffect">
                                  <p:stCondLst>
                                    <p:cond delay="0"/>
                                  </p:stCondLst>
                                  <p:childTnLst>
                                    <p:set>
                                      <p:cBhvr>
                                        <p:cTn id="91" dur="1" fill="hold">
                                          <p:stCondLst>
                                            <p:cond delay="0"/>
                                          </p:stCondLst>
                                        </p:cTn>
                                        <p:tgtEl>
                                          <p:spTgt spid="281"/>
                                        </p:tgtEl>
                                        <p:attrNameLst>
                                          <p:attrName>style.visibility</p:attrName>
                                        </p:attrNameLst>
                                      </p:cBhvr>
                                      <p:to>
                                        <p:strVal val="visible"/>
                                      </p:to>
                                    </p:set>
                                    <p:anim calcmode="lin" valueType="num">
                                      <p:cBhvr>
                                        <p:cTn id="92" dur="1000" fill="hold"/>
                                        <p:tgtEl>
                                          <p:spTgt spid="281"/>
                                        </p:tgtEl>
                                        <p:attrNameLst>
                                          <p:attrName>ppt_w</p:attrName>
                                        </p:attrNameLst>
                                      </p:cBhvr>
                                      <p:tavLst>
                                        <p:tav tm="0">
                                          <p:val>
                                            <p:fltVal val="0"/>
                                          </p:val>
                                        </p:tav>
                                        <p:tav tm="100000">
                                          <p:val>
                                            <p:strVal val="#ppt_w"/>
                                          </p:val>
                                        </p:tav>
                                      </p:tavLst>
                                    </p:anim>
                                    <p:anim calcmode="lin" valueType="num">
                                      <p:cBhvr>
                                        <p:cTn id="93" dur="1000" fill="hold"/>
                                        <p:tgtEl>
                                          <p:spTgt spid="281"/>
                                        </p:tgtEl>
                                        <p:attrNameLst>
                                          <p:attrName>ppt_h</p:attrName>
                                        </p:attrNameLst>
                                      </p:cBhvr>
                                      <p:tavLst>
                                        <p:tav tm="0">
                                          <p:val>
                                            <p:fltVal val="0"/>
                                          </p:val>
                                        </p:tav>
                                        <p:tav tm="100000">
                                          <p:val>
                                            <p:strVal val="#ppt_h"/>
                                          </p:val>
                                        </p:tav>
                                      </p:tavLst>
                                    </p:anim>
                                    <p:anim calcmode="lin" valueType="num">
                                      <p:cBhvr>
                                        <p:cTn id="94" dur="1000" fill="hold"/>
                                        <p:tgtEl>
                                          <p:spTgt spid="281"/>
                                        </p:tgtEl>
                                        <p:attrNameLst>
                                          <p:attrName>style.rotation</p:attrName>
                                        </p:attrNameLst>
                                      </p:cBhvr>
                                      <p:tavLst>
                                        <p:tav tm="0">
                                          <p:val>
                                            <p:fltVal val="90"/>
                                          </p:val>
                                        </p:tav>
                                        <p:tav tm="100000">
                                          <p:val>
                                            <p:fltVal val="0"/>
                                          </p:val>
                                        </p:tav>
                                      </p:tavLst>
                                    </p:anim>
                                    <p:animEffect transition="in" filter="fade">
                                      <p:cBhvr>
                                        <p:cTn id="95" dur="1000"/>
                                        <p:tgtEl>
                                          <p:spTgt spid="281"/>
                                        </p:tgtEl>
                                      </p:cBhvr>
                                    </p:animEffect>
                                  </p:childTnLst>
                                </p:cTn>
                              </p:par>
                            </p:childTnLst>
                          </p:cTn>
                        </p:par>
                        <p:par>
                          <p:cTn id="96" fill="hold">
                            <p:stCondLst>
                              <p:cond delay="10000"/>
                            </p:stCondLst>
                            <p:childTnLst>
                              <p:par>
                                <p:cTn id="97" presetID="16" presetClass="entr" presetSubtype="21" fill="hold" grpId="0" nodeType="afterEffect">
                                  <p:stCondLst>
                                    <p:cond delay="0"/>
                                  </p:stCondLst>
                                  <p:childTnLst>
                                    <p:set>
                                      <p:cBhvr>
                                        <p:cTn id="98" dur="1" fill="hold">
                                          <p:stCondLst>
                                            <p:cond delay="0"/>
                                          </p:stCondLst>
                                        </p:cTn>
                                        <p:tgtEl>
                                          <p:spTgt spid="282"/>
                                        </p:tgtEl>
                                        <p:attrNameLst>
                                          <p:attrName>style.visibility</p:attrName>
                                        </p:attrNameLst>
                                      </p:cBhvr>
                                      <p:to>
                                        <p:strVal val="visible"/>
                                      </p:to>
                                    </p:set>
                                    <p:animEffect transition="in" filter="barn(inVertical)">
                                      <p:cBhvr>
                                        <p:cTn id="99" dur="500"/>
                                        <p:tgtEl>
                                          <p:spTgt spid="282"/>
                                        </p:tgtEl>
                                      </p:cBhvr>
                                    </p:animEffect>
                                  </p:childTnLst>
                                </p:cTn>
                              </p:par>
                            </p:childTnLst>
                          </p:cTn>
                        </p:par>
                        <p:par>
                          <p:cTn id="100" fill="hold">
                            <p:stCondLst>
                              <p:cond delay="10500"/>
                            </p:stCondLst>
                            <p:childTnLst>
                              <p:par>
                                <p:cTn id="101" presetID="16" presetClass="entr" presetSubtype="21" fill="hold" nodeType="afterEffect">
                                  <p:stCondLst>
                                    <p:cond delay="0"/>
                                  </p:stCondLst>
                                  <p:childTnLst>
                                    <p:set>
                                      <p:cBhvr>
                                        <p:cTn id="102" dur="1" fill="hold">
                                          <p:stCondLst>
                                            <p:cond delay="0"/>
                                          </p:stCondLst>
                                        </p:cTn>
                                        <p:tgtEl>
                                          <p:spTgt spid="4"/>
                                        </p:tgtEl>
                                        <p:attrNameLst>
                                          <p:attrName>style.visibility</p:attrName>
                                        </p:attrNameLst>
                                      </p:cBhvr>
                                      <p:to>
                                        <p:strVal val="visible"/>
                                      </p:to>
                                    </p:set>
                                    <p:animEffect transition="in" filter="barn(inVertical)">
                                      <p:cBhvr>
                                        <p:cTn id="103" dur="500"/>
                                        <p:tgtEl>
                                          <p:spTgt spid="4"/>
                                        </p:tgtEl>
                                      </p:cBhvr>
                                    </p:animEffect>
                                  </p:childTnLst>
                                </p:cTn>
                              </p:par>
                            </p:childTnLst>
                          </p:cTn>
                        </p:par>
                        <p:par>
                          <p:cTn id="104" fill="hold">
                            <p:stCondLst>
                              <p:cond delay="11000"/>
                            </p:stCondLst>
                            <p:childTnLst>
                              <p:par>
                                <p:cTn id="105" presetID="16" presetClass="entr" presetSubtype="21" fill="hold" grpId="0" nodeType="afterEffect">
                                  <p:stCondLst>
                                    <p:cond delay="0"/>
                                  </p:stCondLst>
                                  <p:childTnLst>
                                    <p:set>
                                      <p:cBhvr>
                                        <p:cTn id="106" dur="1" fill="hold">
                                          <p:stCondLst>
                                            <p:cond delay="0"/>
                                          </p:stCondLst>
                                        </p:cTn>
                                        <p:tgtEl>
                                          <p:spTgt spid="283"/>
                                        </p:tgtEl>
                                        <p:attrNameLst>
                                          <p:attrName>style.visibility</p:attrName>
                                        </p:attrNameLst>
                                      </p:cBhvr>
                                      <p:to>
                                        <p:strVal val="visible"/>
                                      </p:to>
                                    </p:set>
                                    <p:animEffect transition="in" filter="barn(inVertical)">
                                      <p:cBhvr>
                                        <p:cTn id="107" dur="500"/>
                                        <p:tgtEl>
                                          <p:spTgt spid="283"/>
                                        </p:tgtEl>
                                      </p:cBhvr>
                                    </p:animEffect>
                                  </p:childTnLst>
                                </p:cTn>
                              </p:par>
                            </p:childTnLst>
                          </p:cTn>
                        </p:par>
                        <p:par>
                          <p:cTn id="108" fill="hold">
                            <p:stCondLst>
                              <p:cond delay="11500"/>
                            </p:stCondLst>
                            <p:childTnLst>
                              <p:par>
                                <p:cTn id="109" presetID="16" presetClass="entr" presetSubtype="21" fill="hold" grpId="0" nodeType="afterEffect">
                                  <p:stCondLst>
                                    <p:cond delay="0"/>
                                  </p:stCondLst>
                                  <p:childTnLst>
                                    <p:set>
                                      <p:cBhvr>
                                        <p:cTn id="110" dur="1" fill="hold">
                                          <p:stCondLst>
                                            <p:cond delay="0"/>
                                          </p:stCondLst>
                                        </p:cTn>
                                        <p:tgtEl>
                                          <p:spTgt spid="284"/>
                                        </p:tgtEl>
                                        <p:attrNameLst>
                                          <p:attrName>style.visibility</p:attrName>
                                        </p:attrNameLst>
                                      </p:cBhvr>
                                      <p:to>
                                        <p:strVal val="visible"/>
                                      </p:to>
                                    </p:set>
                                    <p:animEffect transition="in" filter="barn(inVertical)">
                                      <p:cBhvr>
                                        <p:cTn id="111" dur="500"/>
                                        <p:tgtEl>
                                          <p:spTgt spid="284"/>
                                        </p:tgtEl>
                                      </p:cBhvr>
                                    </p:animEffect>
                                  </p:childTnLst>
                                </p:cTn>
                              </p:par>
                            </p:childTnLst>
                          </p:cTn>
                        </p:par>
                        <p:par>
                          <p:cTn id="112" fill="hold">
                            <p:stCondLst>
                              <p:cond delay="12000"/>
                            </p:stCondLst>
                            <p:childTnLst>
                              <p:par>
                                <p:cTn id="113" presetID="16" presetClass="entr" presetSubtype="21" fill="hold" nodeType="afterEffect">
                                  <p:stCondLst>
                                    <p:cond delay="0"/>
                                  </p:stCondLst>
                                  <p:childTnLst>
                                    <p:set>
                                      <p:cBhvr>
                                        <p:cTn id="114" dur="1" fill="hold">
                                          <p:stCondLst>
                                            <p:cond delay="0"/>
                                          </p:stCondLst>
                                        </p:cTn>
                                        <p:tgtEl>
                                          <p:spTgt spid="286"/>
                                        </p:tgtEl>
                                        <p:attrNameLst>
                                          <p:attrName>style.visibility</p:attrName>
                                        </p:attrNameLst>
                                      </p:cBhvr>
                                      <p:to>
                                        <p:strVal val="visible"/>
                                      </p:to>
                                    </p:set>
                                    <p:animEffect transition="in" filter="barn(inVertical)">
                                      <p:cBhvr>
                                        <p:cTn id="115" dur="500"/>
                                        <p:tgtEl>
                                          <p:spTgt spid="286"/>
                                        </p:tgtEl>
                                      </p:cBhvr>
                                    </p:animEffect>
                                  </p:childTnLst>
                                </p:cTn>
                              </p:par>
                            </p:childTnLst>
                          </p:cTn>
                        </p:par>
                        <p:par>
                          <p:cTn id="116" fill="hold">
                            <p:stCondLst>
                              <p:cond delay="12500"/>
                            </p:stCondLst>
                            <p:childTnLst>
                              <p:par>
                                <p:cTn id="117" presetID="16" presetClass="entr" presetSubtype="21" fill="hold" grpId="0" nodeType="afterEffect">
                                  <p:stCondLst>
                                    <p:cond delay="0"/>
                                  </p:stCondLst>
                                  <p:childTnLst>
                                    <p:set>
                                      <p:cBhvr>
                                        <p:cTn id="118" dur="1" fill="hold">
                                          <p:stCondLst>
                                            <p:cond delay="0"/>
                                          </p:stCondLst>
                                        </p:cTn>
                                        <p:tgtEl>
                                          <p:spTgt spid="285"/>
                                        </p:tgtEl>
                                        <p:attrNameLst>
                                          <p:attrName>style.visibility</p:attrName>
                                        </p:attrNameLst>
                                      </p:cBhvr>
                                      <p:to>
                                        <p:strVal val="visible"/>
                                      </p:to>
                                    </p:set>
                                    <p:animEffect transition="in" filter="barn(inVertical)">
                                      <p:cBhvr>
                                        <p:cTn id="119" dur="500"/>
                                        <p:tgtEl>
                                          <p:spTgt spid="285"/>
                                        </p:tgtEl>
                                      </p:cBhvr>
                                    </p:animEffect>
                                  </p:childTnLst>
                                </p:cTn>
                              </p:par>
                            </p:childTnLst>
                          </p:cTn>
                        </p:par>
                        <p:par>
                          <p:cTn id="120" fill="hold">
                            <p:stCondLst>
                              <p:cond delay="13000"/>
                            </p:stCondLst>
                            <p:childTnLst>
                              <p:par>
                                <p:cTn id="121" presetID="16" presetClass="entr" presetSubtype="21" fill="hold" grpId="0" nodeType="afterEffect">
                                  <p:stCondLst>
                                    <p:cond delay="0"/>
                                  </p:stCondLst>
                                  <p:childTnLst>
                                    <p:set>
                                      <p:cBhvr>
                                        <p:cTn id="122" dur="1" fill="hold">
                                          <p:stCondLst>
                                            <p:cond delay="0"/>
                                          </p:stCondLst>
                                        </p:cTn>
                                        <p:tgtEl>
                                          <p:spTgt spid="287"/>
                                        </p:tgtEl>
                                        <p:attrNameLst>
                                          <p:attrName>style.visibility</p:attrName>
                                        </p:attrNameLst>
                                      </p:cBhvr>
                                      <p:to>
                                        <p:strVal val="visible"/>
                                      </p:to>
                                    </p:set>
                                    <p:animEffect transition="in" filter="barn(inVertical)">
                                      <p:cBhvr>
                                        <p:cTn id="123" dur="500"/>
                                        <p:tgtEl>
                                          <p:spTgt spid="287"/>
                                        </p:tgtEl>
                                      </p:cBhvr>
                                    </p:animEffect>
                                  </p:childTnLst>
                                </p:cTn>
                              </p:par>
                            </p:childTnLst>
                          </p:cTn>
                        </p:par>
                        <p:par>
                          <p:cTn id="124" fill="hold">
                            <p:stCondLst>
                              <p:cond delay="13500"/>
                            </p:stCondLst>
                            <p:childTnLst>
                              <p:par>
                                <p:cTn id="125" presetID="16" presetClass="entr" presetSubtype="21" fill="hold" nodeType="afterEffect">
                                  <p:stCondLst>
                                    <p:cond delay="0"/>
                                  </p:stCondLst>
                                  <p:childTnLst>
                                    <p:set>
                                      <p:cBhvr>
                                        <p:cTn id="126" dur="1" fill="hold">
                                          <p:stCondLst>
                                            <p:cond delay="0"/>
                                          </p:stCondLst>
                                        </p:cTn>
                                        <p:tgtEl>
                                          <p:spTgt spid="289"/>
                                        </p:tgtEl>
                                        <p:attrNameLst>
                                          <p:attrName>style.visibility</p:attrName>
                                        </p:attrNameLst>
                                      </p:cBhvr>
                                      <p:to>
                                        <p:strVal val="visible"/>
                                      </p:to>
                                    </p:set>
                                    <p:animEffect transition="in" filter="barn(inVertical)">
                                      <p:cBhvr>
                                        <p:cTn id="127" dur="500"/>
                                        <p:tgtEl>
                                          <p:spTgt spid="289"/>
                                        </p:tgtEl>
                                      </p:cBhvr>
                                    </p:animEffect>
                                  </p:childTnLst>
                                </p:cTn>
                              </p:par>
                            </p:childTnLst>
                          </p:cTn>
                        </p:par>
                        <p:par>
                          <p:cTn id="128" fill="hold">
                            <p:stCondLst>
                              <p:cond delay="14000"/>
                            </p:stCondLst>
                            <p:childTnLst>
                              <p:par>
                                <p:cTn id="129" presetID="16" presetClass="entr" presetSubtype="21" fill="hold" grpId="0" nodeType="afterEffect">
                                  <p:stCondLst>
                                    <p:cond delay="0"/>
                                  </p:stCondLst>
                                  <p:childTnLst>
                                    <p:set>
                                      <p:cBhvr>
                                        <p:cTn id="130" dur="1" fill="hold">
                                          <p:stCondLst>
                                            <p:cond delay="0"/>
                                          </p:stCondLst>
                                        </p:cTn>
                                        <p:tgtEl>
                                          <p:spTgt spid="288"/>
                                        </p:tgtEl>
                                        <p:attrNameLst>
                                          <p:attrName>style.visibility</p:attrName>
                                        </p:attrNameLst>
                                      </p:cBhvr>
                                      <p:to>
                                        <p:strVal val="visible"/>
                                      </p:to>
                                    </p:set>
                                    <p:animEffect transition="in" filter="barn(inVertical)">
                                      <p:cBhvr>
                                        <p:cTn id="131" dur="500"/>
                                        <p:tgtEl>
                                          <p:spTgt spid="288"/>
                                        </p:tgtEl>
                                      </p:cBhvr>
                                    </p:animEffect>
                                  </p:childTnLst>
                                </p:cTn>
                              </p:par>
                            </p:childTnLst>
                          </p:cTn>
                        </p:par>
                        <p:par>
                          <p:cTn id="132" fill="hold">
                            <p:stCondLst>
                              <p:cond delay="14500"/>
                            </p:stCondLst>
                            <p:childTnLst>
                              <p:par>
                                <p:cTn id="133" presetID="16" presetClass="entr" presetSubtype="21" fill="hold" grpId="0" nodeType="afterEffect">
                                  <p:stCondLst>
                                    <p:cond delay="0"/>
                                  </p:stCondLst>
                                  <p:childTnLst>
                                    <p:set>
                                      <p:cBhvr>
                                        <p:cTn id="134" dur="1" fill="hold">
                                          <p:stCondLst>
                                            <p:cond delay="0"/>
                                          </p:stCondLst>
                                        </p:cTn>
                                        <p:tgtEl>
                                          <p:spTgt spid="290"/>
                                        </p:tgtEl>
                                        <p:attrNameLst>
                                          <p:attrName>style.visibility</p:attrName>
                                        </p:attrNameLst>
                                      </p:cBhvr>
                                      <p:to>
                                        <p:strVal val="visible"/>
                                      </p:to>
                                    </p:set>
                                    <p:animEffect transition="in" filter="barn(inVertical)">
                                      <p:cBhvr>
                                        <p:cTn id="135" dur="500"/>
                                        <p:tgtEl>
                                          <p:spTgt spid="290"/>
                                        </p:tgtEl>
                                      </p:cBhvr>
                                    </p:animEffect>
                                  </p:childTnLst>
                                </p:cTn>
                              </p:par>
                            </p:childTnLst>
                          </p:cTn>
                        </p:par>
                        <p:par>
                          <p:cTn id="136" fill="hold">
                            <p:stCondLst>
                              <p:cond delay="15000"/>
                            </p:stCondLst>
                            <p:childTnLst>
                              <p:par>
                                <p:cTn id="137" presetID="16" presetClass="entr" presetSubtype="21" fill="hold" nodeType="afterEffect">
                                  <p:stCondLst>
                                    <p:cond delay="0"/>
                                  </p:stCondLst>
                                  <p:childTnLst>
                                    <p:set>
                                      <p:cBhvr>
                                        <p:cTn id="138" dur="1" fill="hold">
                                          <p:stCondLst>
                                            <p:cond delay="0"/>
                                          </p:stCondLst>
                                        </p:cTn>
                                        <p:tgtEl>
                                          <p:spTgt spid="292"/>
                                        </p:tgtEl>
                                        <p:attrNameLst>
                                          <p:attrName>style.visibility</p:attrName>
                                        </p:attrNameLst>
                                      </p:cBhvr>
                                      <p:to>
                                        <p:strVal val="visible"/>
                                      </p:to>
                                    </p:set>
                                    <p:animEffect transition="in" filter="barn(inVertical)">
                                      <p:cBhvr>
                                        <p:cTn id="139" dur="500"/>
                                        <p:tgtEl>
                                          <p:spTgt spid="292"/>
                                        </p:tgtEl>
                                      </p:cBhvr>
                                    </p:animEffect>
                                  </p:childTnLst>
                                </p:cTn>
                              </p:par>
                            </p:childTnLst>
                          </p:cTn>
                        </p:par>
                        <p:par>
                          <p:cTn id="140" fill="hold">
                            <p:stCondLst>
                              <p:cond delay="15500"/>
                            </p:stCondLst>
                            <p:childTnLst>
                              <p:par>
                                <p:cTn id="141" presetID="16" presetClass="entr" presetSubtype="21" fill="hold" grpId="0" nodeType="afterEffect">
                                  <p:stCondLst>
                                    <p:cond delay="0"/>
                                  </p:stCondLst>
                                  <p:childTnLst>
                                    <p:set>
                                      <p:cBhvr>
                                        <p:cTn id="142" dur="1" fill="hold">
                                          <p:stCondLst>
                                            <p:cond delay="0"/>
                                          </p:stCondLst>
                                        </p:cTn>
                                        <p:tgtEl>
                                          <p:spTgt spid="291"/>
                                        </p:tgtEl>
                                        <p:attrNameLst>
                                          <p:attrName>style.visibility</p:attrName>
                                        </p:attrNameLst>
                                      </p:cBhvr>
                                      <p:to>
                                        <p:strVal val="visible"/>
                                      </p:to>
                                    </p:set>
                                    <p:animEffect transition="in" filter="barn(inVertical)">
                                      <p:cBhvr>
                                        <p:cTn id="143" dur="500"/>
                                        <p:tgtEl>
                                          <p:spTgt spid="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 grpId="0" animBg="1"/>
      <p:bldP spid="263" grpId="0" animBg="1"/>
      <p:bldP spid="259" grpId="0" animBg="1"/>
      <p:bldP spid="261" grpId="0"/>
      <p:bldP spid="265" grpId="0" animBg="1"/>
      <p:bldP spid="266" grpId="0" animBg="1"/>
      <p:bldP spid="267" grpId="0" animBg="1"/>
      <p:bldP spid="269" grpId="0"/>
      <p:bldP spid="271" grpId="0" animBg="1"/>
      <p:bldP spid="272" grpId="0" animBg="1"/>
      <p:bldP spid="273" grpId="0" animBg="1"/>
      <p:bldP spid="275" grpId="0"/>
      <p:bldP spid="277" grpId="0" animBg="1"/>
      <p:bldP spid="278" grpId="0" animBg="1"/>
      <p:bldP spid="279" grpId="0" animBg="1"/>
      <p:bldP spid="281" grpId="0"/>
      <p:bldP spid="282" grpId="0"/>
      <p:bldP spid="283" grpId="0"/>
      <p:bldP spid="284" grpId="0"/>
      <p:bldP spid="285" grpId="0"/>
      <p:bldP spid="287" grpId="0"/>
      <p:bldP spid="288" grpId="0"/>
      <p:bldP spid="290" grpId="0"/>
      <p:bldP spid="29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flipV="1">
            <a:off x="-7937" y="3003528"/>
            <a:ext cx="5081715" cy="864000"/>
            <a:chOff x="-3715806" y="1435673"/>
            <a:chExt cx="5611740" cy="953787"/>
          </a:xfrm>
        </p:grpSpPr>
        <p:grpSp>
          <p:nvGrpSpPr>
            <p:cNvPr id="3" name="组合 2"/>
            <p:cNvGrpSpPr/>
            <p:nvPr/>
          </p:nvGrpSpPr>
          <p:grpSpPr>
            <a:xfrm>
              <a:off x="-3715806" y="1435673"/>
              <a:ext cx="5611740" cy="953787"/>
              <a:chOff x="-3715806" y="1435673"/>
              <a:chExt cx="5611740" cy="953787"/>
            </a:xfrm>
          </p:grpSpPr>
          <p:sp>
            <p:nvSpPr>
              <p:cNvPr id="5" name="矩形 4"/>
              <p:cNvSpPr/>
              <p:nvPr/>
            </p:nvSpPr>
            <p:spPr>
              <a:xfrm>
                <a:off x="-3715806" y="2279389"/>
                <a:ext cx="5168127" cy="108000"/>
              </a:xfrm>
              <a:prstGeom prst="rect">
                <a:avLst/>
              </a:prstGeom>
              <a:solidFill>
                <a:srgbClr val="0075C2"/>
              </a:solidFill>
              <a:ln w="19050">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a:spLocks noChangeAspect="1"/>
              </p:cNvSpPr>
              <p:nvPr/>
            </p:nvSpPr>
            <p:spPr>
              <a:xfrm>
                <a:off x="942150" y="1435673"/>
                <a:ext cx="953784" cy="953787"/>
              </a:xfrm>
              <a:prstGeom prst="ellipse">
                <a:avLst/>
              </a:prstGeom>
              <a:gradFill flip="none" rotWithShape="1">
                <a:gsLst>
                  <a:gs pos="100000">
                    <a:schemeClr val="bg1">
                      <a:shade val="67500"/>
                      <a:satMod val="115000"/>
                      <a:lumMod val="92000"/>
                      <a:lumOff val="8000"/>
                    </a:schemeClr>
                  </a:gs>
                  <a:gs pos="1250">
                    <a:schemeClr val="bg1">
                      <a:lumMod val="95000"/>
                    </a:schemeClr>
                  </a:gs>
                  <a:gs pos="47000">
                    <a:schemeClr val="bg1">
                      <a:shade val="100000"/>
                      <a:satMod val="115000"/>
                    </a:schemeClr>
                  </a:gs>
                </a:gsLst>
                <a:path path="circle">
                  <a:fillToRect l="100000" t="100000"/>
                </a:path>
                <a:tileRect r="-100000" b="-100000"/>
              </a:gradFill>
              <a:ln w="19050">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a:spLocks noChangeAspect="1"/>
              </p:cNvSpPr>
              <p:nvPr/>
            </p:nvSpPr>
            <p:spPr>
              <a:xfrm>
                <a:off x="1025577" y="1512878"/>
                <a:ext cx="792977" cy="792980"/>
              </a:xfrm>
              <a:prstGeom prst="ellipse">
                <a:avLst/>
              </a:prstGeom>
              <a:noFill/>
              <a:ln w="19050">
                <a:solidFill>
                  <a:srgbClr val="0075C2"/>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TextBox 3"/>
            <p:cNvSpPr txBox="1"/>
            <p:nvPr/>
          </p:nvSpPr>
          <p:spPr>
            <a:xfrm flipV="1">
              <a:off x="1012677" y="1673678"/>
              <a:ext cx="827033" cy="475664"/>
            </a:xfrm>
            <a:prstGeom prst="rect">
              <a:avLst/>
            </a:prstGeom>
            <a:noFill/>
          </p:spPr>
          <p:txBody>
            <a:bodyPr wrap="none" rtlCol="0">
              <a:spAutoFit/>
            </a:bodyPr>
            <a:lstStyle/>
            <a:p>
              <a:pPr algn="ctr"/>
              <a:r>
                <a:rPr lang="zh-CN" altLang="en-US" sz="1100" dirty="0">
                  <a:latin typeface="微软雅黑" pitchFamily="34" charset="-122"/>
                  <a:ea typeface="微软雅黑" pitchFamily="34" charset="-122"/>
                </a:rPr>
                <a:t>点击添加</a:t>
              </a:r>
              <a:endParaRPr lang="en-US" altLang="zh-CN" sz="1100" dirty="0">
                <a:latin typeface="微软雅黑" pitchFamily="34" charset="-122"/>
                <a:ea typeface="微软雅黑" pitchFamily="34" charset="-122"/>
              </a:endParaRPr>
            </a:p>
            <a:p>
              <a:pPr algn="ctr"/>
              <a:r>
                <a:rPr lang="zh-CN" altLang="en-US" sz="1100" dirty="0">
                  <a:latin typeface="微软雅黑" pitchFamily="34" charset="-122"/>
                  <a:ea typeface="微软雅黑" pitchFamily="34" charset="-122"/>
                </a:rPr>
                <a:t>文字模板</a:t>
              </a:r>
              <a:endParaRPr lang="zh-CN" altLang="en-US" sz="1100" dirty="0">
                <a:latin typeface="微软雅黑" pitchFamily="34" charset="-122"/>
                <a:ea typeface="微软雅黑" pitchFamily="34" charset="-122"/>
              </a:endParaRPr>
            </a:p>
          </p:txBody>
        </p:sp>
      </p:grpSp>
      <p:grpSp>
        <p:nvGrpSpPr>
          <p:cNvPr id="8" name="组合 7"/>
          <p:cNvGrpSpPr/>
          <p:nvPr/>
        </p:nvGrpSpPr>
        <p:grpSpPr>
          <a:xfrm>
            <a:off x="1" y="1796414"/>
            <a:ext cx="4572053" cy="864000"/>
            <a:chOff x="0" y="1435673"/>
            <a:chExt cx="5048891" cy="953787"/>
          </a:xfrm>
        </p:grpSpPr>
        <p:grpSp>
          <p:nvGrpSpPr>
            <p:cNvPr id="9" name="组合 8"/>
            <p:cNvGrpSpPr/>
            <p:nvPr/>
          </p:nvGrpSpPr>
          <p:grpSpPr>
            <a:xfrm>
              <a:off x="0" y="1435673"/>
              <a:ext cx="5048891" cy="953787"/>
              <a:chOff x="0" y="1435673"/>
              <a:chExt cx="5048891" cy="953787"/>
            </a:xfrm>
          </p:grpSpPr>
          <p:sp>
            <p:nvSpPr>
              <p:cNvPr id="11" name="矩形 10"/>
              <p:cNvSpPr/>
              <p:nvPr/>
            </p:nvSpPr>
            <p:spPr>
              <a:xfrm>
                <a:off x="0" y="2279389"/>
                <a:ext cx="4611532" cy="108000"/>
              </a:xfrm>
              <a:prstGeom prst="rect">
                <a:avLst/>
              </a:prstGeom>
              <a:solidFill>
                <a:srgbClr val="0075C2"/>
              </a:solidFill>
              <a:ln w="19050">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a:spLocks noChangeAspect="1"/>
              </p:cNvSpPr>
              <p:nvPr/>
            </p:nvSpPr>
            <p:spPr>
              <a:xfrm>
                <a:off x="4095106" y="1435673"/>
                <a:ext cx="953785" cy="953787"/>
              </a:xfrm>
              <a:prstGeom prst="ellipse">
                <a:avLst/>
              </a:prstGeom>
              <a:gradFill flip="none" rotWithShape="1">
                <a:gsLst>
                  <a:gs pos="100000">
                    <a:schemeClr val="bg1">
                      <a:shade val="67500"/>
                      <a:satMod val="115000"/>
                      <a:lumMod val="92000"/>
                      <a:lumOff val="8000"/>
                    </a:schemeClr>
                  </a:gs>
                  <a:gs pos="1250">
                    <a:schemeClr val="bg1">
                      <a:lumMod val="95000"/>
                    </a:schemeClr>
                  </a:gs>
                  <a:gs pos="47000">
                    <a:schemeClr val="bg1">
                      <a:shade val="100000"/>
                      <a:satMod val="115000"/>
                    </a:schemeClr>
                  </a:gs>
                </a:gsLst>
                <a:path path="circle">
                  <a:fillToRect l="100000" t="100000"/>
                </a:path>
                <a:tileRect r="-100000" b="-100000"/>
              </a:gradFill>
              <a:ln w="19050">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a:spLocks noChangeAspect="1"/>
              </p:cNvSpPr>
              <p:nvPr/>
            </p:nvSpPr>
            <p:spPr>
              <a:xfrm>
                <a:off x="4178535" y="1512878"/>
                <a:ext cx="792977" cy="792980"/>
              </a:xfrm>
              <a:prstGeom prst="ellipse">
                <a:avLst/>
              </a:prstGeom>
              <a:noFill/>
              <a:ln w="19050">
                <a:solidFill>
                  <a:srgbClr val="0075C2"/>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TextBox 9"/>
            <p:cNvSpPr txBox="1"/>
            <p:nvPr/>
          </p:nvSpPr>
          <p:spPr>
            <a:xfrm>
              <a:off x="4165634" y="1673678"/>
              <a:ext cx="827033" cy="475664"/>
            </a:xfrm>
            <a:prstGeom prst="rect">
              <a:avLst/>
            </a:prstGeom>
            <a:noFill/>
          </p:spPr>
          <p:txBody>
            <a:bodyPr wrap="none" rtlCol="0">
              <a:spAutoFit/>
            </a:bodyPr>
            <a:lstStyle/>
            <a:p>
              <a:pPr algn="ctr"/>
              <a:r>
                <a:rPr lang="zh-CN" altLang="en-US" sz="1100" dirty="0">
                  <a:latin typeface="微软雅黑" pitchFamily="34" charset="-122"/>
                  <a:ea typeface="微软雅黑" pitchFamily="34" charset="-122"/>
                </a:rPr>
                <a:t>点击添加</a:t>
              </a:r>
              <a:endParaRPr lang="en-US" altLang="zh-CN" sz="1100" dirty="0">
                <a:latin typeface="微软雅黑" pitchFamily="34" charset="-122"/>
                <a:ea typeface="微软雅黑" pitchFamily="34" charset="-122"/>
              </a:endParaRPr>
            </a:p>
            <a:p>
              <a:pPr algn="ctr"/>
              <a:r>
                <a:rPr lang="zh-CN" altLang="en-US" sz="1100" dirty="0">
                  <a:latin typeface="微软雅黑" pitchFamily="34" charset="-122"/>
                  <a:ea typeface="微软雅黑" pitchFamily="34" charset="-122"/>
                </a:rPr>
                <a:t>文字模板</a:t>
              </a:r>
              <a:endParaRPr lang="zh-CN" altLang="en-US" sz="1100" dirty="0">
                <a:latin typeface="微软雅黑" pitchFamily="34" charset="-122"/>
                <a:ea typeface="微软雅黑" pitchFamily="34" charset="-122"/>
              </a:endParaRPr>
            </a:p>
          </p:txBody>
        </p:sp>
      </p:grpSp>
      <p:grpSp>
        <p:nvGrpSpPr>
          <p:cNvPr id="14" name="组合 13"/>
          <p:cNvGrpSpPr/>
          <p:nvPr/>
        </p:nvGrpSpPr>
        <p:grpSpPr>
          <a:xfrm>
            <a:off x="-7937" y="2018719"/>
            <a:ext cx="6463607" cy="864000"/>
            <a:chOff x="-3715806" y="1435673"/>
            <a:chExt cx="7137755" cy="953787"/>
          </a:xfrm>
        </p:grpSpPr>
        <p:grpSp>
          <p:nvGrpSpPr>
            <p:cNvPr id="15" name="组合 14"/>
            <p:cNvGrpSpPr/>
            <p:nvPr/>
          </p:nvGrpSpPr>
          <p:grpSpPr>
            <a:xfrm>
              <a:off x="-3715806" y="1435673"/>
              <a:ext cx="7137755" cy="953787"/>
              <a:chOff x="-3715806" y="1435673"/>
              <a:chExt cx="7137755" cy="953787"/>
            </a:xfrm>
          </p:grpSpPr>
          <p:sp>
            <p:nvSpPr>
              <p:cNvPr id="17" name="矩形 16"/>
              <p:cNvSpPr/>
              <p:nvPr/>
            </p:nvSpPr>
            <p:spPr>
              <a:xfrm>
                <a:off x="-3715806" y="2279389"/>
                <a:ext cx="6639046" cy="108000"/>
              </a:xfrm>
              <a:prstGeom prst="rect">
                <a:avLst/>
              </a:prstGeom>
              <a:solidFill>
                <a:srgbClr val="7BC143"/>
              </a:solidFill>
              <a:ln w="19050">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a:spLocks noChangeAspect="1"/>
              </p:cNvSpPr>
              <p:nvPr/>
            </p:nvSpPr>
            <p:spPr>
              <a:xfrm>
                <a:off x="2468164" y="1435673"/>
                <a:ext cx="953785" cy="953787"/>
              </a:xfrm>
              <a:prstGeom prst="ellipse">
                <a:avLst/>
              </a:prstGeom>
              <a:gradFill flip="none" rotWithShape="1">
                <a:gsLst>
                  <a:gs pos="100000">
                    <a:schemeClr val="bg1">
                      <a:shade val="67500"/>
                      <a:satMod val="115000"/>
                      <a:lumMod val="92000"/>
                      <a:lumOff val="8000"/>
                    </a:schemeClr>
                  </a:gs>
                  <a:gs pos="1250">
                    <a:schemeClr val="bg1">
                      <a:lumMod val="95000"/>
                    </a:schemeClr>
                  </a:gs>
                  <a:gs pos="47000">
                    <a:schemeClr val="bg1">
                      <a:shade val="100000"/>
                      <a:satMod val="115000"/>
                    </a:schemeClr>
                  </a:gs>
                </a:gsLst>
                <a:path path="circle">
                  <a:fillToRect l="100000" t="100000"/>
                </a:path>
                <a:tileRect r="-100000" b="-100000"/>
              </a:gradFill>
              <a:ln w="19050">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a:spLocks noChangeAspect="1"/>
              </p:cNvSpPr>
              <p:nvPr/>
            </p:nvSpPr>
            <p:spPr>
              <a:xfrm>
                <a:off x="2551593" y="1512878"/>
                <a:ext cx="792977" cy="792980"/>
              </a:xfrm>
              <a:prstGeom prst="ellipse">
                <a:avLst/>
              </a:prstGeom>
              <a:noFill/>
              <a:ln w="19050">
                <a:solidFill>
                  <a:srgbClr val="7BC143"/>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TextBox 15"/>
            <p:cNvSpPr txBox="1"/>
            <p:nvPr/>
          </p:nvSpPr>
          <p:spPr>
            <a:xfrm>
              <a:off x="2538692" y="1673678"/>
              <a:ext cx="827033" cy="475664"/>
            </a:xfrm>
            <a:prstGeom prst="rect">
              <a:avLst/>
            </a:prstGeom>
            <a:noFill/>
          </p:spPr>
          <p:txBody>
            <a:bodyPr wrap="none" rtlCol="0">
              <a:spAutoFit/>
            </a:bodyPr>
            <a:lstStyle/>
            <a:p>
              <a:pPr algn="ctr"/>
              <a:r>
                <a:rPr lang="zh-CN" altLang="en-US" sz="1100" dirty="0">
                  <a:latin typeface="微软雅黑" pitchFamily="34" charset="-122"/>
                  <a:ea typeface="微软雅黑" pitchFamily="34" charset="-122"/>
                </a:rPr>
                <a:t>点击添加</a:t>
              </a:r>
              <a:endParaRPr lang="en-US" altLang="zh-CN" sz="1100" dirty="0">
                <a:latin typeface="微软雅黑" pitchFamily="34" charset="-122"/>
                <a:ea typeface="微软雅黑" pitchFamily="34" charset="-122"/>
              </a:endParaRPr>
            </a:p>
            <a:p>
              <a:pPr algn="ctr"/>
              <a:r>
                <a:rPr lang="zh-CN" altLang="en-US" sz="1100" dirty="0">
                  <a:latin typeface="微软雅黑" pitchFamily="34" charset="-122"/>
                  <a:ea typeface="微软雅黑" pitchFamily="34" charset="-122"/>
                </a:rPr>
                <a:t>文字模板</a:t>
              </a:r>
              <a:endParaRPr lang="zh-CN" altLang="en-US" sz="1100" dirty="0">
                <a:latin typeface="微软雅黑" pitchFamily="34" charset="-122"/>
                <a:ea typeface="微软雅黑" pitchFamily="34" charset="-122"/>
              </a:endParaRPr>
            </a:p>
          </p:txBody>
        </p:sp>
      </p:grpSp>
      <p:grpSp>
        <p:nvGrpSpPr>
          <p:cNvPr id="20" name="组合 19"/>
          <p:cNvGrpSpPr/>
          <p:nvPr/>
        </p:nvGrpSpPr>
        <p:grpSpPr>
          <a:xfrm flipV="1">
            <a:off x="-7937" y="3233493"/>
            <a:ext cx="3481162" cy="864000"/>
            <a:chOff x="-3715806" y="1435673"/>
            <a:chExt cx="3844244" cy="953787"/>
          </a:xfrm>
        </p:grpSpPr>
        <p:grpSp>
          <p:nvGrpSpPr>
            <p:cNvPr id="21" name="组合 20"/>
            <p:cNvGrpSpPr/>
            <p:nvPr/>
          </p:nvGrpSpPr>
          <p:grpSpPr>
            <a:xfrm>
              <a:off x="-3715806" y="1435673"/>
              <a:ext cx="3844244" cy="953787"/>
              <a:chOff x="-3715806" y="1435673"/>
              <a:chExt cx="3844244" cy="953787"/>
            </a:xfrm>
          </p:grpSpPr>
          <p:sp>
            <p:nvSpPr>
              <p:cNvPr id="23" name="矩形 22"/>
              <p:cNvSpPr/>
              <p:nvPr/>
            </p:nvSpPr>
            <p:spPr>
              <a:xfrm>
                <a:off x="-3715806" y="2279389"/>
                <a:ext cx="3299646" cy="108000"/>
              </a:xfrm>
              <a:prstGeom prst="rect">
                <a:avLst/>
              </a:prstGeom>
              <a:solidFill>
                <a:srgbClr val="7BC143"/>
              </a:solidFill>
              <a:ln w="19050">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a:spLocks noChangeAspect="1"/>
              </p:cNvSpPr>
              <p:nvPr/>
            </p:nvSpPr>
            <p:spPr>
              <a:xfrm>
                <a:off x="-825347" y="1435673"/>
                <a:ext cx="953785" cy="953787"/>
              </a:xfrm>
              <a:prstGeom prst="ellipse">
                <a:avLst/>
              </a:prstGeom>
              <a:gradFill flip="none" rotWithShape="1">
                <a:gsLst>
                  <a:gs pos="100000">
                    <a:schemeClr val="bg1">
                      <a:shade val="67500"/>
                      <a:satMod val="115000"/>
                      <a:lumMod val="92000"/>
                      <a:lumOff val="8000"/>
                    </a:schemeClr>
                  </a:gs>
                  <a:gs pos="1250">
                    <a:schemeClr val="bg1">
                      <a:lumMod val="95000"/>
                    </a:schemeClr>
                  </a:gs>
                  <a:gs pos="47000">
                    <a:schemeClr val="bg1">
                      <a:shade val="100000"/>
                      <a:satMod val="115000"/>
                    </a:schemeClr>
                  </a:gs>
                </a:gsLst>
                <a:path path="circle">
                  <a:fillToRect l="100000" t="100000"/>
                </a:path>
                <a:tileRect r="-100000" b="-100000"/>
              </a:gradFill>
              <a:ln w="19050">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741919" y="1512878"/>
                <a:ext cx="792977" cy="792980"/>
              </a:xfrm>
              <a:prstGeom prst="ellipse">
                <a:avLst/>
              </a:prstGeom>
              <a:noFill/>
              <a:ln w="19050">
                <a:solidFill>
                  <a:srgbClr val="7BC143"/>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TextBox 21"/>
            <p:cNvSpPr txBox="1"/>
            <p:nvPr/>
          </p:nvSpPr>
          <p:spPr>
            <a:xfrm flipV="1">
              <a:off x="-754819" y="1673678"/>
              <a:ext cx="827033" cy="475664"/>
            </a:xfrm>
            <a:prstGeom prst="rect">
              <a:avLst/>
            </a:prstGeom>
            <a:noFill/>
          </p:spPr>
          <p:txBody>
            <a:bodyPr wrap="none" rtlCol="0">
              <a:spAutoFit/>
            </a:bodyPr>
            <a:lstStyle/>
            <a:p>
              <a:pPr algn="ctr"/>
              <a:r>
                <a:rPr lang="zh-CN" altLang="en-US" sz="1100" dirty="0">
                  <a:latin typeface="微软雅黑" pitchFamily="34" charset="-122"/>
                  <a:ea typeface="微软雅黑" pitchFamily="34" charset="-122"/>
                </a:rPr>
                <a:t>点击添加</a:t>
              </a:r>
              <a:endParaRPr lang="en-US" altLang="zh-CN" sz="1100" dirty="0">
                <a:latin typeface="微软雅黑" pitchFamily="34" charset="-122"/>
                <a:ea typeface="微软雅黑" pitchFamily="34" charset="-122"/>
              </a:endParaRPr>
            </a:p>
            <a:p>
              <a:pPr algn="ctr"/>
              <a:r>
                <a:rPr lang="zh-CN" altLang="en-US" sz="1100" dirty="0">
                  <a:latin typeface="微软雅黑" pitchFamily="34" charset="-122"/>
                  <a:ea typeface="微软雅黑" pitchFamily="34" charset="-122"/>
                </a:rPr>
                <a:t>文字模板</a:t>
              </a:r>
              <a:endParaRPr lang="zh-CN" altLang="en-US" sz="1100" dirty="0">
                <a:latin typeface="微软雅黑" pitchFamily="34" charset="-122"/>
                <a:ea typeface="微软雅黑" pitchFamily="34" charset="-122"/>
              </a:endParaRPr>
            </a:p>
          </p:txBody>
        </p:sp>
      </p:grpSp>
      <p:grpSp>
        <p:nvGrpSpPr>
          <p:cNvPr id="26" name="组合 25"/>
          <p:cNvGrpSpPr/>
          <p:nvPr/>
        </p:nvGrpSpPr>
        <p:grpSpPr>
          <a:xfrm>
            <a:off x="1" y="1586529"/>
            <a:ext cx="3098766" cy="864000"/>
            <a:chOff x="0" y="1435673"/>
            <a:chExt cx="3421949" cy="953787"/>
          </a:xfrm>
        </p:grpSpPr>
        <p:grpSp>
          <p:nvGrpSpPr>
            <p:cNvPr id="27" name="组合 26"/>
            <p:cNvGrpSpPr/>
            <p:nvPr/>
          </p:nvGrpSpPr>
          <p:grpSpPr>
            <a:xfrm>
              <a:off x="0" y="1435673"/>
              <a:ext cx="3421949" cy="953787"/>
              <a:chOff x="0" y="1435673"/>
              <a:chExt cx="3421949" cy="953787"/>
            </a:xfrm>
          </p:grpSpPr>
          <p:sp>
            <p:nvSpPr>
              <p:cNvPr id="29" name="矩形 28"/>
              <p:cNvSpPr/>
              <p:nvPr/>
            </p:nvSpPr>
            <p:spPr>
              <a:xfrm>
                <a:off x="0" y="2279389"/>
                <a:ext cx="2915816" cy="108000"/>
              </a:xfrm>
              <a:prstGeom prst="rect">
                <a:avLst/>
              </a:prstGeom>
              <a:solidFill>
                <a:srgbClr val="7BC143"/>
              </a:solidFill>
              <a:ln w="19050">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a:spLocks noChangeAspect="1"/>
              </p:cNvSpPr>
              <p:nvPr/>
            </p:nvSpPr>
            <p:spPr>
              <a:xfrm>
                <a:off x="2468164" y="1435673"/>
                <a:ext cx="953785" cy="953787"/>
              </a:xfrm>
              <a:prstGeom prst="ellipse">
                <a:avLst/>
              </a:prstGeom>
              <a:gradFill flip="none" rotWithShape="1">
                <a:gsLst>
                  <a:gs pos="100000">
                    <a:schemeClr val="bg1">
                      <a:shade val="67500"/>
                      <a:satMod val="115000"/>
                      <a:lumMod val="92000"/>
                      <a:lumOff val="8000"/>
                    </a:schemeClr>
                  </a:gs>
                  <a:gs pos="1250">
                    <a:schemeClr val="bg1">
                      <a:lumMod val="95000"/>
                    </a:schemeClr>
                  </a:gs>
                  <a:gs pos="47000">
                    <a:schemeClr val="bg1">
                      <a:shade val="100000"/>
                      <a:satMod val="115000"/>
                    </a:schemeClr>
                  </a:gs>
                </a:gsLst>
                <a:path path="circle">
                  <a:fillToRect l="100000" t="100000"/>
                </a:path>
                <a:tileRect r="-100000" b="-100000"/>
              </a:gradFill>
              <a:ln w="19050">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a:spLocks noChangeAspect="1"/>
              </p:cNvSpPr>
              <p:nvPr/>
            </p:nvSpPr>
            <p:spPr>
              <a:xfrm>
                <a:off x="2551593" y="1512878"/>
                <a:ext cx="792977" cy="792980"/>
              </a:xfrm>
              <a:prstGeom prst="ellipse">
                <a:avLst/>
              </a:prstGeom>
              <a:noFill/>
              <a:ln w="19050">
                <a:solidFill>
                  <a:srgbClr val="7BC143"/>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TextBox 27"/>
            <p:cNvSpPr txBox="1"/>
            <p:nvPr/>
          </p:nvSpPr>
          <p:spPr>
            <a:xfrm>
              <a:off x="2538692" y="1673678"/>
              <a:ext cx="827033" cy="475664"/>
            </a:xfrm>
            <a:prstGeom prst="rect">
              <a:avLst/>
            </a:prstGeom>
            <a:noFill/>
          </p:spPr>
          <p:txBody>
            <a:bodyPr wrap="none" rtlCol="0">
              <a:spAutoFit/>
            </a:bodyPr>
            <a:lstStyle/>
            <a:p>
              <a:pPr algn="ctr"/>
              <a:r>
                <a:rPr lang="zh-CN" altLang="en-US" sz="1100" dirty="0">
                  <a:latin typeface="微软雅黑" pitchFamily="34" charset="-122"/>
                  <a:ea typeface="微软雅黑" pitchFamily="34" charset="-122"/>
                </a:rPr>
                <a:t>点击添加</a:t>
              </a:r>
              <a:endParaRPr lang="en-US" altLang="zh-CN" sz="1100" dirty="0">
                <a:latin typeface="微软雅黑" pitchFamily="34" charset="-122"/>
                <a:ea typeface="微软雅黑" pitchFamily="34" charset="-122"/>
              </a:endParaRPr>
            </a:p>
            <a:p>
              <a:pPr algn="ctr"/>
              <a:r>
                <a:rPr lang="zh-CN" altLang="en-US" sz="1100" dirty="0">
                  <a:latin typeface="微软雅黑" pitchFamily="34" charset="-122"/>
                  <a:ea typeface="微软雅黑" pitchFamily="34" charset="-122"/>
                </a:rPr>
                <a:t>文字模板</a:t>
              </a:r>
              <a:endParaRPr lang="zh-CN" altLang="en-US" sz="1100" dirty="0">
                <a:latin typeface="微软雅黑" pitchFamily="34" charset="-122"/>
                <a:ea typeface="微软雅黑" pitchFamily="34" charset="-122"/>
              </a:endParaRPr>
            </a:p>
          </p:txBody>
        </p:sp>
      </p:grpSp>
      <p:sp>
        <p:nvSpPr>
          <p:cNvPr id="32" name="Rectangle 28"/>
          <p:cNvSpPr>
            <a:spLocks noChangeArrowheads="1"/>
          </p:cNvSpPr>
          <p:nvPr/>
        </p:nvSpPr>
        <p:spPr bwMode="auto">
          <a:xfrm>
            <a:off x="2193346" y="1046439"/>
            <a:ext cx="1335838" cy="418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08" tIns="41403" rIns="82808" bIns="41403">
            <a:spAutoFit/>
          </a:bodyPr>
          <a:lstStyle/>
          <a:p>
            <a:pPr fontAlgn="base">
              <a:spcBef>
                <a:spcPct val="0"/>
              </a:spcBef>
              <a:spcAft>
                <a:spcPct val="0"/>
              </a:spcAft>
            </a:pPr>
            <a:r>
              <a:rPr lang="zh-CN" altLang="en-US" sz="1100" dirty="0">
                <a:latin typeface="微软雅黑" pitchFamily="34" charset="-122"/>
                <a:ea typeface="微软雅黑" pitchFamily="34" charset="-122"/>
              </a:rPr>
              <a:t>单击此处添加文字</a:t>
            </a:r>
            <a:endParaRPr lang="zh-CN" altLang="en-US" sz="1100" dirty="0">
              <a:latin typeface="微软雅黑" pitchFamily="34" charset="-122"/>
              <a:ea typeface="微软雅黑" pitchFamily="34" charset="-122"/>
            </a:endParaRPr>
          </a:p>
          <a:p>
            <a:pPr fontAlgn="base">
              <a:spcBef>
                <a:spcPct val="0"/>
              </a:spcBef>
              <a:spcAft>
                <a:spcPct val="0"/>
              </a:spcAft>
            </a:pPr>
            <a:r>
              <a:rPr lang="zh-CN" altLang="en-US" sz="1100" dirty="0">
                <a:latin typeface="微软雅黑" pitchFamily="34" charset="-122"/>
                <a:ea typeface="微软雅黑" pitchFamily="34" charset="-122"/>
              </a:rPr>
              <a:t>单击此处添加文字</a:t>
            </a:r>
            <a:endParaRPr lang="zh-CN" altLang="en-US" sz="1100" dirty="0">
              <a:latin typeface="微软雅黑" pitchFamily="34" charset="-122"/>
              <a:ea typeface="微软雅黑" pitchFamily="34" charset="-122"/>
            </a:endParaRPr>
          </a:p>
        </p:txBody>
      </p:sp>
      <p:grpSp>
        <p:nvGrpSpPr>
          <p:cNvPr id="33" name="组合 32"/>
          <p:cNvGrpSpPr/>
          <p:nvPr/>
        </p:nvGrpSpPr>
        <p:grpSpPr>
          <a:xfrm>
            <a:off x="2270800" y="1463254"/>
            <a:ext cx="1181876" cy="69221"/>
            <a:chOff x="2496545" y="1309300"/>
            <a:chExt cx="1305139" cy="76414"/>
          </a:xfrm>
          <a:solidFill>
            <a:schemeClr val="bg1">
              <a:lumMod val="65000"/>
            </a:schemeClr>
          </a:solidFill>
        </p:grpSpPr>
        <p:sp>
          <p:nvSpPr>
            <p:cNvPr id="34" name="矩形 33"/>
            <p:cNvSpPr/>
            <p:nvPr/>
          </p:nvSpPr>
          <p:spPr>
            <a:xfrm>
              <a:off x="2496545" y="1309300"/>
              <a:ext cx="1305139" cy="25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flipV="1">
              <a:off x="2771800" y="1326820"/>
              <a:ext cx="181742" cy="5889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Rectangle 28"/>
          <p:cNvSpPr>
            <a:spLocks noChangeArrowheads="1"/>
          </p:cNvSpPr>
          <p:nvPr/>
        </p:nvSpPr>
        <p:spPr bwMode="auto">
          <a:xfrm>
            <a:off x="3646974" y="1268683"/>
            <a:ext cx="1335838" cy="418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08" tIns="41403" rIns="82808" bIns="41403">
            <a:spAutoFit/>
          </a:bodyPr>
          <a:lstStyle/>
          <a:p>
            <a:pPr fontAlgn="base">
              <a:spcBef>
                <a:spcPct val="0"/>
              </a:spcBef>
              <a:spcAft>
                <a:spcPct val="0"/>
              </a:spcAft>
            </a:pPr>
            <a:r>
              <a:rPr lang="zh-CN" altLang="en-US" sz="1100" dirty="0">
                <a:latin typeface="微软雅黑" pitchFamily="34" charset="-122"/>
                <a:ea typeface="微软雅黑" pitchFamily="34" charset="-122"/>
              </a:rPr>
              <a:t>单击此处添加文字</a:t>
            </a:r>
            <a:endParaRPr lang="zh-CN" altLang="en-US" sz="1100" dirty="0">
              <a:latin typeface="微软雅黑" pitchFamily="34" charset="-122"/>
              <a:ea typeface="微软雅黑" pitchFamily="34" charset="-122"/>
            </a:endParaRPr>
          </a:p>
          <a:p>
            <a:pPr fontAlgn="base">
              <a:spcBef>
                <a:spcPct val="0"/>
              </a:spcBef>
              <a:spcAft>
                <a:spcPct val="0"/>
              </a:spcAft>
            </a:pPr>
            <a:r>
              <a:rPr lang="zh-CN" altLang="en-US" sz="1100" dirty="0">
                <a:latin typeface="微软雅黑" pitchFamily="34" charset="-122"/>
                <a:ea typeface="微软雅黑" pitchFamily="34" charset="-122"/>
              </a:rPr>
              <a:t>单击此处添加文字</a:t>
            </a:r>
            <a:endParaRPr lang="zh-CN" altLang="en-US" sz="1100" dirty="0">
              <a:latin typeface="微软雅黑" pitchFamily="34" charset="-122"/>
              <a:ea typeface="微软雅黑" pitchFamily="34" charset="-122"/>
            </a:endParaRPr>
          </a:p>
        </p:txBody>
      </p:sp>
      <p:grpSp>
        <p:nvGrpSpPr>
          <p:cNvPr id="37" name="组合 36"/>
          <p:cNvGrpSpPr/>
          <p:nvPr/>
        </p:nvGrpSpPr>
        <p:grpSpPr>
          <a:xfrm>
            <a:off x="3724427" y="1685499"/>
            <a:ext cx="1181876" cy="69221"/>
            <a:chOff x="2496545" y="1309300"/>
            <a:chExt cx="1305139" cy="76414"/>
          </a:xfrm>
          <a:solidFill>
            <a:schemeClr val="bg1">
              <a:lumMod val="65000"/>
            </a:schemeClr>
          </a:solidFill>
        </p:grpSpPr>
        <p:sp>
          <p:nvSpPr>
            <p:cNvPr id="38" name="矩形 37"/>
            <p:cNvSpPr/>
            <p:nvPr/>
          </p:nvSpPr>
          <p:spPr>
            <a:xfrm>
              <a:off x="2496545" y="1309300"/>
              <a:ext cx="1305139" cy="25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p:cNvSpPr/>
            <p:nvPr/>
          </p:nvSpPr>
          <p:spPr>
            <a:xfrm flipV="1">
              <a:off x="2771800" y="1326820"/>
              <a:ext cx="181742" cy="5889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Rectangle 28"/>
          <p:cNvSpPr>
            <a:spLocks noChangeArrowheads="1"/>
          </p:cNvSpPr>
          <p:nvPr/>
        </p:nvSpPr>
        <p:spPr bwMode="auto">
          <a:xfrm>
            <a:off x="5478714" y="1472629"/>
            <a:ext cx="1335838" cy="418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08" tIns="41403" rIns="82808" bIns="41403">
            <a:spAutoFit/>
          </a:bodyPr>
          <a:lstStyle/>
          <a:p>
            <a:pPr fontAlgn="base">
              <a:spcBef>
                <a:spcPct val="0"/>
              </a:spcBef>
              <a:spcAft>
                <a:spcPct val="0"/>
              </a:spcAft>
            </a:pPr>
            <a:r>
              <a:rPr lang="zh-CN" altLang="en-US" sz="1100" dirty="0">
                <a:latin typeface="微软雅黑" pitchFamily="34" charset="-122"/>
                <a:ea typeface="微软雅黑" pitchFamily="34" charset="-122"/>
              </a:rPr>
              <a:t>单击此处添加文字</a:t>
            </a:r>
            <a:endParaRPr lang="zh-CN" altLang="en-US" sz="1100" dirty="0">
              <a:latin typeface="微软雅黑" pitchFamily="34" charset="-122"/>
              <a:ea typeface="微软雅黑" pitchFamily="34" charset="-122"/>
            </a:endParaRPr>
          </a:p>
          <a:p>
            <a:pPr fontAlgn="base">
              <a:spcBef>
                <a:spcPct val="0"/>
              </a:spcBef>
              <a:spcAft>
                <a:spcPct val="0"/>
              </a:spcAft>
            </a:pPr>
            <a:r>
              <a:rPr lang="zh-CN" altLang="en-US" sz="1100" dirty="0">
                <a:latin typeface="微软雅黑" pitchFamily="34" charset="-122"/>
                <a:ea typeface="微软雅黑" pitchFamily="34" charset="-122"/>
              </a:rPr>
              <a:t>单击此处添加文字</a:t>
            </a:r>
            <a:endParaRPr lang="zh-CN" altLang="en-US" sz="1100" dirty="0">
              <a:latin typeface="微软雅黑" pitchFamily="34" charset="-122"/>
              <a:ea typeface="微软雅黑" pitchFamily="34" charset="-122"/>
            </a:endParaRPr>
          </a:p>
        </p:txBody>
      </p:sp>
      <p:grpSp>
        <p:nvGrpSpPr>
          <p:cNvPr id="41" name="组合 40"/>
          <p:cNvGrpSpPr/>
          <p:nvPr/>
        </p:nvGrpSpPr>
        <p:grpSpPr>
          <a:xfrm>
            <a:off x="5556167" y="1889445"/>
            <a:ext cx="1181876" cy="69221"/>
            <a:chOff x="2496545" y="1309300"/>
            <a:chExt cx="1305139" cy="76414"/>
          </a:xfrm>
          <a:solidFill>
            <a:schemeClr val="bg1">
              <a:lumMod val="65000"/>
            </a:schemeClr>
          </a:solidFill>
        </p:grpSpPr>
        <p:sp>
          <p:nvSpPr>
            <p:cNvPr id="42" name="矩形 41"/>
            <p:cNvSpPr/>
            <p:nvPr/>
          </p:nvSpPr>
          <p:spPr>
            <a:xfrm>
              <a:off x="2496545" y="1309300"/>
              <a:ext cx="1305139" cy="25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42"/>
            <p:cNvSpPr/>
            <p:nvPr/>
          </p:nvSpPr>
          <p:spPr>
            <a:xfrm flipV="1">
              <a:off x="2771800" y="1326820"/>
              <a:ext cx="181742" cy="5889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Rectangle 28"/>
          <p:cNvSpPr>
            <a:spLocks noChangeArrowheads="1"/>
          </p:cNvSpPr>
          <p:nvPr/>
        </p:nvSpPr>
        <p:spPr bwMode="auto">
          <a:xfrm>
            <a:off x="3838071" y="3978210"/>
            <a:ext cx="1335838" cy="418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08" tIns="41403" rIns="82808" bIns="41403">
            <a:spAutoFit/>
          </a:bodyPr>
          <a:lstStyle/>
          <a:p>
            <a:pPr fontAlgn="base">
              <a:spcBef>
                <a:spcPct val="0"/>
              </a:spcBef>
              <a:spcAft>
                <a:spcPct val="0"/>
              </a:spcAft>
            </a:pPr>
            <a:r>
              <a:rPr lang="zh-CN" altLang="en-US" sz="1100" dirty="0">
                <a:latin typeface="微软雅黑" pitchFamily="34" charset="-122"/>
                <a:ea typeface="微软雅黑" pitchFamily="34" charset="-122"/>
              </a:rPr>
              <a:t>单击此处添加文字</a:t>
            </a:r>
            <a:endParaRPr lang="zh-CN" altLang="en-US" sz="1100" dirty="0">
              <a:latin typeface="微软雅黑" pitchFamily="34" charset="-122"/>
              <a:ea typeface="微软雅黑" pitchFamily="34" charset="-122"/>
            </a:endParaRPr>
          </a:p>
          <a:p>
            <a:pPr fontAlgn="base">
              <a:spcBef>
                <a:spcPct val="0"/>
              </a:spcBef>
              <a:spcAft>
                <a:spcPct val="0"/>
              </a:spcAft>
            </a:pPr>
            <a:r>
              <a:rPr lang="zh-CN" altLang="en-US" sz="1100" dirty="0">
                <a:latin typeface="微软雅黑" pitchFamily="34" charset="-122"/>
                <a:ea typeface="微软雅黑" pitchFamily="34" charset="-122"/>
              </a:rPr>
              <a:t>单击此处添加文字</a:t>
            </a:r>
            <a:endParaRPr lang="zh-CN" altLang="en-US" sz="1100" dirty="0">
              <a:latin typeface="微软雅黑" pitchFamily="34" charset="-122"/>
              <a:ea typeface="微软雅黑" pitchFamily="34" charset="-122"/>
            </a:endParaRPr>
          </a:p>
        </p:txBody>
      </p:sp>
      <p:grpSp>
        <p:nvGrpSpPr>
          <p:cNvPr id="45" name="组合 44"/>
          <p:cNvGrpSpPr/>
          <p:nvPr/>
        </p:nvGrpSpPr>
        <p:grpSpPr>
          <a:xfrm flipH="1" flipV="1">
            <a:off x="3915526" y="3934784"/>
            <a:ext cx="1181876" cy="69221"/>
            <a:chOff x="2496545" y="1309300"/>
            <a:chExt cx="1305139" cy="76414"/>
          </a:xfrm>
          <a:solidFill>
            <a:schemeClr val="bg1">
              <a:lumMod val="65000"/>
            </a:schemeClr>
          </a:solidFill>
        </p:grpSpPr>
        <p:sp>
          <p:nvSpPr>
            <p:cNvPr id="46" name="矩形 45"/>
            <p:cNvSpPr/>
            <p:nvPr/>
          </p:nvSpPr>
          <p:spPr>
            <a:xfrm>
              <a:off x="2496545" y="1309300"/>
              <a:ext cx="1305139" cy="25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flipV="1">
              <a:off x="2771800" y="1326820"/>
              <a:ext cx="181742" cy="5889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Rectangle 28"/>
          <p:cNvSpPr>
            <a:spLocks noChangeArrowheads="1"/>
          </p:cNvSpPr>
          <p:nvPr/>
        </p:nvSpPr>
        <p:spPr bwMode="auto">
          <a:xfrm>
            <a:off x="2255815" y="4216376"/>
            <a:ext cx="1335838" cy="418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08" tIns="41403" rIns="82808" bIns="41403">
            <a:spAutoFit/>
          </a:bodyPr>
          <a:lstStyle/>
          <a:p>
            <a:pPr fontAlgn="base">
              <a:spcBef>
                <a:spcPct val="0"/>
              </a:spcBef>
              <a:spcAft>
                <a:spcPct val="0"/>
              </a:spcAft>
            </a:pPr>
            <a:r>
              <a:rPr lang="zh-CN" altLang="en-US" sz="1100" dirty="0">
                <a:latin typeface="微软雅黑" pitchFamily="34" charset="-122"/>
                <a:ea typeface="微软雅黑" pitchFamily="34" charset="-122"/>
              </a:rPr>
              <a:t>单击此处添加文字</a:t>
            </a:r>
            <a:endParaRPr lang="zh-CN" altLang="en-US" sz="1100" dirty="0">
              <a:latin typeface="微软雅黑" pitchFamily="34" charset="-122"/>
              <a:ea typeface="微软雅黑" pitchFamily="34" charset="-122"/>
            </a:endParaRPr>
          </a:p>
          <a:p>
            <a:pPr fontAlgn="base">
              <a:spcBef>
                <a:spcPct val="0"/>
              </a:spcBef>
              <a:spcAft>
                <a:spcPct val="0"/>
              </a:spcAft>
            </a:pPr>
            <a:r>
              <a:rPr lang="zh-CN" altLang="en-US" sz="1100" dirty="0">
                <a:latin typeface="微软雅黑" pitchFamily="34" charset="-122"/>
                <a:ea typeface="微软雅黑" pitchFamily="34" charset="-122"/>
              </a:rPr>
              <a:t>单击此处添加文字</a:t>
            </a:r>
            <a:endParaRPr lang="zh-CN" altLang="en-US" sz="1100" dirty="0">
              <a:latin typeface="微软雅黑" pitchFamily="34" charset="-122"/>
              <a:ea typeface="微软雅黑" pitchFamily="34" charset="-122"/>
            </a:endParaRPr>
          </a:p>
        </p:txBody>
      </p:sp>
      <p:grpSp>
        <p:nvGrpSpPr>
          <p:cNvPr id="49" name="组合 48"/>
          <p:cNvGrpSpPr/>
          <p:nvPr/>
        </p:nvGrpSpPr>
        <p:grpSpPr>
          <a:xfrm flipH="1" flipV="1">
            <a:off x="2333269" y="4172949"/>
            <a:ext cx="1181876" cy="69221"/>
            <a:chOff x="2496545" y="1309300"/>
            <a:chExt cx="1305139" cy="76414"/>
          </a:xfrm>
          <a:solidFill>
            <a:schemeClr val="bg1">
              <a:lumMod val="65000"/>
            </a:schemeClr>
          </a:solidFill>
        </p:grpSpPr>
        <p:sp>
          <p:nvSpPr>
            <p:cNvPr id="50" name="矩形 49"/>
            <p:cNvSpPr/>
            <p:nvPr/>
          </p:nvSpPr>
          <p:spPr>
            <a:xfrm>
              <a:off x="2496545" y="1309300"/>
              <a:ext cx="1305139" cy="25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p:cNvSpPr/>
            <p:nvPr/>
          </p:nvSpPr>
          <p:spPr>
            <a:xfrm flipV="1">
              <a:off x="2771800" y="1326820"/>
              <a:ext cx="181742" cy="5889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146" name="Picture 2" descr="C:\Users\Thinkpad\Desktop\医疗PNG\·_0000_图层-362.png"/>
          <p:cNvPicPr>
            <a:picLocks noChangeAspect="1" noChangeArrowheads="1"/>
          </p:cNvPicPr>
          <p:nvPr/>
        </p:nvPicPr>
        <p:blipFill>
          <a:blip r:embed="rId1" cstate="email"/>
          <a:srcRect/>
          <a:stretch>
            <a:fillRect/>
          </a:stretch>
        </p:blipFill>
        <p:spPr bwMode="auto">
          <a:xfrm flipH="1">
            <a:off x="6948264" y="3333202"/>
            <a:ext cx="1673044" cy="146630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Click="0" advTm="4000">
        <p14:prism isInverted="1"/>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500"/>
                                        <p:tgtEl>
                                          <p:spTgt spid="614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500"/>
                                        <p:tgtEl>
                                          <p:spTgt spid="26"/>
                                        </p:tgtEl>
                                      </p:cBhvr>
                                    </p:animEffect>
                                  </p:childTnLst>
                                </p:cTn>
                              </p:par>
                            </p:childTnLst>
                          </p:cTn>
                        </p:par>
                        <p:par>
                          <p:cTn id="12" fill="hold">
                            <p:stCondLst>
                              <p:cond delay="1000"/>
                            </p:stCondLst>
                            <p:childTnLst>
                              <p:par>
                                <p:cTn id="13" presetID="2" presetClass="entr" presetSubtype="1"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ppt_x"/>
                                          </p:val>
                                        </p:tav>
                                        <p:tav tm="100000">
                                          <p:val>
                                            <p:strVal val="#ppt_x"/>
                                          </p:val>
                                        </p:tav>
                                      </p:tavLst>
                                    </p:anim>
                                    <p:anim calcmode="lin" valueType="num">
                                      <p:cBhvr additive="base">
                                        <p:cTn id="16" dur="500" fill="hold"/>
                                        <p:tgtEl>
                                          <p:spTgt spid="33"/>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32" presetClass="emph" presetSubtype="0" fill="hold" nodeType="afterEffect">
                                  <p:stCondLst>
                                    <p:cond delay="0"/>
                                  </p:stCondLst>
                                  <p:childTnLst>
                                    <p:animRot by="120000">
                                      <p:cBhvr>
                                        <p:cTn id="19" dur="50" fill="hold">
                                          <p:stCondLst>
                                            <p:cond delay="0"/>
                                          </p:stCondLst>
                                        </p:cTn>
                                        <p:tgtEl>
                                          <p:spTgt spid="33"/>
                                        </p:tgtEl>
                                        <p:attrNameLst>
                                          <p:attrName>r</p:attrName>
                                        </p:attrNameLst>
                                      </p:cBhvr>
                                    </p:animRot>
                                    <p:animRot by="-240000">
                                      <p:cBhvr>
                                        <p:cTn id="20" dur="100" fill="hold">
                                          <p:stCondLst>
                                            <p:cond delay="100"/>
                                          </p:stCondLst>
                                        </p:cTn>
                                        <p:tgtEl>
                                          <p:spTgt spid="33"/>
                                        </p:tgtEl>
                                        <p:attrNameLst>
                                          <p:attrName>r</p:attrName>
                                        </p:attrNameLst>
                                      </p:cBhvr>
                                    </p:animRot>
                                    <p:animRot by="240000">
                                      <p:cBhvr>
                                        <p:cTn id="21" dur="100" fill="hold">
                                          <p:stCondLst>
                                            <p:cond delay="200"/>
                                          </p:stCondLst>
                                        </p:cTn>
                                        <p:tgtEl>
                                          <p:spTgt spid="33"/>
                                        </p:tgtEl>
                                        <p:attrNameLst>
                                          <p:attrName>r</p:attrName>
                                        </p:attrNameLst>
                                      </p:cBhvr>
                                    </p:animRot>
                                    <p:animRot by="-240000">
                                      <p:cBhvr>
                                        <p:cTn id="22" dur="100" fill="hold">
                                          <p:stCondLst>
                                            <p:cond delay="300"/>
                                          </p:stCondLst>
                                        </p:cTn>
                                        <p:tgtEl>
                                          <p:spTgt spid="33"/>
                                        </p:tgtEl>
                                        <p:attrNameLst>
                                          <p:attrName>r</p:attrName>
                                        </p:attrNameLst>
                                      </p:cBhvr>
                                    </p:animRot>
                                    <p:animRot by="120000">
                                      <p:cBhvr>
                                        <p:cTn id="23" dur="100" fill="hold">
                                          <p:stCondLst>
                                            <p:cond delay="400"/>
                                          </p:stCondLst>
                                        </p:cTn>
                                        <p:tgtEl>
                                          <p:spTgt spid="33"/>
                                        </p:tgtEl>
                                        <p:attrNameLst>
                                          <p:attrName>r</p:attrName>
                                        </p:attrNameLst>
                                      </p:cBhvr>
                                    </p:animRot>
                                  </p:childTnLst>
                                </p:cTn>
                              </p:par>
                            </p:childTnLst>
                          </p:cTn>
                        </p:par>
                        <p:par>
                          <p:cTn id="24" fill="hold">
                            <p:stCondLst>
                              <p:cond delay="2000"/>
                            </p:stCondLst>
                            <p:childTnLst>
                              <p:par>
                                <p:cTn id="25" presetID="18" presetClass="entr" presetSubtype="9"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strips(upLeft)">
                                      <p:cBhvr>
                                        <p:cTn id="27" dur="500"/>
                                        <p:tgtEl>
                                          <p:spTgt spid="32"/>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par>
                          <p:cTn id="32" fill="hold">
                            <p:stCondLst>
                              <p:cond delay="3000"/>
                            </p:stCondLst>
                            <p:childTnLst>
                              <p:par>
                                <p:cTn id="33" presetID="2" presetClass="entr" presetSubtype="1"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500" fill="hold"/>
                                        <p:tgtEl>
                                          <p:spTgt spid="37"/>
                                        </p:tgtEl>
                                        <p:attrNameLst>
                                          <p:attrName>ppt_x</p:attrName>
                                        </p:attrNameLst>
                                      </p:cBhvr>
                                      <p:tavLst>
                                        <p:tav tm="0">
                                          <p:val>
                                            <p:strVal val="#ppt_x"/>
                                          </p:val>
                                        </p:tav>
                                        <p:tav tm="100000">
                                          <p:val>
                                            <p:strVal val="#ppt_x"/>
                                          </p:val>
                                        </p:tav>
                                      </p:tavLst>
                                    </p:anim>
                                    <p:anim calcmode="lin" valueType="num">
                                      <p:cBhvr additive="base">
                                        <p:cTn id="36" dur="500" fill="hold"/>
                                        <p:tgtEl>
                                          <p:spTgt spid="37"/>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32" presetClass="emph" presetSubtype="0" fill="hold" nodeType="afterEffect">
                                  <p:stCondLst>
                                    <p:cond delay="0"/>
                                  </p:stCondLst>
                                  <p:childTnLst>
                                    <p:animRot by="120000">
                                      <p:cBhvr>
                                        <p:cTn id="39" dur="50" fill="hold">
                                          <p:stCondLst>
                                            <p:cond delay="0"/>
                                          </p:stCondLst>
                                        </p:cTn>
                                        <p:tgtEl>
                                          <p:spTgt spid="37"/>
                                        </p:tgtEl>
                                        <p:attrNameLst>
                                          <p:attrName>r</p:attrName>
                                        </p:attrNameLst>
                                      </p:cBhvr>
                                    </p:animRot>
                                    <p:animRot by="-240000">
                                      <p:cBhvr>
                                        <p:cTn id="40" dur="100" fill="hold">
                                          <p:stCondLst>
                                            <p:cond delay="100"/>
                                          </p:stCondLst>
                                        </p:cTn>
                                        <p:tgtEl>
                                          <p:spTgt spid="37"/>
                                        </p:tgtEl>
                                        <p:attrNameLst>
                                          <p:attrName>r</p:attrName>
                                        </p:attrNameLst>
                                      </p:cBhvr>
                                    </p:animRot>
                                    <p:animRot by="240000">
                                      <p:cBhvr>
                                        <p:cTn id="41" dur="100" fill="hold">
                                          <p:stCondLst>
                                            <p:cond delay="200"/>
                                          </p:stCondLst>
                                        </p:cTn>
                                        <p:tgtEl>
                                          <p:spTgt spid="37"/>
                                        </p:tgtEl>
                                        <p:attrNameLst>
                                          <p:attrName>r</p:attrName>
                                        </p:attrNameLst>
                                      </p:cBhvr>
                                    </p:animRot>
                                    <p:animRot by="-240000">
                                      <p:cBhvr>
                                        <p:cTn id="42" dur="100" fill="hold">
                                          <p:stCondLst>
                                            <p:cond delay="300"/>
                                          </p:stCondLst>
                                        </p:cTn>
                                        <p:tgtEl>
                                          <p:spTgt spid="37"/>
                                        </p:tgtEl>
                                        <p:attrNameLst>
                                          <p:attrName>r</p:attrName>
                                        </p:attrNameLst>
                                      </p:cBhvr>
                                    </p:animRot>
                                    <p:animRot by="120000">
                                      <p:cBhvr>
                                        <p:cTn id="43" dur="100" fill="hold">
                                          <p:stCondLst>
                                            <p:cond delay="400"/>
                                          </p:stCondLst>
                                        </p:cTn>
                                        <p:tgtEl>
                                          <p:spTgt spid="37"/>
                                        </p:tgtEl>
                                        <p:attrNameLst>
                                          <p:attrName>r</p:attrName>
                                        </p:attrNameLst>
                                      </p:cBhvr>
                                    </p:animRot>
                                  </p:childTnLst>
                                </p:cTn>
                              </p:par>
                            </p:childTnLst>
                          </p:cTn>
                        </p:par>
                        <p:par>
                          <p:cTn id="44" fill="hold">
                            <p:stCondLst>
                              <p:cond delay="4000"/>
                            </p:stCondLst>
                            <p:childTnLst>
                              <p:par>
                                <p:cTn id="45" presetID="18" presetClass="entr" presetSubtype="9"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strips(upLeft)">
                                      <p:cBhvr>
                                        <p:cTn id="47" dur="500"/>
                                        <p:tgtEl>
                                          <p:spTgt spid="36"/>
                                        </p:tgtEl>
                                      </p:cBhvr>
                                    </p:animEffect>
                                  </p:childTnLst>
                                </p:cTn>
                              </p:par>
                            </p:childTnLst>
                          </p:cTn>
                        </p:par>
                        <p:par>
                          <p:cTn id="48" fill="hold">
                            <p:stCondLst>
                              <p:cond delay="4500"/>
                            </p:stCondLst>
                            <p:childTnLst>
                              <p:par>
                                <p:cTn id="49" presetID="22" presetClass="entr" presetSubtype="8"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left)">
                                      <p:cBhvr>
                                        <p:cTn id="51" dur="500"/>
                                        <p:tgtEl>
                                          <p:spTgt spid="14"/>
                                        </p:tgtEl>
                                      </p:cBhvr>
                                    </p:animEffect>
                                  </p:childTnLst>
                                </p:cTn>
                              </p:par>
                            </p:childTnLst>
                          </p:cTn>
                        </p:par>
                        <p:par>
                          <p:cTn id="52" fill="hold">
                            <p:stCondLst>
                              <p:cond delay="5000"/>
                            </p:stCondLst>
                            <p:childTnLst>
                              <p:par>
                                <p:cTn id="53" presetID="2" presetClass="entr" presetSubtype="1" fill="hold" nodeType="after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500" fill="hold"/>
                                        <p:tgtEl>
                                          <p:spTgt spid="41"/>
                                        </p:tgtEl>
                                        <p:attrNameLst>
                                          <p:attrName>ppt_x</p:attrName>
                                        </p:attrNameLst>
                                      </p:cBhvr>
                                      <p:tavLst>
                                        <p:tav tm="0">
                                          <p:val>
                                            <p:strVal val="#ppt_x"/>
                                          </p:val>
                                        </p:tav>
                                        <p:tav tm="100000">
                                          <p:val>
                                            <p:strVal val="#ppt_x"/>
                                          </p:val>
                                        </p:tav>
                                      </p:tavLst>
                                    </p:anim>
                                    <p:anim calcmode="lin" valueType="num">
                                      <p:cBhvr additive="base">
                                        <p:cTn id="56" dur="500" fill="hold"/>
                                        <p:tgtEl>
                                          <p:spTgt spid="41"/>
                                        </p:tgtEl>
                                        <p:attrNameLst>
                                          <p:attrName>ppt_y</p:attrName>
                                        </p:attrNameLst>
                                      </p:cBhvr>
                                      <p:tavLst>
                                        <p:tav tm="0">
                                          <p:val>
                                            <p:strVal val="0-#ppt_h/2"/>
                                          </p:val>
                                        </p:tav>
                                        <p:tav tm="100000">
                                          <p:val>
                                            <p:strVal val="#ppt_y"/>
                                          </p:val>
                                        </p:tav>
                                      </p:tavLst>
                                    </p:anim>
                                  </p:childTnLst>
                                </p:cTn>
                              </p:par>
                            </p:childTnLst>
                          </p:cTn>
                        </p:par>
                        <p:par>
                          <p:cTn id="57" fill="hold">
                            <p:stCondLst>
                              <p:cond delay="5500"/>
                            </p:stCondLst>
                            <p:childTnLst>
                              <p:par>
                                <p:cTn id="58" presetID="32" presetClass="emph" presetSubtype="0" fill="hold" nodeType="afterEffect">
                                  <p:stCondLst>
                                    <p:cond delay="0"/>
                                  </p:stCondLst>
                                  <p:childTnLst>
                                    <p:animRot by="120000">
                                      <p:cBhvr>
                                        <p:cTn id="59" dur="50" fill="hold">
                                          <p:stCondLst>
                                            <p:cond delay="0"/>
                                          </p:stCondLst>
                                        </p:cTn>
                                        <p:tgtEl>
                                          <p:spTgt spid="41"/>
                                        </p:tgtEl>
                                        <p:attrNameLst>
                                          <p:attrName>r</p:attrName>
                                        </p:attrNameLst>
                                      </p:cBhvr>
                                    </p:animRot>
                                    <p:animRot by="-240000">
                                      <p:cBhvr>
                                        <p:cTn id="60" dur="100" fill="hold">
                                          <p:stCondLst>
                                            <p:cond delay="100"/>
                                          </p:stCondLst>
                                        </p:cTn>
                                        <p:tgtEl>
                                          <p:spTgt spid="41"/>
                                        </p:tgtEl>
                                        <p:attrNameLst>
                                          <p:attrName>r</p:attrName>
                                        </p:attrNameLst>
                                      </p:cBhvr>
                                    </p:animRot>
                                    <p:animRot by="240000">
                                      <p:cBhvr>
                                        <p:cTn id="61" dur="100" fill="hold">
                                          <p:stCondLst>
                                            <p:cond delay="200"/>
                                          </p:stCondLst>
                                        </p:cTn>
                                        <p:tgtEl>
                                          <p:spTgt spid="41"/>
                                        </p:tgtEl>
                                        <p:attrNameLst>
                                          <p:attrName>r</p:attrName>
                                        </p:attrNameLst>
                                      </p:cBhvr>
                                    </p:animRot>
                                    <p:animRot by="-240000">
                                      <p:cBhvr>
                                        <p:cTn id="62" dur="100" fill="hold">
                                          <p:stCondLst>
                                            <p:cond delay="300"/>
                                          </p:stCondLst>
                                        </p:cTn>
                                        <p:tgtEl>
                                          <p:spTgt spid="41"/>
                                        </p:tgtEl>
                                        <p:attrNameLst>
                                          <p:attrName>r</p:attrName>
                                        </p:attrNameLst>
                                      </p:cBhvr>
                                    </p:animRot>
                                    <p:animRot by="120000">
                                      <p:cBhvr>
                                        <p:cTn id="63" dur="100" fill="hold">
                                          <p:stCondLst>
                                            <p:cond delay="400"/>
                                          </p:stCondLst>
                                        </p:cTn>
                                        <p:tgtEl>
                                          <p:spTgt spid="41"/>
                                        </p:tgtEl>
                                        <p:attrNameLst>
                                          <p:attrName>r</p:attrName>
                                        </p:attrNameLst>
                                      </p:cBhvr>
                                    </p:animRot>
                                  </p:childTnLst>
                                </p:cTn>
                              </p:par>
                            </p:childTnLst>
                          </p:cTn>
                        </p:par>
                        <p:par>
                          <p:cTn id="64" fill="hold">
                            <p:stCondLst>
                              <p:cond delay="6000"/>
                            </p:stCondLst>
                            <p:childTnLst>
                              <p:par>
                                <p:cTn id="65" presetID="18" presetClass="entr" presetSubtype="9" fill="hold" grpId="0" nodeType="afterEffect">
                                  <p:stCondLst>
                                    <p:cond delay="0"/>
                                  </p:stCondLst>
                                  <p:childTnLst>
                                    <p:set>
                                      <p:cBhvr>
                                        <p:cTn id="66" dur="1" fill="hold">
                                          <p:stCondLst>
                                            <p:cond delay="0"/>
                                          </p:stCondLst>
                                        </p:cTn>
                                        <p:tgtEl>
                                          <p:spTgt spid="40"/>
                                        </p:tgtEl>
                                        <p:attrNameLst>
                                          <p:attrName>style.visibility</p:attrName>
                                        </p:attrNameLst>
                                      </p:cBhvr>
                                      <p:to>
                                        <p:strVal val="visible"/>
                                      </p:to>
                                    </p:set>
                                    <p:animEffect transition="in" filter="strips(upLeft)">
                                      <p:cBhvr>
                                        <p:cTn id="67" dur="500"/>
                                        <p:tgtEl>
                                          <p:spTgt spid="40"/>
                                        </p:tgtEl>
                                      </p:cBhvr>
                                    </p:animEffect>
                                  </p:childTnLst>
                                </p:cTn>
                              </p:par>
                            </p:childTnLst>
                          </p:cTn>
                        </p:par>
                        <p:par>
                          <p:cTn id="68" fill="hold">
                            <p:stCondLst>
                              <p:cond delay="6500"/>
                            </p:stCondLst>
                            <p:childTnLst>
                              <p:par>
                                <p:cTn id="69" presetID="22" presetClass="entr" presetSubtype="8" fill="hold" nodeType="afterEffect">
                                  <p:stCondLst>
                                    <p:cond delay="0"/>
                                  </p:stCondLst>
                                  <p:childTnLst>
                                    <p:set>
                                      <p:cBhvr>
                                        <p:cTn id="70" dur="1" fill="hold">
                                          <p:stCondLst>
                                            <p:cond delay="0"/>
                                          </p:stCondLst>
                                        </p:cTn>
                                        <p:tgtEl>
                                          <p:spTgt spid="2"/>
                                        </p:tgtEl>
                                        <p:attrNameLst>
                                          <p:attrName>style.visibility</p:attrName>
                                        </p:attrNameLst>
                                      </p:cBhvr>
                                      <p:to>
                                        <p:strVal val="visible"/>
                                      </p:to>
                                    </p:set>
                                    <p:animEffect transition="in" filter="wipe(left)">
                                      <p:cBhvr>
                                        <p:cTn id="71" dur="500"/>
                                        <p:tgtEl>
                                          <p:spTgt spid="2"/>
                                        </p:tgtEl>
                                      </p:cBhvr>
                                    </p:animEffect>
                                  </p:childTnLst>
                                </p:cTn>
                              </p:par>
                            </p:childTnLst>
                          </p:cTn>
                        </p:par>
                        <p:par>
                          <p:cTn id="72" fill="hold">
                            <p:stCondLst>
                              <p:cond delay="7000"/>
                            </p:stCondLst>
                            <p:childTnLst>
                              <p:par>
                                <p:cTn id="73" presetID="2" presetClass="entr" presetSubtype="4" fill="hold" nodeType="afterEffect">
                                  <p:stCondLst>
                                    <p:cond delay="0"/>
                                  </p:stCondLst>
                                  <p:childTnLst>
                                    <p:set>
                                      <p:cBhvr>
                                        <p:cTn id="74" dur="1" fill="hold">
                                          <p:stCondLst>
                                            <p:cond delay="0"/>
                                          </p:stCondLst>
                                        </p:cTn>
                                        <p:tgtEl>
                                          <p:spTgt spid="45"/>
                                        </p:tgtEl>
                                        <p:attrNameLst>
                                          <p:attrName>style.visibility</p:attrName>
                                        </p:attrNameLst>
                                      </p:cBhvr>
                                      <p:to>
                                        <p:strVal val="visible"/>
                                      </p:to>
                                    </p:set>
                                    <p:anim calcmode="lin" valueType="num">
                                      <p:cBhvr additive="base">
                                        <p:cTn id="75" dur="500" fill="hold"/>
                                        <p:tgtEl>
                                          <p:spTgt spid="45"/>
                                        </p:tgtEl>
                                        <p:attrNameLst>
                                          <p:attrName>ppt_x</p:attrName>
                                        </p:attrNameLst>
                                      </p:cBhvr>
                                      <p:tavLst>
                                        <p:tav tm="0">
                                          <p:val>
                                            <p:strVal val="#ppt_x"/>
                                          </p:val>
                                        </p:tav>
                                        <p:tav tm="100000">
                                          <p:val>
                                            <p:strVal val="#ppt_x"/>
                                          </p:val>
                                        </p:tav>
                                      </p:tavLst>
                                    </p:anim>
                                    <p:anim calcmode="lin" valueType="num">
                                      <p:cBhvr additive="base">
                                        <p:cTn id="76" dur="500" fill="hold"/>
                                        <p:tgtEl>
                                          <p:spTgt spid="45"/>
                                        </p:tgtEl>
                                        <p:attrNameLst>
                                          <p:attrName>ppt_y</p:attrName>
                                        </p:attrNameLst>
                                      </p:cBhvr>
                                      <p:tavLst>
                                        <p:tav tm="0">
                                          <p:val>
                                            <p:strVal val="1+#ppt_h/2"/>
                                          </p:val>
                                        </p:tav>
                                        <p:tav tm="100000">
                                          <p:val>
                                            <p:strVal val="#ppt_y"/>
                                          </p:val>
                                        </p:tav>
                                      </p:tavLst>
                                    </p:anim>
                                  </p:childTnLst>
                                </p:cTn>
                              </p:par>
                            </p:childTnLst>
                          </p:cTn>
                        </p:par>
                        <p:par>
                          <p:cTn id="77" fill="hold">
                            <p:stCondLst>
                              <p:cond delay="7500"/>
                            </p:stCondLst>
                            <p:childTnLst>
                              <p:par>
                                <p:cTn id="78" presetID="32" presetClass="emph" presetSubtype="0" fill="hold" nodeType="afterEffect">
                                  <p:stCondLst>
                                    <p:cond delay="0"/>
                                  </p:stCondLst>
                                  <p:childTnLst>
                                    <p:animRot by="120000">
                                      <p:cBhvr>
                                        <p:cTn id="79" dur="50" fill="hold">
                                          <p:stCondLst>
                                            <p:cond delay="0"/>
                                          </p:stCondLst>
                                        </p:cTn>
                                        <p:tgtEl>
                                          <p:spTgt spid="45"/>
                                        </p:tgtEl>
                                        <p:attrNameLst>
                                          <p:attrName>r</p:attrName>
                                        </p:attrNameLst>
                                      </p:cBhvr>
                                    </p:animRot>
                                    <p:animRot by="-240000">
                                      <p:cBhvr>
                                        <p:cTn id="80" dur="100" fill="hold">
                                          <p:stCondLst>
                                            <p:cond delay="100"/>
                                          </p:stCondLst>
                                        </p:cTn>
                                        <p:tgtEl>
                                          <p:spTgt spid="45"/>
                                        </p:tgtEl>
                                        <p:attrNameLst>
                                          <p:attrName>r</p:attrName>
                                        </p:attrNameLst>
                                      </p:cBhvr>
                                    </p:animRot>
                                    <p:animRot by="240000">
                                      <p:cBhvr>
                                        <p:cTn id="81" dur="100" fill="hold">
                                          <p:stCondLst>
                                            <p:cond delay="200"/>
                                          </p:stCondLst>
                                        </p:cTn>
                                        <p:tgtEl>
                                          <p:spTgt spid="45"/>
                                        </p:tgtEl>
                                        <p:attrNameLst>
                                          <p:attrName>r</p:attrName>
                                        </p:attrNameLst>
                                      </p:cBhvr>
                                    </p:animRot>
                                    <p:animRot by="-240000">
                                      <p:cBhvr>
                                        <p:cTn id="82" dur="100" fill="hold">
                                          <p:stCondLst>
                                            <p:cond delay="300"/>
                                          </p:stCondLst>
                                        </p:cTn>
                                        <p:tgtEl>
                                          <p:spTgt spid="45"/>
                                        </p:tgtEl>
                                        <p:attrNameLst>
                                          <p:attrName>r</p:attrName>
                                        </p:attrNameLst>
                                      </p:cBhvr>
                                    </p:animRot>
                                    <p:animRot by="120000">
                                      <p:cBhvr>
                                        <p:cTn id="83" dur="100" fill="hold">
                                          <p:stCondLst>
                                            <p:cond delay="400"/>
                                          </p:stCondLst>
                                        </p:cTn>
                                        <p:tgtEl>
                                          <p:spTgt spid="45"/>
                                        </p:tgtEl>
                                        <p:attrNameLst>
                                          <p:attrName>r</p:attrName>
                                        </p:attrNameLst>
                                      </p:cBhvr>
                                    </p:animRot>
                                  </p:childTnLst>
                                </p:cTn>
                              </p:par>
                            </p:childTnLst>
                          </p:cTn>
                        </p:par>
                        <p:par>
                          <p:cTn id="84" fill="hold">
                            <p:stCondLst>
                              <p:cond delay="8000"/>
                            </p:stCondLst>
                            <p:childTnLst>
                              <p:par>
                                <p:cTn id="85" presetID="18" presetClass="entr" presetSubtype="9" fill="hold" grpId="0" nodeType="afterEffect">
                                  <p:stCondLst>
                                    <p:cond delay="0"/>
                                  </p:stCondLst>
                                  <p:childTnLst>
                                    <p:set>
                                      <p:cBhvr>
                                        <p:cTn id="86" dur="1" fill="hold">
                                          <p:stCondLst>
                                            <p:cond delay="0"/>
                                          </p:stCondLst>
                                        </p:cTn>
                                        <p:tgtEl>
                                          <p:spTgt spid="44"/>
                                        </p:tgtEl>
                                        <p:attrNameLst>
                                          <p:attrName>style.visibility</p:attrName>
                                        </p:attrNameLst>
                                      </p:cBhvr>
                                      <p:to>
                                        <p:strVal val="visible"/>
                                      </p:to>
                                    </p:set>
                                    <p:animEffect transition="in" filter="strips(upLeft)">
                                      <p:cBhvr>
                                        <p:cTn id="87" dur="500"/>
                                        <p:tgtEl>
                                          <p:spTgt spid="44"/>
                                        </p:tgtEl>
                                      </p:cBhvr>
                                    </p:animEffect>
                                  </p:childTnLst>
                                </p:cTn>
                              </p:par>
                            </p:childTnLst>
                          </p:cTn>
                        </p:par>
                        <p:par>
                          <p:cTn id="88" fill="hold">
                            <p:stCondLst>
                              <p:cond delay="8500"/>
                            </p:stCondLst>
                            <p:childTnLst>
                              <p:par>
                                <p:cTn id="89" presetID="22" presetClass="entr" presetSubtype="8" fill="hold" nodeType="after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wipe(left)">
                                      <p:cBhvr>
                                        <p:cTn id="91" dur="500"/>
                                        <p:tgtEl>
                                          <p:spTgt spid="20"/>
                                        </p:tgtEl>
                                      </p:cBhvr>
                                    </p:animEffect>
                                  </p:childTnLst>
                                </p:cTn>
                              </p:par>
                            </p:childTnLst>
                          </p:cTn>
                        </p:par>
                        <p:par>
                          <p:cTn id="92" fill="hold">
                            <p:stCondLst>
                              <p:cond delay="9000"/>
                            </p:stCondLst>
                            <p:childTnLst>
                              <p:par>
                                <p:cTn id="93" presetID="2" presetClass="entr" presetSubtype="4" fill="hold" nodeType="afterEffect">
                                  <p:stCondLst>
                                    <p:cond delay="0"/>
                                  </p:stCondLst>
                                  <p:childTnLst>
                                    <p:set>
                                      <p:cBhvr>
                                        <p:cTn id="94" dur="1" fill="hold">
                                          <p:stCondLst>
                                            <p:cond delay="0"/>
                                          </p:stCondLst>
                                        </p:cTn>
                                        <p:tgtEl>
                                          <p:spTgt spid="49"/>
                                        </p:tgtEl>
                                        <p:attrNameLst>
                                          <p:attrName>style.visibility</p:attrName>
                                        </p:attrNameLst>
                                      </p:cBhvr>
                                      <p:to>
                                        <p:strVal val="visible"/>
                                      </p:to>
                                    </p:set>
                                    <p:anim calcmode="lin" valueType="num">
                                      <p:cBhvr additive="base">
                                        <p:cTn id="95" dur="500" fill="hold"/>
                                        <p:tgtEl>
                                          <p:spTgt spid="49"/>
                                        </p:tgtEl>
                                        <p:attrNameLst>
                                          <p:attrName>ppt_x</p:attrName>
                                        </p:attrNameLst>
                                      </p:cBhvr>
                                      <p:tavLst>
                                        <p:tav tm="0">
                                          <p:val>
                                            <p:strVal val="#ppt_x"/>
                                          </p:val>
                                        </p:tav>
                                        <p:tav tm="100000">
                                          <p:val>
                                            <p:strVal val="#ppt_x"/>
                                          </p:val>
                                        </p:tav>
                                      </p:tavLst>
                                    </p:anim>
                                    <p:anim calcmode="lin" valueType="num">
                                      <p:cBhvr additive="base">
                                        <p:cTn id="96" dur="500" fill="hold"/>
                                        <p:tgtEl>
                                          <p:spTgt spid="49"/>
                                        </p:tgtEl>
                                        <p:attrNameLst>
                                          <p:attrName>ppt_y</p:attrName>
                                        </p:attrNameLst>
                                      </p:cBhvr>
                                      <p:tavLst>
                                        <p:tav tm="0">
                                          <p:val>
                                            <p:strVal val="1+#ppt_h/2"/>
                                          </p:val>
                                        </p:tav>
                                        <p:tav tm="100000">
                                          <p:val>
                                            <p:strVal val="#ppt_y"/>
                                          </p:val>
                                        </p:tav>
                                      </p:tavLst>
                                    </p:anim>
                                  </p:childTnLst>
                                </p:cTn>
                              </p:par>
                            </p:childTnLst>
                          </p:cTn>
                        </p:par>
                        <p:par>
                          <p:cTn id="97" fill="hold">
                            <p:stCondLst>
                              <p:cond delay="9500"/>
                            </p:stCondLst>
                            <p:childTnLst>
                              <p:par>
                                <p:cTn id="98" presetID="32" presetClass="emph" presetSubtype="0" fill="hold" nodeType="afterEffect">
                                  <p:stCondLst>
                                    <p:cond delay="0"/>
                                  </p:stCondLst>
                                  <p:childTnLst>
                                    <p:animRot by="120000">
                                      <p:cBhvr>
                                        <p:cTn id="99" dur="50" fill="hold">
                                          <p:stCondLst>
                                            <p:cond delay="0"/>
                                          </p:stCondLst>
                                        </p:cTn>
                                        <p:tgtEl>
                                          <p:spTgt spid="49"/>
                                        </p:tgtEl>
                                        <p:attrNameLst>
                                          <p:attrName>r</p:attrName>
                                        </p:attrNameLst>
                                      </p:cBhvr>
                                    </p:animRot>
                                    <p:animRot by="-240000">
                                      <p:cBhvr>
                                        <p:cTn id="100" dur="100" fill="hold">
                                          <p:stCondLst>
                                            <p:cond delay="100"/>
                                          </p:stCondLst>
                                        </p:cTn>
                                        <p:tgtEl>
                                          <p:spTgt spid="49"/>
                                        </p:tgtEl>
                                        <p:attrNameLst>
                                          <p:attrName>r</p:attrName>
                                        </p:attrNameLst>
                                      </p:cBhvr>
                                    </p:animRot>
                                    <p:animRot by="240000">
                                      <p:cBhvr>
                                        <p:cTn id="101" dur="100" fill="hold">
                                          <p:stCondLst>
                                            <p:cond delay="200"/>
                                          </p:stCondLst>
                                        </p:cTn>
                                        <p:tgtEl>
                                          <p:spTgt spid="49"/>
                                        </p:tgtEl>
                                        <p:attrNameLst>
                                          <p:attrName>r</p:attrName>
                                        </p:attrNameLst>
                                      </p:cBhvr>
                                    </p:animRot>
                                    <p:animRot by="-240000">
                                      <p:cBhvr>
                                        <p:cTn id="102" dur="100" fill="hold">
                                          <p:stCondLst>
                                            <p:cond delay="300"/>
                                          </p:stCondLst>
                                        </p:cTn>
                                        <p:tgtEl>
                                          <p:spTgt spid="49"/>
                                        </p:tgtEl>
                                        <p:attrNameLst>
                                          <p:attrName>r</p:attrName>
                                        </p:attrNameLst>
                                      </p:cBhvr>
                                    </p:animRot>
                                    <p:animRot by="120000">
                                      <p:cBhvr>
                                        <p:cTn id="103" dur="100" fill="hold">
                                          <p:stCondLst>
                                            <p:cond delay="400"/>
                                          </p:stCondLst>
                                        </p:cTn>
                                        <p:tgtEl>
                                          <p:spTgt spid="49"/>
                                        </p:tgtEl>
                                        <p:attrNameLst>
                                          <p:attrName>r</p:attrName>
                                        </p:attrNameLst>
                                      </p:cBhvr>
                                    </p:animRot>
                                  </p:childTnLst>
                                </p:cTn>
                              </p:par>
                            </p:childTnLst>
                          </p:cTn>
                        </p:par>
                        <p:par>
                          <p:cTn id="104" fill="hold">
                            <p:stCondLst>
                              <p:cond delay="10000"/>
                            </p:stCondLst>
                            <p:childTnLst>
                              <p:par>
                                <p:cTn id="105" presetID="18" presetClass="entr" presetSubtype="9" fill="hold" grpId="0" nodeType="afterEffect">
                                  <p:stCondLst>
                                    <p:cond delay="0"/>
                                  </p:stCondLst>
                                  <p:childTnLst>
                                    <p:set>
                                      <p:cBhvr>
                                        <p:cTn id="106" dur="1" fill="hold">
                                          <p:stCondLst>
                                            <p:cond delay="0"/>
                                          </p:stCondLst>
                                        </p:cTn>
                                        <p:tgtEl>
                                          <p:spTgt spid="48"/>
                                        </p:tgtEl>
                                        <p:attrNameLst>
                                          <p:attrName>style.visibility</p:attrName>
                                        </p:attrNameLst>
                                      </p:cBhvr>
                                      <p:to>
                                        <p:strVal val="visible"/>
                                      </p:to>
                                    </p:set>
                                    <p:animEffect transition="in" filter="strips(upLeft)">
                                      <p:cBhvr>
                                        <p:cTn id="107"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6" grpId="0"/>
      <p:bldP spid="40" grpId="0"/>
      <p:bldP spid="44" grpId="0"/>
      <p:bldP spid="4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3"/>
          <p:cNvSpPr>
            <a:spLocks noChangeArrowheads="1"/>
          </p:cNvSpPr>
          <p:nvPr/>
        </p:nvSpPr>
        <p:spPr bwMode="auto">
          <a:xfrm>
            <a:off x="3876796" y="1274816"/>
            <a:ext cx="1530689" cy="440562"/>
          </a:xfrm>
          <a:prstGeom prst="roundRect">
            <a:avLst>
              <a:gd name="adj" fmla="val 13125"/>
            </a:avLst>
          </a:prstGeom>
          <a:solidFill>
            <a:srgbClr val="0075C2"/>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微软雅黑" pitchFamily="34" charset="-122"/>
              <a:ea typeface="微软雅黑" pitchFamily="34" charset="-122"/>
            </a:endParaRPr>
          </a:p>
        </p:txBody>
      </p:sp>
      <p:sp>
        <p:nvSpPr>
          <p:cNvPr id="3" name="Text Box 4"/>
          <p:cNvSpPr txBox="1">
            <a:spLocks noChangeArrowheads="1"/>
          </p:cNvSpPr>
          <p:nvPr/>
        </p:nvSpPr>
        <p:spPr bwMode="auto">
          <a:xfrm>
            <a:off x="4182716" y="1361682"/>
            <a:ext cx="891277" cy="29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9146" tIns="39572" rIns="79146" bIns="39572">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fontAlgn="base">
              <a:spcBef>
                <a:spcPct val="50000"/>
              </a:spcBef>
              <a:spcAft>
                <a:spcPct val="0"/>
              </a:spcAft>
            </a:pPr>
            <a:r>
              <a:rPr lang="zh-CN" altLang="en-US" sz="1400" b="1" dirty="0">
                <a:solidFill>
                  <a:srgbClr val="FFFFFF"/>
                </a:solidFill>
                <a:latin typeface="Arial" panose="020B0604020202020204" pitchFamily="34" charset="0"/>
                <a:ea typeface="微软雅黑" pitchFamily="34" charset="-122"/>
              </a:rPr>
              <a:t>单击添加</a:t>
            </a:r>
            <a:endParaRPr lang="en-US" sz="1400" b="1" dirty="0">
              <a:solidFill>
                <a:srgbClr val="FFFFFF"/>
              </a:solidFill>
              <a:latin typeface="Arial" panose="020B0604020202020204" pitchFamily="34" charset="0"/>
              <a:ea typeface="微软雅黑" pitchFamily="34" charset="-122"/>
            </a:endParaRPr>
          </a:p>
        </p:txBody>
      </p:sp>
      <p:sp>
        <p:nvSpPr>
          <p:cNvPr id="4" name="AutoShape 5"/>
          <p:cNvSpPr>
            <a:spLocks noChangeArrowheads="1"/>
          </p:cNvSpPr>
          <p:nvPr/>
        </p:nvSpPr>
        <p:spPr bwMode="auto">
          <a:xfrm>
            <a:off x="3798404" y="1816514"/>
            <a:ext cx="1691597" cy="691024"/>
          </a:xfrm>
          <a:prstGeom prst="roundRect">
            <a:avLst>
              <a:gd name="adj" fmla="val 5657"/>
            </a:avLst>
          </a:prstGeom>
          <a:gradFill flip="none" rotWithShape="1">
            <a:gsLst>
              <a:gs pos="0">
                <a:schemeClr val="bg1">
                  <a:lumMod val="75000"/>
                  <a:tint val="66000"/>
                  <a:satMod val="160000"/>
                </a:schemeClr>
              </a:gs>
              <a:gs pos="50000">
                <a:schemeClr val="bg1">
                  <a:tint val="44500"/>
                  <a:satMod val="160000"/>
                  <a:lumMod val="96000"/>
                </a:schemeClr>
              </a:gs>
              <a:gs pos="100000">
                <a:schemeClr val="bg1">
                  <a:lumMod val="75000"/>
                  <a:tint val="23500"/>
                  <a:satMod val="160000"/>
                </a:schemeClr>
              </a:gs>
            </a:gsLst>
            <a:lin ang="13500000" scaled="1"/>
            <a:tileRect/>
          </a:gradFill>
          <a:ln w="19050">
            <a:solidFill>
              <a:schemeClr val="bg1">
                <a:lumMod val="9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9224" tIns="39612" rIns="79224" bIns="39612" anchor="ctr"/>
          <a:lstStyle/>
          <a:p>
            <a:pPr algn="ctr"/>
            <a:r>
              <a:rPr lang="zh-CN" altLang="en-US" sz="1400" dirty="0">
                <a:solidFill>
                  <a:schemeClr val="tx1"/>
                </a:solidFill>
                <a:latin typeface="微软雅黑" pitchFamily="34" charset="-122"/>
                <a:ea typeface="微软雅黑" pitchFamily="34" charset="-122"/>
              </a:rPr>
              <a:t>单击添加内容文字</a:t>
            </a:r>
            <a:endParaRPr lang="en-US" altLang="zh-CN" sz="1400" dirty="0">
              <a:solidFill>
                <a:schemeClr val="tx1"/>
              </a:solidFill>
              <a:latin typeface="微软雅黑" pitchFamily="34" charset="-122"/>
              <a:ea typeface="微软雅黑" pitchFamily="34" charset="-122"/>
            </a:endParaRPr>
          </a:p>
          <a:p>
            <a:pPr algn="ctr"/>
            <a:r>
              <a:rPr lang="zh-CN" altLang="en-US" sz="1400" dirty="0">
                <a:solidFill>
                  <a:schemeClr val="tx1"/>
                </a:solidFill>
                <a:latin typeface="微软雅黑" pitchFamily="34" charset="-122"/>
                <a:ea typeface="微软雅黑" pitchFamily="34" charset="-122"/>
              </a:rPr>
              <a:t>单击添加内容文字</a:t>
            </a:r>
            <a:endParaRPr lang="zh-CN" altLang="en-US" sz="1400" dirty="0">
              <a:solidFill>
                <a:schemeClr val="tx1"/>
              </a:solidFill>
              <a:latin typeface="微软雅黑" pitchFamily="34" charset="-122"/>
              <a:ea typeface="微软雅黑" pitchFamily="34" charset="-122"/>
            </a:endParaRPr>
          </a:p>
        </p:txBody>
      </p:sp>
      <p:sp>
        <p:nvSpPr>
          <p:cNvPr id="5" name="AutoShape 9"/>
          <p:cNvSpPr>
            <a:spLocks noChangeArrowheads="1"/>
          </p:cNvSpPr>
          <p:nvPr/>
        </p:nvSpPr>
        <p:spPr bwMode="auto">
          <a:xfrm>
            <a:off x="1284389" y="2949610"/>
            <a:ext cx="1532064" cy="296546"/>
          </a:xfrm>
          <a:prstGeom prst="roundRect">
            <a:avLst>
              <a:gd name="adj" fmla="val 13125"/>
            </a:avLst>
          </a:prstGeom>
          <a:gradFill flip="none" rotWithShape="1">
            <a:gsLst>
              <a:gs pos="0">
                <a:srgbClr val="FF0000"/>
              </a:gs>
              <a:gs pos="79000">
                <a:srgbClr val="C00000"/>
              </a:gs>
              <a:gs pos="100000">
                <a:srgbClr val="FF0000"/>
              </a:gs>
            </a:gsLst>
            <a:path path="circle">
              <a:fillToRect l="50000" t="50000" r="50000" b="50000"/>
            </a:path>
            <a:tileRect/>
          </a:gradFill>
          <a:ln w="6350" cap="flat" cmpd="sng">
            <a:solidFill>
              <a:srgbClr val="FFFFFF"/>
            </a:solidFill>
            <a:bevel/>
          </a:ln>
        </p:spPr>
        <p:txBody>
          <a:bodyPr lIns="79146" tIns="39572" rIns="79146" bIns="39572" anchor="ctr"/>
          <a:lstStyle/>
          <a:p>
            <a:pPr algn="ctr" fontAlgn="base">
              <a:spcBef>
                <a:spcPct val="0"/>
              </a:spcBef>
              <a:spcAft>
                <a:spcPct val="0"/>
              </a:spcAft>
              <a:buFont typeface="Arial" panose="020B0604020202020204" pitchFamily="34" charset="0"/>
              <a:buNone/>
            </a:pPr>
            <a:endParaRPr lang="zh-CN" altLang="en-US" sz="2300" b="1" kern="0" dirty="0">
              <a:solidFill>
                <a:srgbClr val="FFFFFF"/>
              </a:solidFill>
              <a:latin typeface="Arial" panose="020B0604020202020204" pitchFamily="34" charset="0"/>
              <a:ea typeface="微软雅黑" pitchFamily="34" charset="-122"/>
            </a:endParaRPr>
          </a:p>
        </p:txBody>
      </p:sp>
      <p:sp>
        <p:nvSpPr>
          <p:cNvPr id="6" name="Text Box 10"/>
          <p:cNvSpPr txBox="1">
            <a:spLocks noChangeArrowheads="1"/>
          </p:cNvSpPr>
          <p:nvPr/>
        </p:nvSpPr>
        <p:spPr bwMode="auto">
          <a:xfrm>
            <a:off x="1284390" y="2950530"/>
            <a:ext cx="1536191" cy="356916"/>
          </a:xfrm>
          <a:prstGeom prst="rect">
            <a:avLst/>
          </a:prstGeom>
          <a:solidFill>
            <a:srgbClr val="7BC143"/>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1400" b="1">
                <a:latin typeface="微软雅黑" pitchFamily="34" charset="-122"/>
                <a:ea typeface="微软雅黑" pitchFamily="34" charset="-122"/>
              </a:defRPr>
            </a:lvl1pPr>
          </a:lstStyle>
          <a:p>
            <a:r>
              <a:rPr lang="zh-CN" altLang="en-US" dirty="0"/>
              <a:t>单击添加</a:t>
            </a:r>
            <a:endParaRPr lang="en-US" dirty="0"/>
          </a:p>
        </p:txBody>
      </p:sp>
      <p:sp>
        <p:nvSpPr>
          <p:cNvPr id="7" name="AutoShape 11"/>
          <p:cNvSpPr>
            <a:spLocks noChangeArrowheads="1"/>
          </p:cNvSpPr>
          <p:nvPr/>
        </p:nvSpPr>
        <p:spPr bwMode="auto">
          <a:xfrm>
            <a:off x="1205998" y="3389337"/>
            <a:ext cx="1692972" cy="716651"/>
          </a:xfrm>
          <a:prstGeom prst="roundRect">
            <a:avLst>
              <a:gd name="adj" fmla="val 5657"/>
            </a:avLst>
          </a:prstGeom>
          <a:gradFill flip="none" rotWithShape="1">
            <a:gsLst>
              <a:gs pos="0">
                <a:schemeClr val="bg1">
                  <a:lumMod val="75000"/>
                  <a:tint val="66000"/>
                  <a:satMod val="160000"/>
                </a:schemeClr>
              </a:gs>
              <a:gs pos="50000">
                <a:schemeClr val="bg1">
                  <a:tint val="44500"/>
                  <a:satMod val="160000"/>
                  <a:lumMod val="96000"/>
                </a:schemeClr>
              </a:gs>
              <a:gs pos="100000">
                <a:schemeClr val="bg1">
                  <a:lumMod val="75000"/>
                  <a:tint val="23500"/>
                  <a:satMod val="160000"/>
                </a:schemeClr>
              </a:gs>
            </a:gsLst>
            <a:lin ang="13500000" scaled="1"/>
            <a:tileRect/>
          </a:gradFill>
          <a:ln w="19050">
            <a:solidFill>
              <a:schemeClr val="bg1">
                <a:lumMod val="9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9224" tIns="39612" rIns="79224" bIns="39612" anchor="ctr"/>
          <a:lstStyle/>
          <a:p>
            <a:pPr algn="ctr"/>
            <a:r>
              <a:rPr lang="zh-CN" altLang="en-US" sz="1400" dirty="0">
                <a:solidFill>
                  <a:schemeClr val="tx1"/>
                </a:solidFill>
                <a:latin typeface="微软雅黑" pitchFamily="34" charset="-122"/>
                <a:ea typeface="微软雅黑" pitchFamily="34" charset="-122"/>
              </a:rPr>
              <a:t>单击添加内容文字</a:t>
            </a:r>
            <a:endParaRPr lang="zh-CN" altLang="en-US" sz="1400" dirty="0">
              <a:solidFill>
                <a:schemeClr val="tx1"/>
              </a:solidFill>
              <a:latin typeface="微软雅黑" pitchFamily="34" charset="-122"/>
              <a:ea typeface="微软雅黑" pitchFamily="34" charset="-122"/>
            </a:endParaRPr>
          </a:p>
        </p:txBody>
      </p:sp>
      <p:sp>
        <p:nvSpPr>
          <p:cNvPr id="8" name="AutoShape 12"/>
          <p:cNvSpPr>
            <a:spLocks noChangeArrowheads="1"/>
          </p:cNvSpPr>
          <p:nvPr/>
        </p:nvSpPr>
        <p:spPr bwMode="auto">
          <a:xfrm>
            <a:off x="6191395" y="2949610"/>
            <a:ext cx="1530689" cy="296546"/>
          </a:xfrm>
          <a:prstGeom prst="roundRect">
            <a:avLst>
              <a:gd name="adj" fmla="val 13125"/>
            </a:avLst>
          </a:prstGeom>
          <a:gradFill flip="none" rotWithShape="1">
            <a:gsLst>
              <a:gs pos="0">
                <a:srgbClr val="FF0000"/>
              </a:gs>
              <a:gs pos="79000">
                <a:srgbClr val="C00000"/>
              </a:gs>
              <a:gs pos="100000">
                <a:srgbClr val="FF0000"/>
              </a:gs>
            </a:gsLst>
            <a:path path="circle">
              <a:fillToRect l="50000" t="50000" r="50000" b="50000"/>
            </a:path>
            <a:tileRect/>
          </a:gradFill>
          <a:ln w="6350" cap="flat" cmpd="sng">
            <a:solidFill>
              <a:srgbClr val="FFFFFF"/>
            </a:solidFill>
            <a:bevel/>
          </a:ln>
        </p:spPr>
        <p:txBody>
          <a:bodyPr lIns="79146" tIns="39572" rIns="79146" bIns="39572" anchor="ctr"/>
          <a:lstStyle/>
          <a:p>
            <a:pPr algn="ctr" fontAlgn="base">
              <a:spcBef>
                <a:spcPct val="0"/>
              </a:spcBef>
              <a:spcAft>
                <a:spcPct val="0"/>
              </a:spcAft>
              <a:buFont typeface="Arial" panose="020B0604020202020204" pitchFamily="34" charset="0"/>
              <a:buNone/>
            </a:pPr>
            <a:endParaRPr lang="zh-CN" altLang="en-US" sz="2300" b="1" kern="0" dirty="0">
              <a:solidFill>
                <a:srgbClr val="FFFFFF"/>
              </a:solidFill>
              <a:latin typeface="Arial" panose="020B0604020202020204" pitchFamily="34" charset="0"/>
              <a:ea typeface="微软雅黑" pitchFamily="34" charset="-122"/>
            </a:endParaRPr>
          </a:p>
        </p:txBody>
      </p:sp>
      <p:sp>
        <p:nvSpPr>
          <p:cNvPr id="9" name="Text Box 13"/>
          <p:cNvSpPr txBox="1">
            <a:spLocks noChangeArrowheads="1"/>
          </p:cNvSpPr>
          <p:nvPr/>
        </p:nvSpPr>
        <p:spPr bwMode="auto">
          <a:xfrm>
            <a:off x="6191396" y="2950530"/>
            <a:ext cx="1534814" cy="356916"/>
          </a:xfrm>
          <a:prstGeom prst="rect">
            <a:avLst/>
          </a:prstGeom>
          <a:solidFill>
            <a:srgbClr val="7BC143"/>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1400" b="1">
                <a:latin typeface="微软雅黑" pitchFamily="34" charset="-122"/>
                <a:ea typeface="微软雅黑" pitchFamily="34" charset="-122"/>
              </a:defRPr>
            </a:lvl1pPr>
          </a:lstStyle>
          <a:p>
            <a:r>
              <a:rPr lang="zh-CN" altLang="en-US" dirty="0"/>
              <a:t>单击添加</a:t>
            </a:r>
            <a:endParaRPr lang="en-US" dirty="0"/>
          </a:p>
        </p:txBody>
      </p:sp>
      <p:sp>
        <p:nvSpPr>
          <p:cNvPr id="10" name="AutoShape 14"/>
          <p:cNvSpPr>
            <a:spLocks noChangeArrowheads="1"/>
          </p:cNvSpPr>
          <p:nvPr/>
        </p:nvSpPr>
        <p:spPr bwMode="auto">
          <a:xfrm>
            <a:off x="6113004" y="3389337"/>
            <a:ext cx="1692972" cy="716651"/>
          </a:xfrm>
          <a:prstGeom prst="roundRect">
            <a:avLst>
              <a:gd name="adj" fmla="val 5657"/>
            </a:avLst>
          </a:prstGeom>
          <a:gradFill flip="none" rotWithShape="1">
            <a:gsLst>
              <a:gs pos="0">
                <a:schemeClr val="bg1">
                  <a:lumMod val="75000"/>
                  <a:tint val="66000"/>
                  <a:satMod val="160000"/>
                </a:schemeClr>
              </a:gs>
              <a:gs pos="50000">
                <a:schemeClr val="bg1">
                  <a:tint val="44500"/>
                  <a:satMod val="160000"/>
                  <a:lumMod val="96000"/>
                </a:schemeClr>
              </a:gs>
              <a:gs pos="100000">
                <a:schemeClr val="bg1">
                  <a:lumMod val="75000"/>
                  <a:tint val="23500"/>
                  <a:satMod val="160000"/>
                </a:schemeClr>
              </a:gs>
            </a:gsLst>
            <a:lin ang="13500000" scaled="1"/>
            <a:tileRect/>
          </a:gradFill>
          <a:ln w="19050">
            <a:solidFill>
              <a:schemeClr val="bg1">
                <a:lumMod val="9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9224" tIns="39612" rIns="79224" bIns="39612" anchor="ctr"/>
          <a:lstStyle/>
          <a:p>
            <a:pPr algn="ctr"/>
            <a:r>
              <a:rPr lang="zh-CN" altLang="en-US" sz="1400" dirty="0">
                <a:solidFill>
                  <a:schemeClr val="tx1"/>
                </a:solidFill>
                <a:latin typeface="微软雅黑" pitchFamily="34" charset="-122"/>
                <a:ea typeface="微软雅黑" pitchFamily="34" charset="-122"/>
              </a:rPr>
              <a:t>单击添加内容文字</a:t>
            </a:r>
            <a:endParaRPr lang="zh-CN" altLang="en-US" sz="1400" dirty="0">
              <a:solidFill>
                <a:schemeClr val="tx1"/>
              </a:solidFill>
              <a:latin typeface="微软雅黑" pitchFamily="34" charset="-122"/>
              <a:ea typeface="微软雅黑" pitchFamily="34" charset="-122"/>
            </a:endParaRPr>
          </a:p>
        </p:txBody>
      </p:sp>
      <p:sp>
        <p:nvSpPr>
          <p:cNvPr id="11" name="AutoShape 15"/>
          <p:cNvSpPr>
            <a:spLocks noChangeArrowheads="1"/>
          </p:cNvSpPr>
          <p:nvPr/>
        </p:nvSpPr>
        <p:spPr bwMode="auto">
          <a:xfrm>
            <a:off x="3876796" y="2949610"/>
            <a:ext cx="1530689" cy="296546"/>
          </a:xfrm>
          <a:prstGeom prst="roundRect">
            <a:avLst>
              <a:gd name="adj" fmla="val 13125"/>
            </a:avLst>
          </a:prstGeom>
          <a:gradFill flip="none" rotWithShape="1">
            <a:gsLst>
              <a:gs pos="0">
                <a:srgbClr val="FF0000"/>
              </a:gs>
              <a:gs pos="79000">
                <a:srgbClr val="C00000"/>
              </a:gs>
              <a:gs pos="100000">
                <a:srgbClr val="FF0000"/>
              </a:gs>
            </a:gsLst>
            <a:path path="circle">
              <a:fillToRect l="50000" t="50000" r="50000" b="50000"/>
            </a:path>
            <a:tileRect/>
          </a:gradFill>
          <a:ln w="6350" cap="flat" cmpd="sng">
            <a:solidFill>
              <a:srgbClr val="FFFFFF"/>
            </a:solidFill>
            <a:bevel/>
          </a:ln>
        </p:spPr>
        <p:txBody>
          <a:bodyPr lIns="79146" tIns="39572" rIns="79146" bIns="39572" anchor="ctr"/>
          <a:lstStyle/>
          <a:p>
            <a:pPr algn="ctr" fontAlgn="base">
              <a:spcBef>
                <a:spcPct val="0"/>
              </a:spcBef>
              <a:spcAft>
                <a:spcPct val="0"/>
              </a:spcAft>
              <a:buFont typeface="Arial" panose="020B0604020202020204" pitchFamily="34" charset="0"/>
              <a:buNone/>
            </a:pPr>
            <a:endParaRPr lang="zh-CN" altLang="en-US" sz="2300" b="1" kern="0" dirty="0">
              <a:solidFill>
                <a:srgbClr val="FFFFFF"/>
              </a:solidFill>
              <a:latin typeface="Arial" panose="020B0604020202020204" pitchFamily="34" charset="0"/>
              <a:ea typeface="微软雅黑" pitchFamily="34" charset="-122"/>
            </a:endParaRPr>
          </a:p>
        </p:txBody>
      </p:sp>
      <p:sp>
        <p:nvSpPr>
          <p:cNvPr id="12" name="Text Box 16"/>
          <p:cNvSpPr txBox="1">
            <a:spLocks noChangeArrowheads="1"/>
          </p:cNvSpPr>
          <p:nvPr/>
        </p:nvSpPr>
        <p:spPr bwMode="auto">
          <a:xfrm>
            <a:off x="3876796" y="2950530"/>
            <a:ext cx="1534814" cy="356916"/>
          </a:xfrm>
          <a:prstGeom prst="rect">
            <a:avLst/>
          </a:prstGeom>
          <a:solidFill>
            <a:srgbClr val="7BC143"/>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1400" b="1">
                <a:latin typeface="微软雅黑" pitchFamily="34" charset="-122"/>
                <a:ea typeface="微软雅黑" pitchFamily="34" charset="-122"/>
              </a:defRPr>
            </a:lvl1pPr>
          </a:lstStyle>
          <a:p>
            <a:r>
              <a:rPr lang="zh-CN" altLang="en-US" dirty="0"/>
              <a:t>单击添加</a:t>
            </a:r>
            <a:endParaRPr lang="en-US" dirty="0"/>
          </a:p>
        </p:txBody>
      </p:sp>
      <p:sp>
        <p:nvSpPr>
          <p:cNvPr id="13" name="AutoShape 17"/>
          <p:cNvSpPr>
            <a:spLocks noChangeArrowheads="1"/>
          </p:cNvSpPr>
          <p:nvPr/>
        </p:nvSpPr>
        <p:spPr bwMode="auto">
          <a:xfrm>
            <a:off x="3798404" y="3389337"/>
            <a:ext cx="1691597" cy="716651"/>
          </a:xfrm>
          <a:prstGeom prst="roundRect">
            <a:avLst>
              <a:gd name="adj" fmla="val 5657"/>
            </a:avLst>
          </a:prstGeom>
          <a:gradFill flip="none" rotWithShape="1">
            <a:gsLst>
              <a:gs pos="0">
                <a:schemeClr val="bg1">
                  <a:lumMod val="75000"/>
                  <a:tint val="66000"/>
                  <a:satMod val="160000"/>
                </a:schemeClr>
              </a:gs>
              <a:gs pos="50000">
                <a:schemeClr val="bg1">
                  <a:tint val="44500"/>
                  <a:satMod val="160000"/>
                  <a:lumMod val="96000"/>
                </a:schemeClr>
              </a:gs>
              <a:gs pos="100000">
                <a:schemeClr val="bg1">
                  <a:lumMod val="75000"/>
                  <a:tint val="23500"/>
                  <a:satMod val="160000"/>
                </a:schemeClr>
              </a:gs>
            </a:gsLst>
            <a:lin ang="13500000" scaled="1"/>
            <a:tileRect/>
          </a:gradFill>
          <a:ln w="19050">
            <a:solidFill>
              <a:schemeClr val="bg1">
                <a:lumMod val="9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9224" tIns="39612" rIns="79224" bIns="39612" anchor="ctr"/>
          <a:lstStyle/>
          <a:p>
            <a:pPr algn="ctr"/>
            <a:r>
              <a:rPr lang="zh-CN" altLang="en-US" sz="1400" dirty="0">
                <a:solidFill>
                  <a:schemeClr val="tx1"/>
                </a:solidFill>
                <a:latin typeface="微软雅黑" pitchFamily="34" charset="-122"/>
                <a:ea typeface="微软雅黑" pitchFamily="34" charset="-122"/>
              </a:rPr>
              <a:t>单击添加内容文字</a:t>
            </a:r>
            <a:endParaRPr lang="zh-CN" altLang="en-US" sz="1400" dirty="0">
              <a:solidFill>
                <a:schemeClr val="tx1"/>
              </a:solidFill>
              <a:latin typeface="微软雅黑" pitchFamily="34" charset="-122"/>
              <a:ea typeface="微软雅黑" pitchFamily="34" charset="-122"/>
            </a:endParaRPr>
          </a:p>
        </p:txBody>
      </p:sp>
      <p:cxnSp>
        <p:nvCxnSpPr>
          <p:cNvPr id="14" name="AutoShape 18"/>
          <p:cNvCxnSpPr>
            <a:cxnSpLocks noChangeShapeType="1"/>
            <a:stCxn id="4" idx="2"/>
            <a:endCxn id="12" idx="0"/>
          </p:cNvCxnSpPr>
          <p:nvPr/>
        </p:nvCxnSpPr>
        <p:spPr bwMode="auto">
          <a:xfrm>
            <a:off x="4644203" y="2507538"/>
            <a:ext cx="0" cy="442992"/>
          </a:xfrm>
          <a:prstGeom prst="straightConnector1">
            <a:avLst/>
          </a:prstGeom>
          <a:noFill/>
          <a:ln w="9525">
            <a:solidFill>
              <a:srgbClr val="000000"/>
            </a:solidFill>
            <a:round/>
          </a:ln>
          <a:extLst>
            <a:ext uri="{909E8E84-426E-40DD-AFC4-6F175D3DCCD1}">
              <a14:hiddenFill xmlns:a14="http://schemas.microsoft.com/office/drawing/2010/main">
                <a:noFill/>
              </a14:hiddenFill>
            </a:ext>
          </a:extLst>
        </p:spPr>
      </p:cxnSp>
      <p:cxnSp>
        <p:nvCxnSpPr>
          <p:cNvPr id="15" name="AutoShape 19"/>
          <p:cNvCxnSpPr>
            <a:cxnSpLocks noChangeShapeType="1"/>
            <a:stCxn id="4" idx="2"/>
            <a:endCxn id="6" idx="0"/>
          </p:cNvCxnSpPr>
          <p:nvPr/>
        </p:nvCxnSpPr>
        <p:spPr bwMode="auto">
          <a:xfrm rot="5400000">
            <a:off x="3126849" y="1433176"/>
            <a:ext cx="442992" cy="2591717"/>
          </a:xfrm>
          <a:prstGeom prst="bentConnector3">
            <a:avLst>
              <a:gd name="adj1" fmla="val 50000"/>
            </a:avLst>
          </a:prstGeom>
          <a:noFill/>
          <a:ln w="9525">
            <a:solidFill>
              <a:srgbClr val="000000"/>
            </a:solidFill>
            <a:miter lim="800000"/>
            <a:tailEnd type="triangle" w="med" len="med"/>
          </a:ln>
          <a:extLst>
            <a:ext uri="{909E8E84-426E-40DD-AFC4-6F175D3DCCD1}">
              <a14:hiddenFill xmlns:a14="http://schemas.microsoft.com/office/drawing/2010/main">
                <a:noFill/>
              </a14:hiddenFill>
            </a:ext>
          </a:extLst>
        </p:spPr>
      </p:cxnSp>
      <p:cxnSp>
        <p:nvCxnSpPr>
          <p:cNvPr id="16" name="AutoShape 19"/>
          <p:cNvCxnSpPr>
            <a:cxnSpLocks noChangeShapeType="1"/>
          </p:cNvCxnSpPr>
          <p:nvPr/>
        </p:nvCxnSpPr>
        <p:spPr bwMode="auto">
          <a:xfrm rot="16200000" flipH="1">
            <a:off x="5721661" y="1434098"/>
            <a:ext cx="442994" cy="2591720"/>
          </a:xfrm>
          <a:prstGeom prst="bentConnector3">
            <a:avLst>
              <a:gd name="adj1" fmla="val 50000"/>
            </a:avLst>
          </a:prstGeom>
          <a:noFill/>
          <a:ln w="9525">
            <a:solidFill>
              <a:srgbClr val="000000"/>
            </a:solidFill>
            <a:miter lim="800000"/>
            <a:tailEnd type="triangle" w="med" len="med"/>
          </a:ln>
          <a:extLst>
            <a:ext uri="{909E8E84-426E-40DD-AFC4-6F175D3DCCD1}">
              <a14:hiddenFill xmlns:a14="http://schemas.microsoft.com/office/drawing/2010/main">
                <a:noFill/>
              </a14:hiddenFill>
            </a:ext>
          </a:extLst>
        </p:spPr>
      </p:cxnSp>
    </p:spTree>
  </p:cSld>
  <p:clrMapOvr>
    <a:masterClrMapping/>
  </p:clrMapOvr>
  <mc:AlternateContent xmlns:mc="http://schemas.openxmlformats.org/markup-compatibility/2006">
    <mc:Choice xmlns:p14="http://schemas.microsoft.com/office/powerpoint/2010/main" Requires="p14">
      <p:transition spd="slow" p14:dur="1200" advClick="0" advTm="4000">
        <p14:prism/>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anim calcmode="lin" valueType="num">
                                      <p:cBhvr>
                                        <p:cTn id="18" dur="500" fill="hold"/>
                                        <p:tgtEl>
                                          <p:spTgt spid="4"/>
                                        </p:tgtEl>
                                        <p:attrNameLst>
                                          <p:attrName>ppt_x</p:attrName>
                                        </p:attrNameLst>
                                      </p:cBhvr>
                                      <p:tavLst>
                                        <p:tav tm="0">
                                          <p:val>
                                            <p:strVal val="#ppt_x"/>
                                          </p:val>
                                        </p:tav>
                                        <p:tav tm="100000">
                                          <p:val>
                                            <p:strVal val="#ppt_x"/>
                                          </p:val>
                                        </p:tav>
                                      </p:tavLst>
                                    </p:anim>
                                    <p:anim calcmode="lin" valueType="num">
                                      <p:cBhvr>
                                        <p:cTn id="19" dur="5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500"/>
                            </p:stCondLst>
                            <p:childTnLst>
                              <p:par>
                                <p:cTn id="21" presetID="22" presetClass="entr" presetSubtype="1"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up)">
                                      <p:cBhvr>
                                        <p:cTn id="23" dur="500"/>
                                        <p:tgtEl>
                                          <p:spTgt spid="14"/>
                                        </p:tgtEl>
                                      </p:cBhvr>
                                    </p:animEffect>
                                  </p:childTnLst>
                                </p:cTn>
                              </p:par>
                              <p:par>
                                <p:cTn id="24" presetID="22" presetClass="entr" presetSubtype="1"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up)">
                                      <p:cBhvr>
                                        <p:cTn id="26" dur="500"/>
                                        <p:tgtEl>
                                          <p:spTgt spid="16"/>
                                        </p:tgtEl>
                                      </p:cBhvr>
                                    </p:animEffect>
                                  </p:childTnLst>
                                </p:cTn>
                              </p:par>
                              <p:par>
                                <p:cTn id="27" presetID="22" presetClass="entr" presetSubtype="1"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up)">
                                      <p:cBhvr>
                                        <p:cTn id="29" dur="500"/>
                                        <p:tgtEl>
                                          <p:spTgt spid="15"/>
                                        </p:tgtEl>
                                      </p:cBhvr>
                                    </p:animEffect>
                                  </p:childTnLst>
                                </p:cTn>
                              </p:par>
                            </p:childTnLst>
                          </p:cTn>
                        </p:par>
                        <p:par>
                          <p:cTn id="30" fill="hold">
                            <p:stCondLst>
                              <p:cond delay="1000"/>
                            </p:stCondLst>
                            <p:childTnLst>
                              <p:par>
                                <p:cTn id="31" presetID="42" presetClass="entr" presetSubtype="0"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anim calcmode="lin" valueType="num">
                                      <p:cBhvr>
                                        <p:cTn id="34" dur="500" fill="hold"/>
                                        <p:tgtEl>
                                          <p:spTgt spid="5"/>
                                        </p:tgtEl>
                                        <p:attrNameLst>
                                          <p:attrName>ppt_x</p:attrName>
                                        </p:attrNameLst>
                                      </p:cBhvr>
                                      <p:tavLst>
                                        <p:tav tm="0">
                                          <p:val>
                                            <p:strVal val="#ppt_x"/>
                                          </p:val>
                                        </p:tav>
                                        <p:tav tm="100000">
                                          <p:val>
                                            <p:strVal val="#ppt_x"/>
                                          </p:val>
                                        </p:tav>
                                      </p:tavLst>
                                    </p:anim>
                                    <p:anim calcmode="lin" valueType="num">
                                      <p:cBhvr>
                                        <p:cTn id="35" dur="500" fill="hold"/>
                                        <p:tgtEl>
                                          <p:spTgt spid="5"/>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500"/>
                                        <p:tgtEl>
                                          <p:spTgt spid="6"/>
                                        </p:tgtEl>
                                      </p:cBhvr>
                                    </p:animEffect>
                                    <p:anim calcmode="lin" valueType="num">
                                      <p:cBhvr>
                                        <p:cTn id="39" dur="500" fill="hold"/>
                                        <p:tgtEl>
                                          <p:spTgt spid="6"/>
                                        </p:tgtEl>
                                        <p:attrNameLst>
                                          <p:attrName>ppt_x</p:attrName>
                                        </p:attrNameLst>
                                      </p:cBhvr>
                                      <p:tavLst>
                                        <p:tav tm="0">
                                          <p:val>
                                            <p:strVal val="#ppt_x"/>
                                          </p:val>
                                        </p:tav>
                                        <p:tav tm="100000">
                                          <p:val>
                                            <p:strVal val="#ppt_x"/>
                                          </p:val>
                                        </p:tav>
                                      </p:tavLst>
                                    </p:anim>
                                    <p:anim calcmode="lin" valueType="num">
                                      <p:cBhvr>
                                        <p:cTn id="40" dur="500" fill="hold"/>
                                        <p:tgtEl>
                                          <p:spTgt spid="6"/>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anim calcmode="lin" valueType="num">
                                      <p:cBhvr>
                                        <p:cTn id="44" dur="500" fill="hold"/>
                                        <p:tgtEl>
                                          <p:spTgt spid="7"/>
                                        </p:tgtEl>
                                        <p:attrNameLst>
                                          <p:attrName>ppt_x</p:attrName>
                                        </p:attrNameLst>
                                      </p:cBhvr>
                                      <p:tavLst>
                                        <p:tav tm="0">
                                          <p:val>
                                            <p:strVal val="#ppt_x"/>
                                          </p:val>
                                        </p:tav>
                                        <p:tav tm="100000">
                                          <p:val>
                                            <p:strVal val="#ppt_x"/>
                                          </p:val>
                                        </p:tav>
                                      </p:tavLst>
                                    </p:anim>
                                    <p:anim calcmode="lin" valueType="num">
                                      <p:cBhvr>
                                        <p:cTn id="45" dur="500" fill="hold"/>
                                        <p:tgtEl>
                                          <p:spTgt spid="7"/>
                                        </p:tgtEl>
                                        <p:attrNameLst>
                                          <p:attrName>ppt_y</p:attrName>
                                        </p:attrNameLst>
                                      </p:cBhvr>
                                      <p:tavLst>
                                        <p:tav tm="0">
                                          <p:val>
                                            <p:strVal val="#ppt_y+.1"/>
                                          </p:val>
                                        </p:tav>
                                        <p:tav tm="100000">
                                          <p:val>
                                            <p:strVal val="#ppt_y"/>
                                          </p:val>
                                        </p:tav>
                                      </p:tavLst>
                                    </p:anim>
                                  </p:childTnLst>
                                </p:cTn>
                              </p:par>
                            </p:childTnLst>
                          </p:cTn>
                        </p:par>
                        <p:par>
                          <p:cTn id="46" fill="hold">
                            <p:stCondLst>
                              <p:cond delay="1500"/>
                            </p:stCondLst>
                            <p:childTnLst>
                              <p:par>
                                <p:cTn id="47" presetID="42" presetClass="entr" presetSubtype="0"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500"/>
                                        <p:tgtEl>
                                          <p:spTgt spid="11"/>
                                        </p:tgtEl>
                                      </p:cBhvr>
                                    </p:animEffect>
                                    <p:anim calcmode="lin" valueType="num">
                                      <p:cBhvr>
                                        <p:cTn id="50" dur="500" fill="hold"/>
                                        <p:tgtEl>
                                          <p:spTgt spid="11"/>
                                        </p:tgtEl>
                                        <p:attrNameLst>
                                          <p:attrName>ppt_x</p:attrName>
                                        </p:attrNameLst>
                                      </p:cBhvr>
                                      <p:tavLst>
                                        <p:tav tm="0">
                                          <p:val>
                                            <p:strVal val="#ppt_x"/>
                                          </p:val>
                                        </p:tav>
                                        <p:tav tm="100000">
                                          <p:val>
                                            <p:strVal val="#ppt_x"/>
                                          </p:val>
                                        </p:tav>
                                      </p:tavLst>
                                    </p:anim>
                                    <p:anim calcmode="lin" valueType="num">
                                      <p:cBhvr>
                                        <p:cTn id="51" dur="500" fill="hold"/>
                                        <p:tgtEl>
                                          <p:spTgt spid="11"/>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500"/>
                                        <p:tgtEl>
                                          <p:spTgt spid="12"/>
                                        </p:tgtEl>
                                      </p:cBhvr>
                                    </p:animEffect>
                                    <p:anim calcmode="lin" valueType="num">
                                      <p:cBhvr>
                                        <p:cTn id="55" dur="500" fill="hold"/>
                                        <p:tgtEl>
                                          <p:spTgt spid="12"/>
                                        </p:tgtEl>
                                        <p:attrNameLst>
                                          <p:attrName>ppt_x</p:attrName>
                                        </p:attrNameLst>
                                      </p:cBhvr>
                                      <p:tavLst>
                                        <p:tav tm="0">
                                          <p:val>
                                            <p:strVal val="#ppt_x"/>
                                          </p:val>
                                        </p:tav>
                                        <p:tav tm="100000">
                                          <p:val>
                                            <p:strVal val="#ppt_x"/>
                                          </p:val>
                                        </p:tav>
                                      </p:tavLst>
                                    </p:anim>
                                    <p:anim calcmode="lin" valueType="num">
                                      <p:cBhvr>
                                        <p:cTn id="56" dur="500" fill="hold"/>
                                        <p:tgtEl>
                                          <p:spTgt spid="12"/>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fade">
                                      <p:cBhvr>
                                        <p:cTn id="59" dur="500"/>
                                        <p:tgtEl>
                                          <p:spTgt spid="13"/>
                                        </p:tgtEl>
                                      </p:cBhvr>
                                    </p:animEffect>
                                    <p:anim calcmode="lin" valueType="num">
                                      <p:cBhvr>
                                        <p:cTn id="60" dur="500" fill="hold"/>
                                        <p:tgtEl>
                                          <p:spTgt spid="13"/>
                                        </p:tgtEl>
                                        <p:attrNameLst>
                                          <p:attrName>ppt_x</p:attrName>
                                        </p:attrNameLst>
                                      </p:cBhvr>
                                      <p:tavLst>
                                        <p:tav tm="0">
                                          <p:val>
                                            <p:strVal val="#ppt_x"/>
                                          </p:val>
                                        </p:tav>
                                        <p:tav tm="100000">
                                          <p:val>
                                            <p:strVal val="#ppt_x"/>
                                          </p:val>
                                        </p:tav>
                                      </p:tavLst>
                                    </p:anim>
                                    <p:anim calcmode="lin" valueType="num">
                                      <p:cBhvr>
                                        <p:cTn id="61" dur="500" fill="hold"/>
                                        <p:tgtEl>
                                          <p:spTgt spid="13"/>
                                        </p:tgtEl>
                                        <p:attrNameLst>
                                          <p:attrName>ppt_y</p:attrName>
                                        </p:attrNameLst>
                                      </p:cBhvr>
                                      <p:tavLst>
                                        <p:tav tm="0">
                                          <p:val>
                                            <p:strVal val="#ppt_y+.1"/>
                                          </p:val>
                                        </p:tav>
                                        <p:tav tm="100000">
                                          <p:val>
                                            <p:strVal val="#ppt_y"/>
                                          </p:val>
                                        </p:tav>
                                      </p:tavLst>
                                    </p:anim>
                                  </p:childTnLst>
                                </p:cTn>
                              </p:par>
                            </p:childTnLst>
                          </p:cTn>
                        </p:par>
                        <p:par>
                          <p:cTn id="62" fill="hold">
                            <p:stCondLst>
                              <p:cond delay="2000"/>
                            </p:stCondLst>
                            <p:childTnLst>
                              <p:par>
                                <p:cTn id="63" presetID="42" presetClass="entr" presetSubtype="0" fill="hold" grpId="0" nodeType="after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fade">
                                      <p:cBhvr>
                                        <p:cTn id="65" dur="500"/>
                                        <p:tgtEl>
                                          <p:spTgt spid="8"/>
                                        </p:tgtEl>
                                      </p:cBhvr>
                                    </p:animEffect>
                                    <p:anim calcmode="lin" valueType="num">
                                      <p:cBhvr>
                                        <p:cTn id="66" dur="500" fill="hold"/>
                                        <p:tgtEl>
                                          <p:spTgt spid="8"/>
                                        </p:tgtEl>
                                        <p:attrNameLst>
                                          <p:attrName>ppt_x</p:attrName>
                                        </p:attrNameLst>
                                      </p:cBhvr>
                                      <p:tavLst>
                                        <p:tav tm="0">
                                          <p:val>
                                            <p:strVal val="#ppt_x"/>
                                          </p:val>
                                        </p:tav>
                                        <p:tav tm="100000">
                                          <p:val>
                                            <p:strVal val="#ppt_x"/>
                                          </p:val>
                                        </p:tav>
                                      </p:tavLst>
                                    </p:anim>
                                    <p:anim calcmode="lin" valueType="num">
                                      <p:cBhvr>
                                        <p:cTn id="67" dur="500" fill="hold"/>
                                        <p:tgtEl>
                                          <p:spTgt spid="8"/>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9"/>
                                        </p:tgtEl>
                                        <p:attrNameLst>
                                          <p:attrName>style.visibility</p:attrName>
                                        </p:attrNameLst>
                                      </p:cBhvr>
                                      <p:to>
                                        <p:strVal val="visible"/>
                                      </p:to>
                                    </p:set>
                                    <p:animEffect transition="in" filter="fade">
                                      <p:cBhvr>
                                        <p:cTn id="70" dur="500"/>
                                        <p:tgtEl>
                                          <p:spTgt spid="9"/>
                                        </p:tgtEl>
                                      </p:cBhvr>
                                    </p:animEffect>
                                    <p:anim calcmode="lin" valueType="num">
                                      <p:cBhvr>
                                        <p:cTn id="71" dur="500" fill="hold"/>
                                        <p:tgtEl>
                                          <p:spTgt spid="9"/>
                                        </p:tgtEl>
                                        <p:attrNameLst>
                                          <p:attrName>ppt_x</p:attrName>
                                        </p:attrNameLst>
                                      </p:cBhvr>
                                      <p:tavLst>
                                        <p:tav tm="0">
                                          <p:val>
                                            <p:strVal val="#ppt_x"/>
                                          </p:val>
                                        </p:tav>
                                        <p:tav tm="100000">
                                          <p:val>
                                            <p:strVal val="#ppt_x"/>
                                          </p:val>
                                        </p:tav>
                                      </p:tavLst>
                                    </p:anim>
                                    <p:anim calcmode="lin" valueType="num">
                                      <p:cBhvr>
                                        <p:cTn id="72" dur="500" fill="hold"/>
                                        <p:tgtEl>
                                          <p:spTgt spid="9"/>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fade">
                                      <p:cBhvr>
                                        <p:cTn id="75" dur="500"/>
                                        <p:tgtEl>
                                          <p:spTgt spid="10"/>
                                        </p:tgtEl>
                                      </p:cBhvr>
                                    </p:animEffect>
                                    <p:anim calcmode="lin" valueType="num">
                                      <p:cBhvr>
                                        <p:cTn id="76" dur="500" fill="hold"/>
                                        <p:tgtEl>
                                          <p:spTgt spid="10"/>
                                        </p:tgtEl>
                                        <p:attrNameLst>
                                          <p:attrName>ppt_x</p:attrName>
                                        </p:attrNameLst>
                                      </p:cBhvr>
                                      <p:tavLst>
                                        <p:tav tm="0">
                                          <p:val>
                                            <p:strVal val="#ppt_x"/>
                                          </p:val>
                                        </p:tav>
                                        <p:tav tm="100000">
                                          <p:val>
                                            <p:strVal val="#ppt_x"/>
                                          </p:val>
                                        </p:tav>
                                      </p:tavLst>
                                    </p:anim>
                                    <p:anim calcmode="lin" valueType="num">
                                      <p:cBhvr>
                                        <p:cTn id="77"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extBox 1"/>
          <p:cNvSpPr txBox="1"/>
          <p:nvPr/>
        </p:nvSpPr>
        <p:spPr>
          <a:xfrm>
            <a:off x="1790405" y="1960487"/>
            <a:ext cx="5563190" cy="707886"/>
          </a:xfrm>
          <a:prstGeom prst="rect">
            <a:avLst/>
          </a:prstGeom>
          <a:noFill/>
        </p:spPr>
        <p:txBody>
          <a:bodyPr wrap="none" rtlCol="0">
            <a:spAutoFit/>
          </a:bodyPr>
          <a:lstStyle/>
          <a:p>
            <a:r>
              <a:rPr lang="en-US" altLang="zh-CN" sz="4000" spc="-150" dirty="0" smtClean="0">
                <a:solidFill>
                  <a:schemeClr val="bg2"/>
                </a:solidFill>
                <a:latin typeface="Tw Cen MT" pitchFamily="34" charset="0"/>
                <a:cs typeface="Arial" panose="020B0604020202020204" pitchFamily="34" charset="0"/>
              </a:rPr>
              <a:t>THANK YOU APPRECIATION</a:t>
            </a:r>
            <a:endParaRPr lang="zh-CN" altLang="en-US" sz="4000" spc="-150" dirty="0">
              <a:solidFill>
                <a:schemeClr val="bg2"/>
              </a:solidFill>
              <a:latin typeface="Tw Cen MT" pitchFamily="34" charset="0"/>
              <a:cs typeface="Arial" panose="020B0604020202020204" pitchFamily="34" charset="0"/>
            </a:endParaRPr>
          </a:p>
        </p:txBody>
      </p:sp>
      <p:cxnSp>
        <p:nvCxnSpPr>
          <p:cNvPr id="3" name="直接连接符 2"/>
          <p:cNvCxnSpPr/>
          <p:nvPr/>
        </p:nvCxnSpPr>
        <p:spPr>
          <a:xfrm>
            <a:off x="-828600" y="-265397"/>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1367644" y="1975727"/>
            <a:ext cx="6408712" cy="0"/>
          </a:xfrm>
          <a:prstGeom prst="line">
            <a:avLst/>
          </a:prstGeom>
          <a:ln w="9525">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331640" y="2680567"/>
            <a:ext cx="6480720" cy="0"/>
          </a:xfrm>
          <a:prstGeom prst="line">
            <a:avLst/>
          </a:prstGeom>
          <a:ln w="9525">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773029" y="2661403"/>
            <a:ext cx="5597943" cy="523220"/>
          </a:xfrm>
          <a:prstGeom prst="rect">
            <a:avLst/>
          </a:prstGeom>
          <a:noFill/>
        </p:spPr>
        <p:txBody>
          <a:bodyPr wrap="none" rtlCol="0">
            <a:spAutoFit/>
          </a:bodyPr>
          <a:lstStyle/>
          <a:p>
            <a:pPr algn="ctr"/>
            <a:r>
              <a:rPr lang="en-US" altLang="zh-CN" sz="1400" dirty="0">
                <a:latin typeface="Ping Hei" pitchFamily="2" charset="-122"/>
                <a:ea typeface="Ping Hei" pitchFamily="2" charset="-122"/>
              </a:rPr>
              <a:t>Fill in your written content here, or copy the text information. text information</a:t>
            </a:r>
            <a:endParaRPr lang="en-US" altLang="zh-CN" sz="1400" dirty="0">
              <a:latin typeface="Ping Hei" pitchFamily="2" charset="-122"/>
              <a:ea typeface="Ping Hei" pitchFamily="2" charset="-122"/>
            </a:endParaRPr>
          </a:p>
          <a:p>
            <a:pPr algn="ctr"/>
            <a:r>
              <a:rPr lang="en-US" altLang="zh-CN" sz="1400" dirty="0">
                <a:latin typeface="Ping Hei" pitchFamily="2" charset="-122"/>
                <a:ea typeface="Ping Hei" pitchFamily="2" charset="-122"/>
              </a:rPr>
              <a:t>http://hi.ooopic.com/dcq888/tuku</a:t>
            </a:r>
            <a:endParaRPr lang="en-US" altLang="zh-CN" sz="1400" dirty="0">
              <a:latin typeface="Ping Hei" pitchFamily="2" charset="-122"/>
              <a:ea typeface="Ping Hei" pitchFamily="2" charset="-122"/>
            </a:endParaRPr>
          </a:p>
        </p:txBody>
      </p:sp>
      <p:sp>
        <p:nvSpPr>
          <p:cNvPr id="121" name="TextBox 120"/>
          <p:cNvSpPr txBox="1"/>
          <p:nvPr/>
        </p:nvSpPr>
        <p:spPr>
          <a:xfrm>
            <a:off x="2267744" y="304303"/>
            <a:ext cx="4822154" cy="1862048"/>
          </a:xfrm>
          <a:prstGeom prst="rect">
            <a:avLst/>
          </a:prstGeom>
          <a:noFill/>
        </p:spPr>
        <p:txBody>
          <a:bodyPr wrap="none" rtlCol="0">
            <a:spAutoFit/>
          </a:bodyPr>
          <a:lstStyle/>
          <a:p>
            <a:r>
              <a:rPr lang="en-US" altLang="zh-CN" sz="11500" b="1" spc="-150" dirty="0" smtClean="0">
                <a:latin typeface="Tw Cen MT" pitchFamily="34" charset="0"/>
                <a:cs typeface="Arial" panose="020B0604020202020204" pitchFamily="34" charset="0"/>
              </a:rPr>
              <a:t>THA   K</a:t>
            </a:r>
            <a:endParaRPr lang="zh-CN" altLang="en-US" sz="11500" dirty="0">
              <a:latin typeface="Impact" panose="020B0806030902050204" pitchFamily="34" charset="0"/>
            </a:endParaRPr>
          </a:p>
        </p:txBody>
      </p:sp>
      <p:grpSp>
        <p:nvGrpSpPr>
          <p:cNvPr id="170" name="组合 169"/>
          <p:cNvGrpSpPr/>
          <p:nvPr/>
        </p:nvGrpSpPr>
        <p:grpSpPr>
          <a:xfrm>
            <a:off x="4939222" y="439445"/>
            <a:ext cx="1051973" cy="1309122"/>
            <a:chOff x="6738938" y="6561138"/>
            <a:chExt cx="285750" cy="355600"/>
          </a:xfrm>
          <a:solidFill>
            <a:schemeClr val="tx1"/>
          </a:solidFill>
        </p:grpSpPr>
        <p:sp>
          <p:nvSpPr>
            <p:cNvPr id="171" name="Freeform 56"/>
            <p:cNvSpPr/>
            <p:nvPr/>
          </p:nvSpPr>
          <p:spPr bwMode="auto">
            <a:xfrm>
              <a:off x="6738938" y="6643688"/>
              <a:ext cx="285750" cy="203200"/>
            </a:xfrm>
            <a:custGeom>
              <a:avLst/>
              <a:gdLst>
                <a:gd name="T0" fmla="*/ 129 w 428"/>
                <a:gd name="T1" fmla="*/ 265 h 304"/>
                <a:gd name="T2" fmla="*/ 216 w 428"/>
                <a:gd name="T3" fmla="*/ 289 h 304"/>
                <a:gd name="T4" fmla="*/ 312 w 428"/>
                <a:gd name="T5" fmla="*/ 259 h 304"/>
                <a:gd name="T6" fmla="*/ 428 w 428"/>
                <a:gd name="T7" fmla="*/ 279 h 304"/>
                <a:gd name="T8" fmla="*/ 383 w 428"/>
                <a:gd name="T9" fmla="*/ 97 h 304"/>
                <a:gd name="T10" fmla="*/ 338 w 428"/>
                <a:gd name="T11" fmla="*/ 4 h 304"/>
                <a:gd name="T12" fmla="*/ 332 w 428"/>
                <a:gd name="T13" fmla="*/ 26 h 304"/>
                <a:gd name="T14" fmla="*/ 263 w 428"/>
                <a:gd name="T15" fmla="*/ 26 h 304"/>
                <a:gd name="T16" fmla="*/ 345 w 428"/>
                <a:gd name="T17" fmla="*/ 120 h 304"/>
                <a:gd name="T18" fmla="*/ 216 w 428"/>
                <a:gd name="T19" fmla="*/ 249 h 304"/>
                <a:gd name="T20" fmla="*/ 88 w 428"/>
                <a:gd name="T21" fmla="*/ 120 h 304"/>
                <a:gd name="T22" fmla="*/ 253 w 428"/>
                <a:gd name="T23" fmla="*/ 26 h 304"/>
                <a:gd name="T24" fmla="*/ 106 w 428"/>
                <a:gd name="T25" fmla="*/ 26 h 304"/>
                <a:gd name="T26" fmla="*/ 99 w 428"/>
                <a:gd name="T27" fmla="*/ 0 h 304"/>
                <a:gd name="T28" fmla="*/ 49 w 428"/>
                <a:gd name="T29" fmla="*/ 99 h 304"/>
                <a:gd name="T30" fmla="*/ 0 w 428"/>
                <a:gd name="T31" fmla="*/ 269 h 304"/>
                <a:gd name="T32" fmla="*/ 129 w 428"/>
                <a:gd name="T33" fmla="*/ 26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8" h="304">
                  <a:moveTo>
                    <a:pt x="129" y="265"/>
                  </a:moveTo>
                  <a:cubicBezTo>
                    <a:pt x="154" y="280"/>
                    <a:pt x="184" y="289"/>
                    <a:pt x="216" y="289"/>
                  </a:cubicBezTo>
                  <a:cubicBezTo>
                    <a:pt x="252" y="289"/>
                    <a:pt x="285" y="278"/>
                    <a:pt x="312" y="259"/>
                  </a:cubicBezTo>
                  <a:cubicBezTo>
                    <a:pt x="326" y="274"/>
                    <a:pt x="361" y="300"/>
                    <a:pt x="428" y="279"/>
                  </a:cubicBezTo>
                  <a:cubicBezTo>
                    <a:pt x="358" y="222"/>
                    <a:pt x="411" y="191"/>
                    <a:pt x="383" y="97"/>
                  </a:cubicBezTo>
                  <a:cubicBezTo>
                    <a:pt x="378" y="61"/>
                    <a:pt x="362" y="29"/>
                    <a:pt x="338" y="4"/>
                  </a:cubicBezTo>
                  <a:cubicBezTo>
                    <a:pt x="334" y="17"/>
                    <a:pt x="332" y="26"/>
                    <a:pt x="332" y="26"/>
                  </a:cubicBezTo>
                  <a:cubicBezTo>
                    <a:pt x="263" y="26"/>
                    <a:pt x="263" y="26"/>
                    <a:pt x="263" y="26"/>
                  </a:cubicBezTo>
                  <a:cubicBezTo>
                    <a:pt x="298" y="57"/>
                    <a:pt x="262" y="102"/>
                    <a:pt x="345" y="120"/>
                  </a:cubicBezTo>
                  <a:cubicBezTo>
                    <a:pt x="345" y="191"/>
                    <a:pt x="287" y="249"/>
                    <a:pt x="216" y="249"/>
                  </a:cubicBezTo>
                  <a:cubicBezTo>
                    <a:pt x="145" y="249"/>
                    <a:pt x="88" y="191"/>
                    <a:pt x="88" y="120"/>
                  </a:cubicBezTo>
                  <a:cubicBezTo>
                    <a:pt x="133" y="118"/>
                    <a:pt x="206" y="143"/>
                    <a:pt x="253" y="26"/>
                  </a:cubicBezTo>
                  <a:cubicBezTo>
                    <a:pt x="106" y="26"/>
                    <a:pt x="106" y="26"/>
                    <a:pt x="106" y="26"/>
                  </a:cubicBezTo>
                  <a:cubicBezTo>
                    <a:pt x="106" y="26"/>
                    <a:pt x="103" y="15"/>
                    <a:pt x="99" y="0"/>
                  </a:cubicBezTo>
                  <a:cubicBezTo>
                    <a:pt x="72" y="26"/>
                    <a:pt x="54" y="60"/>
                    <a:pt x="49" y="99"/>
                  </a:cubicBezTo>
                  <a:cubicBezTo>
                    <a:pt x="14" y="183"/>
                    <a:pt x="76" y="242"/>
                    <a:pt x="0" y="269"/>
                  </a:cubicBezTo>
                  <a:cubicBezTo>
                    <a:pt x="66" y="304"/>
                    <a:pt x="112" y="278"/>
                    <a:pt x="129" y="2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57"/>
            <p:cNvSpPr>
              <a:spLocks noEditPoints="1"/>
            </p:cNvSpPr>
            <p:nvPr/>
          </p:nvSpPr>
          <p:spPr bwMode="auto">
            <a:xfrm>
              <a:off x="6794501" y="6561138"/>
              <a:ext cx="174625" cy="92075"/>
            </a:xfrm>
            <a:custGeom>
              <a:avLst/>
              <a:gdLst>
                <a:gd name="T0" fmla="*/ 38 w 260"/>
                <a:gd name="T1" fmla="*/ 138 h 138"/>
                <a:gd name="T2" fmla="*/ 232 w 260"/>
                <a:gd name="T3" fmla="*/ 138 h 138"/>
                <a:gd name="T4" fmla="*/ 258 w 260"/>
                <a:gd name="T5" fmla="*/ 28 h 138"/>
                <a:gd name="T6" fmla="*/ 237 w 260"/>
                <a:gd name="T7" fmla="*/ 0 h 138"/>
                <a:gd name="T8" fmla="*/ 38 w 260"/>
                <a:gd name="T9" fmla="*/ 0 h 138"/>
                <a:gd name="T10" fmla="*/ 10 w 260"/>
                <a:gd name="T11" fmla="*/ 43 h 138"/>
                <a:gd name="T12" fmla="*/ 38 w 260"/>
                <a:gd name="T13" fmla="*/ 138 h 138"/>
                <a:gd name="T14" fmla="*/ 61 w 260"/>
                <a:gd name="T15" fmla="*/ 21 h 138"/>
                <a:gd name="T16" fmla="*/ 212 w 260"/>
                <a:gd name="T17" fmla="*/ 21 h 138"/>
                <a:gd name="T18" fmla="*/ 227 w 260"/>
                <a:gd name="T19" fmla="*/ 42 h 138"/>
                <a:gd name="T20" fmla="*/ 208 w 260"/>
                <a:gd name="T21" fmla="*/ 117 h 138"/>
                <a:gd name="T22" fmla="*/ 61 w 260"/>
                <a:gd name="T23" fmla="*/ 117 h 138"/>
                <a:gd name="T24" fmla="*/ 41 w 260"/>
                <a:gd name="T25" fmla="*/ 53 h 138"/>
                <a:gd name="T26" fmla="*/ 61 w 260"/>
                <a:gd name="T27" fmla="*/ 2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0" h="138">
                  <a:moveTo>
                    <a:pt x="38" y="138"/>
                  </a:moveTo>
                  <a:cubicBezTo>
                    <a:pt x="232" y="138"/>
                    <a:pt x="232" y="138"/>
                    <a:pt x="232" y="138"/>
                  </a:cubicBezTo>
                  <a:cubicBezTo>
                    <a:pt x="232" y="138"/>
                    <a:pt x="255" y="55"/>
                    <a:pt x="258" y="28"/>
                  </a:cubicBezTo>
                  <a:cubicBezTo>
                    <a:pt x="260" y="2"/>
                    <a:pt x="237" y="0"/>
                    <a:pt x="237" y="0"/>
                  </a:cubicBezTo>
                  <a:cubicBezTo>
                    <a:pt x="38" y="0"/>
                    <a:pt x="38" y="0"/>
                    <a:pt x="38" y="0"/>
                  </a:cubicBezTo>
                  <a:cubicBezTo>
                    <a:pt x="38" y="0"/>
                    <a:pt x="0" y="9"/>
                    <a:pt x="10" y="43"/>
                  </a:cubicBezTo>
                  <a:cubicBezTo>
                    <a:pt x="20" y="77"/>
                    <a:pt x="38" y="138"/>
                    <a:pt x="38" y="138"/>
                  </a:cubicBezTo>
                  <a:close/>
                  <a:moveTo>
                    <a:pt x="61" y="21"/>
                  </a:moveTo>
                  <a:cubicBezTo>
                    <a:pt x="212" y="21"/>
                    <a:pt x="212" y="21"/>
                    <a:pt x="212" y="21"/>
                  </a:cubicBezTo>
                  <a:cubicBezTo>
                    <a:pt x="212" y="21"/>
                    <a:pt x="229" y="22"/>
                    <a:pt x="227" y="42"/>
                  </a:cubicBezTo>
                  <a:cubicBezTo>
                    <a:pt x="225" y="62"/>
                    <a:pt x="208" y="117"/>
                    <a:pt x="208" y="117"/>
                  </a:cubicBezTo>
                  <a:cubicBezTo>
                    <a:pt x="61" y="117"/>
                    <a:pt x="61" y="117"/>
                    <a:pt x="61" y="117"/>
                  </a:cubicBezTo>
                  <a:cubicBezTo>
                    <a:pt x="61" y="117"/>
                    <a:pt x="48" y="79"/>
                    <a:pt x="41" y="53"/>
                  </a:cubicBezTo>
                  <a:cubicBezTo>
                    <a:pt x="33" y="28"/>
                    <a:pt x="61" y="21"/>
                    <a:pt x="6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58"/>
            <p:cNvSpPr/>
            <p:nvPr/>
          </p:nvSpPr>
          <p:spPr bwMode="auto">
            <a:xfrm>
              <a:off x="6858001" y="6581775"/>
              <a:ext cx="49213" cy="50800"/>
            </a:xfrm>
            <a:custGeom>
              <a:avLst/>
              <a:gdLst>
                <a:gd name="T0" fmla="*/ 9 w 31"/>
                <a:gd name="T1" fmla="*/ 32 h 32"/>
                <a:gd name="T2" fmla="*/ 22 w 31"/>
                <a:gd name="T3" fmla="*/ 32 h 32"/>
                <a:gd name="T4" fmla="*/ 22 w 31"/>
                <a:gd name="T5" fmla="*/ 23 h 32"/>
                <a:gd name="T6" fmla="*/ 31 w 31"/>
                <a:gd name="T7" fmla="*/ 23 h 32"/>
                <a:gd name="T8" fmla="*/ 31 w 31"/>
                <a:gd name="T9" fmla="*/ 9 h 32"/>
                <a:gd name="T10" fmla="*/ 22 w 31"/>
                <a:gd name="T11" fmla="*/ 9 h 32"/>
                <a:gd name="T12" fmla="*/ 22 w 31"/>
                <a:gd name="T13" fmla="*/ 0 h 32"/>
                <a:gd name="T14" fmla="*/ 9 w 31"/>
                <a:gd name="T15" fmla="*/ 0 h 32"/>
                <a:gd name="T16" fmla="*/ 9 w 31"/>
                <a:gd name="T17" fmla="*/ 9 h 32"/>
                <a:gd name="T18" fmla="*/ 0 w 31"/>
                <a:gd name="T19" fmla="*/ 9 h 32"/>
                <a:gd name="T20" fmla="*/ 0 w 31"/>
                <a:gd name="T21" fmla="*/ 23 h 32"/>
                <a:gd name="T22" fmla="*/ 9 w 31"/>
                <a:gd name="T23" fmla="*/ 23 h 32"/>
                <a:gd name="T24" fmla="*/ 9 w 31"/>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32">
                  <a:moveTo>
                    <a:pt x="9" y="32"/>
                  </a:moveTo>
                  <a:lnTo>
                    <a:pt x="22" y="32"/>
                  </a:lnTo>
                  <a:lnTo>
                    <a:pt x="22" y="23"/>
                  </a:lnTo>
                  <a:lnTo>
                    <a:pt x="31" y="23"/>
                  </a:lnTo>
                  <a:lnTo>
                    <a:pt x="31" y="9"/>
                  </a:lnTo>
                  <a:lnTo>
                    <a:pt x="22" y="9"/>
                  </a:lnTo>
                  <a:lnTo>
                    <a:pt x="22" y="0"/>
                  </a:lnTo>
                  <a:lnTo>
                    <a:pt x="9" y="0"/>
                  </a:lnTo>
                  <a:lnTo>
                    <a:pt x="9" y="9"/>
                  </a:lnTo>
                  <a:lnTo>
                    <a:pt x="0" y="9"/>
                  </a:lnTo>
                  <a:lnTo>
                    <a:pt x="0" y="23"/>
                  </a:lnTo>
                  <a:lnTo>
                    <a:pt x="9" y="23"/>
                  </a:lnTo>
                  <a:lnTo>
                    <a:pt x="9"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59"/>
            <p:cNvSpPr>
              <a:spLocks noEditPoints="1"/>
            </p:cNvSpPr>
            <p:nvPr/>
          </p:nvSpPr>
          <p:spPr bwMode="auto">
            <a:xfrm>
              <a:off x="6756401" y="6853238"/>
              <a:ext cx="261938" cy="63500"/>
            </a:xfrm>
            <a:custGeom>
              <a:avLst/>
              <a:gdLst>
                <a:gd name="T0" fmla="*/ 327 w 389"/>
                <a:gd name="T1" fmla="*/ 0 h 96"/>
                <a:gd name="T2" fmla="*/ 65 w 389"/>
                <a:gd name="T3" fmla="*/ 0 h 96"/>
                <a:gd name="T4" fmla="*/ 23 w 389"/>
                <a:gd name="T5" fmla="*/ 43 h 96"/>
                <a:gd name="T6" fmla="*/ 0 w 389"/>
                <a:gd name="T7" fmla="*/ 96 h 96"/>
                <a:gd name="T8" fmla="*/ 12 w 389"/>
                <a:gd name="T9" fmla="*/ 96 h 96"/>
                <a:gd name="T10" fmla="*/ 363 w 389"/>
                <a:gd name="T11" fmla="*/ 96 h 96"/>
                <a:gd name="T12" fmla="*/ 389 w 389"/>
                <a:gd name="T13" fmla="*/ 96 h 96"/>
                <a:gd name="T14" fmla="*/ 370 w 389"/>
                <a:gd name="T15" fmla="*/ 43 h 96"/>
                <a:gd name="T16" fmla="*/ 327 w 389"/>
                <a:gd name="T17" fmla="*/ 0 h 96"/>
                <a:gd name="T18" fmla="*/ 47 w 389"/>
                <a:gd name="T19" fmla="*/ 75 h 96"/>
                <a:gd name="T20" fmla="*/ 56 w 389"/>
                <a:gd name="T21" fmla="*/ 56 h 96"/>
                <a:gd name="T22" fmla="*/ 89 w 389"/>
                <a:gd name="T23" fmla="*/ 21 h 96"/>
                <a:gd name="T24" fmla="*/ 301 w 389"/>
                <a:gd name="T25" fmla="*/ 21 h 96"/>
                <a:gd name="T26" fmla="*/ 335 w 389"/>
                <a:gd name="T27" fmla="*/ 56 h 96"/>
                <a:gd name="T28" fmla="*/ 343 w 389"/>
                <a:gd name="T29" fmla="*/ 75 h 96"/>
                <a:gd name="T30" fmla="*/ 47 w 389"/>
                <a:gd name="T31" fmla="*/ 7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9" h="96">
                  <a:moveTo>
                    <a:pt x="327" y="0"/>
                  </a:moveTo>
                  <a:cubicBezTo>
                    <a:pt x="65" y="0"/>
                    <a:pt x="65" y="0"/>
                    <a:pt x="65" y="0"/>
                  </a:cubicBezTo>
                  <a:cubicBezTo>
                    <a:pt x="42" y="0"/>
                    <a:pt x="23" y="43"/>
                    <a:pt x="23" y="43"/>
                  </a:cubicBezTo>
                  <a:cubicBezTo>
                    <a:pt x="0" y="96"/>
                    <a:pt x="0" y="96"/>
                    <a:pt x="0" y="96"/>
                  </a:cubicBezTo>
                  <a:cubicBezTo>
                    <a:pt x="12" y="96"/>
                    <a:pt x="12" y="96"/>
                    <a:pt x="12" y="96"/>
                  </a:cubicBezTo>
                  <a:cubicBezTo>
                    <a:pt x="363" y="96"/>
                    <a:pt x="363" y="96"/>
                    <a:pt x="363" y="96"/>
                  </a:cubicBezTo>
                  <a:cubicBezTo>
                    <a:pt x="389" y="96"/>
                    <a:pt x="389" y="96"/>
                    <a:pt x="389" y="96"/>
                  </a:cubicBezTo>
                  <a:cubicBezTo>
                    <a:pt x="370" y="43"/>
                    <a:pt x="370" y="43"/>
                    <a:pt x="370" y="43"/>
                  </a:cubicBezTo>
                  <a:cubicBezTo>
                    <a:pt x="370" y="43"/>
                    <a:pt x="351" y="0"/>
                    <a:pt x="327" y="0"/>
                  </a:cubicBezTo>
                  <a:close/>
                  <a:moveTo>
                    <a:pt x="47" y="75"/>
                  </a:moveTo>
                  <a:cubicBezTo>
                    <a:pt x="56" y="56"/>
                    <a:pt x="56" y="56"/>
                    <a:pt x="56" y="56"/>
                  </a:cubicBezTo>
                  <a:cubicBezTo>
                    <a:pt x="56" y="56"/>
                    <a:pt x="71" y="21"/>
                    <a:pt x="89" y="21"/>
                  </a:cubicBezTo>
                  <a:cubicBezTo>
                    <a:pt x="301" y="21"/>
                    <a:pt x="301" y="21"/>
                    <a:pt x="301" y="21"/>
                  </a:cubicBezTo>
                  <a:cubicBezTo>
                    <a:pt x="320" y="21"/>
                    <a:pt x="335" y="56"/>
                    <a:pt x="335" y="56"/>
                  </a:cubicBezTo>
                  <a:cubicBezTo>
                    <a:pt x="343" y="75"/>
                    <a:pt x="343" y="75"/>
                    <a:pt x="343" y="75"/>
                  </a:cubicBezTo>
                  <a:lnTo>
                    <a:pt x="47"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4" name="矩形 4"/>
          <p:cNvSpPr/>
          <p:nvPr/>
        </p:nvSpPr>
        <p:spPr>
          <a:xfrm flipH="1">
            <a:off x="-108519" y="4108727"/>
            <a:ext cx="9356550" cy="1083511"/>
          </a:xfrm>
          <a:custGeom>
            <a:avLst/>
            <a:gdLst>
              <a:gd name="connsiteX0" fmla="*/ 0 w 9684568"/>
              <a:gd name="connsiteY0" fmla="*/ 0 h 1296144"/>
              <a:gd name="connsiteX1" fmla="*/ 9684568 w 9684568"/>
              <a:gd name="connsiteY1" fmla="*/ 0 h 1296144"/>
              <a:gd name="connsiteX2" fmla="*/ 9684568 w 9684568"/>
              <a:gd name="connsiteY2" fmla="*/ 1296144 h 1296144"/>
              <a:gd name="connsiteX3" fmla="*/ 0 w 9684568"/>
              <a:gd name="connsiteY3" fmla="*/ 1296144 h 1296144"/>
              <a:gd name="connsiteX4" fmla="*/ 0 w 9684568"/>
              <a:gd name="connsiteY4" fmla="*/ 0 h 1296144"/>
              <a:gd name="connsiteX0-1" fmla="*/ 28575 w 9684568"/>
              <a:gd name="connsiteY0-2" fmla="*/ 104775 h 1296144"/>
              <a:gd name="connsiteX1-3" fmla="*/ 9684568 w 9684568"/>
              <a:gd name="connsiteY1-4" fmla="*/ 0 h 1296144"/>
              <a:gd name="connsiteX2-5" fmla="*/ 9684568 w 9684568"/>
              <a:gd name="connsiteY2-6" fmla="*/ 1296144 h 1296144"/>
              <a:gd name="connsiteX3-7" fmla="*/ 0 w 9684568"/>
              <a:gd name="connsiteY3-8" fmla="*/ 1296144 h 1296144"/>
              <a:gd name="connsiteX4-9" fmla="*/ 28575 w 9684568"/>
              <a:gd name="connsiteY4-10" fmla="*/ 104775 h 1296144"/>
              <a:gd name="connsiteX0-11" fmla="*/ 28575 w 9684568"/>
              <a:gd name="connsiteY0-12" fmla="*/ 332668 h 1524037"/>
              <a:gd name="connsiteX1-13" fmla="*/ 9684568 w 9684568"/>
              <a:gd name="connsiteY1-14" fmla="*/ 227893 h 1524037"/>
              <a:gd name="connsiteX2-15" fmla="*/ 9684568 w 9684568"/>
              <a:gd name="connsiteY2-16" fmla="*/ 1524037 h 1524037"/>
              <a:gd name="connsiteX3-17" fmla="*/ 0 w 9684568"/>
              <a:gd name="connsiteY3-18" fmla="*/ 1524037 h 1524037"/>
              <a:gd name="connsiteX4-19" fmla="*/ 28575 w 9684568"/>
              <a:gd name="connsiteY4-20" fmla="*/ 332668 h 1524037"/>
              <a:gd name="connsiteX0-21" fmla="*/ 28575 w 9817918"/>
              <a:gd name="connsiteY0-22" fmla="*/ 306623 h 1497992"/>
              <a:gd name="connsiteX1-23" fmla="*/ 9817918 w 9817918"/>
              <a:gd name="connsiteY1-24" fmla="*/ 297098 h 1497992"/>
              <a:gd name="connsiteX2-25" fmla="*/ 9684568 w 9817918"/>
              <a:gd name="connsiteY2-26" fmla="*/ 1497992 h 1497992"/>
              <a:gd name="connsiteX3-27" fmla="*/ 0 w 9817918"/>
              <a:gd name="connsiteY3-28" fmla="*/ 1497992 h 1497992"/>
              <a:gd name="connsiteX4-29" fmla="*/ 28575 w 9817918"/>
              <a:gd name="connsiteY4-30" fmla="*/ 306623 h 1497992"/>
              <a:gd name="connsiteX0-31" fmla="*/ 28575 w 9817918"/>
              <a:gd name="connsiteY0-32" fmla="*/ 300518 h 1491887"/>
              <a:gd name="connsiteX1-33" fmla="*/ 9817918 w 9817918"/>
              <a:gd name="connsiteY1-34" fmla="*/ 290993 h 1491887"/>
              <a:gd name="connsiteX2-35" fmla="*/ 9684568 w 9817918"/>
              <a:gd name="connsiteY2-36" fmla="*/ 1491887 h 1491887"/>
              <a:gd name="connsiteX3-37" fmla="*/ 0 w 9817918"/>
              <a:gd name="connsiteY3-38" fmla="*/ 1491887 h 1491887"/>
              <a:gd name="connsiteX4-39" fmla="*/ 28575 w 9817918"/>
              <a:gd name="connsiteY4-40" fmla="*/ 300518 h 1491887"/>
              <a:gd name="connsiteX0-41" fmla="*/ 314325 w 9817918"/>
              <a:gd name="connsiteY0-42" fmla="*/ 261843 h 1635374"/>
              <a:gd name="connsiteX1-43" fmla="*/ 9817918 w 9817918"/>
              <a:gd name="connsiteY1-44" fmla="*/ 434480 h 1635374"/>
              <a:gd name="connsiteX2-45" fmla="*/ 9684568 w 9817918"/>
              <a:gd name="connsiteY2-46" fmla="*/ 1635374 h 1635374"/>
              <a:gd name="connsiteX3-47" fmla="*/ 0 w 9817918"/>
              <a:gd name="connsiteY3-48" fmla="*/ 1635374 h 1635374"/>
              <a:gd name="connsiteX4-49" fmla="*/ 314325 w 9817918"/>
              <a:gd name="connsiteY4-50" fmla="*/ 261843 h 1635374"/>
              <a:gd name="connsiteX0-51" fmla="*/ 0 w 9503593"/>
              <a:gd name="connsiteY0-52" fmla="*/ 261843 h 1635374"/>
              <a:gd name="connsiteX1-53" fmla="*/ 9503593 w 9503593"/>
              <a:gd name="connsiteY1-54" fmla="*/ 434480 h 1635374"/>
              <a:gd name="connsiteX2-55" fmla="*/ 9370243 w 9503593"/>
              <a:gd name="connsiteY2-56" fmla="*/ 1635374 h 1635374"/>
              <a:gd name="connsiteX3-57" fmla="*/ 685800 w 9503593"/>
              <a:gd name="connsiteY3-58" fmla="*/ 1422852 h 1635374"/>
              <a:gd name="connsiteX4-59" fmla="*/ 0 w 9503593"/>
              <a:gd name="connsiteY4-60" fmla="*/ 261843 h 1635374"/>
              <a:gd name="connsiteX0-61" fmla="*/ 0 w 9503593"/>
              <a:gd name="connsiteY0-62" fmla="*/ 261843 h 1635374"/>
              <a:gd name="connsiteX1-63" fmla="*/ 9503593 w 9503593"/>
              <a:gd name="connsiteY1-64" fmla="*/ 434480 h 1635374"/>
              <a:gd name="connsiteX2-65" fmla="*/ 9370243 w 9503593"/>
              <a:gd name="connsiteY2-66" fmla="*/ 1635374 h 1635374"/>
              <a:gd name="connsiteX3-67" fmla="*/ 9525 w 9503593"/>
              <a:gd name="connsiteY3-68" fmla="*/ 1574653 h 1635374"/>
              <a:gd name="connsiteX4-69" fmla="*/ 0 w 9503593"/>
              <a:gd name="connsiteY4-70" fmla="*/ 261843 h 1635374"/>
              <a:gd name="connsiteX0-71" fmla="*/ 0 w 9370243"/>
              <a:gd name="connsiteY0-72" fmla="*/ 261843 h 1635374"/>
              <a:gd name="connsiteX1-73" fmla="*/ 9160693 w 9370243"/>
              <a:gd name="connsiteY1-74" fmla="*/ 434480 h 1635374"/>
              <a:gd name="connsiteX2-75" fmla="*/ 9370243 w 9370243"/>
              <a:gd name="connsiteY2-76" fmla="*/ 1635374 h 1635374"/>
              <a:gd name="connsiteX3-77" fmla="*/ 9525 w 9370243"/>
              <a:gd name="connsiteY3-78" fmla="*/ 1574653 h 1635374"/>
              <a:gd name="connsiteX4-79" fmla="*/ 0 w 9370243"/>
              <a:gd name="connsiteY4-80" fmla="*/ 261843 h 1635374"/>
              <a:gd name="connsiteX0-81" fmla="*/ 0 w 9160693"/>
              <a:gd name="connsiteY0-82" fmla="*/ 261843 h 1605014"/>
              <a:gd name="connsiteX1-83" fmla="*/ 9160693 w 9160693"/>
              <a:gd name="connsiteY1-84" fmla="*/ 434480 h 1605014"/>
              <a:gd name="connsiteX2-85" fmla="*/ 8865418 w 9160693"/>
              <a:gd name="connsiteY2-86" fmla="*/ 1605014 h 1605014"/>
              <a:gd name="connsiteX3-87" fmla="*/ 9525 w 9160693"/>
              <a:gd name="connsiteY3-88" fmla="*/ 1574653 h 1605014"/>
              <a:gd name="connsiteX4-89" fmla="*/ 0 w 9160693"/>
              <a:gd name="connsiteY4-90" fmla="*/ 261843 h 1605014"/>
              <a:gd name="connsiteX0-91" fmla="*/ 0 w 9179743"/>
              <a:gd name="connsiteY0-92" fmla="*/ 261843 h 1574654"/>
              <a:gd name="connsiteX1-93" fmla="*/ 9160693 w 9179743"/>
              <a:gd name="connsiteY1-94" fmla="*/ 434480 h 1574654"/>
              <a:gd name="connsiteX2-95" fmla="*/ 9179743 w 9179743"/>
              <a:gd name="connsiteY2-96" fmla="*/ 1529113 h 1574654"/>
              <a:gd name="connsiteX3-97" fmla="*/ 9525 w 9179743"/>
              <a:gd name="connsiteY3-98" fmla="*/ 1574653 h 1574654"/>
              <a:gd name="connsiteX4-99" fmla="*/ 0 w 9179743"/>
              <a:gd name="connsiteY4-100" fmla="*/ 261843 h 1574654"/>
              <a:gd name="connsiteX0-101" fmla="*/ 0 w 9179743"/>
              <a:gd name="connsiteY0-102" fmla="*/ 501167 h 1813977"/>
              <a:gd name="connsiteX1-103" fmla="*/ 9160693 w 9179743"/>
              <a:gd name="connsiteY1-104" fmla="*/ 673804 h 1813977"/>
              <a:gd name="connsiteX2-105" fmla="*/ 9179743 w 9179743"/>
              <a:gd name="connsiteY2-106" fmla="*/ 1768437 h 1813977"/>
              <a:gd name="connsiteX3-107" fmla="*/ 9525 w 9179743"/>
              <a:gd name="connsiteY3-108" fmla="*/ 1813977 h 1813977"/>
              <a:gd name="connsiteX4-109" fmla="*/ 0 w 9179743"/>
              <a:gd name="connsiteY4-110" fmla="*/ 501167 h 1813977"/>
              <a:gd name="connsiteX0-111" fmla="*/ 0 w 9179743"/>
              <a:gd name="connsiteY0-112" fmla="*/ 414003 h 1726813"/>
              <a:gd name="connsiteX1-113" fmla="*/ 9160693 w 9179743"/>
              <a:gd name="connsiteY1-114" fmla="*/ 586640 h 1726813"/>
              <a:gd name="connsiteX2-115" fmla="*/ 9179743 w 9179743"/>
              <a:gd name="connsiteY2-116" fmla="*/ 1681273 h 1726813"/>
              <a:gd name="connsiteX3-117" fmla="*/ 9525 w 9179743"/>
              <a:gd name="connsiteY3-118" fmla="*/ 1726813 h 1726813"/>
              <a:gd name="connsiteX4-119" fmla="*/ 0 w 9179743"/>
              <a:gd name="connsiteY4-120" fmla="*/ 414003 h 172681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79743" h="1726813">
                <a:moveTo>
                  <a:pt x="0" y="414003"/>
                </a:moveTo>
                <a:cubicBezTo>
                  <a:pt x="4895064" y="-834158"/>
                  <a:pt x="5637229" y="1196627"/>
                  <a:pt x="9160693" y="586640"/>
                </a:cubicBezTo>
                <a:lnTo>
                  <a:pt x="9179743" y="1681273"/>
                </a:lnTo>
                <a:lnTo>
                  <a:pt x="9525" y="1726813"/>
                </a:lnTo>
                <a:lnTo>
                  <a:pt x="0" y="414003"/>
                </a:lnTo>
                <a:close/>
              </a:path>
            </a:pathLst>
          </a:custGeom>
          <a:gradFill>
            <a:gsLst>
              <a:gs pos="0">
                <a:schemeClr val="tx1">
                  <a:lumMod val="75000"/>
                </a:schemeClr>
              </a:gs>
              <a:gs pos="100000">
                <a:schemeClr val="tx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4"/>
          <p:cNvSpPr/>
          <p:nvPr/>
        </p:nvSpPr>
        <p:spPr>
          <a:xfrm>
            <a:off x="-178618" y="4092703"/>
            <a:ext cx="9322618" cy="1870270"/>
          </a:xfrm>
          <a:custGeom>
            <a:avLst/>
            <a:gdLst>
              <a:gd name="connsiteX0" fmla="*/ 0 w 9684568"/>
              <a:gd name="connsiteY0" fmla="*/ 0 h 1296144"/>
              <a:gd name="connsiteX1" fmla="*/ 9684568 w 9684568"/>
              <a:gd name="connsiteY1" fmla="*/ 0 h 1296144"/>
              <a:gd name="connsiteX2" fmla="*/ 9684568 w 9684568"/>
              <a:gd name="connsiteY2" fmla="*/ 1296144 h 1296144"/>
              <a:gd name="connsiteX3" fmla="*/ 0 w 9684568"/>
              <a:gd name="connsiteY3" fmla="*/ 1296144 h 1296144"/>
              <a:gd name="connsiteX4" fmla="*/ 0 w 9684568"/>
              <a:gd name="connsiteY4" fmla="*/ 0 h 1296144"/>
              <a:gd name="connsiteX0-1" fmla="*/ 28575 w 9684568"/>
              <a:gd name="connsiteY0-2" fmla="*/ 104775 h 1296144"/>
              <a:gd name="connsiteX1-3" fmla="*/ 9684568 w 9684568"/>
              <a:gd name="connsiteY1-4" fmla="*/ 0 h 1296144"/>
              <a:gd name="connsiteX2-5" fmla="*/ 9684568 w 9684568"/>
              <a:gd name="connsiteY2-6" fmla="*/ 1296144 h 1296144"/>
              <a:gd name="connsiteX3-7" fmla="*/ 0 w 9684568"/>
              <a:gd name="connsiteY3-8" fmla="*/ 1296144 h 1296144"/>
              <a:gd name="connsiteX4-9" fmla="*/ 28575 w 9684568"/>
              <a:gd name="connsiteY4-10" fmla="*/ 104775 h 1296144"/>
              <a:gd name="connsiteX0-11" fmla="*/ 28575 w 9684568"/>
              <a:gd name="connsiteY0-12" fmla="*/ 332668 h 1524037"/>
              <a:gd name="connsiteX1-13" fmla="*/ 9684568 w 9684568"/>
              <a:gd name="connsiteY1-14" fmla="*/ 227893 h 1524037"/>
              <a:gd name="connsiteX2-15" fmla="*/ 9684568 w 9684568"/>
              <a:gd name="connsiteY2-16" fmla="*/ 1524037 h 1524037"/>
              <a:gd name="connsiteX3-17" fmla="*/ 0 w 9684568"/>
              <a:gd name="connsiteY3-18" fmla="*/ 1524037 h 1524037"/>
              <a:gd name="connsiteX4-19" fmla="*/ 28575 w 9684568"/>
              <a:gd name="connsiteY4-20" fmla="*/ 332668 h 1524037"/>
              <a:gd name="connsiteX0-21" fmla="*/ 28575 w 9817918"/>
              <a:gd name="connsiteY0-22" fmla="*/ 306623 h 1497992"/>
              <a:gd name="connsiteX1-23" fmla="*/ 9817918 w 9817918"/>
              <a:gd name="connsiteY1-24" fmla="*/ 297098 h 1497992"/>
              <a:gd name="connsiteX2-25" fmla="*/ 9684568 w 9817918"/>
              <a:gd name="connsiteY2-26" fmla="*/ 1497992 h 1497992"/>
              <a:gd name="connsiteX3-27" fmla="*/ 0 w 9817918"/>
              <a:gd name="connsiteY3-28" fmla="*/ 1497992 h 1497992"/>
              <a:gd name="connsiteX4-29" fmla="*/ 28575 w 9817918"/>
              <a:gd name="connsiteY4-30" fmla="*/ 306623 h 1497992"/>
              <a:gd name="connsiteX0-31" fmla="*/ 28575 w 9817918"/>
              <a:gd name="connsiteY0-32" fmla="*/ 300518 h 1491887"/>
              <a:gd name="connsiteX1-33" fmla="*/ 9817918 w 9817918"/>
              <a:gd name="connsiteY1-34" fmla="*/ 290993 h 1491887"/>
              <a:gd name="connsiteX2-35" fmla="*/ 9684568 w 9817918"/>
              <a:gd name="connsiteY2-36" fmla="*/ 1491887 h 1491887"/>
              <a:gd name="connsiteX3-37" fmla="*/ 0 w 9817918"/>
              <a:gd name="connsiteY3-38" fmla="*/ 1491887 h 1491887"/>
              <a:gd name="connsiteX4-39" fmla="*/ 28575 w 9817918"/>
              <a:gd name="connsiteY4-40" fmla="*/ 300518 h 1491887"/>
              <a:gd name="connsiteX0-41" fmla="*/ 314325 w 9817918"/>
              <a:gd name="connsiteY0-42" fmla="*/ 261843 h 1635374"/>
              <a:gd name="connsiteX1-43" fmla="*/ 9817918 w 9817918"/>
              <a:gd name="connsiteY1-44" fmla="*/ 434480 h 1635374"/>
              <a:gd name="connsiteX2-45" fmla="*/ 9684568 w 9817918"/>
              <a:gd name="connsiteY2-46" fmla="*/ 1635374 h 1635374"/>
              <a:gd name="connsiteX3-47" fmla="*/ 0 w 9817918"/>
              <a:gd name="connsiteY3-48" fmla="*/ 1635374 h 1635374"/>
              <a:gd name="connsiteX4-49" fmla="*/ 314325 w 9817918"/>
              <a:gd name="connsiteY4-50" fmla="*/ 261843 h 1635374"/>
              <a:gd name="connsiteX0-51" fmla="*/ 0 w 9503593"/>
              <a:gd name="connsiteY0-52" fmla="*/ 261843 h 1635374"/>
              <a:gd name="connsiteX1-53" fmla="*/ 9503593 w 9503593"/>
              <a:gd name="connsiteY1-54" fmla="*/ 434480 h 1635374"/>
              <a:gd name="connsiteX2-55" fmla="*/ 9370243 w 9503593"/>
              <a:gd name="connsiteY2-56" fmla="*/ 1635374 h 1635374"/>
              <a:gd name="connsiteX3-57" fmla="*/ 685800 w 9503593"/>
              <a:gd name="connsiteY3-58" fmla="*/ 1422852 h 1635374"/>
              <a:gd name="connsiteX4-59" fmla="*/ 0 w 9503593"/>
              <a:gd name="connsiteY4-60" fmla="*/ 261843 h 1635374"/>
              <a:gd name="connsiteX0-61" fmla="*/ 0 w 9503593"/>
              <a:gd name="connsiteY0-62" fmla="*/ 261843 h 1635374"/>
              <a:gd name="connsiteX1-63" fmla="*/ 9503593 w 9503593"/>
              <a:gd name="connsiteY1-64" fmla="*/ 434480 h 1635374"/>
              <a:gd name="connsiteX2-65" fmla="*/ 9370243 w 9503593"/>
              <a:gd name="connsiteY2-66" fmla="*/ 1635374 h 1635374"/>
              <a:gd name="connsiteX3-67" fmla="*/ 9525 w 9503593"/>
              <a:gd name="connsiteY3-68" fmla="*/ 1574653 h 1635374"/>
              <a:gd name="connsiteX4-69" fmla="*/ 0 w 9503593"/>
              <a:gd name="connsiteY4-70" fmla="*/ 261843 h 1635374"/>
              <a:gd name="connsiteX0-71" fmla="*/ 0 w 9370243"/>
              <a:gd name="connsiteY0-72" fmla="*/ 261843 h 1635374"/>
              <a:gd name="connsiteX1-73" fmla="*/ 9160693 w 9370243"/>
              <a:gd name="connsiteY1-74" fmla="*/ 434480 h 1635374"/>
              <a:gd name="connsiteX2-75" fmla="*/ 9370243 w 9370243"/>
              <a:gd name="connsiteY2-76" fmla="*/ 1635374 h 1635374"/>
              <a:gd name="connsiteX3-77" fmla="*/ 9525 w 9370243"/>
              <a:gd name="connsiteY3-78" fmla="*/ 1574653 h 1635374"/>
              <a:gd name="connsiteX4-79" fmla="*/ 0 w 9370243"/>
              <a:gd name="connsiteY4-80" fmla="*/ 261843 h 1635374"/>
              <a:gd name="connsiteX0-81" fmla="*/ 0 w 9160693"/>
              <a:gd name="connsiteY0-82" fmla="*/ 261843 h 1605014"/>
              <a:gd name="connsiteX1-83" fmla="*/ 9160693 w 9160693"/>
              <a:gd name="connsiteY1-84" fmla="*/ 434480 h 1605014"/>
              <a:gd name="connsiteX2-85" fmla="*/ 8865418 w 9160693"/>
              <a:gd name="connsiteY2-86" fmla="*/ 1605014 h 1605014"/>
              <a:gd name="connsiteX3-87" fmla="*/ 9525 w 9160693"/>
              <a:gd name="connsiteY3-88" fmla="*/ 1574653 h 1605014"/>
              <a:gd name="connsiteX4-89" fmla="*/ 0 w 9160693"/>
              <a:gd name="connsiteY4-90" fmla="*/ 261843 h 1605014"/>
              <a:gd name="connsiteX0-91" fmla="*/ 0 w 9179743"/>
              <a:gd name="connsiteY0-92" fmla="*/ 261843 h 1574654"/>
              <a:gd name="connsiteX1-93" fmla="*/ 9160693 w 9179743"/>
              <a:gd name="connsiteY1-94" fmla="*/ 434480 h 1574654"/>
              <a:gd name="connsiteX2-95" fmla="*/ 9179743 w 9179743"/>
              <a:gd name="connsiteY2-96" fmla="*/ 1529113 h 1574654"/>
              <a:gd name="connsiteX3-97" fmla="*/ 9525 w 9179743"/>
              <a:gd name="connsiteY3-98" fmla="*/ 1574653 h 1574654"/>
              <a:gd name="connsiteX4-99" fmla="*/ 0 w 9179743"/>
              <a:gd name="connsiteY4-100" fmla="*/ 261843 h 1574654"/>
              <a:gd name="connsiteX0-101" fmla="*/ 0 w 9179743"/>
              <a:gd name="connsiteY0-102" fmla="*/ 501167 h 1813977"/>
              <a:gd name="connsiteX1-103" fmla="*/ 9160693 w 9179743"/>
              <a:gd name="connsiteY1-104" fmla="*/ 673804 h 1813977"/>
              <a:gd name="connsiteX2-105" fmla="*/ 9179743 w 9179743"/>
              <a:gd name="connsiteY2-106" fmla="*/ 1768437 h 1813977"/>
              <a:gd name="connsiteX3-107" fmla="*/ 9525 w 9179743"/>
              <a:gd name="connsiteY3-108" fmla="*/ 1813977 h 1813977"/>
              <a:gd name="connsiteX4-109" fmla="*/ 0 w 9179743"/>
              <a:gd name="connsiteY4-110" fmla="*/ 501167 h 1813977"/>
              <a:gd name="connsiteX0-111" fmla="*/ 0 w 9179743"/>
              <a:gd name="connsiteY0-112" fmla="*/ 414003 h 1726813"/>
              <a:gd name="connsiteX1-113" fmla="*/ 9160693 w 9179743"/>
              <a:gd name="connsiteY1-114" fmla="*/ 586640 h 1726813"/>
              <a:gd name="connsiteX2-115" fmla="*/ 9179743 w 9179743"/>
              <a:gd name="connsiteY2-116" fmla="*/ 1681273 h 1726813"/>
              <a:gd name="connsiteX3-117" fmla="*/ 9525 w 9179743"/>
              <a:gd name="connsiteY3-118" fmla="*/ 1726813 h 1726813"/>
              <a:gd name="connsiteX4-119" fmla="*/ 0 w 9179743"/>
              <a:gd name="connsiteY4-120" fmla="*/ 414003 h 1726813"/>
              <a:gd name="connsiteX0-121" fmla="*/ 0 w 9246418"/>
              <a:gd name="connsiteY0-122" fmla="*/ 531923 h 1237525"/>
              <a:gd name="connsiteX1-123" fmla="*/ 9227368 w 9246418"/>
              <a:gd name="connsiteY1-124" fmla="*/ 97352 h 1237525"/>
              <a:gd name="connsiteX2-125" fmla="*/ 9246418 w 9246418"/>
              <a:gd name="connsiteY2-126" fmla="*/ 1191985 h 1237525"/>
              <a:gd name="connsiteX3-127" fmla="*/ 76200 w 9246418"/>
              <a:gd name="connsiteY3-128" fmla="*/ 1237525 h 1237525"/>
              <a:gd name="connsiteX4-129" fmla="*/ 0 w 9246418"/>
              <a:gd name="connsiteY4-130" fmla="*/ 531923 h 1237525"/>
              <a:gd name="connsiteX0-131" fmla="*/ 0 w 9189268"/>
              <a:gd name="connsiteY0-132" fmla="*/ 517010 h 1283333"/>
              <a:gd name="connsiteX1-133" fmla="*/ 9170218 w 9189268"/>
              <a:gd name="connsiteY1-134" fmla="*/ 143160 h 1283333"/>
              <a:gd name="connsiteX2-135" fmla="*/ 9189268 w 9189268"/>
              <a:gd name="connsiteY2-136" fmla="*/ 1237793 h 1283333"/>
              <a:gd name="connsiteX3-137" fmla="*/ 19050 w 9189268"/>
              <a:gd name="connsiteY3-138" fmla="*/ 1283333 h 1283333"/>
              <a:gd name="connsiteX4-139" fmla="*/ 0 w 9189268"/>
              <a:gd name="connsiteY4-140" fmla="*/ 517010 h 1283333"/>
              <a:gd name="connsiteX0-141" fmla="*/ 2574228 w 11763496"/>
              <a:gd name="connsiteY0-142" fmla="*/ 732639 h 1681908"/>
              <a:gd name="connsiteX1-143" fmla="*/ 11744446 w 11763496"/>
              <a:gd name="connsiteY1-144" fmla="*/ 358789 h 1681908"/>
              <a:gd name="connsiteX2-145" fmla="*/ 11763496 w 11763496"/>
              <a:gd name="connsiteY2-146" fmla="*/ 1453422 h 1681908"/>
              <a:gd name="connsiteX3-147" fmla="*/ 2593278 w 11763496"/>
              <a:gd name="connsiteY3-148" fmla="*/ 1498962 h 1681908"/>
              <a:gd name="connsiteX4-149" fmla="*/ 2574228 w 11763496"/>
              <a:gd name="connsiteY4-150" fmla="*/ 732639 h 1681908"/>
              <a:gd name="connsiteX0-151" fmla="*/ 2077519 w 11266787"/>
              <a:gd name="connsiteY0-152" fmla="*/ 558068 h 1348535"/>
              <a:gd name="connsiteX1-153" fmla="*/ 11247737 w 11266787"/>
              <a:gd name="connsiteY1-154" fmla="*/ 184218 h 1348535"/>
              <a:gd name="connsiteX2-155" fmla="*/ 11266787 w 11266787"/>
              <a:gd name="connsiteY2-156" fmla="*/ 1278851 h 1348535"/>
              <a:gd name="connsiteX3-157" fmla="*/ 2096569 w 11266787"/>
              <a:gd name="connsiteY3-158" fmla="*/ 1324391 h 1348535"/>
              <a:gd name="connsiteX4-159" fmla="*/ 2077519 w 11266787"/>
              <a:gd name="connsiteY4-160" fmla="*/ 558068 h 1348535"/>
              <a:gd name="connsiteX0-161" fmla="*/ 0 w 9189268"/>
              <a:gd name="connsiteY0-162" fmla="*/ 558068 h 1324392"/>
              <a:gd name="connsiteX1-163" fmla="*/ 9170218 w 9189268"/>
              <a:gd name="connsiteY1-164" fmla="*/ 184218 h 1324392"/>
              <a:gd name="connsiteX2-165" fmla="*/ 9189268 w 9189268"/>
              <a:gd name="connsiteY2-166" fmla="*/ 1278851 h 1324392"/>
              <a:gd name="connsiteX3-167" fmla="*/ 19050 w 9189268"/>
              <a:gd name="connsiteY3-168" fmla="*/ 1324391 h 1324392"/>
              <a:gd name="connsiteX4-169" fmla="*/ 0 w 9189268"/>
              <a:gd name="connsiteY4-170" fmla="*/ 558068 h 1324392"/>
              <a:gd name="connsiteX0-171" fmla="*/ 0 w 9189268"/>
              <a:gd name="connsiteY0-172" fmla="*/ 719800 h 1486123"/>
              <a:gd name="connsiteX1-173" fmla="*/ 9170218 w 9189268"/>
              <a:gd name="connsiteY1-174" fmla="*/ 345950 h 1486123"/>
              <a:gd name="connsiteX2-175" fmla="*/ 9189268 w 9189268"/>
              <a:gd name="connsiteY2-176" fmla="*/ 1440583 h 1486123"/>
              <a:gd name="connsiteX3-177" fmla="*/ 19050 w 9189268"/>
              <a:gd name="connsiteY3-178" fmla="*/ 1486123 h 1486123"/>
              <a:gd name="connsiteX4-179" fmla="*/ 0 w 9189268"/>
              <a:gd name="connsiteY4-180" fmla="*/ 719800 h 1486123"/>
              <a:gd name="connsiteX0-181" fmla="*/ 0 w 9189268"/>
              <a:gd name="connsiteY0-182" fmla="*/ 545781 h 2261285"/>
              <a:gd name="connsiteX1-183" fmla="*/ 9170218 w 9189268"/>
              <a:gd name="connsiteY1-184" fmla="*/ 1121112 h 2261285"/>
              <a:gd name="connsiteX2-185" fmla="*/ 9189268 w 9189268"/>
              <a:gd name="connsiteY2-186" fmla="*/ 2215745 h 2261285"/>
              <a:gd name="connsiteX3-187" fmla="*/ 19050 w 9189268"/>
              <a:gd name="connsiteY3-188" fmla="*/ 2261285 h 2261285"/>
              <a:gd name="connsiteX4-189" fmla="*/ 0 w 9189268"/>
              <a:gd name="connsiteY4-190" fmla="*/ 545781 h 2261285"/>
              <a:gd name="connsiteX0-191" fmla="*/ 0 w 9322618"/>
              <a:gd name="connsiteY0-192" fmla="*/ 496931 h 2212435"/>
              <a:gd name="connsiteX1-193" fmla="*/ 9322618 w 9322618"/>
              <a:gd name="connsiteY1-194" fmla="*/ 1461084 h 2212435"/>
              <a:gd name="connsiteX2-195" fmla="*/ 9189268 w 9322618"/>
              <a:gd name="connsiteY2-196" fmla="*/ 2166895 h 2212435"/>
              <a:gd name="connsiteX3-197" fmla="*/ 19050 w 9322618"/>
              <a:gd name="connsiteY3-198" fmla="*/ 2212435 h 2212435"/>
              <a:gd name="connsiteX4-199" fmla="*/ 0 w 9322618"/>
              <a:gd name="connsiteY4-200" fmla="*/ 496931 h 2212435"/>
              <a:gd name="connsiteX0-201" fmla="*/ 0 w 9322618"/>
              <a:gd name="connsiteY0-202" fmla="*/ 529982 h 2245486"/>
              <a:gd name="connsiteX1-203" fmla="*/ 9322618 w 9322618"/>
              <a:gd name="connsiteY1-204" fmla="*/ 1494135 h 2245486"/>
              <a:gd name="connsiteX2-205" fmla="*/ 9189268 w 9322618"/>
              <a:gd name="connsiteY2-206" fmla="*/ 2199946 h 2245486"/>
              <a:gd name="connsiteX3-207" fmla="*/ 19050 w 9322618"/>
              <a:gd name="connsiteY3-208" fmla="*/ 2245486 h 2245486"/>
              <a:gd name="connsiteX4-209" fmla="*/ 0 w 9322618"/>
              <a:gd name="connsiteY4-210" fmla="*/ 529982 h 224548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322618" h="2245486">
                <a:moveTo>
                  <a:pt x="0" y="529982"/>
                </a:moveTo>
                <a:cubicBezTo>
                  <a:pt x="4827119" y="-1175030"/>
                  <a:pt x="8104204" y="1806789"/>
                  <a:pt x="9322618" y="1494135"/>
                </a:cubicBezTo>
                <a:lnTo>
                  <a:pt x="9189268" y="2199946"/>
                </a:lnTo>
                <a:lnTo>
                  <a:pt x="19050" y="2245486"/>
                </a:lnTo>
                <a:lnTo>
                  <a:pt x="0" y="529982"/>
                </a:lnTo>
                <a:close/>
              </a:path>
            </a:pathLst>
          </a:custGeom>
          <a:gradFill>
            <a:gsLst>
              <a:gs pos="0">
                <a:schemeClr val="bg2"/>
              </a:gs>
              <a:gs pos="51000">
                <a:schemeClr val="bg2">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Freeform 176"/>
          <p:cNvSpPr>
            <a:spLocks noEditPoints="1"/>
          </p:cNvSpPr>
          <p:nvPr/>
        </p:nvSpPr>
        <p:spPr bwMode="auto">
          <a:xfrm>
            <a:off x="5906553" y="3542422"/>
            <a:ext cx="681671" cy="613504"/>
          </a:xfrm>
          <a:custGeom>
            <a:avLst/>
            <a:gdLst>
              <a:gd name="T0" fmla="*/ 62 w 236"/>
              <a:gd name="T1" fmla="*/ 20 h 213"/>
              <a:gd name="T2" fmla="*/ 34 w 236"/>
              <a:gd name="T3" fmla="*/ 20 h 213"/>
              <a:gd name="T4" fmla="*/ 138 w 236"/>
              <a:gd name="T5" fmla="*/ 0 h 213"/>
              <a:gd name="T6" fmla="*/ 138 w 236"/>
              <a:gd name="T7" fmla="*/ 29 h 213"/>
              <a:gd name="T8" fmla="*/ 138 w 236"/>
              <a:gd name="T9" fmla="*/ 0 h 213"/>
              <a:gd name="T10" fmla="*/ 223 w 236"/>
              <a:gd name="T11" fmla="*/ 103 h 213"/>
              <a:gd name="T12" fmla="*/ 207 w 236"/>
              <a:gd name="T13" fmla="*/ 103 h 213"/>
              <a:gd name="T14" fmla="*/ 186 w 236"/>
              <a:gd name="T15" fmla="*/ 108 h 213"/>
              <a:gd name="T16" fmla="*/ 171 w 236"/>
              <a:gd name="T17" fmla="*/ 52 h 213"/>
              <a:gd name="T18" fmla="*/ 149 w 236"/>
              <a:gd name="T19" fmla="*/ 37 h 213"/>
              <a:gd name="T20" fmla="*/ 128 w 236"/>
              <a:gd name="T21" fmla="*/ 37 h 213"/>
              <a:gd name="T22" fmla="*/ 114 w 236"/>
              <a:gd name="T23" fmla="*/ 42 h 213"/>
              <a:gd name="T24" fmla="*/ 92 w 236"/>
              <a:gd name="T25" fmla="*/ 97 h 213"/>
              <a:gd name="T26" fmla="*/ 59 w 236"/>
              <a:gd name="T27" fmla="*/ 42 h 213"/>
              <a:gd name="T28" fmla="*/ 39 w 236"/>
              <a:gd name="T29" fmla="*/ 42 h 213"/>
              <a:gd name="T30" fmla="*/ 34 w 236"/>
              <a:gd name="T31" fmla="*/ 43 h 213"/>
              <a:gd name="T32" fmla="*/ 17 w 236"/>
              <a:gd name="T33" fmla="*/ 55 h 213"/>
              <a:gd name="T34" fmla="*/ 14 w 236"/>
              <a:gd name="T35" fmla="*/ 112 h 213"/>
              <a:gd name="T36" fmla="*/ 31 w 236"/>
              <a:gd name="T37" fmla="*/ 67 h 213"/>
              <a:gd name="T38" fmla="*/ 30 w 236"/>
              <a:gd name="T39" fmla="*/ 144 h 213"/>
              <a:gd name="T40" fmla="*/ 31 w 236"/>
              <a:gd name="T41" fmla="*/ 204 h 213"/>
              <a:gd name="T42" fmla="*/ 48 w 236"/>
              <a:gd name="T43" fmla="*/ 145 h 213"/>
              <a:gd name="T44" fmla="*/ 51 w 236"/>
              <a:gd name="T45" fmla="*/ 204 h 213"/>
              <a:gd name="T46" fmla="*/ 67 w 236"/>
              <a:gd name="T47" fmla="*/ 145 h 213"/>
              <a:gd name="T48" fmla="*/ 88 w 236"/>
              <a:gd name="T49" fmla="*/ 144 h 213"/>
              <a:gd name="T50" fmla="*/ 66 w 236"/>
              <a:gd name="T51" fmla="*/ 67 h 213"/>
              <a:gd name="T52" fmla="*/ 82 w 236"/>
              <a:gd name="T53" fmla="*/ 110 h 213"/>
              <a:gd name="T54" fmla="*/ 103 w 236"/>
              <a:gd name="T55" fmla="*/ 109 h 213"/>
              <a:gd name="T56" fmla="*/ 121 w 236"/>
              <a:gd name="T57" fmla="*/ 63 h 213"/>
              <a:gd name="T58" fmla="*/ 121 w 236"/>
              <a:gd name="T59" fmla="*/ 204 h 213"/>
              <a:gd name="T60" fmla="*/ 138 w 236"/>
              <a:gd name="T61" fmla="*/ 130 h 213"/>
              <a:gd name="T62" fmla="*/ 141 w 236"/>
              <a:gd name="T63" fmla="*/ 204 h 213"/>
              <a:gd name="T64" fmla="*/ 157 w 236"/>
              <a:gd name="T65" fmla="*/ 144 h 213"/>
              <a:gd name="T66" fmla="*/ 161 w 236"/>
              <a:gd name="T67" fmla="*/ 63 h 213"/>
              <a:gd name="T68" fmla="*/ 175 w 236"/>
              <a:gd name="T69" fmla="*/ 111 h 213"/>
              <a:gd name="T70" fmla="*/ 203 w 236"/>
              <a:gd name="T71" fmla="*/ 128 h 213"/>
              <a:gd name="T72" fmla="*/ 215 w 236"/>
              <a:gd name="T73" fmla="*/ 209 h 213"/>
              <a:gd name="T74" fmla="*/ 215 w 236"/>
              <a:gd name="T75" fmla="*/ 164 h 213"/>
              <a:gd name="T76" fmla="*/ 216 w 236"/>
              <a:gd name="T77" fmla="*/ 209 h 213"/>
              <a:gd name="T78" fmla="*/ 226 w 236"/>
              <a:gd name="T79" fmla="*/ 128 h 213"/>
              <a:gd name="T80" fmla="*/ 227 w 236"/>
              <a:gd name="T81" fmla="*/ 128 h 213"/>
              <a:gd name="T82" fmla="*/ 236 w 236"/>
              <a:gd name="T83" fmla="*/ 161 h 213"/>
              <a:gd name="T84" fmla="*/ 227 w 236"/>
              <a:gd name="T85" fmla="*/ 116 h 213"/>
              <a:gd name="T86" fmla="*/ 186 w 236"/>
              <a:gd name="T87" fmla="*/ 10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6" h="213">
                <a:moveTo>
                  <a:pt x="48" y="6"/>
                </a:moveTo>
                <a:cubicBezTo>
                  <a:pt x="56" y="6"/>
                  <a:pt x="62" y="12"/>
                  <a:pt x="62" y="20"/>
                </a:cubicBezTo>
                <a:cubicBezTo>
                  <a:pt x="62" y="28"/>
                  <a:pt x="56" y="34"/>
                  <a:pt x="48" y="34"/>
                </a:cubicBezTo>
                <a:cubicBezTo>
                  <a:pt x="40" y="34"/>
                  <a:pt x="34" y="28"/>
                  <a:pt x="34" y="20"/>
                </a:cubicBezTo>
                <a:cubicBezTo>
                  <a:pt x="34" y="12"/>
                  <a:pt x="40" y="6"/>
                  <a:pt x="48" y="6"/>
                </a:cubicBezTo>
                <a:close/>
                <a:moveTo>
                  <a:pt x="138" y="0"/>
                </a:moveTo>
                <a:cubicBezTo>
                  <a:pt x="146" y="0"/>
                  <a:pt x="153" y="6"/>
                  <a:pt x="153" y="14"/>
                </a:cubicBezTo>
                <a:cubicBezTo>
                  <a:pt x="153" y="23"/>
                  <a:pt x="146" y="29"/>
                  <a:pt x="138" y="29"/>
                </a:cubicBezTo>
                <a:cubicBezTo>
                  <a:pt x="130" y="29"/>
                  <a:pt x="123" y="23"/>
                  <a:pt x="123" y="14"/>
                </a:cubicBezTo>
                <a:cubicBezTo>
                  <a:pt x="123" y="6"/>
                  <a:pt x="130" y="0"/>
                  <a:pt x="138" y="0"/>
                </a:cubicBezTo>
                <a:close/>
                <a:moveTo>
                  <a:pt x="215" y="95"/>
                </a:moveTo>
                <a:cubicBezTo>
                  <a:pt x="219" y="95"/>
                  <a:pt x="223" y="99"/>
                  <a:pt x="223" y="103"/>
                </a:cubicBezTo>
                <a:cubicBezTo>
                  <a:pt x="223" y="108"/>
                  <a:pt x="219" y="112"/>
                  <a:pt x="215" y="112"/>
                </a:cubicBezTo>
                <a:cubicBezTo>
                  <a:pt x="210" y="112"/>
                  <a:pt x="207" y="108"/>
                  <a:pt x="207" y="103"/>
                </a:cubicBezTo>
                <a:cubicBezTo>
                  <a:pt x="207" y="99"/>
                  <a:pt x="210" y="95"/>
                  <a:pt x="215" y="95"/>
                </a:cubicBezTo>
                <a:close/>
                <a:moveTo>
                  <a:pt x="186" y="108"/>
                </a:moveTo>
                <a:cubicBezTo>
                  <a:pt x="187" y="107"/>
                  <a:pt x="187" y="105"/>
                  <a:pt x="186" y="103"/>
                </a:cubicBezTo>
                <a:cubicBezTo>
                  <a:pt x="171" y="52"/>
                  <a:pt x="171" y="52"/>
                  <a:pt x="171" y="52"/>
                </a:cubicBezTo>
                <a:cubicBezTo>
                  <a:pt x="169" y="43"/>
                  <a:pt x="159" y="38"/>
                  <a:pt x="150" y="37"/>
                </a:cubicBezTo>
                <a:cubicBezTo>
                  <a:pt x="149" y="37"/>
                  <a:pt x="149" y="37"/>
                  <a:pt x="149" y="37"/>
                </a:cubicBezTo>
                <a:cubicBezTo>
                  <a:pt x="128" y="37"/>
                  <a:pt x="128" y="37"/>
                  <a:pt x="128" y="37"/>
                </a:cubicBezTo>
                <a:cubicBezTo>
                  <a:pt x="128" y="37"/>
                  <a:pt x="128" y="37"/>
                  <a:pt x="128" y="37"/>
                </a:cubicBezTo>
                <a:cubicBezTo>
                  <a:pt x="124" y="38"/>
                  <a:pt x="124" y="38"/>
                  <a:pt x="124" y="38"/>
                </a:cubicBezTo>
                <a:cubicBezTo>
                  <a:pt x="120" y="38"/>
                  <a:pt x="116" y="40"/>
                  <a:pt x="114" y="42"/>
                </a:cubicBezTo>
                <a:cubicBezTo>
                  <a:pt x="111" y="44"/>
                  <a:pt x="108" y="47"/>
                  <a:pt x="106" y="50"/>
                </a:cubicBezTo>
                <a:cubicBezTo>
                  <a:pt x="102" y="66"/>
                  <a:pt x="97" y="82"/>
                  <a:pt x="92" y="97"/>
                </a:cubicBezTo>
                <a:cubicBezTo>
                  <a:pt x="80" y="57"/>
                  <a:pt x="80" y="57"/>
                  <a:pt x="80" y="57"/>
                </a:cubicBezTo>
                <a:cubicBezTo>
                  <a:pt x="78" y="48"/>
                  <a:pt x="69" y="42"/>
                  <a:pt x="59" y="42"/>
                </a:cubicBezTo>
                <a:cubicBezTo>
                  <a:pt x="59" y="42"/>
                  <a:pt x="59" y="42"/>
                  <a:pt x="59" y="42"/>
                </a:cubicBezTo>
                <a:cubicBezTo>
                  <a:pt x="39" y="42"/>
                  <a:pt x="39" y="42"/>
                  <a:pt x="39" y="42"/>
                </a:cubicBezTo>
                <a:cubicBezTo>
                  <a:pt x="38" y="42"/>
                  <a:pt x="38" y="42"/>
                  <a:pt x="38" y="42"/>
                </a:cubicBezTo>
                <a:cubicBezTo>
                  <a:pt x="34" y="43"/>
                  <a:pt x="34" y="43"/>
                  <a:pt x="34" y="43"/>
                </a:cubicBezTo>
                <a:cubicBezTo>
                  <a:pt x="31" y="43"/>
                  <a:pt x="27" y="44"/>
                  <a:pt x="24" y="47"/>
                </a:cubicBezTo>
                <a:cubicBezTo>
                  <a:pt x="22" y="49"/>
                  <a:pt x="19" y="52"/>
                  <a:pt x="17" y="55"/>
                </a:cubicBezTo>
                <a:cubicBezTo>
                  <a:pt x="12" y="73"/>
                  <a:pt x="6" y="91"/>
                  <a:pt x="1" y="109"/>
                </a:cubicBezTo>
                <a:cubicBezTo>
                  <a:pt x="0" y="115"/>
                  <a:pt x="10" y="118"/>
                  <a:pt x="14" y="112"/>
                </a:cubicBezTo>
                <a:cubicBezTo>
                  <a:pt x="28" y="67"/>
                  <a:pt x="28" y="67"/>
                  <a:pt x="28" y="67"/>
                </a:cubicBezTo>
                <a:cubicBezTo>
                  <a:pt x="29" y="65"/>
                  <a:pt x="31" y="65"/>
                  <a:pt x="31" y="67"/>
                </a:cubicBezTo>
                <a:cubicBezTo>
                  <a:pt x="24" y="92"/>
                  <a:pt x="17" y="118"/>
                  <a:pt x="9" y="144"/>
                </a:cubicBezTo>
                <a:cubicBezTo>
                  <a:pt x="30" y="144"/>
                  <a:pt x="30" y="144"/>
                  <a:pt x="30" y="144"/>
                </a:cubicBezTo>
                <a:cubicBezTo>
                  <a:pt x="31" y="144"/>
                  <a:pt x="31" y="145"/>
                  <a:pt x="31" y="146"/>
                </a:cubicBezTo>
                <a:cubicBezTo>
                  <a:pt x="31" y="165"/>
                  <a:pt x="31" y="184"/>
                  <a:pt x="31" y="204"/>
                </a:cubicBezTo>
                <a:cubicBezTo>
                  <a:pt x="33" y="212"/>
                  <a:pt x="45" y="212"/>
                  <a:pt x="47" y="204"/>
                </a:cubicBezTo>
                <a:cubicBezTo>
                  <a:pt x="48" y="145"/>
                  <a:pt x="48" y="145"/>
                  <a:pt x="48" y="145"/>
                </a:cubicBezTo>
                <a:cubicBezTo>
                  <a:pt x="48" y="143"/>
                  <a:pt x="51" y="143"/>
                  <a:pt x="51" y="145"/>
                </a:cubicBezTo>
                <a:cubicBezTo>
                  <a:pt x="51" y="204"/>
                  <a:pt x="51" y="204"/>
                  <a:pt x="51" y="204"/>
                </a:cubicBezTo>
                <a:cubicBezTo>
                  <a:pt x="53" y="212"/>
                  <a:pt x="64" y="212"/>
                  <a:pt x="67" y="204"/>
                </a:cubicBezTo>
                <a:cubicBezTo>
                  <a:pt x="67" y="185"/>
                  <a:pt x="67" y="165"/>
                  <a:pt x="67" y="145"/>
                </a:cubicBezTo>
                <a:cubicBezTo>
                  <a:pt x="67" y="145"/>
                  <a:pt x="68" y="144"/>
                  <a:pt x="68" y="144"/>
                </a:cubicBezTo>
                <a:cubicBezTo>
                  <a:pt x="88" y="144"/>
                  <a:pt x="88" y="144"/>
                  <a:pt x="88" y="144"/>
                </a:cubicBezTo>
                <a:cubicBezTo>
                  <a:pt x="78" y="110"/>
                  <a:pt x="78" y="110"/>
                  <a:pt x="78" y="110"/>
                </a:cubicBezTo>
                <a:cubicBezTo>
                  <a:pt x="66" y="67"/>
                  <a:pt x="66" y="67"/>
                  <a:pt x="66" y="67"/>
                </a:cubicBezTo>
                <a:cubicBezTo>
                  <a:pt x="67" y="65"/>
                  <a:pt x="68" y="65"/>
                  <a:pt x="70" y="67"/>
                </a:cubicBezTo>
                <a:cubicBezTo>
                  <a:pt x="74" y="81"/>
                  <a:pt x="78" y="96"/>
                  <a:pt x="82" y="110"/>
                </a:cubicBezTo>
                <a:cubicBezTo>
                  <a:pt x="84" y="117"/>
                  <a:pt x="92" y="117"/>
                  <a:pt x="94" y="112"/>
                </a:cubicBezTo>
                <a:cubicBezTo>
                  <a:pt x="97" y="113"/>
                  <a:pt x="101" y="112"/>
                  <a:pt x="103" y="109"/>
                </a:cubicBezTo>
                <a:cubicBezTo>
                  <a:pt x="117" y="63"/>
                  <a:pt x="117" y="63"/>
                  <a:pt x="117" y="63"/>
                </a:cubicBezTo>
                <a:cubicBezTo>
                  <a:pt x="118" y="61"/>
                  <a:pt x="120" y="61"/>
                  <a:pt x="121" y="63"/>
                </a:cubicBezTo>
                <a:cubicBezTo>
                  <a:pt x="121" y="144"/>
                  <a:pt x="121" y="144"/>
                  <a:pt x="121" y="144"/>
                </a:cubicBezTo>
                <a:cubicBezTo>
                  <a:pt x="121" y="204"/>
                  <a:pt x="121" y="204"/>
                  <a:pt x="121" y="204"/>
                </a:cubicBezTo>
                <a:cubicBezTo>
                  <a:pt x="122" y="212"/>
                  <a:pt x="135" y="212"/>
                  <a:pt x="137" y="204"/>
                </a:cubicBezTo>
                <a:cubicBezTo>
                  <a:pt x="138" y="130"/>
                  <a:pt x="138" y="130"/>
                  <a:pt x="138" y="130"/>
                </a:cubicBezTo>
                <a:cubicBezTo>
                  <a:pt x="138" y="128"/>
                  <a:pt x="141" y="128"/>
                  <a:pt x="141" y="130"/>
                </a:cubicBezTo>
                <a:cubicBezTo>
                  <a:pt x="141" y="204"/>
                  <a:pt x="141" y="204"/>
                  <a:pt x="141" y="204"/>
                </a:cubicBezTo>
                <a:cubicBezTo>
                  <a:pt x="144" y="212"/>
                  <a:pt x="154" y="213"/>
                  <a:pt x="157" y="204"/>
                </a:cubicBezTo>
                <a:cubicBezTo>
                  <a:pt x="157" y="184"/>
                  <a:pt x="157" y="164"/>
                  <a:pt x="157" y="144"/>
                </a:cubicBezTo>
                <a:cubicBezTo>
                  <a:pt x="157" y="62"/>
                  <a:pt x="157" y="62"/>
                  <a:pt x="157" y="62"/>
                </a:cubicBezTo>
                <a:cubicBezTo>
                  <a:pt x="161" y="63"/>
                  <a:pt x="161" y="63"/>
                  <a:pt x="161" y="63"/>
                </a:cubicBezTo>
                <a:cubicBezTo>
                  <a:pt x="165" y="78"/>
                  <a:pt x="169" y="92"/>
                  <a:pt x="173" y="107"/>
                </a:cubicBezTo>
                <a:cubicBezTo>
                  <a:pt x="173" y="109"/>
                  <a:pt x="174" y="110"/>
                  <a:pt x="175" y="111"/>
                </a:cubicBezTo>
                <a:cubicBezTo>
                  <a:pt x="175" y="112"/>
                  <a:pt x="176" y="114"/>
                  <a:pt x="177" y="115"/>
                </a:cubicBezTo>
                <a:cubicBezTo>
                  <a:pt x="203" y="128"/>
                  <a:pt x="203" y="128"/>
                  <a:pt x="203" y="128"/>
                </a:cubicBezTo>
                <a:cubicBezTo>
                  <a:pt x="204" y="209"/>
                  <a:pt x="204" y="209"/>
                  <a:pt x="204" y="209"/>
                </a:cubicBezTo>
                <a:cubicBezTo>
                  <a:pt x="206" y="212"/>
                  <a:pt x="212" y="212"/>
                  <a:pt x="215" y="209"/>
                </a:cubicBezTo>
                <a:cubicBezTo>
                  <a:pt x="215" y="194"/>
                  <a:pt x="215" y="179"/>
                  <a:pt x="215" y="165"/>
                </a:cubicBezTo>
                <a:cubicBezTo>
                  <a:pt x="215" y="164"/>
                  <a:pt x="215" y="164"/>
                  <a:pt x="215" y="164"/>
                </a:cubicBezTo>
                <a:cubicBezTo>
                  <a:pt x="216" y="164"/>
                  <a:pt x="216" y="165"/>
                  <a:pt x="216" y="165"/>
                </a:cubicBezTo>
                <a:cubicBezTo>
                  <a:pt x="216" y="209"/>
                  <a:pt x="216" y="209"/>
                  <a:pt x="216" y="209"/>
                </a:cubicBezTo>
                <a:cubicBezTo>
                  <a:pt x="218" y="211"/>
                  <a:pt x="223" y="213"/>
                  <a:pt x="226" y="209"/>
                </a:cubicBezTo>
                <a:cubicBezTo>
                  <a:pt x="226" y="128"/>
                  <a:pt x="226" y="128"/>
                  <a:pt x="226" y="128"/>
                </a:cubicBezTo>
                <a:cubicBezTo>
                  <a:pt x="226" y="128"/>
                  <a:pt x="226" y="128"/>
                  <a:pt x="227" y="128"/>
                </a:cubicBezTo>
                <a:cubicBezTo>
                  <a:pt x="227" y="128"/>
                  <a:pt x="227" y="128"/>
                  <a:pt x="227" y="128"/>
                </a:cubicBezTo>
                <a:cubicBezTo>
                  <a:pt x="228" y="161"/>
                  <a:pt x="228" y="161"/>
                  <a:pt x="228" y="161"/>
                </a:cubicBezTo>
                <a:cubicBezTo>
                  <a:pt x="228" y="166"/>
                  <a:pt x="236" y="166"/>
                  <a:pt x="236" y="161"/>
                </a:cubicBezTo>
                <a:cubicBezTo>
                  <a:pt x="236" y="148"/>
                  <a:pt x="236" y="136"/>
                  <a:pt x="236" y="124"/>
                </a:cubicBezTo>
                <a:cubicBezTo>
                  <a:pt x="234" y="117"/>
                  <a:pt x="227" y="116"/>
                  <a:pt x="227" y="116"/>
                </a:cubicBezTo>
                <a:cubicBezTo>
                  <a:pt x="227" y="116"/>
                  <a:pt x="212" y="116"/>
                  <a:pt x="203" y="116"/>
                </a:cubicBezTo>
                <a:cubicBezTo>
                  <a:pt x="203" y="116"/>
                  <a:pt x="187" y="109"/>
                  <a:pt x="186" y="108"/>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schemeClr val="bg2"/>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right)">
                                      <p:cBhvr>
                                        <p:cTn id="11" dur="500"/>
                                        <p:tgtEl>
                                          <p:spTgt spid="15"/>
                                        </p:tgtEl>
                                      </p:cBhvr>
                                    </p:animEffect>
                                  </p:childTnLst>
                                </p:cTn>
                              </p:par>
                              <p:par>
                                <p:cTn id="12" presetID="21" presetClass="entr" presetSubtype="8" fill="hold" grpId="0" nodeType="withEffect">
                                  <p:stCondLst>
                                    <p:cond delay="0"/>
                                  </p:stCondLst>
                                  <p:iterate type="lt">
                                    <p:tmPct val="10000"/>
                                  </p:iterate>
                                  <p:childTnLst>
                                    <p:set>
                                      <p:cBhvr>
                                        <p:cTn id="13" dur="1" fill="hold">
                                          <p:stCondLst>
                                            <p:cond delay="0"/>
                                          </p:stCondLst>
                                        </p:cTn>
                                        <p:tgtEl>
                                          <p:spTgt spid="121"/>
                                        </p:tgtEl>
                                        <p:attrNameLst>
                                          <p:attrName>style.visibility</p:attrName>
                                        </p:attrNameLst>
                                      </p:cBhvr>
                                      <p:to>
                                        <p:strVal val="visible"/>
                                      </p:to>
                                    </p:set>
                                    <p:animEffect transition="in" filter="wheel(8)">
                                      <p:cBhvr>
                                        <p:cTn id="14" dur="2000"/>
                                        <p:tgtEl>
                                          <p:spTgt spid="121"/>
                                        </p:tgtEl>
                                      </p:cBhvr>
                                    </p:animEffect>
                                  </p:childTnLst>
                                </p:cTn>
                              </p:par>
                              <p:par>
                                <p:cTn id="15" presetID="21" presetClass="entr" presetSubtype="1" fill="hold" nodeType="withEffect">
                                  <p:stCondLst>
                                    <p:cond delay="0"/>
                                  </p:stCondLst>
                                  <p:childTnLst>
                                    <p:set>
                                      <p:cBhvr>
                                        <p:cTn id="16" dur="1" fill="hold">
                                          <p:stCondLst>
                                            <p:cond delay="0"/>
                                          </p:stCondLst>
                                        </p:cTn>
                                        <p:tgtEl>
                                          <p:spTgt spid="170"/>
                                        </p:tgtEl>
                                        <p:attrNameLst>
                                          <p:attrName>style.visibility</p:attrName>
                                        </p:attrNameLst>
                                      </p:cBhvr>
                                      <p:to>
                                        <p:strVal val="visible"/>
                                      </p:to>
                                    </p:set>
                                    <p:animEffect transition="in" filter="wheel(1)">
                                      <p:cBhvr>
                                        <p:cTn id="17" dur="2000"/>
                                        <p:tgtEl>
                                          <p:spTgt spid="170"/>
                                        </p:tgtEl>
                                      </p:cBhvr>
                                    </p:animEffect>
                                  </p:childTnLst>
                                </p:cTn>
                              </p:par>
                            </p:childTnLst>
                          </p:cTn>
                        </p:par>
                        <p:par>
                          <p:cTn id="18" fill="hold">
                            <p:stCondLst>
                              <p:cond delay="3700"/>
                            </p:stCondLst>
                            <p:childTnLst>
                              <p:par>
                                <p:cTn id="19" presetID="2" presetClass="entr" presetSubtype="2"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1+#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par>
                          <p:cTn id="27" fill="hold">
                            <p:stCondLst>
                              <p:cond delay="42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2"/>
                                        </p:tgtEl>
                                        <p:attrNameLst>
                                          <p:attrName>style.visibility</p:attrName>
                                        </p:attrNameLst>
                                      </p:cBhvr>
                                      <p:to>
                                        <p:strVal val="visible"/>
                                      </p:to>
                                    </p:set>
                                    <p:anim calcmode="lin" valueType="num">
                                      <p:cBhvr>
                                        <p:cTn id="30"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2"/>
                                        </p:tgtEl>
                                        <p:attrNameLst>
                                          <p:attrName>ppt_y</p:attrName>
                                        </p:attrNameLst>
                                      </p:cBhvr>
                                      <p:tavLst>
                                        <p:tav tm="0">
                                          <p:val>
                                            <p:strVal val="#ppt_y"/>
                                          </p:val>
                                        </p:tav>
                                        <p:tav tm="100000">
                                          <p:val>
                                            <p:strVal val="#ppt_y"/>
                                          </p:val>
                                        </p:tav>
                                      </p:tavLst>
                                    </p:anim>
                                    <p:anim calcmode="lin" valueType="num">
                                      <p:cBhvr>
                                        <p:cTn id="32"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2"/>
                                        </p:tgtEl>
                                      </p:cBhvr>
                                    </p:animEffect>
                                  </p:childTnLst>
                                </p:cTn>
                              </p:par>
                            </p:childTnLst>
                          </p:cTn>
                        </p:par>
                        <p:par>
                          <p:cTn id="35" fill="hold">
                            <p:stCondLst>
                              <p:cond delay="5750"/>
                            </p:stCondLst>
                            <p:childTnLst>
                              <p:par>
                                <p:cTn id="36" presetID="2" presetClass="entr" presetSubtype="4" fill="hold" grpId="0" nodeType="afterEffect">
                                  <p:stCondLst>
                                    <p:cond delay="0"/>
                                  </p:stCondLst>
                                  <p:iterate type="lt">
                                    <p:tmPct val="10000"/>
                                  </p:iterate>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fill="hold"/>
                                        <p:tgtEl>
                                          <p:spTgt spid="7"/>
                                        </p:tgtEl>
                                        <p:attrNameLst>
                                          <p:attrName>ppt_x</p:attrName>
                                        </p:attrNameLst>
                                      </p:cBhvr>
                                      <p:tavLst>
                                        <p:tav tm="0">
                                          <p:val>
                                            <p:strVal val="#ppt_x"/>
                                          </p:val>
                                        </p:tav>
                                        <p:tav tm="100000">
                                          <p:val>
                                            <p:strVal val="#ppt_x"/>
                                          </p:val>
                                        </p:tav>
                                      </p:tavLst>
                                    </p:anim>
                                    <p:anim calcmode="lin" valueType="num">
                                      <p:cBhvr additive="base">
                                        <p:cTn id="39" dur="500" fill="hold"/>
                                        <p:tgtEl>
                                          <p:spTgt spid="7"/>
                                        </p:tgtEl>
                                        <p:attrNameLst>
                                          <p:attrName>ppt_y</p:attrName>
                                        </p:attrNameLst>
                                      </p:cBhvr>
                                      <p:tavLst>
                                        <p:tav tm="0">
                                          <p:val>
                                            <p:strVal val="1+#ppt_h/2"/>
                                          </p:val>
                                        </p:tav>
                                        <p:tav tm="100000">
                                          <p:val>
                                            <p:strVal val="#ppt_y"/>
                                          </p:val>
                                        </p:tav>
                                      </p:tavLst>
                                    </p:anim>
                                  </p:childTnLst>
                                </p:cTn>
                              </p:par>
                              <p:par>
                                <p:cTn id="40" presetID="42" presetClass="entr" presetSubtype="0" fill="hold" grpId="0" nodeType="withEffect">
                                  <p:stCondLst>
                                    <p:cond delay="3790"/>
                                  </p:stCondLst>
                                  <p:childTnLst>
                                    <p:set>
                                      <p:cBhvr>
                                        <p:cTn id="41" dur="1" fill="hold">
                                          <p:stCondLst>
                                            <p:cond delay="0"/>
                                          </p:stCondLst>
                                        </p:cTn>
                                        <p:tgtEl>
                                          <p:spTgt spid="175"/>
                                        </p:tgtEl>
                                        <p:attrNameLst>
                                          <p:attrName>style.visibility</p:attrName>
                                        </p:attrNameLst>
                                      </p:cBhvr>
                                      <p:to>
                                        <p:strVal val="visible"/>
                                      </p:to>
                                    </p:set>
                                    <p:animEffect transition="in" filter="fade">
                                      <p:cBhvr>
                                        <p:cTn id="42" dur="1000"/>
                                        <p:tgtEl>
                                          <p:spTgt spid="175"/>
                                        </p:tgtEl>
                                      </p:cBhvr>
                                    </p:animEffect>
                                    <p:anim calcmode="lin" valueType="num">
                                      <p:cBhvr>
                                        <p:cTn id="43" dur="1000" fill="hold"/>
                                        <p:tgtEl>
                                          <p:spTgt spid="175"/>
                                        </p:tgtEl>
                                        <p:attrNameLst>
                                          <p:attrName>ppt_x</p:attrName>
                                        </p:attrNameLst>
                                      </p:cBhvr>
                                      <p:tavLst>
                                        <p:tav tm="0">
                                          <p:val>
                                            <p:strVal val="#ppt_x"/>
                                          </p:val>
                                        </p:tav>
                                        <p:tav tm="100000">
                                          <p:val>
                                            <p:strVal val="#ppt_x"/>
                                          </p:val>
                                        </p:tav>
                                      </p:tavLst>
                                    </p:anim>
                                    <p:anim calcmode="lin" valueType="num">
                                      <p:cBhvr>
                                        <p:cTn id="44" dur="1000" fill="hold"/>
                                        <p:tgtEl>
                                          <p:spTgt spid="175"/>
                                        </p:tgtEl>
                                        <p:attrNameLst>
                                          <p:attrName>ppt_y</p:attrName>
                                        </p:attrNameLst>
                                      </p:cBhvr>
                                      <p:tavLst>
                                        <p:tav tm="0">
                                          <p:val>
                                            <p:strVal val="#ppt_y+.1"/>
                                          </p:val>
                                        </p:tav>
                                        <p:tav tm="100000">
                                          <p:val>
                                            <p:strVal val="#ppt_y"/>
                                          </p:val>
                                        </p:tav>
                                      </p:tavLst>
                                    </p:anim>
                                  </p:childTnLst>
                                </p:cTn>
                              </p:par>
                            </p:childTnLst>
                          </p:cTn>
                        </p:par>
                        <p:par>
                          <p:cTn id="45" fill="hold">
                            <p:stCondLst>
                              <p:cond delay="11849"/>
                            </p:stCondLst>
                            <p:childTnLst>
                              <p:par>
                                <p:cTn id="46" presetID="16" presetClass="entr" presetSubtype="21" fill="hold" nodeType="afterEffect">
                                  <p:stCondLst>
                                    <p:cond delay="5000"/>
                                  </p:stCondLst>
                                  <p:childTnLst>
                                    <p:set>
                                      <p:cBhvr>
                                        <p:cTn id="47" dur="1" fill="hold">
                                          <p:stCondLst>
                                            <p:cond delay="0"/>
                                          </p:stCondLst>
                                        </p:cTn>
                                        <p:tgtEl>
                                          <p:spTgt spid="3"/>
                                        </p:tgtEl>
                                        <p:attrNameLst>
                                          <p:attrName>style.visibility</p:attrName>
                                        </p:attrNameLst>
                                      </p:cBhvr>
                                      <p:to>
                                        <p:strVal val="visible"/>
                                      </p:to>
                                    </p:set>
                                    <p:animEffect transition="in" filter="barn(inVertical)">
                                      <p:cBhvr>
                                        <p:cTn id="4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121" grpId="0"/>
      <p:bldP spid="14" grpId="0" animBg="1"/>
      <p:bldP spid="15" grpId="0" animBg="1"/>
      <p:bldP spid="175" grpId="0" animBg="1"/>
    </p:bldLst>
  </p:timing>
</p:sld>
</file>

<file path=ppt/slides/slide31.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grpSp>
        <p:nvGrpSpPr>
          <p:cNvPr id="751" name="矩形 6"/>
          <p:cNvGrpSpPr/>
          <p:nvPr/>
        </p:nvGrpSpPr>
        <p:grpSpPr>
          <a:xfrm>
            <a:off x="4445" y="846455"/>
            <a:ext cx="9134475" cy="760730"/>
            <a:chOff x="4445" y="846455"/>
            <a:chExt cx="9134475" cy="760730"/>
          </a:xfrm>
        </p:grpSpPr>
        <p:sp>
          <p:nvSpPr>
            <p:cNvPr id="749" name="矩形"/>
            <p:cNvSpPr>
              <a:spLocks/>
            </p:cNvSpPr>
            <p:nvPr/>
          </p:nvSpPr>
          <p:spPr>
            <a:xfrm rot="0">
              <a:off x="4445" y="846455"/>
              <a:ext cx="9135110" cy="761365"/>
            </a:xfrm>
            <a:prstGeom prst="rect"/>
            <a:solidFill>
              <a:srgbClr val="00B0F0"/>
            </a:solidFill>
            <a:ln w="0">
              <a:noFill/>
              <a:prstDash/>
            </a:ln>
          </p:spPr>
          <p:txBody>
            <a:bodyPr wrap="square" lIns="34290" tIns="34290" rIns="34290" bIns="34290" numCol="1" vert="horz" anchor="ctr">
              <a:noAutofit/>
            </a:bodyPr>
            <a:lstStyle/>
            <a:p>
              <a:pPr marL="0" indent="0" algn="ctr" fontAlgn="auto" defTabSz="914400" eaLnBrk="0" latinLnBrk="0">
                <a:lnSpc>
                  <a:spcPct val="100000"/>
                </a:lnSpc>
                <a:spcBef>
                  <a:spcPts val="0"/>
                </a:spcBef>
                <a:spcAft>
                  <a:spcPts val="0"/>
                </a:spcAft>
                <a:buFontTx/>
                <a:buNone/>
              </a:pPr>
              <a:endParaRPr lang="ko-KR" altLang="en-US" sz="1200" cap="none" dirty="0" smtClean="0" b="0" strike="noStrike">
                <a:latin typeface="Ping Hei" charset="0"/>
                <a:ea typeface="Ping Hei" charset="0"/>
              </a:endParaRPr>
            </a:p>
          </p:txBody>
        </p:sp>
        <p:sp>
          <p:nvSpPr>
            <p:cNvPr id="750" name="更多资源请关注微信公众号：学苑君"/>
            <p:cNvSpPr txBox="1">
              <a:spLocks/>
            </p:cNvSpPr>
            <p:nvPr/>
          </p:nvSpPr>
          <p:spPr>
            <a:xfrm rot="0">
              <a:off x="4445" y="1076960"/>
              <a:ext cx="9135110" cy="300355"/>
            </a:xfrm>
            <a:prstGeom prst="rect"/>
            <a:noFill/>
            <a:ln w="0">
              <a:noFill/>
              <a:prstDash/>
            </a:ln>
          </p:spPr>
          <p:txBody>
            <a:bodyPr wrap="square" lIns="0" tIns="0" rIns="0" bIns="0" numCol="1" vert="horz" anchor="ctr">
              <a:spAutoFit/>
            </a:bodyPr>
            <a:lstStyle/>
            <a:p>
              <a:pPr marL="0" indent="0" algn="ctr" fontAlgn="auto" defTabSz="914400" eaLnBrk="0" latinLnBrk="0">
                <a:lnSpc>
                  <a:spcPct val="100000"/>
                </a:lnSpc>
                <a:spcBef>
                  <a:spcPts val="0"/>
                </a:spcBef>
                <a:spcAft>
                  <a:spcPts val="0"/>
                </a:spcAft>
                <a:buFontTx/>
                <a:buNone/>
              </a:pPr>
              <a:r>
                <a:rPr lang="en-US" altLang="ko-KR" sz="1950" cap="none" spc="180" dirty="0" smtClean="0" b="0" strike="noStrike">
                  <a:solidFill>
                    <a:srgbClr val="FFFFFF"/>
                  </a:solidFill>
                  <a:effectLst>
                    <a:outerShdw sx="100000" sy="100000" blurRad="38100" dist="38100" dir="2700000" rotWithShape="0">
                      <a:srgbClr val="000000">
                        <a:alpha val="42745"/>
                      </a:srgbClr>
                    </a:outerShdw>
                  </a:effectLst>
                  <a:latin typeface="微软雅黑" charset="0"/>
                  <a:ea typeface="微软雅黑" charset="0"/>
                </a:rPr>
                <a:t>更多资源请关注微信公众号：学长掌上资源库 </a:t>
              </a:r>
              <a:endParaRPr lang="ko-KR" altLang="en-US" sz="1950" cap="none" dirty="0" smtClean="0" b="0" strike="noStrike">
                <a:solidFill>
                  <a:srgbClr val="FFFFFF"/>
                </a:solidFill>
                <a:latin typeface="微软雅黑" charset="0"/>
                <a:ea typeface="微软雅黑" charset="0"/>
              </a:endParaRPr>
            </a:p>
          </p:txBody>
        </p:sp>
      </p:grpSp>
      <p:pic>
        <p:nvPicPr>
          <p:cNvPr id="752" name="学苑君.jpg" descr="C:/Users/Administrator/AppData/Roaming/JisuOffice/ETemp/1992_5496560/fImage2734812941.jpeg"/>
          <p:cNvPicPr>
            <a:picLocks noChangeAspect="1"/>
          </p:cNvPicPr>
          <p:nvPr/>
        </p:nvPicPr>
        <p:blipFill rotWithShape="1">
          <a:blip r:embed="rId4">
            <a:extLst>
              <a:ext uri="{28A0092B-C50C-407E-A947-70E740481C1C}">
                <a14:useLocalDpi xmlns:a14="http://schemas.microsoft.com/office/drawing/2010/main" val="0"/>
              </a:ext>
            </a:extLst>
          </a:blip>
          <a:srcRect/>
          <a:stretch>
            <a:fillRect/>
          </a:stretch>
        </p:blipFill>
        <p:spPr>
          <a:xfrm rot="0">
            <a:off x="3490595" y="2036445"/>
            <a:ext cx="2163445" cy="2163445"/>
          </a:xfrm>
          <a:prstGeom prst="rect"/>
          <a:noFill/>
          <a:ln w="12700" cap="flat" cmpd="sng">
            <a:prstDash/>
            <a:miter lim="800000"/>
          </a:ln>
        </p:spPr>
      </p:pic>
    </p:spTree>
  </p:cSld>
  <p:clrMapOvr>
    <a:masterClrMapping/>
  </p:clrMapOvr>
  <mc:AlternateContent xmlns:mc="http://schemas.openxmlformats.org/markup-compatibility/2006">
    <mc:Choice xmlns:p14="http://schemas.microsoft.com/office/powerpoint/2010/main" Requires="p14">
      <p:transition spd="slow" p14:dur="1200">
        <p14:prism dir="l" isInverted="1"/>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1"/>
          <p:cNvSpPr/>
          <p:nvPr/>
        </p:nvSpPr>
        <p:spPr>
          <a:xfrm rot="293950">
            <a:off x="3821286" y="3724582"/>
            <a:ext cx="2274475" cy="235355"/>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bg1"/>
          </a:solidFill>
          <a:ln w="25400" cap="flat" cmpd="sng" algn="ctr">
            <a:noFill/>
            <a:prstDash val="solid"/>
          </a:ln>
          <a:effectLst>
            <a:outerShdw blurRad="190500" dist="63500" dir="2700000" algn="tl" rotWithShape="0">
              <a:prstClr val="black">
                <a:alpha val="40000"/>
              </a:prstClr>
            </a:outerShdw>
          </a:effectLst>
        </p:spPr>
        <p:txBody>
          <a:bodyPr rtlCol="0" anchor="ctr"/>
          <a:lstStyle/>
          <a:p>
            <a:pPr algn="ctr" defTabSz="685165">
              <a:lnSpc>
                <a:spcPct val="130000"/>
              </a:lnSpc>
              <a:defRPr/>
            </a:pPr>
            <a:endParaRPr lang="en-US" sz="2100" kern="0">
              <a:solidFill>
                <a:schemeClr val="accent3"/>
              </a:solidFill>
              <a:latin typeface="Arial" panose="020B0604020202020204" pitchFamily="34" charset="0"/>
              <a:ea typeface="微软雅黑" pitchFamily="34" charset="-122"/>
              <a:sym typeface="Arial" panose="020B0604020202020204" pitchFamily="34" charset="0"/>
            </a:endParaRPr>
          </a:p>
        </p:txBody>
      </p:sp>
      <p:sp>
        <p:nvSpPr>
          <p:cNvPr id="6" name="矩形 1"/>
          <p:cNvSpPr/>
          <p:nvPr/>
        </p:nvSpPr>
        <p:spPr>
          <a:xfrm rot="19913209">
            <a:off x="3594419" y="3233668"/>
            <a:ext cx="1377153" cy="229681"/>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bg1"/>
          </a:solidFill>
          <a:ln w="25400" cap="flat" cmpd="sng" algn="ctr">
            <a:noFill/>
            <a:prstDash val="solid"/>
          </a:ln>
          <a:effectLst>
            <a:outerShdw blurRad="190500" dist="63500" dir="2700000" algn="tl" rotWithShape="0">
              <a:prstClr val="black">
                <a:alpha val="40000"/>
              </a:prstClr>
            </a:outerShdw>
          </a:effectLst>
        </p:spPr>
        <p:txBody>
          <a:bodyPr rtlCol="0" anchor="ctr"/>
          <a:lstStyle/>
          <a:p>
            <a:pPr algn="ctr" defTabSz="685165">
              <a:lnSpc>
                <a:spcPct val="130000"/>
              </a:lnSpc>
              <a:defRPr/>
            </a:pPr>
            <a:endParaRPr lang="en-US" sz="2100" kern="0">
              <a:solidFill>
                <a:schemeClr val="accent3"/>
              </a:solidFill>
              <a:latin typeface="Arial" panose="020B0604020202020204" pitchFamily="34" charset="0"/>
              <a:ea typeface="微软雅黑" pitchFamily="34" charset="-122"/>
              <a:sym typeface="Arial" panose="020B0604020202020204" pitchFamily="34" charset="0"/>
            </a:endParaRPr>
          </a:p>
        </p:txBody>
      </p:sp>
      <p:sp>
        <p:nvSpPr>
          <p:cNvPr id="7" name="矩形 1"/>
          <p:cNvSpPr/>
          <p:nvPr/>
        </p:nvSpPr>
        <p:spPr>
          <a:xfrm rot="708470">
            <a:off x="3325103" y="2677527"/>
            <a:ext cx="1707161" cy="229681"/>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bg1"/>
          </a:solidFill>
          <a:ln w="25400" cap="flat" cmpd="sng" algn="ctr">
            <a:noFill/>
            <a:prstDash val="solid"/>
          </a:ln>
          <a:effectLst>
            <a:outerShdw blurRad="190500" dist="63500" dir="2700000" algn="tl" rotWithShape="0">
              <a:prstClr val="black">
                <a:alpha val="40000"/>
              </a:prstClr>
            </a:outerShdw>
          </a:effectLst>
        </p:spPr>
        <p:txBody>
          <a:bodyPr rtlCol="0" anchor="ctr"/>
          <a:lstStyle/>
          <a:p>
            <a:pPr algn="ctr" defTabSz="685165">
              <a:lnSpc>
                <a:spcPct val="130000"/>
              </a:lnSpc>
              <a:defRPr/>
            </a:pPr>
            <a:endParaRPr lang="en-US" sz="2100" kern="0">
              <a:solidFill>
                <a:schemeClr val="accent3"/>
              </a:solidFill>
              <a:latin typeface="Arial" panose="020B0604020202020204" pitchFamily="34" charset="0"/>
              <a:ea typeface="微软雅黑" pitchFamily="34" charset="-122"/>
              <a:sym typeface="Arial" panose="020B0604020202020204" pitchFamily="34" charset="0"/>
            </a:endParaRPr>
          </a:p>
        </p:txBody>
      </p:sp>
      <p:sp>
        <p:nvSpPr>
          <p:cNvPr id="8" name="矩形 1"/>
          <p:cNvSpPr/>
          <p:nvPr/>
        </p:nvSpPr>
        <p:spPr>
          <a:xfrm rot="293950">
            <a:off x="3380034" y="1495213"/>
            <a:ext cx="2274475" cy="235355"/>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bg1"/>
          </a:solidFill>
          <a:ln w="25400" cap="flat" cmpd="sng" algn="ctr">
            <a:noFill/>
            <a:prstDash val="solid"/>
          </a:ln>
          <a:effectLst>
            <a:outerShdw blurRad="190500" dist="63500" dir="2700000" algn="tl" rotWithShape="0">
              <a:prstClr val="black">
                <a:alpha val="40000"/>
              </a:prstClr>
            </a:outerShdw>
          </a:effectLst>
        </p:spPr>
        <p:txBody>
          <a:bodyPr rtlCol="0" anchor="ctr"/>
          <a:lstStyle/>
          <a:p>
            <a:pPr algn="ctr" defTabSz="685165">
              <a:lnSpc>
                <a:spcPct val="130000"/>
              </a:lnSpc>
              <a:defRPr/>
            </a:pPr>
            <a:endParaRPr lang="en-US" sz="2100" kern="0">
              <a:solidFill>
                <a:schemeClr val="accent3"/>
              </a:solidFill>
              <a:latin typeface="Arial" panose="020B0604020202020204" pitchFamily="34" charset="0"/>
              <a:ea typeface="微软雅黑" pitchFamily="34" charset="-122"/>
              <a:sym typeface="Arial" panose="020B0604020202020204" pitchFamily="34" charset="0"/>
            </a:endParaRPr>
          </a:p>
        </p:txBody>
      </p:sp>
      <p:sp>
        <p:nvSpPr>
          <p:cNvPr id="10" name="矩形 1"/>
          <p:cNvSpPr/>
          <p:nvPr/>
        </p:nvSpPr>
        <p:spPr>
          <a:xfrm rot="20453418">
            <a:off x="2897250" y="2088360"/>
            <a:ext cx="2729114" cy="300328"/>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bg1"/>
          </a:solidFill>
          <a:ln w="25400" cap="flat" cmpd="sng" algn="ctr">
            <a:noFill/>
            <a:prstDash val="solid"/>
          </a:ln>
          <a:effectLst>
            <a:outerShdw blurRad="190500" dist="63500" dir="2700000" algn="tl" rotWithShape="0">
              <a:prstClr val="black">
                <a:alpha val="40000"/>
              </a:prstClr>
            </a:outerShdw>
          </a:effectLst>
        </p:spPr>
        <p:txBody>
          <a:bodyPr rtlCol="0" anchor="ctr"/>
          <a:lstStyle/>
          <a:p>
            <a:pPr algn="ctr" defTabSz="685165">
              <a:lnSpc>
                <a:spcPct val="130000"/>
              </a:lnSpc>
              <a:defRPr/>
            </a:pPr>
            <a:endParaRPr lang="en-US" sz="2100" kern="0">
              <a:solidFill>
                <a:schemeClr val="accent3"/>
              </a:solidFill>
              <a:latin typeface="Arial" panose="020B0604020202020204" pitchFamily="34" charset="0"/>
              <a:ea typeface="微软雅黑" pitchFamily="34" charset="-122"/>
              <a:sym typeface="Arial" panose="020B0604020202020204" pitchFamily="34" charset="0"/>
            </a:endParaRPr>
          </a:p>
        </p:txBody>
      </p:sp>
      <p:grpSp>
        <p:nvGrpSpPr>
          <p:cNvPr id="53" name="组合 52"/>
          <p:cNvGrpSpPr/>
          <p:nvPr/>
        </p:nvGrpSpPr>
        <p:grpSpPr>
          <a:xfrm>
            <a:off x="2876102" y="1157206"/>
            <a:ext cx="562176" cy="571669"/>
            <a:chOff x="1101935" y="1054869"/>
            <a:chExt cx="1369556" cy="1392682"/>
          </a:xfrm>
        </p:grpSpPr>
        <p:sp>
          <p:nvSpPr>
            <p:cNvPr id="54" name="椭圆 28"/>
            <p:cNvSpPr/>
            <p:nvPr/>
          </p:nvSpPr>
          <p:spPr>
            <a:xfrm>
              <a:off x="1101935" y="1054869"/>
              <a:ext cx="1369556" cy="1392682"/>
            </a:xfrm>
            <a:prstGeom prst="ellipse">
              <a:avLst/>
            </a:prstGeom>
            <a:gradFill flip="none" rotWithShape="1">
              <a:gsLst>
                <a:gs pos="100000">
                  <a:schemeClr val="bg1">
                    <a:shade val="67500"/>
                    <a:satMod val="115000"/>
                  </a:schemeClr>
                </a:gs>
                <a:gs pos="0">
                  <a:schemeClr val="bg1">
                    <a:shade val="100000"/>
                    <a:satMod val="115000"/>
                  </a:schemeClr>
                </a:gs>
              </a:gsLst>
              <a:lin ang="2700000" scaled="1"/>
              <a:tileRect/>
            </a:gradFill>
            <a:ln w="76200" cap="flat" cmpd="sng" algn="ctr">
              <a:solidFill>
                <a:srgbClr val="8CC94C"/>
              </a:solidFill>
              <a:prstDash val="solid"/>
            </a:ln>
            <a:effectLst>
              <a:outerShdw blurRad="381000" dist="127000" dir="2700000" algn="tl" rotWithShape="0">
                <a:prstClr val="black">
                  <a:alpha val="40000"/>
                </a:prstClr>
              </a:outerShdw>
            </a:effectLst>
          </p:spPr>
          <p:txBody>
            <a:bodyPr rot="0" spcFirstLastPara="0" vertOverflow="overflow" horzOverflow="overflow" vert="horz" wrap="square" lIns="68567" tIns="34284" rIns="68567" bIns="34284" numCol="1" spcCol="0" rtlCol="0" fromWordArt="0" anchor="ctr" anchorCtr="0" forceAA="0" compatLnSpc="1">
              <a:noAutofit/>
            </a:bodyPr>
            <a:lstStyle/>
            <a:p>
              <a:pPr algn="ctr" defTabSz="685165">
                <a:lnSpc>
                  <a:spcPct val="130000"/>
                </a:lnSpc>
                <a:defRPr/>
              </a:pPr>
              <a:endParaRPr lang="en-US" sz="1350" kern="0">
                <a:solidFill>
                  <a:sysClr val="window" lastClr="FFFFFF"/>
                </a:solidFill>
                <a:latin typeface="Arial" panose="020B0604020202020204" pitchFamily="34" charset="0"/>
                <a:ea typeface="微软雅黑" pitchFamily="34" charset="-122"/>
                <a:sym typeface="Arial" panose="020B0604020202020204" pitchFamily="34" charset="0"/>
              </a:endParaRPr>
            </a:p>
          </p:txBody>
        </p:sp>
        <p:sp>
          <p:nvSpPr>
            <p:cNvPr id="55" name="椭圆 29"/>
            <p:cNvSpPr/>
            <p:nvPr/>
          </p:nvSpPr>
          <p:spPr>
            <a:xfrm>
              <a:off x="1250079" y="1205514"/>
              <a:ext cx="1073269" cy="1091392"/>
            </a:xfrm>
            <a:prstGeom prst="ellipse">
              <a:avLst/>
            </a:prstGeom>
            <a:gradFill flip="none" rotWithShape="1">
              <a:gsLst>
                <a:gs pos="100000">
                  <a:schemeClr val="bg1">
                    <a:shade val="67500"/>
                    <a:satMod val="115000"/>
                  </a:schemeClr>
                </a:gs>
                <a:gs pos="0">
                  <a:schemeClr val="bg1">
                    <a:shade val="100000"/>
                    <a:satMod val="115000"/>
                  </a:schemeClr>
                </a:gs>
              </a:gsLst>
              <a:lin ang="13500000" scaled="1"/>
              <a:tileRect/>
            </a:gradFill>
            <a:ln w="25400" cap="flat" cmpd="sng" algn="ctr">
              <a:solidFill>
                <a:srgbClr val="8CC94C"/>
              </a:solidFill>
              <a:prstDash val="solid"/>
            </a:ln>
            <a:effectLst/>
          </p:spPr>
          <p:txBody>
            <a:bodyPr rot="0" spcFirstLastPara="0" vertOverflow="overflow" horzOverflow="overflow" vert="horz" wrap="square" lIns="68567" tIns="34284" rIns="68567" bIns="34284" numCol="1" spcCol="0" rtlCol="0" fromWordArt="0" anchor="ctr" anchorCtr="0" forceAA="0" compatLnSpc="1">
              <a:noAutofit/>
            </a:bodyPr>
            <a:lstStyle/>
            <a:p>
              <a:pPr algn="ctr" defTabSz="685165">
                <a:lnSpc>
                  <a:spcPct val="130000"/>
                </a:lnSpc>
                <a:defRPr/>
              </a:pPr>
              <a:endParaRPr lang="en-US" sz="1350" kern="0">
                <a:solidFill>
                  <a:sysClr val="window" lastClr="FFFFFF"/>
                </a:solidFill>
                <a:latin typeface="Arial" panose="020B0604020202020204" pitchFamily="34" charset="0"/>
                <a:ea typeface="微软雅黑" pitchFamily="34" charset="-122"/>
                <a:sym typeface="Arial" panose="020B0604020202020204" pitchFamily="34" charset="0"/>
              </a:endParaRPr>
            </a:p>
          </p:txBody>
        </p:sp>
      </p:grpSp>
      <p:grpSp>
        <p:nvGrpSpPr>
          <p:cNvPr id="68" name="组合 67"/>
          <p:cNvGrpSpPr/>
          <p:nvPr/>
        </p:nvGrpSpPr>
        <p:grpSpPr>
          <a:xfrm>
            <a:off x="5152248" y="1265164"/>
            <a:ext cx="896159" cy="911292"/>
            <a:chOff x="1101935" y="1054869"/>
            <a:chExt cx="1369556" cy="1392682"/>
          </a:xfrm>
        </p:grpSpPr>
        <p:sp>
          <p:nvSpPr>
            <p:cNvPr id="69" name="椭圆 28"/>
            <p:cNvSpPr/>
            <p:nvPr/>
          </p:nvSpPr>
          <p:spPr>
            <a:xfrm>
              <a:off x="1101935" y="1054869"/>
              <a:ext cx="1369556" cy="1392682"/>
            </a:xfrm>
            <a:prstGeom prst="ellipse">
              <a:avLst/>
            </a:prstGeom>
            <a:gradFill flip="none" rotWithShape="1">
              <a:gsLst>
                <a:gs pos="100000">
                  <a:schemeClr val="bg1">
                    <a:shade val="67500"/>
                    <a:satMod val="115000"/>
                  </a:schemeClr>
                </a:gs>
                <a:gs pos="0">
                  <a:schemeClr val="bg1">
                    <a:shade val="100000"/>
                    <a:satMod val="115000"/>
                  </a:schemeClr>
                </a:gs>
              </a:gsLst>
              <a:lin ang="2700000" scaled="1"/>
              <a:tileRect/>
            </a:gradFill>
            <a:ln w="76200" cap="flat" cmpd="sng" algn="ctr">
              <a:solidFill>
                <a:srgbClr val="108036"/>
              </a:solidFill>
              <a:prstDash val="solid"/>
            </a:ln>
            <a:effectLst>
              <a:outerShdw blurRad="381000" dist="127000" dir="2700000" algn="tl" rotWithShape="0">
                <a:prstClr val="black">
                  <a:alpha val="40000"/>
                </a:prstClr>
              </a:outerShdw>
            </a:effectLst>
          </p:spPr>
          <p:txBody>
            <a:bodyPr rot="0" spcFirstLastPara="0" vertOverflow="overflow" horzOverflow="overflow" vert="horz" wrap="square" lIns="68567" tIns="34284" rIns="68567" bIns="34284" numCol="1" spcCol="0" rtlCol="0" fromWordArt="0" anchor="ctr" anchorCtr="0" forceAA="0" compatLnSpc="1">
              <a:noAutofit/>
            </a:bodyPr>
            <a:lstStyle/>
            <a:p>
              <a:pPr algn="ctr" defTabSz="685165">
                <a:lnSpc>
                  <a:spcPct val="130000"/>
                </a:lnSpc>
                <a:defRPr/>
              </a:pPr>
              <a:endParaRPr lang="en-US" sz="1350" kern="0">
                <a:solidFill>
                  <a:sysClr val="window" lastClr="FFFFFF"/>
                </a:solidFill>
                <a:latin typeface="Arial" panose="020B0604020202020204" pitchFamily="34" charset="0"/>
                <a:ea typeface="微软雅黑" pitchFamily="34" charset="-122"/>
                <a:sym typeface="Arial" panose="020B0604020202020204" pitchFamily="34" charset="0"/>
              </a:endParaRPr>
            </a:p>
          </p:txBody>
        </p:sp>
        <p:sp>
          <p:nvSpPr>
            <p:cNvPr id="70" name="椭圆 29"/>
            <p:cNvSpPr/>
            <p:nvPr/>
          </p:nvSpPr>
          <p:spPr>
            <a:xfrm>
              <a:off x="1250079" y="1205514"/>
              <a:ext cx="1073269" cy="1091392"/>
            </a:xfrm>
            <a:prstGeom prst="ellipse">
              <a:avLst/>
            </a:prstGeom>
            <a:gradFill flip="none" rotWithShape="1">
              <a:gsLst>
                <a:gs pos="100000">
                  <a:schemeClr val="bg1">
                    <a:shade val="67500"/>
                    <a:satMod val="115000"/>
                  </a:schemeClr>
                </a:gs>
                <a:gs pos="0">
                  <a:schemeClr val="bg1">
                    <a:shade val="100000"/>
                    <a:satMod val="115000"/>
                  </a:schemeClr>
                </a:gs>
              </a:gsLst>
              <a:lin ang="13500000" scaled="1"/>
              <a:tileRect/>
            </a:gradFill>
            <a:ln w="25400" cap="flat" cmpd="sng" algn="ctr">
              <a:solidFill>
                <a:srgbClr val="108036"/>
              </a:solidFill>
              <a:prstDash val="solid"/>
            </a:ln>
            <a:effectLst/>
          </p:spPr>
          <p:txBody>
            <a:bodyPr rot="0" spcFirstLastPara="0" vertOverflow="overflow" horzOverflow="overflow" vert="horz" wrap="square" lIns="68567" tIns="34284" rIns="68567" bIns="34284" numCol="1" spcCol="0" rtlCol="0" fromWordArt="0" anchor="ctr" anchorCtr="0" forceAA="0" compatLnSpc="1">
              <a:noAutofit/>
            </a:bodyPr>
            <a:lstStyle/>
            <a:p>
              <a:pPr algn="ctr" defTabSz="685165">
                <a:lnSpc>
                  <a:spcPct val="130000"/>
                </a:lnSpc>
                <a:defRPr/>
              </a:pPr>
              <a:endParaRPr lang="en-US" sz="1350" kern="0">
                <a:solidFill>
                  <a:sysClr val="window" lastClr="FFFFFF"/>
                </a:solidFill>
                <a:latin typeface="Arial" panose="020B0604020202020204" pitchFamily="34" charset="0"/>
                <a:ea typeface="微软雅黑" pitchFamily="34" charset="-122"/>
                <a:sym typeface="Arial" panose="020B0604020202020204" pitchFamily="34" charset="0"/>
              </a:endParaRPr>
            </a:p>
          </p:txBody>
        </p:sp>
      </p:grpSp>
      <p:grpSp>
        <p:nvGrpSpPr>
          <p:cNvPr id="71" name="组合 70"/>
          <p:cNvGrpSpPr/>
          <p:nvPr/>
        </p:nvGrpSpPr>
        <p:grpSpPr>
          <a:xfrm>
            <a:off x="2429482" y="2183811"/>
            <a:ext cx="927877" cy="943543"/>
            <a:chOff x="1101935" y="1054869"/>
            <a:chExt cx="1369556" cy="1392682"/>
          </a:xfrm>
        </p:grpSpPr>
        <p:sp>
          <p:nvSpPr>
            <p:cNvPr id="72" name="椭圆 28"/>
            <p:cNvSpPr/>
            <p:nvPr/>
          </p:nvSpPr>
          <p:spPr>
            <a:xfrm>
              <a:off x="1101935" y="1054869"/>
              <a:ext cx="1369556" cy="1392682"/>
            </a:xfrm>
            <a:prstGeom prst="ellipse">
              <a:avLst/>
            </a:prstGeom>
            <a:gradFill flip="none" rotWithShape="1">
              <a:gsLst>
                <a:gs pos="100000">
                  <a:schemeClr val="bg1">
                    <a:shade val="67500"/>
                    <a:satMod val="115000"/>
                  </a:schemeClr>
                </a:gs>
                <a:gs pos="0">
                  <a:schemeClr val="bg1">
                    <a:shade val="100000"/>
                    <a:satMod val="115000"/>
                  </a:schemeClr>
                </a:gs>
              </a:gsLst>
              <a:lin ang="2700000" scaled="1"/>
              <a:tileRect/>
            </a:gradFill>
            <a:ln w="76200" cap="flat" cmpd="sng" algn="ctr">
              <a:solidFill>
                <a:srgbClr val="8CC94C"/>
              </a:solidFill>
              <a:prstDash val="solid"/>
            </a:ln>
            <a:effectLst>
              <a:outerShdw blurRad="381000" dist="127000" dir="2700000" algn="tl" rotWithShape="0">
                <a:prstClr val="black">
                  <a:alpha val="40000"/>
                </a:prstClr>
              </a:outerShdw>
            </a:effectLst>
          </p:spPr>
          <p:txBody>
            <a:bodyPr rot="0" spcFirstLastPara="0" vertOverflow="overflow" horzOverflow="overflow" vert="horz" wrap="square" lIns="68567" tIns="34284" rIns="68567" bIns="34284" numCol="1" spcCol="0" rtlCol="0" fromWordArt="0" anchor="ctr" anchorCtr="0" forceAA="0" compatLnSpc="1">
              <a:noAutofit/>
            </a:bodyPr>
            <a:lstStyle/>
            <a:p>
              <a:pPr algn="ctr" defTabSz="685165">
                <a:lnSpc>
                  <a:spcPct val="130000"/>
                </a:lnSpc>
                <a:defRPr/>
              </a:pPr>
              <a:endParaRPr lang="en-US" sz="1350" kern="0">
                <a:solidFill>
                  <a:sysClr val="window" lastClr="FFFFFF"/>
                </a:solidFill>
                <a:latin typeface="Arial" panose="020B0604020202020204" pitchFamily="34" charset="0"/>
                <a:ea typeface="微软雅黑" pitchFamily="34" charset="-122"/>
                <a:sym typeface="Arial" panose="020B0604020202020204" pitchFamily="34" charset="0"/>
              </a:endParaRPr>
            </a:p>
          </p:txBody>
        </p:sp>
        <p:sp>
          <p:nvSpPr>
            <p:cNvPr id="73" name="椭圆 29"/>
            <p:cNvSpPr/>
            <p:nvPr/>
          </p:nvSpPr>
          <p:spPr>
            <a:xfrm>
              <a:off x="1250079" y="1205514"/>
              <a:ext cx="1073269" cy="1091392"/>
            </a:xfrm>
            <a:prstGeom prst="ellipse">
              <a:avLst/>
            </a:prstGeom>
            <a:gradFill flip="none" rotWithShape="1">
              <a:gsLst>
                <a:gs pos="100000">
                  <a:schemeClr val="bg1">
                    <a:shade val="67500"/>
                    <a:satMod val="115000"/>
                  </a:schemeClr>
                </a:gs>
                <a:gs pos="0">
                  <a:schemeClr val="bg1">
                    <a:shade val="100000"/>
                    <a:satMod val="115000"/>
                  </a:schemeClr>
                </a:gs>
              </a:gsLst>
              <a:lin ang="13500000" scaled="1"/>
              <a:tileRect/>
            </a:gradFill>
            <a:ln w="25400" cap="flat" cmpd="sng" algn="ctr">
              <a:solidFill>
                <a:srgbClr val="8CC94C"/>
              </a:solidFill>
              <a:prstDash val="solid"/>
            </a:ln>
            <a:effectLst/>
          </p:spPr>
          <p:txBody>
            <a:bodyPr rot="0" spcFirstLastPara="0" vertOverflow="overflow" horzOverflow="overflow" vert="horz" wrap="square" lIns="68567" tIns="34284" rIns="68567" bIns="34284" numCol="1" spcCol="0" rtlCol="0" fromWordArt="0" anchor="ctr" anchorCtr="0" forceAA="0" compatLnSpc="1">
              <a:noAutofit/>
            </a:bodyPr>
            <a:lstStyle/>
            <a:p>
              <a:pPr algn="ctr" defTabSz="685165">
                <a:lnSpc>
                  <a:spcPct val="130000"/>
                </a:lnSpc>
                <a:defRPr/>
              </a:pPr>
              <a:endParaRPr lang="en-US" sz="1350" kern="0">
                <a:solidFill>
                  <a:sysClr val="window" lastClr="FFFFFF"/>
                </a:solidFill>
                <a:latin typeface="Arial" panose="020B0604020202020204" pitchFamily="34" charset="0"/>
                <a:ea typeface="微软雅黑" pitchFamily="34" charset="-122"/>
                <a:sym typeface="Arial" panose="020B0604020202020204" pitchFamily="34" charset="0"/>
              </a:endParaRPr>
            </a:p>
          </p:txBody>
        </p:sp>
      </p:grpSp>
      <p:grpSp>
        <p:nvGrpSpPr>
          <p:cNvPr id="74" name="组合 73"/>
          <p:cNvGrpSpPr/>
          <p:nvPr/>
        </p:nvGrpSpPr>
        <p:grpSpPr>
          <a:xfrm>
            <a:off x="4802775" y="2687882"/>
            <a:ext cx="530672" cy="539632"/>
            <a:chOff x="1101935" y="1054869"/>
            <a:chExt cx="1369556" cy="1392682"/>
          </a:xfrm>
        </p:grpSpPr>
        <p:sp>
          <p:nvSpPr>
            <p:cNvPr id="75" name="椭圆 28"/>
            <p:cNvSpPr/>
            <p:nvPr/>
          </p:nvSpPr>
          <p:spPr>
            <a:xfrm>
              <a:off x="1101935" y="1054869"/>
              <a:ext cx="1369556" cy="1392682"/>
            </a:xfrm>
            <a:prstGeom prst="ellipse">
              <a:avLst/>
            </a:prstGeom>
            <a:gradFill flip="none" rotWithShape="1">
              <a:gsLst>
                <a:gs pos="100000">
                  <a:schemeClr val="bg1">
                    <a:shade val="67500"/>
                    <a:satMod val="115000"/>
                  </a:schemeClr>
                </a:gs>
                <a:gs pos="0">
                  <a:schemeClr val="bg1">
                    <a:shade val="100000"/>
                    <a:satMod val="115000"/>
                  </a:schemeClr>
                </a:gs>
              </a:gsLst>
              <a:lin ang="2700000" scaled="1"/>
              <a:tileRect/>
            </a:gradFill>
            <a:ln w="76200" cap="flat" cmpd="sng" algn="ctr">
              <a:solidFill>
                <a:srgbClr val="108036"/>
              </a:solidFill>
              <a:prstDash val="solid"/>
            </a:ln>
            <a:effectLst>
              <a:outerShdw blurRad="381000" dist="127000" dir="2700000" algn="tl" rotWithShape="0">
                <a:prstClr val="black">
                  <a:alpha val="40000"/>
                </a:prstClr>
              </a:outerShdw>
            </a:effectLst>
          </p:spPr>
          <p:txBody>
            <a:bodyPr rot="0" spcFirstLastPara="0" vertOverflow="overflow" horzOverflow="overflow" vert="horz" wrap="square" lIns="68567" tIns="34284" rIns="68567" bIns="34284" numCol="1" spcCol="0" rtlCol="0" fromWordArt="0" anchor="ctr" anchorCtr="0" forceAA="0" compatLnSpc="1">
              <a:noAutofit/>
            </a:bodyPr>
            <a:lstStyle/>
            <a:p>
              <a:pPr algn="ctr" defTabSz="685165">
                <a:lnSpc>
                  <a:spcPct val="130000"/>
                </a:lnSpc>
                <a:defRPr/>
              </a:pPr>
              <a:endParaRPr lang="en-US" sz="1350" kern="0">
                <a:solidFill>
                  <a:sysClr val="window" lastClr="FFFFFF"/>
                </a:solidFill>
                <a:latin typeface="Arial" panose="020B0604020202020204" pitchFamily="34" charset="0"/>
                <a:ea typeface="微软雅黑" pitchFamily="34" charset="-122"/>
                <a:sym typeface="Arial" panose="020B0604020202020204" pitchFamily="34" charset="0"/>
              </a:endParaRPr>
            </a:p>
          </p:txBody>
        </p:sp>
        <p:sp>
          <p:nvSpPr>
            <p:cNvPr id="76" name="椭圆 29"/>
            <p:cNvSpPr/>
            <p:nvPr/>
          </p:nvSpPr>
          <p:spPr>
            <a:xfrm>
              <a:off x="1250079" y="1205514"/>
              <a:ext cx="1073269" cy="1091392"/>
            </a:xfrm>
            <a:prstGeom prst="ellipse">
              <a:avLst/>
            </a:prstGeom>
            <a:gradFill flip="none" rotWithShape="1">
              <a:gsLst>
                <a:gs pos="100000">
                  <a:schemeClr val="bg1">
                    <a:shade val="67500"/>
                    <a:satMod val="115000"/>
                  </a:schemeClr>
                </a:gs>
                <a:gs pos="0">
                  <a:schemeClr val="bg1">
                    <a:shade val="100000"/>
                    <a:satMod val="115000"/>
                  </a:schemeClr>
                </a:gs>
              </a:gsLst>
              <a:lin ang="13500000" scaled="1"/>
              <a:tileRect/>
            </a:gradFill>
            <a:ln w="25400" cap="flat" cmpd="sng" algn="ctr">
              <a:solidFill>
                <a:srgbClr val="108036"/>
              </a:solidFill>
              <a:prstDash val="solid"/>
            </a:ln>
            <a:effectLst/>
          </p:spPr>
          <p:txBody>
            <a:bodyPr rot="0" spcFirstLastPara="0" vertOverflow="overflow" horzOverflow="overflow" vert="horz" wrap="square" lIns="68567" tIns="34284" rIns="68567" bIns="34284" numCol="1" spcCol="0" rtlCol="0" fromWordArt="0" anchor="ctr" anchorCtr="0" forceAA="0" compatLnSpc="1">
              <a:noAutofit/>
            </a:bodyPr>
            <a:lstStyle/>
            <a:p>
              <a:pPr algn="ctr" defTabSz="685165">
                <a:lnSpc>
                  <a:spcPct val="130000"/>
                </a:lnSpc>
                <a:defRPr/>
              </a:pPr>
              <a:endParaRPr lang="en-US" sz="1350" kern="0">
                <a:solidFill>
                  <a:sysClr val="window" lastClr="FFFFFF"/>
                </a:solidFill>
                <a:latin typeface="Arial" panose="020B0604020202020204" pitchFamily="34" charset="0"/>
                <a:ea typeface="微软雅黑" pitchFamily="34" charset="-122"/>
                <a:sym typeface="Arial" panose="020B0604020202020204" pitchFamily="34" charset="0"/>
              </a:endParaRPr>
            </a:p>
          </p:txBody>
        </p:sp>
      </p:grpSp>
      <p:grpSp>
        <p:nvGrpSpPr>
          <p:cNvPr id="77" name="组合 76"/>
          <p:cNvGrpSpPr/>
          <p:nvPr/>
        </p:nvGrpSpPr>
        <p:grpSpPr>
          <a:xfrm>
            <a:off x="3360233" y="3419311"/>
            <a:ext cx="530672" cy="539632"/>
            <a:chOff x="1101935" y="1054869"/>
            <a:chExt cx="1369556" cy="1392682"/>
          </a:xfrm>
        </p:grpSpPr>
        <p:sp>
          <p:nvSpPr>
            <p:cNvPr id="78" name="椭圆 28"/>
            <p:cNvSpPr/>
            <p:nvPr/>
          </p:nvSpPr>
          <p:spPr>
            <a:xfrm>
              <a:off x="1101935" y="1054869"/>
              <a:ext cx="1369556" cy="1392682"/>
            </a:xfrm>
            <a:prstGeom prst="ellipse">
              <a:avLst/>
            </a:prstGeom>
            <a:gradFill flip="none" rotWithShape="1">
              <a:gsLst>
                <a:gs pos="100000">
                  <a:schemeClr val="bg1">
                    <a:shade val="67500"/>
                    <a:satMod val="115000"/>
                  </a:schemeClr>
                </a:gs>
                <a:gs pos="0">
                  <a:schemeClr val="bg1">
                    <a:shade val="100000"/>
                    <a:satMod val="115000"/>
                  </a:schemeClr>
                </a:gs>
              </a:gsLst>
              <a:lin ang="2700000" scaled="1"/>
              <a:tileRect/>
            </a:gradFill>
            <a:ln w="76200" cap="flat" cmpd="sng" algn="ctr">
              <a:solidFill>
                <a:srgbClr val="8CC94C"/>
              </a:solidFill>
              <a:prstDash val="solid"/>
            </a:ln>
            <a:effectLst>
              <a:outerShdw blurRad="381000" dist="127000" dir="2700000" algn="tl" rotWithShape="0">
                <a:prstClr val="black">
                  <a:alpha val="40000"/>
                </a:prstClr>
              </a:outerShdw>
            </a:effectLst>
          </p:spPr>
          <p:txBody>
            <a:bodyPr rot="0" spcFirstLastPara="0" vertOverflow="overflow" horzOverflow="overflow" vert="horz" wrap="square" lIns="68567" tIns="34284" rIns="68567" bIns="34284" numCol="1" spcCol="0" rtlCol="0" fromWordArt="0" anchor="ctr" anchorCtr="0" forceAA="0" compatLnSpc="1">
              <a:noAutofit/>
            </a:bodyPr>
            <a:lstStyle/>
            <a:p>
              <a:pPr algn="ctr" defTabSz="685165">
                <a:lnSpc>
                  <a:spcPct val="130000"/>
                </a:lnSpc>
                <a:defRPr/>
              </a:pPr>
              <a:endParaRPr lang="en-US" sz="1350" kern="0">
                <a:solidFill>
                  <a:sysClr val="window" lastClr="FFFFFF"/>
                </a:solidFill>
                <a:latin typeface="Arial" panose="020B0604020202020204" pitchFamily="34" charset="0"/>
                <a:ea typeface="微软雅黑" pitchFamily="34" charset="-122"/>
                <a:sym typeface="Arial" panose="020B0604020202020204" pitchFamily="34" charset="0"/>
              </a:endParaRPr>
            </a:p>
          </p:txBody>
        </p:sp>
        <p:sp>
          <p:nvSpPr>
            <p:cNvPr id="79" name="椭圆 29"/>
            <p:cNvSpPr/>
            <p:nvPr/>
          </p:nvSpPr>
          <p:spPr>
            <a:xfrm>
              <a:off x="1250079" y="1205514"/>
              <a:ext cx="1073269" cy="1091392"/>
            </a:xfrm>
            <a:prstGeom prst="ellipse">
              <a:avLst/>
            </a:prstGeom>
            <a:gradFill flip="none" rotWithShape="1">
              <a:gsLst>
                <a:gs pos="100000">
                  <a:schemeClr val="bg1">
                    <a:shade val="67500"/>
                    <a:satMod val="115000"/>
                  </a:schemeClr>
                </a:gs>
                <a:gs pos="0">
                  <a:schemeClr val="bg1">
                    <a:shade val="100000"/>
                    <a:satMod val="115000"/>
                  </a:schemeClr>
                </a:gs>
              </a:gsLst>
              <a:lin ang="13500000" scaled="1"/>
              <a:tileRect/>
            </a:gradFill>
            <a:ln w="25400" cap="flat" cmpd="sng" algn="ctr">
              <a:solidFill>
                <a:srgbClr val="8CC94C"/>
              </a:solidFill>
              <a:prstDash val="solid"/>
            </a:ln>
            <a:effectLst/>
          </p:spPr>
          <p:txBody>
            <a:bodyPr rot="0" spcFirstLastPara="0" vertOverflow="overflow" horzOverflow="overflow" vert="horz" wrap="square" lIns="68567" tIns="34284" rIns="68567" bIns="34284" numCol="1" spcCol="0" rtlCol="0" fromWordArt="0" anchor="ctr" anchorCtr="0" forceAA="0" compatLnSpc="1">
              <a:noAutofit/>
            </a:bodyPr>
            <a:lstStyle/>
            <a:p>
              <a:pPr algn="ctr" defTabSz="685165">
                <a:lnSpc>
                  <a:spcPct val="130000"/>
                </a:lnSpc>
                <a:defRPr/>
              </a:pPr>
              <a:endParaRPr lang="en-US" sz="1350" kern="0">
                <a:solidFill>
                  <a:sysClr val="window" lastClr="FFFFFF"/>
                </a:solidFill>
                <a:latin typeface="Arial" panose="020B0604020202020204" pitchFamily="34" charset="0"/>
                <a:ea typeface="微软雅黑" pitchFamily="34" charset="-122"/>
                <a:sym typeface="Arial" panose="020B0604020202020204" pitchFamily="34" charset="0"/>
              </a:endParaRPr>
            </a:p>
          </p:txBody>
        </p:sp>
      </p:grpSp>
      <p:grpSp>
        <p:nvGrpSpPr>
          <p:cNvPr id="80" name="组合 79"/>
          <p:cNvGrpSpPr/>
          <p:nvPr/>
        </p:nvGrpSpPr>
        <p:grpSpPr>
          <a:xfrm>
            <a:off x="5852752" y="3545821"/>
            <a:ext cx="692510" cy="704203"/>
            <a:chOff x="1101935" y="1054869"/>
            <a:chExt cx="1369556" cy="1392682"/>
          </a:xfrm>
        </p:grpSpPr>
        <p:sp>
          <p:nvSpPr>
            <p:cNvPr id="81" name="椭圆 28"/>
            <p:cNvSpPr/>
            <p:nvPr/>
          </p:nvSpPr>
          <p:spPr>
            <a:xfrm>
              <a:off x="1101935" y="1054869"/>
              <a:ext cx="1369556" cy="1392682"/>
            </a:xfrm>
            <a:prstGeom prst="ellipse">
              <a:avLst/>
            </a:prstGeom>
            <a:gradFill flip="none" rotWithShape="1">
              <a:gsLst>
                <a:gs pos="100000">
                  <a:schemeClr val="bg1">
                    <a:shade val="67500"/>
                    <a:satMod val="115000"/>
                  </a:schemeClr>
                </a:gs>
                <a:gs pos="0">
                  <a:schemeClr val="bg1">
                    <a:shade val="100000"/>
                    <a:satMod val="115000"/>
                  </a:schemeClr>
                </a:gs>
              </a:gsLst>
              <a:lin ang="2700000" scaled="1"/>
              <a:tileRect/>
            </a:gradFill>
            <a:ln w="76200" cap="flat" cmpd="sng" algn="ctr">
              <a:solidFill>
                <a:srgbClr val="108036"/>
              </a:solidFill>
              <a:prstDash val="solid"/>
            </a:ln>
            <a:effectLst>
              <a:outerShdw blurRad="381000" dist="127000" dir="2700000" algn="tl" rotWithShape="0">
                <a:prstClr val="black">
                  <a:alpha val="40000"/>
                </a:prstClr>
              </a:outerShdw>
            </a:effectLst>
          </p:spPr>
          <p:txBody>
            <a:bodyPr rot="0" spcFirstLastPara="0" vertOverflow="overflow" horzOverflow="overflow" vert="horz" wrap="square" lIns="68567" tIns="34284" rIns="68567" bIns="34284" numCol="1" spcCol="0" rtlCol="0" fromWordArt="0" anchor="ctr" anchorCtr="0" forceAA="0" compatLnSpc="1">
              <a:noAutofit/>
            </a:bodyPr>
            <a:lstStyle/>
            <a:p>
              <a:pPr algn="ctr" defTabSz="685165">
                <a:lnSpc>
                  <a:spcPct val="130000"/>
                </a:lnSpc>
                <a:defRPr/>
              </a:pPr>
              <a:endParaRPr lang="en-US" sz="1350" kern="0">
                <a:solidFill>
                  <a:sysClr val="window" lastClr="FFFFFF"/>
                </a:solidFill>
                <a:latin typeface="Arial" panose="020B0604020202020204" pitchFamily="34" charset="0"/>
                <a:ea typeface="微软雅黑" pitchFamily="34" charset="-122"/>
                <a:sym typeface="Arial" panose="020B0604020202020204" pitchFamily="34" charset="0"/>
              </a:endParaRPr>
            </a:p>
          </p:txBody>
        </p:sp>
        <p:sp>
          <p:nvSpPr>
            <p:cNvPr id="82" name="椭圆 29"/>
            <p:cNvSpPr/>
            <p:nvPr/>
          </p:nvSpPr>
          <p:spPr>
            <a:xfrm>
              <a:off x="1250079" y="1205514"/>
              <a:ext cx="1073269" cy="1091392"/>
            </a:xfrm>
            <a:prstGeom prst="ellipse">
              <a:avLst/>
            </a:prstGeom>
            <a:gradFill flip="none" rotWithShape="1">
              <a:gsLst>
                <a:gs pos="100000">
                  <a:schemeClr val="bg1">
                    <a:shade val="67500"/>
                    <a:satMod val="115000"/>
                  </a:schemeClr>
                </a:gs>
                <a:gs pos="0">
                  <a:schemeClr val="bg1">
                    <a:shade val="100000"/>
                    <a:satMod val="115000"/>
                  </a:schemeClr>
                </a:gs>
              </a:gsLst>
              <a:lin ang="13500000" scaled="1"/>
              <a:tileRect/>
            </a:gradFill>
            <a:ln w="25400" cap="flat" cmpd="sng" algn="ctr">
              <a:solidFill>
                <a:srgbClr val="108036"/>
              </a:solidFill>
              <a:prstDash val="solid"/>
            </a:ln>
            <a:effectLst/>
          </p:spPr>
          <p:txBody>
            <a:bodyPr rot="0" spcFirstLastPara="0" vertOverflow="overflow" horzOverflow="overflow" vert="horz" wrap="square" lIns="68567" tIns="34284" rIns="68567" bIns="34284" numCol="1" spcCol="0" rtlCol="0" fromWordArt="0" anchor="ctr" anchorCtr="0" forceAA="0" compatLnSpc="1">
              <a:noAutofit/>
            </a:bodyPr>
            <a:lstStyle/>
            <a:p>
              <a:pPr algn="ctr" defTabSz="685165">
                <a:lnSpc>
                  <a:spcPct val="130000"/>
                </a:lnSpc>
                <a:defRPr/>
              </a:pPr>
              <a:endParaRPr lang="en-US" sz="1350" kern="0">
                <a:solidFill>
                  <a:sysClr val="window" lastClr="FFFFFF"/>
                </a:solidFill>
                <a:latin typeface="Arial" panose="020B0604020202020204" pitchFamily="34" charset="0"/>
                <a:ea typeface="微软雅黑" pitchFamily="34" charset="-122"/>
                <a:sym typeface="Arial" panose="020B0604020202020204" pitchFamily="34" charset="0"/>
              </a:endParaRPr>
            </a:p>
          </p:txBody>
        </p:sp>
      </p:grpSp>
      <p:sp>
        <p:nvSpPr>
          <p:cNvPr id="27" name="TextBox 170"/>
          <p:cNvSpPr txBox="1"/>
          <p:nvPr/>
        </p:nvSpPr>
        <p:spPr>
          <a:xfrm>
            <a:off x="6695554" y="3477684"/>
            <a:ext cx="1728161" cy="331942"/>
          </a:xfrm>
          <a:prstGeom prst="rect">
            <a:avLst/>
          </a:prstGeom>
          <a:noFill/>
        </p:spPr>
        <p:txBody>
          <a:bodyPr wrap="square" lIns="68573" tIns="34286" rIns="68573" bIns="34286" rtlCol="0">
            <a:spAutoFit/>
          </a:bodyPr>
          <a:lstStyle/>
          <a:p>
            <a:pPr>
              <a:defRPr/>
            </a:pPr>
            <a:r>
              <a:rPr lang="en-US" altLang="zh-CN" sz="1705"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dirty="0">
              <a:solidFill>
                <a:schemeClr val="tx1">
                  <a:lumMod val="65000"/>
                  <a:lumOff val="35000"/>
                </a:schemeClr>
              </a:solidFill>
              <a:latin typeface="Franklin Gothic Book" panose="020B0503020102020204" pitchFamily="34" charset="0"/>
            </a:endParaRPr>
          </a:p>
        </p:txBody>
      </p:sp>
      <p:sp>
        <p:nvSpPr>
          <p:cNvPr id="28" name="TextBox 171"/>
          <p:cNvSpPr txBox="1"/>
          <p:nvPr/>
        </p:nvSpPr>
        <p:spPr>
          <a:xfrm>
            <a:off x="6695554" y="3864205"/>
            <a:ext cx="1986450" cy="517634"/>
          </a:xfrm>
          <a:prstGeom prst="rect">
            <a:avLst/>
          </a:prstGeom>
          <a:noFill/>
        </p:spPr>
        <p:txBody>
          <a:bodyPr wrap="square" lIns="68573" tIns="34286" rIns="68573" bIns="34286" rtlCol="0">
            <a:spAutoFit/>
          </a:bodyPr>
          <a:lstStyle/>
          <a:p>
            <a:pP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29" name="TextBox 170"/>
          <p:cNvSpPr txBox="1"/>
          <p:nvPr/>
        </p:nvSpPr>
        <p:spPr>
          <a:xfrm>
            <a:off x="1184601" y="3415757"/>
            <a:ext cx="1728161" cy="331942"/>
          </a:xfrm>
          <a:prstGeom prst="rect">
            <a:avLst/>
          </a:prstGeom>
          <a:noFill/>
        </p:spPr>
        <p:txBody>
          <a:bodyPr wrap="square" lIns="68573" tIns="34286" rIns="68573" bIns="34286" rtlCol="0">
            <a:spAutoFit/>
          </a:bodyPr>
          <a:lstStyle/>
          <a:p>
            <a:pPr algn="r">
              <a:defRPr/>
            </a:pPr>
            <a:r>
              <a:rPr lang="en-US" altLang="zh-CN" sz="1705"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dirty="0">
              <a:solidFill>
                <a:schemeClr val="tx1">
                  <a:lumMod val="65000"/>
                  <a:lumOff val="35000"/>
                </a:schemeClr>
              </a:solidFill>
              <a:latin typeface="Franklin Gothic Book" panose="020B0503020102020204" pitchFamily="34" charset="0"/>
            </a:endParaRPr>
          </a:p>
        </p:txBody>
      </p:sp>
      <p:sp>
        <p:nvSpPr>
          <p:cNvPr id="30" name="TextBox 171"/>
          <p:cNvSpPr txBox="1"/>
          <p:nvPr/>
        </p:nvSpPr>
        <p:spPr>
          <a:xfrm>
            <a:off x="926313" y="3802278"/>
            <a:ext cx="1986450" cy="517634"/>
          </a:xfrm>
          <a:prstGeom prst="rect">
            <a:avLst/>
          </a:prstGeom>
          <a:noFill/>
        </p:spPr>
        <p:txBody>
          <a:bodyPr wrap="square" lIns="68573" tIns="34286" rIns="68573" bIns="34286" rtlCol="0">
            <a:spAutoFit/>
          </a:bodyPr>
          <a:lstStyle/>
          <a:p>
            <a:pPr algn="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31" name="TextBox 170"/>
          <p:cNvSpPr txBox="1"/>
          <p:nvPr/>
        </p:nvSpPr>
        <p:spPr>
          <a:xfrm>
            <a:off x="5426386" y="2445557"/>
            <a:ext cx="1728161" cy="331942"/>
          </a:xfrm>
          <a:prstGeom prst="rect">
            <a:avLst/>
          </a:prstGeom>
          <a:noFill/>
        </p:spPr>
        <p:txBody>
          <a:bodyPr wrap="square" lIns="68573" tIns="34286" rIns="68573" bIns="34286" rtlCol="0">
            <a:spAutoFit/>
          </a:bodyPr>
          <a:lstStyle/>
          <a:p>
            <a:pPr>
              <a:defRPr/>
            </a:pPr>
            <a:r>
              <a:rPr lang="en-US" altLang="zh-CN" sz="1705"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dirty="0">
              <a:solidFill>
                <a:schemeClr val="tx1">
                  <a:lumMod val="65000"/>
                  <a:lumOff val="35000"/>
                </a:schemeClr>
              </a:solidFill>
              <a:latin typeface="Franklin Gothic Book" panose="020B0503020102020204" pitchFamily="34" charset="0"/>
            </a:endParaRPr>
          </a:p>
        </p:txBody>
      </p:sp>
      <p:sp>
        <p:nvSpPr>
          <p:cNvPr id="32" name="TextBox 171"/>
          <p:cNvSpPr txBox="1"/>
          <p:nvPr/>
        </p:nvSpPr>
        <p:spPr>
          <a:xfrm>
            <a:off x="5426385" y="2832079"/>
            <a:ext cx="1986450" cy="517634"/>
          </a:xfrm>
          <a:prstGeom prst="rect">
            <a:avLst/>
          </a:prstGeom>
          <a:noFill/>
        </p:spPr>
        <p:txBody>
          <a:bodyPr wrap="square" lIns="68573" tIns="34286" rIns="68573" bIns="34286" rtlCol="0">
            <a:spAutoFit/>
          </a:bodyPr>
          <a:lstStyle/>
          <a:p>
            <a:pP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33" name="TextBox 170"/>
          <p:cNvSpPr txBox="1"/>
          <p:nvPr/>
        </p:nvSpPr>
        <p:spPr>
          <a:xfrm>
            <a:off x="606610" y="2197846"/>
            <a:ext cx="1728161" cy="331942"/>
          </a:xfrm>
          <a:prstGeom prst="rect">
            <a:avLst/>
          </a:prstGeom>
          <a:noFill/>
        </p:spPr>
        <p:txBody>
          <a:bodyPr wrap="square" lIns="68573" tIns="34286" rIns="68573" bIns="34286" rtlCol="0">
            <a:spAutoFit/>
          </a:bodyPr>
          <a:lstStyle/>
          <a:p>
            <a:pPr algn="r">
              <a:defRPr/>
            </a:pPr>
            <a:r>
              <a:rPr lang="en-US" altLang="zh-CN" sz="1705"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dirty="0">
              <a:solidFill>
                <a:schemeClr val="tx1">
                  <a:lumMod val="65000"/>
                  <a:lumOff val="35000"/>
                </a:schemeClr>
              </a:solidFill>
              <a:latin typeface="Franklin Gothic Book" panose="020B0503020102020204" pitchFamily="34" charset="0"/>
            </a:endParaRPr>
          </a:p>
        </p:txBody>
      </p:sp>
      <p:sp>
        <p:nvSpPr>
          <p:cNvPr id="34" name="TextBox 171"/>
          <p:cNvSpPr txBox="1"/>
          <p:nvPr/>
        </p:nvSpPr>
        <p:spPr>
          <a:xfrm>
            <a:off x="348322" y="2584368"/>
            <a:ext cx="1986450" cy="517634"/>
          </a:xfrm>
          <a:prstGeom prst="rect">
            <a:avLst/>
          </a:prstGeom>
          <a:noFill/>
        </p:spPr>
        <p:txBody>
          <a:bodyPr wrap="square" lIns="68573" tIns="34286" rIns="68573" bIns="34286" rtlCol="0">
            <a:spAutoFit/>
          </a:bodyPr>
          <a:lstStyle/>
          <a:p>
            <a:pPr algn="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35" name="TextBox 170"/>
          <p:cNvSpPr txBox="1"/>
          <p:nvPr/>
        </p:nvSpPr>
        <p:spPr>
          <a:xfrm>
            <a:off x="6107590" y="1258611"/>
            <a:ext cx="1728161" cy="331942"/>
          </a:xfrm>
          <a:prstGeom prst="rect">
            <a:avLst/>
          </a:prstGeom>
          <a:noFill/>
        </p:spPr>
        <p:txBody>
          <a:bodyPr wrap="square" lIns="68573" tIns="34286" rIns="68573" bIns="34286" rtlCol="0">
            <a:spAutoFit/>
          </a:bodyPr>
          <a:lstStyle/>
          <a:p>
            <a:pPr>
              <a:defRPr/>
            </a:pPr>
            <a:r>
              <a:rPr lang="en-US" altLang="zh-CN" sz="1705"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dirty="0">
              <a:solidFill>
                <a:schemeClr val="tx1">
                  <a:lumMod val="65000"/>
                  <a:lumOff val="35000"/>
                </a:schemeClr>
              </a:solidFill>
              <a:latin typeface="Franklin Gothic Book" panose="020B0503020102020204" pitchFamily="34" charset="0"/>
            </a:endParaRPr>
          </a:p>
        </p:txBody>
      </p:sp>
      <p:sp>
        <p:nvSpPr>
          <p:cNvPr id="36" name="TextBox 171"/>
          <p:cNvSpPr txBox="1"/>
          <p:nvPr/>
        </p:nvSpPr>
        <p:spPr>
          <a:xfrm>
            <a:off x="6107589" y="1645133"/>
            <a:ext cx="1986450" cy="517634"/>
          </a:xfrm>
          <a:prstGeom prst="rect">
            <a:avLst/>
          </a:prstGeom>
          <a:noFill/>
        </p:spPr>
        <p:txBody>
          <a:bodyPr wrap="square" lIns="68573" tIns="34286" rIns="68573" bIns="34286" rtlCol="0">
            <a:spAutoFit/>
          </a:bodyPr>
          <a:lstStyle/>
          <a:p>
            <a:pP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37" name="TextBox 170"/>
          <p:cNvSpPr txBox="1"/>
          <p:nvPr/>
        </p:nvSpPr>
        <p:spPr>
          <a:xfrm>
            <a:off x="978175" y="1021222"/>
            <a:ext cx="1728161" cy="331942"/>
          </a:xfrm>
          <a:prstGeom prst="rect">
            <a:avLst/>
          </a:prstGeom>
          <a:noFill/>
        </p:spPr>
        <p:txBody>
          <a:bodyPr wrap="square" lIns="68573" tIns="34286" rIns="68573" bIns="34286" rtlCol="0">
            <a:spAutoFit/>
          </a:bodyPr>
          <a:lstStyle/>
          <a:p>
            <a:pPr algn="r">
              <a:defRPr/>
            </a:pPr>
            <a:r>
              <a:rPr lang="en-US" altLang="zh-CN" sz="1705"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dirty="0">
              <a:solidFill>
                <a:schemeClr val="tx1">
                  <a:lumMod val="65000"/>
                  <a:lumOff val="35000"/>
                </a:schemeClr>
              </a:solidFill>
              <a:latin typeface="Franklin Gothic Book" panose="020B0503020102020204" pitchFamily="34" charset="0"/>
            </a:endParaRPr>
          </a:p>
        </p:txBody>
      </p:sp>
      <p:sp>
        <p:nvSpPr>
          <p:cNvPr id="38" name="TextBox 171"/>
          <p:cNvSpPr txBox="1"/>
          <p:nvPr/>
        </p:nvSpPr>
        <p:spPr>
          <a:xfrm>
            <a:off x="719886" y="1407744"/>
            <a:ext cx="1986450" cy="517634"/>
          </a:xfrm>
          <a:prstGeom prst="rect">
            <a:avLst/>
          </a:prstGeom>
          <a:noFill/>
        </p:spPr>
        <p:txBody>
          <a:bodyPr wrap="square" lIns="68573" tIns="34286" rIns="68573" bIns="34286" rtlCol="0">
            <a:spAutoFit/>
          </a:bodyPr>
          <a:lstStyle/>
          <a:p>
            <a:pPr algn="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46" name="矩形 45"/>
          <p:cNvSpPr/>
          <p:nvPr/>
        </p:nvSpPr>
        <p:spPr>
          <a:xfrm>
            <a:off x="3662137" y="398014"/>
            <a:ext cx="1819729" cy="207301"/>
          </a:xfrm>
          <a:prstGeom prst="rect">
            <a:avLst/>
          </a:prstGeom>
          <a:effectLst/>
        </p:spPr>
        <p:txBody>
          <a:bodyPr vert="horz" wrap="none">
            <a:spAutoFit/>
          </a:bodyPr>
          <a:lstStyle/>
          <a:p>
            <a:pPr algn="ctr"/>
            <a:r>
              <a:rPr lang="en-US" altLang="zh-CN" sz="745" b="1" dirty="0">
                <a:solidFill>
                  <a:srgbClr val="8CC94C"/>
                </a:solidFill>
                <a:latin typeface="+mj-lt"/>
                <a:ea typeface="微软雅黑" pitchFamily="34" charset="-122"/>
              </a:rPr>
              <a:t>Please replace the written content</a:t>
            </a:r>
            <a:endParaRPr lang="zh-CN" altLang="en-US" sz="745" b="1" dirty="0">
              <a:solidFill>
                <a:srgbClr val="8CC94C"/>
              </a:solidFill>
              <a:latin typeface="+mj-lt"/>
              <a:ea typeface="微软雅黑" pitchFamily="34" charset="-122"/>
            </a:endParaRPr>
          </a:p>
        </p:txBody>
      </p:sp>
      <p:sp>
        <p:nvSpPr>
          <p:cNvPr id="47" name="矩形 46"/>
          <p:cNvSpPr/>
          <p:nvPr/>
        </p:nvSpPr>
        <p:spPr>
          <a:xfrm>
            <a:off x="3907395" y="170074"/>
            <a:ext cx="1329211" cy="289310"/>
          </a:xfrm>
          <a:prstGeom prst="rect">
            <a:avLst/>
          </a:prstGeom>
          <a:effectLst/>
        </p:spPr>
        <p:txBody>
          <a:bodyPr vert="horz" wrap="none">
            <a:spAutoFit/>
          </a:bodyPr>
          <a:lstStyle/>
          <a:p>
            <a:pPr algn="ctr"/>
            <a:r>
              <a:rPr lang="zh-CN" altLang="en-US" sz="1280" dirty="0">
                <a:solidFill>
                  <a:srgbClr val="108136"/>
                </a:solidFill>
                <a:latin typeface="+mj-lt"/>
                <a:ea typeface="微软雅黑" pitchFamily="34" charset="-122"/>
              </a:rPr>
              <a:t>请替换文字内容</a:t>
            </a:r>
            <a:endParaRPr lang="zh-CN" altLang="en-US" sz="1280" dirty="0">
              <a:solidFill>
                <a:srgbClr val="108136"/>
              </a:solidFill>
              <a:latin typeface="+mj-lt"/>
              <a:ea typeface="微软雅黑" pitchFamily="34" charset="-122"/>
            </a:endParaRPr>
          </a:p>
        </p:txBody>
      </p:sp>
      <p:sp>
        <p:nvSpPr>
          <p:cNvPr id="48" name="等腰三角形 47"/>
          <p:cNvSpPr/>
          <p:nvPr/>
        </p:nvSpPr>
        <p:spPr>
          <a:xfrm rot="10800000">
            <a:off x="4239163" y="-11067"/>
            <a:ext cx="665674" cy="169934"/>
          </a:xfrm>
          <a:prstGeom prst="triangle">
            <a:avLst/>
          </a:prstGeom>
          <a:solidFill>
            <a:srgbClr val="1081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anim calcmode="lin" valueType="num">
                                      <p:cBhvr>
                                        <p:cTn id="8" dur="500" fill="hold"/>
                                        <p:tgtEl>
                                          <p:spTgt spid="48"/>
                                        </p:tgtEl>
                                        <p:attrNameLst>
                                          <p:attrName>ppt_x</p:attrName>
                                        </p:attrNameLst>
                                      </p:cBhvr>
                                      <p:tavLst>
                                        <p:tav tm="0">
                                          <p:val>
                                            <p:strVal val="#ppt_x"/>
                                          </p:val>
                                        </p:tav>
                                        <p:tav tm="100000">
                                          <p:val>
                                            <p:strVal val="#ppt_x"/>
                                          </p:val>
                                        </p:tav>
                                      </p:tavLst>
                                    </p:anim>
                                    <p:anim calcmode="lin" valueType="num">
                                      <p:cBhvr>
                                        <p:cTn id="9" dur="50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46"/>
                                        </p:tgtEl>
                                        <p:attrNameLst>
                                          <p:attrName>style.visibility</p:attrName>
                                        </p:attrNameLst>
                                      </p:cBhvr>
                                      <p:to>
                                        <p:strVal val="visible"/>
                                      </p:to>
                                    </p:set>
                                    <p:anim calcmode="lin" valueType="num">
                                      <p:cBhvr>
                                        <p:cTn id="18" dur="500" fill="hold"/>
                                        <p:tgtEl>
                                          <p:spTgt spid="46"/>
                                        </p:tgtEl>
                                        <p:attrNameLst>
                                          <p:attrName>ppt_w</p:attrName>
                                        </p:attrNameLst>
                                      </p:cBhvr>
                                      <p:tavLst>
                                        <p:tav tm="0">
                                          <p:val>
                                            <p:fltVal val="0"/>
                                          </p:val>
                                        </p:tav>
                                        <p:tav tm="100000">
                                          <p:val>
                                            <p:strVal val="#ppt_w"/>
                                          </p:val>
                                        </p:tav>
                                      </p:tavLst>
                                    </p:anim>
                                    <p:anim calcmode="lin" valueType="num">
                                      <p:cBhvr>
                                        <p:cTn id="19" dur="500" fill="hold"/>
                                        <p:tgtEl>
                                          <p:spTgt spid="46"/>
                                        </p:tgtEl>
                                        <p:attrNameLst>
                                          <p:attrName>ppt_h</p:attrName>
                                        </p:attrNameLst>
                                      </p:cBhvr>
                                      <p:tavLst>
                                        <p:tav tm="0">
                                          <p:val>
                                            <p:fltVal val="0"/>
                                          </p:val>
                                        </p:tav>
                                        <p:tav tm="100000">
                                          <p:val>
                                            <p:strVal val="#ppt_h"/>
                                          </p:val>
                                        </p:tav>
                                      </p:tavLst>
                                    </p:anim>
                                    <p:animEffect transition="in" filter="fade">
                                      <p:cBhvr>
                                        <p:cTn id="20" dur="500"/>
                                        <p:tgtEl>
                                          <p:spTgt spid="46"/>
                                        </p:tgtEl>
                                      </p:cBhvr>
                                    </p:animEffect>
                                  </p:childTnLst>
                                </p:cTn>
                              </p:par>
                            </p:childTnLst>
                          </p:cTn>
                        </p:par>
                        <p:par>
                          <p:cTn id="21" fill="hold">
                            <p:stCondLst>
                              <p:cond delay="1000"/>
                            </p:stCondLst>
                            <p:childTnLst>
                              <p:par>
                                <p:cTn id="22" presetID="23" presetClass="entr" presetSubtype="16" fill="hold" nodeType="afterEffect">
                                  <p:stCondLst>
                                    <p:cond delay="0"/>
                                  </p:stCondLst>
                                  <p:childTnLst>
                                    <p:set>
                                      <p:cBhvr>
                                        <p:cTn id="23" dur="1" fill="hold">
                                          <p:stCondLst>
                                            <p:cond delay="0"/>
                                          </p:stCondLst>
                                        </p:cTn>
                                        <p:tgtEl>
                                          <p:spTgt spid="80"/>
                                        </p:tgtEl>
                                        <p:attrNameLst>
                                          <p:attrName>style.visibility</p:attrName>
                                        </p:attrNameLst>
                                      </p:cBhvr>
                                      <p:to>
                                        <p:strVal val="visible"/>
                                      </p:to>
                                    </p:set>
                                    <p:anim calcmode="lin" valueType="num">
                                      <p:cBhvr>
                                        <p:cTn id="24" dur="500" fill="hold"/>
                                        <p:tgtEl>
                                          <p:spTgt spid="80"/>
                                        </p:tgtEl>
                                        <p:attrNameLst>
                                          <p:attrName>ppt_w</p:attrName>
                                        </p:attrNameLst>
                                      </p:cBhvr>
                                      <p:tavLst>
                                        <p:tav tm="0">
                                          <p:val>
                                            <p:fltVal val="0"/>
                                          </p:val>
                                        </p:tav>
                                        <p:tav tm="100000">
                                          <p:val>
                                            <p:strVal val="#ppt_w"/>
                                          </p:val>
                                        </p:tav>
                                      </p:tavLst>
                                    </p:anim>
                                    <p:anim calcmode="lin" valueType="num">
                                      <p:cBhvr>
                                        <p:cTn id="25" dur="500" fill="hold"/>
                                        <p:tgtEl>
                                          <p:spTgt spid="80"/>
                                        </p:tgtEl>
                                        <p:attrNameLst>
                                          <p:attrName>ppt_h</p:attrName>
                                        </p:attrNameLst>
                                      </p:cBhvr>
                                      <p:tavLst>
                                        <p:tav tm="0">
                                          <p:val>
                                            <p:fltVal val="0"/>
                                          </p:val>
                                        </p:tav>
                                        <p:tav tm="100000">
                                          <p:val>
                                            <p:strVal val="#ppt_h"/>
                                          </p:val>
                                        </p:tav>
                                      </p:tavLst>
                                    </p:anim>
                                  </p:childTnLst>
                                </p:cTn>
                              </p:par>
                            </p:childTnLst>
                          </p:cTn>
                        </p:par>
                        <p:par>
                          <p:cTn id="26" fill="hold">
                            <p:stCondLst>
                              <p:cond delay="1500"/>
                            </p:stCondLst>
                            <p:childTnLst>
                              <p:par>
                                <p:cTn id="27" presetID="22" presetClass="entr" presetSubtype="2"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right)">
                                      <p:cBhvr>
                                        <p:cTn id="29" dur="500"/>
                                        <p:tgtEl>
                                          <p:spTgt spid="5"/>
                                        </p:tgtEl>
                                      </p:cBhvr>
                                    </p:animEffect>
                                  </p:childTnLst>
                                </p:cTn>
                              </p:par>
                            </p:childTnLst>
                          </p:cTn>
                        </p:par>
                        <p:par>
                          <p:cTn id="30" fill="hold">
                            <p:stCondLst>
                              <p:cond delay="2000"/>
                            </p:stCondLst>
                            <p:childTnLst>
                              <p:par>
                                <p:cTn id="31" presetID="23" presetClass="entr" presetSubtype="16" fill="hold" nodeType="afterEffect">
                                  <p:stCondLst>
                                    <p:cond delay="0"/>
                                  </p:stCondLst>
                                  <p:childTnLst>
                                    <p:set>
                                      <p:cBhvr>
                                        <p:cTn id="32" dur="1" fill="hold">
                                          <p:stCondLst>
                                            <p:cond delay="0"/>
                                          </p:stCondLst>
                                        </p:cTn>
                                        <p:tgtEl>
                                          <p:spTgt spid="77"/>
                                        </p:tgtEl>
                                        <p:attrNameLst>
                                          <p:attrName>style.visibility</p:attrName>
                                        </p:attrNameLst>
                                      </p:cBhvr>
                                      <p:to>
                                        <p:strVal val="visible"/>
                                      </p:to>
                                    </p:set>
                                    <p:anim calcmode="lin" valueType="num">
                                      <p:cBhvr>
                                        <p:cTn id="33" dur="500" fill="hold"/>
                                        <p:tgtEl>
                                          <p:spTgt spid="77"/>
                                        </p:tgtEl>
                                        <p:attrNameLst>
                                          <p:attrName>ppt_w</p:attrName>
                                        </p:attrNameLst>
                                      </p:cBhvr>
                                      <p:tavLst>
                                        <p:tav tm="0">
                                          <p:val>
                                            <p:fltVal val="0"/>
                                          </p:val>
                                        </p:tav>
                                        <p:tav tm="100000">
                                          <p:val>
                                            <p:strVal val="#ppt_w"/>
                                          </p:val>
                                        </p:tav>
                                      </p:tavLst>
                                    </p:anim>
                                    <p:anim calcmode="lin" valueType="num">
                                      <p:cBhvr>
                                        <p:cTn id="34" dur="500" fill="hold"/>
                                        <p:tgtEl>
                                          <p:spTgt spid="77"/>
                                        </p:tgtEl>
                                        <p:attrNameLst>
                                          <p:attrName>ppt_h</p:attrName>
                                        </p:attrNameLst>
                                      </p:cBhvr>
                                      <p:tavLst>
                                        <p:tav tm="0">
                                          <p:val>
                                            <p:fltVal val="0"/>
                                          </p:val>
                                        </p:tav>
                                        <p:tav tm="100000">
                                          <p:val>
                                            <p:strVal val="#ppt_h"/>
                                          </p:val>
                                        </p:tav>
                                      </p:tavLst>
                                    </p:anim>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left)">
                                      <p:cBhvr>
                                        <p:cTn id="38" dur="500"/>
                                        <p:tgtEl>
                                          <p:spTgt spid="6"/>
                                        </p:tgtEl>
                                      </p:cBhvr>
                                    </p:animEffect>
                                  </p:childTnLst>
                                </p:cTn>
                              </p:par>
                            </p:childTnLst>
                          </p:cTn>
                        </p:par>
                        <p:par>
                          <p:cTn id="39" fill="hold">
                            <p:stCondLst>
                              <p:cond delay="3000"/>
                            </p:stCondLst>
                            <p:childTnLst>
                              <p:par>
                                <p:cTn id="40" presetID="23" presetClass="entr" presetSubtype="16" fill="hold" nodeType="afterEffect">
                                  <p:stCondLst>
                                    <p:cond delay="0"/>
                                  </p:stCondLst>
                                  <p:childTnLst>
                                    <p:set>
                                      <p:cBhvr>
                                        <p:cTn id="41" dur="1" fill="hold">
                                          <p:stCondLst>
                                            <p:cond delay="0"/>
                                          </p:stCondLst>
                                        </p:cTn>
                                        <p:tgtEl>
                                          <p:spTgt spid="74"/>
                                        </p:tgtEl>
                                        <p:attrNameLst>
                                          <p:attrName>style.visibility</p:attrName>
                                        </p:attrNameLst>
                                      </p:cBhvr>
                                      <p:to>
                                        <p:strVal val="visible"/>
                                      </p:to>
                                    </p:set>
                                    <p:anim calcmode="lin" valueType="num">
                                      <p:cBhvr>
                                        <p:cTn id="42" dur="500" fill="hold"/>
                                        <p:tgtEl>
                                          <p:spTgt spid="74"/>
                                        </p:tgtEl>
                                        <p:attrNameLst>
                                          <p:attrName>ppt_w</p:attrName>
                                        </p:attrNameLst>
                                      </p:cBhvr>
                                      <p:tavLst>
                                        <p:tav tm="0">
                                          <p:val>
                                            <p:fltVal val="0"/>
                                          </p:val>
                                        </p:tav>
                                        <p:tav tm="100000">
                                          <p:val>
                                            <p:strVal val="#ppt_w"/>
                                          </p:val>
                                        </p:tav>
                                      </p:tavLst>
                                    </p:anim>
                                    <p:anim calcmode="lin" valueType="num">
                                      <p:cBhvr>
                                        <p:cTn id="43" dur="500" fill="hold"/>
                                        <p:tgtEl>
                                          <p:spTgt spid="74"/>
                                        </p:tgtEl>
                                        <p:attrNameLst>
                                          <p:attrName>ppt_h</p:attrName>
                                        </p:attrNameLst>
                                      </p:cBhvr>
                                      <p:tavLst>
                                        <p:tav tm="0">
                                          <p:val>
                                            <p:fltVal val="0"/>
                                          </p:val>
                                        </p:tav>
                                        <p:tav tm="100000">
                                          <p:val>
                                            <p:strVal val="#ppt_h"/>
                                          </p:val>
                                        </p:tav>
                                      </p:tavLst>
                                    </p:anim>
                                  </p:childTnLst>
                                </p:cTn>
                              </p:par>
                            </p:childTnLst>
                          </p:cTn>
                        </p:par>
                        <p:par>
                          <p:cTn id="44" fill="hold">
                            <p:stCondLst>
                              <p:cond delay="3500"/>
                            </p:stCondLst>
                            <p:childTnLst>
                              <p:par>
                                <p:cTn id="45" presetID="22" presetClass="entr" presetSubtype="2"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right)">
                                      <p:cBhvr>
                                        <p:cTn id="47" dur="500"/>
                                        <p:tgtEl>
                                          <p:spTgt spid="7"/>
                                        </p:tgtEl>
                                      </p:cBhvr>
                                    </p:animEffect>
                                  </p:childTnLst>
                                </p:cTn>
                              </p:par>
                            </p:childTnLst>
                          </p:cTn>
                        </p:par>
                        <p:par>
                          <p:cTn id="48" fill="hold">
                            <p:stCondLst>
                              <p:cond delay="4000"/>
                            </p:stCondLst>
                            <p:childTnLst>
                              <p:par>
                                <p:cTn id="49" presetID="23" presetClass="entr" presetSubtype="16" fill="hold" nodeType="afterEffect">
                                  <p:stCondLst>
                                    <p:cond delay="0"/>
                                  </p:stCondLst>
                                  <p:childTnLst>
                                    <p:set>
                                      <p:cBhvr>
                                        <p:cTn id="50" dur="1" fill="hold">
                                          <p:stCondLst>
                                            <p:cond delay="0"/>
                                          </p:stCondLst>
                                        </p:cTn>
                                        <p:tgtEl>
                                          <p:spTgt spid="71"/>
                                        </p:tgtEl>
                                        <p:attrNameLst>
                                          <p:attrName>style.visibility</p:attrName>
                                        </p:attrNameLst>
                                      </p:cBhvr>
                                      <p:to>
                                        <p:strVal val="visible"/>
                                      </p:to>
                                    </p:set>
                                    <p:anim calcmode="lin" valueType="num">
                                      <p:cBhvr>
                                        <p:cTn id="51" dur="500" fill="hold"/>
                                        <p:tgtEl>
                                          <p:spTgt spid="71"/>
                                        </p:tgtEl>
                                        <p:attrNameLst>
                                          <p:attrName>ppt_w</p:attrName>
                                        </p:attrNameLst>
                                      </p:cBhvr>
                                      <p:tavLst>
                                        <p:tav tm="0">
                                          <p:val>
                                            <p:fltVal val="0"/>
                                          </p:val>
                                        </p:tav>
                                        <p:tav tm="100000">
                                          <p:val>
                                            <p:strVal val="#ppt_w"/>
                                          </p:val>
                                        </p:tav>
                                      </p:tavLst>
                                    </p:anim>
                                    <p:anim calcmode="lin" valueType="num">
                                      <p:cBhvr>
                                        <p:cTn id="52" dur="500" fill="hold"/>
                                        <p:tgtEl>
                                          <p:spTgt spid="71"/>
                                        </p:tgtEl>
                                        <p:attrNameLst>
                                          <p:attrName>ppt_h</p:attrName>
                                        </p:attrNameLst>
                                      </p:cBhvr>
                                      <p:tavLst>
                                        <p:tav tm="0">
                                          <p:val>
                                            <p:fltVal val="0"/>
                                          </p:val>
                                        </p:tav>
                                        <p:tav tm="100000">
                                          <p:val>
                                            <p:strVal val="#ppt_h"/>
                                          </p:val>
                                        </p:tav>
                                      </p:tavLst>
                                    </p:anim>
                                  </p:childTnLst>
                                </p:cTn>
                              </p:par>
                            </p:childTnLst>
                          </p:cTn>
                        </p:par>
                        <p:par>
                          <p:cTn id="53" fill="hold">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wipe(left)">
                                      <p:cBhvr>
                                        <p:cTn id="56" dur="500"/>
                                        <p:tgtEl>
                                          <p:spTgt spid="10"/>
                                        </p:tgtEl>
                                      </p:cBhvr>
                                    </p:animEffect>
                                  </p:childTnLst>
                                </p:cTn>
                              </p:par>
                            </p:childTnLst>
                          </p:cTn>
                        </p:par>
                        <p:par>
                          <p:cTn id="57" fill="hold">
                            <p:stCondLst>
                              <p:cond delay="5000"/>
                            </p:stCondLst>
                            <p:childTnLst>
                              <p:par>
                                <p:cTn id="58" presetID="23" presetClass="entr" presetSubtype="16" fill="hold" nodeType="afterEffect">
                                  <p:stCondLst>
                                    <p:cond delay="0"/>
                                  </p:stCondLst>
                                  <p:childTnLst>
                                    <p:set>
                                      <p:cBhvr>
                                        <p:cTn id="59" dur="1" fill="hold">
                                          <p:stCondLst>
                                            <p:cond delay="0"/>
                                          </p:stCondLst>
                                        </p:cTn>
                                        <p:tgtEl>
                                          <p:spTgt spid="68"/>
                                        </p:tgtEl>
                                        <p:attrNameLst>
                                          <p:attrName>style.visibility</p:attrName>
                                        </p:attrNameLst>
                                      </p:cBhvr>
                                      <p:to>
                                        <p:strVal val="visible"/>
                                      </p:to>
                                    </p:set>
                                    <p:anim calcmode="lin" valueType="num">
                                      <p:cBhvr>
                                        <p:cTn id="60" dur="500" fill="hold"/>
                                        <p:tgtEl>
                                          <p:spTgt spid="68"/>
                                        </p:tgtEl>
                                        <p:attrNameLst>
                                          <p:attrName>ppt_w</p:attrName>
                                        </p:attrNameLst>
                                      </p:cBhvr>
                                      <p:tavLst>
                                        <p:tav tm="0">
                                          <p:val>
                                            <p:fltVal val="0"/>
                                          </p:val>
                                        </p:tav>
                                        <p:tav tm="100000">
                                          <p:val>
                                            <p:strVal val="#ppt_w"/>
                                          </p:val>
                                        </p:tav>
                                      </p:tavLst>
                                    </p:anim>
                                    <p:anim calcmode="lin" valueType="num">
                                      <p:cBhvr>
                                        <p:cTn id="61" dur="500" fill="hold"/>
                                        <p:tgtEl>
                                          <p:spTgt spid="68"/>
                                        </p:tgtEl>
                                        <p:attrNameLst>
                                          <p:attrName>ppt_h</p:attrName>
                                        </p:attrNameLst>
                                      </p:cBhvr>
                                      <p:tavLst>
                                        <p:tav tm="0">
                                          <p:val>
                                            <p:fltVal val="0"/>
                                          </p:val>
                                        </p:tav>
                                        <p:tav tm="100000">
                                          <p:val>
                                            <p:strVal val="#ppt_h"/>
                                          </p:val>
                                        </p:tav>
                                      </p:tavLst>
                                    </p:anim>
                                  </p:childTnLst>
                                </p:cTn>
                              </p:par>
                            </p:childTnLst>
                          </p:cTn>
                        </p:par>
                        <p:par>
                          <p:cTn id="62" fill="hold">
                            <p:stCondLst>
                              <p:cond delay="5500"/>
                            </p:stCondLst>
                            <p:childTnLst>
                              <p:par>
                                <p:cTn id="63" presetID="22" presetClass="entr" presetSubtype="2" fill="hold" grpId="0" nodeType="after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wipe(right)">
                                      <p:cBhvr>
                                        <p:cTn id="65" dur="500"/>
                                        <p:tgtEl>
                                          <p:spTgt spid="8"/>
                                        </p:tgtEl>
                                      </p:cBhvr>
                                    </p:animEffect>
                                  </p:childTnLst>
                                </p:cTn>
                              </p:par>
                            </p:childTnLst>
                          </p:cTn>
                        </p:par>
                        <p:par>
                          <p:cTn id="66" fill="hold">
                            <p:stCondLst>
                              <p:cond delay="6000"/>
                            </p:stCondLst>
                            <p:childTnLst>
                              <p:par>
                                <p:cTn id="67" presetID="23" presetClass="entr" presetSubtype="16" fill="hold" nodeType="afterEffect">
                                  <p:stCondLst>
                                    <p:cond delay="0"/>
                                  </p:stCondLst>
                                  <p:childTnLst>
                                    <p:set>
                                      <p:cBhvr>
                                        <p:cTn id="68" dur="1" fill="hold">
                                          <p:stCondLst>
                                            <p:cond delay="0"/>
                                          </p:stCondLst>
                                        </p:cTn>
                                        <p:tgtEl>
                                          <p:spTgt spid="53"/>
                                        </p:tgtEl>
                                        <p:attrNameLst>
                                          <p:attrName>style.visibility</p:attrName>
                                        </p:attrNameLst>
                                      </p:cBhvr>
                                      <p:to>
                                        <p:strVal val="visible"/>
                                      </p:to>
                                    </p:set>
                                    <p:anim calcmode="lin" valueType="num">
                                      <p:cBhvr>
                                        <p:cTn id="69" dur="500" fill="hold"/>
                                        <p:tgtEl>
                                          <p:spTgt spid="53"/>
                                        </p:tgtEl>
                                        <p:attrNameLst>
                                          <p:attrName>ppt_w</p:attrName>
                                        </p:attrNameLst>
                                      </p:cBhvr>
                                      <p:tavLst>
                                        <p:tav tm="0">
                                          <p:val>
                                            <p:fltVal val="0"/>
                                          </p:val>
                                        </p:tav>
                                        <p:tav tm="100000">
                                          <p:val>
                                            <p:strVal val="#ppt_w"/>
                                          </p:val>
                                        </p:tav>
                                      </p:tavLst>
                                    </p:anim>
                                    <p:anim calcmode="lin" valueType="num">
                                      <p:cBhvr>
                                        <p:cTn id="70" dur="500" fill="hold"/>
                                        <p:tgtEl>
                                          <p:spTgt spid="53"/>
                                        </p:tgtEl>
                                        <p:attrNameLst>
                                          <p:attrName>ppt_h</p:attrName>
                                        </p:attrNameLst>
                                      </p:cBhvr>
                                      <p:tavLst>
                                        <p:tav tm="0">
                                          <p:val>
                                            <p:fltVal val="0"/>
                                          </p:val>
                                        </p:tav>
                                        <p:tav tm="100000">
                                          <p:val>
                                            <p:strVal val="#ppt_h"/>
                                          </p:val>
                                        </p:tav>
                                      </p:tavLst>
                                    </p:anim>
                                  </p:childTnLst>
                                </p:cTn>
                              </p:par>
                            </p:childTnLst>
                          </p:cTn>
                        </p:par>
                        <p:par>
                          <p:cTn id="71" fill="hold">
                            <p:stCondLst>
                              <p:cond delay="6500"/>
                            </p:stCondLst>
                            <p:childTnLst>
                              <p:par>
                                <p:cTn id="72" presetID="12" presetClass="entr" presetSubtype="2" fill="hold" grpId="0" nodeType="afterEffect">
                                  <p:stCondLst>
                                    <p:cond delay="0"/>
                                  </p:stCondLst>
                                  <p:childTnLst>
                                    <p:set>
                                      <p:cBhvr>
                                        <p:cTn id="73" dur="1" fill="hold">
                                          <p:stCondLst>
                                            <p:cond delay="0"/>
                                          </p:stCondLst>
                                        </p:cTn>
                                        <p:tgtEl>
                                          <p:spTgt spid="27"/>
                                        </p:tgtEl>
                                        <p:attrNameLst>
                                          <p:attrName>style.visibility</p:attrName>
                                        </p:attrNameLst>
                                      </p:cBhvr>
                                      <p:to>
                                        <p:strVal val="visible"/>
                                      </p:to>
                                    </p:set>
                                    <p:anim calcmode="lin" valueType="num">
                                      <p:cBhvr additive="base">
                                        <p:cTn id="74" dur="500"/>
                                        <p:tgtEl>
                                          <p:spTgt spid="27"/>
                                        </p:tgtEl>
                                        <p:attrNameLst>
                                          <p:attrName>ppt_x</p:attrName>
                                        </p:attrNameLst>
                                      </p:cBhvr>
                                      <p:tavLst>
                                        <p:tav tm="0">
                                          <p:val>
                                            <p:strVal val="#ppt_x+#ppt_w*1.125000"/>
                                          </p:val>
                                        </p:tav>
                                        <p:tav tm="100000">
                                          <p:val>
                                            <p:strVal val="#ppt_x"/>
                                          </p:val>
                                        </p:tav>
                                      </p:tavLst>
                                    </p:anim>
                                    <p:animEffect transition="in" filter="wipe(left)">
                                      <p:cBhvr>
                                        <p:cTn id="75" dur="500"/>
                                        <p:tgtEl>
                                          <p:spTgt spid="27"/>
                                        </p:tgtEl>
                                      </p:cBhvr>
                                    </p:animEffect>
                                  </p:childTnLst>
                                </p:cTn>
                              </p:par>
                              <p:par>
                                <p:cTn id="76" presetID="12" presetClass="entr" presetSubtype="2" fill="hold" grpId="0" nodeType="withEffect">
                                  <p:stCondLst>
                                    <p:cond delay="0"/>
                                  </p:stCondLst>
                                  <p:childTnLst>
                                    <p:set>
                                      <p:cBhvr>
                                        <p:cTn id="77" dur="1" fill="hold">
                                          <p:stCondLst>
                                            <p:cond delay="0"/>
                                          </p:stCondLst>
                                        </p:cTn>
                                        <p:tgtEl>
                                          <p:spTgt spid="28"/>
                                        </p:tgtEl>
                                        <p:attrNameLst>
                                          <p:attrName>style.visibility</p:attrName>
                                        </p:attrNameLst>
                                      </p:cBhvr>
                                      <p:to>
                                        <p:strVal val="visible"/>
                                      </p:to>
                                    </p:set>
                                    <p:anim calcmode="lin" valueType="num">
                                      <p:cBhvr additive="base">
                                        <p:cTn id="78" dur="500"/>
                                        <p:tgtEl>
                                          <p:spTgt spid="28"/>
                                        </p:tgtEl>
                                        <p:attrNameLst>
                                          <p:attrName>ppt_x</p:attrName>
                                        </p:attrNameLst>
                                      </p:cBhvr>
                                      <p:tavLst>
                                        <p:tav tm="0">
                                          <p:val>
                                            <p:strVal val="#ppt_x+#ppt_w*1.125000"/>
                                          </p:val>
                                        </p:tav>
                                        <p:tav tm="100000">
                                          <p:val>
                                            <p:strVal val="#ppt_x"/>
                                          </p:val>
                                        </p:tav>
                                      </p:tavLst>
                                    </p:anim>
                                    <p:animEffect transition="in" filter="wipe(left)">
                                      <p:cBhvr>
                                        <p:cTn id="79" dur="500"/>
                                        <p:tgtEl>
                                          <p:spTgt spid="28"/>
                                        </p:tgtEl>
                                      </p:cBhvr>
                                    </p:animEffect>
                                  </p:childTnLst>
                                </p:cTn>
                              </p:par>
                            </p:childTnLst>
                          </p:cTn>
                        </p:par>
                        <p:par>
                          <p:cTn id="80" fill="hold">
                            <p:stCondLst>
                              <p:cond delay="7000"/>
                            </p:stCondLst>
                            <p:childTnLst>
                              <p:par>
                                <p:cTn id="81" presetID="12" presetClass="entr" presetSubtype="8" fill="hold" grpId="0" nodeType="afterEffect">
                                  <p:stCondLst>
                                    <p:cond delay="0"/>
                                  </p:stCondLst>
                                  <p:childTnLst>
                                    <p:set>
                                      <p:cBhvr>
                                        <p:cTn id="82" dur="1" fill="hold">
                                          <p:stCondLst>
                                            <p:cond delay="0"/>
                                          </p:stCondLst>
                                        </p:cTn>
                                        <p:tgtEl>
                                          <p:spTgt spid="29"/>
                                        </p:tgtEl>
                                        <p:attrNameLst>
                                          <p:attrName>style.visibility</p:attrName>
                                        </p:attrNameLst>
                                      </p:cBhvr>
                                      <p:to>
                                        <p:strVal val="visible"/>
                                      </p:to>
                                    </p:set>
                                    <p:anim calcmode="lin" valueType="num">
                                      <p:cBhvr additive="base">
                                        <p:cTn id="83" dur="500"/>
                                        <p:tgtEl>
                                          <p:spTgt spid="29"/>
                                        </p:tgtEl>
                                        <p:attrNameLst>
                                          <p:attrName>ppt_x</p:attrName>
                                        </p:attrNameLst>
                                      </p:cBhvr>
                                      <p:tavLst>
                                        <p:tav tm="0">
                                          <p:val>
                                            <p:strVal val="#ppt_x-#ppt_w*1.125000"/>
                                          </p:val>
                                        </p:tav>
                                        <p:tav tm="100000">
                                          <p:val>
                                            <p:strVal val="#ppt_x"/>
                                          </p:val>
                                        </p:tav>
                                      </p:tavLst>
                                    </p:anim>
                                    <p:animEffect transition="in" filter="wipe(right)">
                                      <p:cBhvr>
                                        <p:cTn id="84" dur="500"/>
                                        <p:tgtEl>
                                          <p:spTgt spid="29"/>
                                        </p:tgtEl>
                                      </p:cBhvr>
                                    </p:animEffect>
                                  </p:childTnLst>
                                </p:cTn>
                              </p:par>
                              <p:par>
                                <p:cTn id="85" presetID="12" presetClass="entr" presetSubtype="8" fill="hold" grpId="0" nodeType="withEffect">
                                  <p:stCondLst>
                                    <p:cond delay="0"/>
                                  </p:stCondLst>
                                  <p:childTnLst>
                                    <p:set>
                                      <p:cBhvr>
                                        <p:cTn id="86" dur="1" fill="hold">
                                          <p:stCondLst>
                                            <p:cond delay="0"/>
                                          </p:stCondLst>
                                        </p:cTn>
                                        <p:tgtEl>
                                          <p:spTgt spid="30"/>
                                        </p:tgtEl>
                                        <p:attrNameLst>
                                          <p:attrName>style.visibility</p:attrName>
                                        </p:attrNameLst>
                                      </p:cBhvr>
                                      <p:to>
                                        <p:strVal val="visible"/>
                                      </p:to>
                                    </p:set>
                                    <p:anim calcmode="lin" valueType="num">
                                      <p:cBhvr additive="base">
                                        <p:cTn id="87" dur="500"/>
                                        <p:tgtEl>
                                          <p:spTgt spid="30"/>
                                        </p:tgtEl>
                                        <p:attrNameLst>
                                          <p:attrName>ppt_x</p:attrName>
                                        </p:attrNameLst>
                                      </p:cBhvr>
                                      <p:tavLst>
                                        <p:tav tm="0">
                                          <p:val>
                                            <p:strVal val="#ppt_x-#ppt_w*1.125000"/>
                                          </p:val>
                                        </p:tav>
                                        <p:tav tm="100000">
                                          <p:val>
                                            <p:strVal val="#ppt_x"/>
                                          </p:val>
                                        </p:tav>
                                      </p:tavLst>
                                    </p:anim>
                                    <p:animEffect transition="in" filter="wipe(right)">
                                      <p:cBhvr>
                                        <p:cTn id="88" dur="500"/>
                                        <p:tgtEl>
                                          <p:spTgt spid="30"/>
                                        </p:tgtEl>
                                      </p:cBhvr>
                                    </p:animEffect>
                                  </p:childTnLst>
                                </p:cTn>
                              </p:par>
                            </p:childTnLst>
                          </p:cTn>
                        </p:par>
                        <p:par>
                          <p:cTn id="89" fill="hold">
                            <p:stCondLst>
                              <p:cond delay="7500"/>
                            </p:stCondLst>
                            <p:childTnLst>
                              <p:par>
                                <p:cTn id="90" presetID="12" presetClass="entr" presetSubtype="2" fill="hold" grpId="0" nodeType="afterEffect">
                                  <p:stCondLst>
                                    <p:cond delay="0"/>
                                  </p:stCondLst>
                                  <p:childTnLst>
                                    <p:set>
                                      <p:cBhvr>
                                        <p:cTn id="91" dur="1" fill="hold">
                                          <p:stCondLst>
                                            <p:cond delay="0"/>
                                          </p:stCondLst>
                                        </p:cTn>
                                        <p:tgtEl>
                                          <p:spTgt spid="31"/>
                                        </p:tgtEl>
                                        <p:attrNameLst>
                                          <p:attrName>style.visibility</p:attrName>
                                        </p:attrNameLst>
                                      </p:cBhvr>
                                      <p:to>
                                        <p:strVal val="visible"/>
                                      </p:to>
                                    </p:set>
                                    <p:anim calcmode="lin" valueType="num">
                                      <p:cBhvr additive="base">
                                        <p:cTn id="92" dur="500"/>
                                        <p:tgtEl>
                                          <p:spTgt spid="31"/>
                                        </p:tgtEl>
                                        <p:attrNameLst>
                                          <p:attrName>ppt_x</p:attrName>
                                        </p:attrNameLst>
                                      </p:cBhvr>
                                      <p:tavLst>
                                        <p:tav tm="0">
                                          <p:val>
                                            <p:strVal val="#ppt_x+#ppt_w*1.125000"/>
                                          </p:val>
                                        </p:tav>
                                        <p:tav tm="100000">
                                          <p:val>
                                            <p:strVal val="#ppt_x"/>
                                          </p:val>
                                        </p:tav>
                                      </p:tavLst>
                                    </p:anim>
                                    <p:animEffect transition="in" filter="wipe(left)">
                                      <p:cBhvr>
                                        <p:cTn id="93" dur="500"/>
                                        <p:tgtEl>
                                          <p:spTgt spid="31"/>
                                        </p:tgtEl>
                                      </p:cBhvr>
                                    </p:animEffect>
                                  </p:childTnLst>
                                </p:cTn>
                              </p:par>
                              <p:par>
                                <p:cTn id="94" presetID="12" presetClass="entr" presetSubtype="2" fill="hold" grpId="0" nodeType="withEffect">
                                  <p:stCondLst>
                                    <p:cond delay="0"/>
                                  </p:stCondLst>
                                  <p:childTnLst>
                                    <p:set>
                                      <p:cBhvr>
                                        <p:cTn id="95" dur="1" fill="hold">
                                          <p:stCondLst>
                                            <p:cond delay="0"/>
                                          </p:stCondLst>
                                        </p:cTn>
                                        <p:tgtEl>
                                          <p:spTgt spid="32"/>
                                        </p:tgtEl>
                                        <p:attrNameLst>
                                          <p:attrName>style.visibility</p:attrName>
                                        </p:attrNameLst>
                                      </p:cBhvr>
                                      <p:to>
                                        <p:strVal val="visible"/>
                                      </p:to>
                                    </p:set>
                                    <p:anim calcmode="lin" valueType="num">
                                      <p:cBhvr additive="base">
                                        <p:cTn id="96" dur="500"/>
                                        <p:tgtEl>
                                          <p:spTgt spid="32"/>
                                        </p:tgtEl>
                                        <p:attrNameLst>
                                          <p:attrName>ppt_x</p:attrName>
                                        </p:attrNameLst>
                                      </p:cBhvr>
                                      <p:tavLst>
                                        <p:tav tm="0">
                                          <p:val>
                                            <p:strVal val="#ppt_x+#ppt_w*1.125000"/>
                                          </p:val>
                                        </p:tav>
                                        <p:tav tm="100000">
                                          <p:val>
                                            <p:strVal val="#ppt_x"/>
                                          </p:val>
                                        </p:tav>
                                      </p:tavLst>
                                    </p:anim>
                                    <p:animEffect transition="in" filter="wipe(left)">
                                      <p:cBhvr>
                                        <p:cTn id="97" dur="500"/>
                                        <p:tgtEl>
                                          <p:spTgt spid="32"/>
                                        </p:tgtEl>
                                      </p:cBhvr>
                                    </p:animEffect>
                                  </p:childTnLst>
                                </p:cTn>
                              </p:par>
                            </p:childTnLst>
                          </p:cTn>
                        </p:par>
                        <p:par>
                          <p:cTn id="98" fill="hold">
                            <p:stCondLst>
                              <p:cond delay="8000"/>
                            </p:stCondLst>
                            <p:childTnLst>
                              <p:par>
                                <p:cTn id="99" presetID="12" presetClass="entr" presetSubtype="8" fill="hold" grpId="0" nodeType="afterEffect">
                                  <p:stCondLst>
                                    <p:cond delay="0"/>
                                  </p:stCondLst>
                                  <p:childTnLst>
                                    <p:set>
                                      <p:cBhvr>
                                        <p:cTn id="100" dur="1" fill="hold">
                                          <p:stCondLst>
                                            <p:cond delay="0"/>
                                          </p:stCondLst>
                                        </p:cTn>
                                        <p:tgtEl>
                                          <p:spTgt spid="33"/>
                                        </p:tgtEl>
                                        <p:attrNameLst>
                                          <p:attrName>style.visibility</p:attrName>
                                        </p:attrNameLst>
                                      </p:cBhvr>
                                      <p:to>
                                        <p:strVal val="visible"/>
                                      </p:to>
                                    </p:set>
                                    <p:anim calcmode="lin" valueType="num">
                                      <p:cBhvr additive="base">
                                        <p:cTn id="101" dur="500"/>
                                        <p:tgtEl>
                                          <p:spTgt spid="33"/>
                                        </p:tgtEl>
                                        <p:attrNameLst>
                                          <p:attrName>ppt_x</p:attrName>
                                        </p:attrNameLst>
                                      </p:cBhvr>
                                      <p:tavLst>
                                        <p:tav tm="0">
                                          <p:val>
                                            <p:strVal val="#ppt_x-#ppt_w*1.125000"/>
                                          </p:val>
                                        </p:tav>
                                        <p:tav tm="100000">
                                          <p:val>
                                            <p:strVal val="#ppt_x"/>
                                          </p:val>
                                        </p:tav>
                                      </p:tavLst>
                                    </p:anim>
                                    <p:animEffect transition="in" filter="wipe(right)">
                                      <p:cBhvr>
                                        <p:cTn id="102" dur="500"/>
                                        <p:tgtEl>
                                          <p:spTgt spid="33"/>
                                        </p:tgtEl>
                                      </p:cBhvr>
                                    </p:animEffect>
                                  </p:childTnLst>
                                </p:cTn>
                              </p:par>
                              <p:par>
                                <p:cTn id="103" presetID="12" presetClass="entr" presetSubtype="8" fill="hold" grpId="0" nodeType="withEffect">
                                  <p:stCondLst>
                                    <p:cond delay="0"/>
                                  </p:stCondLst>
                                  <p:childTnLst>
                                    <p:set>
                                      <p:cBhvr>
                                        <p:cTn id="104" dur="1" fill="hold">
                                          <p:stCondLst>
                                            <p:cond delay="0"/>
                                          </p:stCondLst>
                                        </p:cTn>
                                        <p:tgtEl>
                                          <p:spTgt spid="34"/>
                                        </p:tgtEl>
                                        <p:attrNameLst>
                                          <p:attrName>style.visibility</p:attrName>
                                        </p:attrNameLst>
                                      </p:cBhvr>
                                      <p:to>
                                        <p:strVal val="visible"/>
                                      </p:to>
                                    </p:set>
                                    <p:anim calcmode="lin" valueType="num">
                                      <p:cBhvr additive="base">
                                        <p:cTn id="105" dur="500"/>
                                        <p:tgtEl>
                                          <p:spTgt spid="34"/>
                                        </p:tgtEl>
                                        <p:attrNameLst>
                                          <p:attrName>ppt_x</p:attrName>
                                        </p:attrNameLst>
                                      </p:cBhvr>
                                      <p:tavLst>
                                        <p:tav tm="0">
                                          <p:val>
                                            <p:strVal val="#ppt_x-#ppt_w*1.125000"/>
                                          </p:val>
                                        </p:tav>
                                        <p:tav tm="100000">
                                          <p:val>
                                            <p:strVal val="#ppt_x"/>
                                          </p:val>
                                        </p:tav>
                                      </p:tavLst>
                                    </p:anim>
                                    <p:animEffect transition="in" filter="wipe(right)">
                                      <p:cBhvr>
                                        <p:cTn id="106" dur="500"/>
                                        <p:tgtEl>
                                          <p:spTgt spid="34"/>
                                        </p:tgtEl>
                                      </p:cBhvr>
                                    </p:animEffect>
                                  </p:childTnLst>
                                </p:cTn>
                              </p:par>
                            </p:childTnLst>
                          </p:cTn>
                        </p:par>
                        <p:par>
                          <p:cTn id="107" fill="hold">
                            <p:stCondLst>
                              <p:cond delay="8500"/>
                            </p:stCondLst>
                            <p:childTnLst>
                              <p:par>
                                <p:cTn id="108" presetID="12" presetClass="entr" presetSubtype="2" fill="hold" grpId="0" nodeType="afterEffect">
                                  <p:stCondLst>
                                    <p:cond delay="0"/>
                                  </p:stCondLst>
                                  <p:childTnLst>
                                    <p:set>
                                      <p:cBhvr>
                                        <p:cTn id="109" dur="1" fill="hold">
                                          <p:stCondLst>
                                            <p:cond delay="0"/>
                                          </p:stCondLst>
                                        </p:cTn>
                                        <p:tgtEl>
                                          <p:spTgt spid="35"/>
                                        </p:tgtEl>
                                        <p:attrNameLst>
                                          <p:attrName>style.visibility</p:attrName>
                                        </p:attrNameLst>
                                      </p:cBhvr>
                                      <p:to>
                                        <p:strVal val="visible"/>
                                      </p:to>
                                    </p:set>
                                    <p:anim calcmode="lin" valueType="num">
                                      <p:cBhvr additive="base">
                                        <p:cTn id="110" dur="500"/>
                                        <p:tgtEl>
                                          <p:spTgt spid="35"/>
                                        </p:tgtEl>
                                        <p:attrNameLst>
                                          <p:attrName>ppt_x</p:attrName>
                                        </p:attrNameLst>
                                      </p:cBhvr>
                                      <p:tavLst>
                                        <p:tav tm="0">
                                          <p:val>
                                            <p:strVal val="#ppt_x+#ppt_w*1.125000"/>
                                          </p:val>
                                        </p:tav>
                                        <p:tav tm="100000">
                                          <p:val>
                                            <p:strVal val="#ppt_x"/>
                                          </p:val>
                                        </p:tav>
                                      </p:tavLst>
                                    </p:anim>
                                    <p:animEffect transition="in" filter="wipe(left)">
                                      <p:cBhvr>
                                        <p:cTn id="111" dur="500"/>
                                        <p:tgtEl>
                                          <p:spTgt spid="35"/>
                                        </p:tgtEl>
                                      </p:cBhvr>
                                    </p:animEffect>
                                  </p:childTnLst>
                                </p:cTn>
                              </p:par>
                              <p:par>
                                <p:cTn id="112" presetID="12" presetClass="entr" presetSubtype="2" fill="hold" grpId="0" nodeType="withEffect">
                                  <p:stCondLst>
                                    <p:cond delay="0"/>
                                  </p:stCondLst>
                                  <p:childTnLst>
                                    <p:set>
                                      <p:cBhvr>
                                        <p:cTn id="113" dur="1" fill="hold">
                                          <p:stCondLst>
                                            <p:cond delay="0"/>
                                          </p:stCondLst>
                                        </p:cTn>
                                        <p:tgtEl>
                                          <p:spTgt spid="36"/>
                                        </p:tgtEl>
                                        <p:attrNameLst>
                                          <p:attrName>style.visibility</p:attrName>
                                        </p:attrNameLst>
                                      </p:cBhvr>
                                      <p:to>
                                        <p:strVal val="visible"/>
                                      </p:to>
                                    </p:set>
                                    <p:anim calcmode="lin" valueType="num">
                                      <p:cBhvr additive="base">
                                        <p:cTn id="114" dur="500"/>
                                        <p:tgtEl>
                                          <p:spTgt spid="36"/>
                                        </p:tgtEl>
                                        <p:attrNameLst>
                                          <p:attrName>ppt_x</p:attrName>
                                        </p:attrNameLst>
                                      </p:cBhvr>
                                      <p:tavLst>
                                        <p:tav tm="0">
                                          <p:val>
                                            <p:strVal val="#ppt_x+#ppt_w*1.125000"/>
                                          </p:val>
                                        </p:tav>
                                        <p:tav tm="100000">
                                          <p:val>
                                            <p:strVal val="#ppt_x"/>
                                          </p:val>
                                        </p:tav>
                                      </p:tavLst>
                                    </p:anim>
                                    <p:animEffect transition="in" filter="wipe(left)">
                                      <p:cBhvr>
                                        <p:cTn id="115" dur="500"/>
                                        <p:tgtEl>
                                          <p:spTgt spid="36"/>
                                        </p:tgtEl>
                                      </p:cBhvr>
                                    </p:animEffect>
                                  </p:childTnLst>
                                </p:cTn>
                              </p:par>
                            </p:childTnLst>
                          </p:cTn>
                        </p:par>
                        <p:par>
                          <p:cTn id="116" fill="hold">
                            <p:stCondLst>
                              <p:cond delay="9000"/>
                            </p:stCondLst>
                            <p:childTnLst>
                              <p:par>
                                <p:cTn id="117" presetID="12" presetClass="entr" presetSubtype="8" fill="hold" grpId="0" nodeType="afterEffect">
                                  <p:stCondLst>
                                    <p:cond delay="0"/>
                                  </p:stCondLst>
                                  <p:childTnLst>
                                    <p:set>
                                      <p:cBhvr>
                                        <p:cTn id="118" dur="1" fill="hold">
                                          <p:stCondLst>
                                            <p:cond delay="0"/>
                                          </p:stCondLst>
                                        </p:cTn>
                                        <p:tgtEl>
                                          <p:spTgt spid="37"/>
                                        </p:tgtEl>
                                        <p:attrNameLst>
                                          <p:attrName>style.visibility</p:attrName>
                                        </p:attrNameLst>
                                      </p:cBhvr>
                                      <p:to>
                                        <p:strVal val="visible"/>
                                      </p:to>
                                    </p:set>
                                    <p:anim calcmode="lin" valueType="num">
                                      <p:cBhvr additive="base">
                                        <p:cTn id="119" dur="500"/>
                                        <p:tgtEl>
                                          <p:spTgt spid="37"/>
                                        </p:tgtEl>
                                        <p:attrNameLst>
                                          <p:attrName>ppt_x</p:attrName>
                                        </p:attrNameLst>
                                      </p:cBhvr>
                                      <p:tavLst>
                                        <p:tav tm="0">
                                          <p:val>
                                            <p:strVal val="#ppt_x-#ppt_w*1.125000"/>
                                          </p:val>
                                        </p:tav>
                                        <p:tav tm="100000">
                                          <p:val>
                                            <p:strVal val="#ppt_x"/>
                                          </p:val>
                                        </p:tav>
                                      </p:tavLst>
                                    </p:anim>
                                    <p:animEffect transition="in" filter="wipe(right)">
                                      <p:cBhvr>
                                        <p:cTn id="120" dur="500"/>
                                        <p:tgtEl>
                                          <p:spTgt spid="37"/>
                                        </p:tgtEl>
                                      </p:cBhvr>
                                    </p:animEffect>
                                  </p:childTnLst>
                                </p:cTn>
                              </p:par>
                              <p:par>
                                <p:cTn id="121" presetID="12" presetClass="entr" presetSubtype="8" fill="hold" grpId="0" nodeType="withEffect">
                                  <p:stCondLst>
                                    <p:cond delay="0"/>
                                  </p:stCondLst>
                                  <p:childTnLst>
                                    <p:set>
                                      <p:cBhvr>
                                        <p:cTn id="122" dur="1" fill="hold">
                                          <p:stCondLst>
                                            <p:cond delay="0"/>
                                          </p:stCondLst>
                                        </p:cTn>
                                        <p:tgtEl>
                                          <p:spTgt spid="38"/>
                                        </p:tgtEl>
                                        <p:attrNameLst>
                                          <p:attrName>style.visibility</p:attrName>
                                        </p:attrNameLst>
                                      </p:cBhvr>
                                      <p:to>
                                        <p:strVal val="visible"/>
                                      </p:to>
                                    </p:set>
                                    <p:anim calcmode="lin" valueType="num">
                                      <p:cBhvr additive="base">
                                        <p:cTn id="123" dur="500"/>
                                        <p:tgtEl>
                                          <p:spTgt spid="38"/>
                                        </p:tgtEl>
                                        <p:attrNameLst>
                                          <p:attrName>ppt_x</p:attrName>
                                        </p:attrNameLst>
                                      </p:cBhvr>
                                      <p:tavLst>
                                        <p:tav tm="0">
                                          <p:val>
                                            <p:strVal val="#ppt_x-#ppt_w*1.125000"/>
                                          </p:val>
                                        </p:tav>
                                        <p:tav tm="100000">
                                          <p:val>
                                            <p:strVal val="#ppt_x"/>
                                          </p:val>
                                        </p:tav>
                                      </p:tavLst>
                                    </p:anim>
                                    <p:animEffect transition="in" filter="wipe(right)">
                                      <p:cBhvr>
                                        <p:cTn id="12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0" grpId="0" animBg="1"/>
      <p:bldP spid="27" grpId="0"/>
      <p:bldP spid="28" grpId="0"/>
      <p:bldP spid="29" grpId="0"/>
      <p:bldP spid="30" grpId="0"/>
      <p:bldP spid="31" grpId="0"/>
      <p:bldP spid="32" grpId="0"/>
      <p:bldP spid="33" grpId="0"/>
      <p:bldP spid="34" grpId="0"/>
      <p:bldP spid="35" grpId="0"/>
      <p:bldP spid="36" grpId="0"/>
      <p:bldP spid="37" grpId="0"/>
      <p:bldP spid="38" grpId="0"/>
      <p:bldP spid="46" grpId="0"/>
      <p:bldP spid="47" grpId="0"/>
      <p:bldP spid="4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4607411" y="1135906"/>
            <a:ext cx="0" cy="3326703"/>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4232470" y="2310035"/>
            <a:ext cx="749883" cy="750139"/>
            <a:chOff x="4157954" y="1779662"/>
            <a:chExt cx="828092" cy="828092"/>
          </a:xfrm>
        </p:grpSpPr>
        <p:sp>
          <p:nvSpPr>
            <p:cNvPr id="4" name="椭圆 3"/>
            <p:cNvSpPr/>
            <p:nvPr/>
          </p:nvSpPr>
          <p:spPr>
            <a:xfrm>
              <a:off x="4157954" y="1779662"/>
              <a:ext cx="828092" cy="828092"/>
            </a:xfrm>
            <a:prstGeom prst="ellipse">
              <a:avLst/>
            </a:prstGeom>
            <a:solidFill>
              <a:srgbClr val="36B2E6"/>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4233168" y="1948231"/>
              <a:ext cx="641446" cy="526629"/>
            </a:xfrm>
            <a:prstGeom prst="rect">
              <a:avLst/>
            </a:prstGeom>
            <a:noFill/>
          </p:spPr>
          <p:txBody>
            <a:bodyPr wrap="none" rtlCol="0">
              <a:spAutoFit/>
            </a:bodyPr>
            <a:lstStyle/>
            <a:p>
              <a:r>
                <a:rPr lang="en-US" altLang="zh-CN" sz="2500" dirty="0">
                  <a:solidFill>
                    <a:schemeClr val="bg1"/>
                  </a:solidFill>
                  <a:latin typeface="微软雅黑" pitchFamily="34" charset="-122"/>
                  <a:ea typeface="微软雅黑" pitchFamily="34" charset="-122"/>
                </a:rPr>
                <a:t>VS</a:t>
              </a:r>
              <a:endParaRPr lang="zh-CN" altLang="en-US" sz="2500" dirty="0">
                <a:solidFill>
                  <a:schemeClr val="bg1"/>
                </a:solidFill>
                <a:latin typeface="微软雅黑" pitchFamily="34" charset="-122"/>
                <a:ea typeface="微软雅黑" pitchFamily="34" charset="-122"/>
              </a:endParaRPr>
            </a:p>
          </p:txBody>
        </p:sp>
      </p:grpSp>
      <p:sp>
        <p:nvSpPr>
          <p:cNvPr id="6" name="TextBox 5"/>
          <p:cNvSpPr txBox="1"/>
          <p:nvPr/>
        </p:nvSpPr>
        <p:spPr>
          <a:xfrm>
            <a:off x="2348694" y="1306740"/>
            <a:ext cx="1430400" cy="360614"/>
          </a:xfrm>
          <a:prstGeom prst="rect">
            <a:avLst/>
          </a:prstGeom>
          <a:noFill/>
        </p:spPr>
        <p:txBody>
          <a:bodyPr wrap="none" lIns="82808" tIns="41403" rIns="82808" bIns="41403" rtlCol="0">
            <a:spAutoFit/>
          </a:bodyPr>
          <a:lstStyle/>
          <a:p>
            <a:pPr algn="r"/>
            <a:r>
              <a:rPr lang="en-US" altLang="zh-CN" b="1" dirty="0" smtClean="0">
                <a:solidFill>
                  <a:srgbClr val="0075C2"/>
                </a:solidFill>
                <a:latin typeface="微软雅黑" pitchFamily="34" charset="-122"/>
                <a:ea typeface="微软雅黑" pitchFamily="34" charset="-122"/>
              </a:rPr>
              <a:t>2013</a:t>
            </a:r>
            <a:r>
              <a:rPr lang="zh-CN" altLang="en-US" b="1" dirty="0" smtClean="0">
                <a:solidFill>
                  <a:srgbClr val="0075C2"/>
                </a:solidFill>
                <a:latin typeface="微软雅黑" pitchFamily="34" charset="-122"/>
                <a:ea typeface="微软雅黑" pitchFamily="34" charset="-122"/>
              </a:rPr>
              <a:t>年情况</a:t>
            </a:r>
            <a:endParaRPr lang="zh-CN" altLang="en-US" b="1" dirty="0">
              <a:solidFill>
                <a:srgbClr val="0075C2"/>
              </a:solidFill>
              <a:latin typeface="微软雅黑" pitchFamily="34" charset="-122"/>
              <a:ea typeface="微软雅黑" pitchFamily="34" charset="-122"/>
            </a:endParaRPr>
          </a:p>
        </p:txBody>
      </p:sp>
      <p:sp>
        <p:nvSpPr>
          <p:cNvPr id="7" name="TextBox 6"/>
          <p:cNvSpPr txBox="1"/>
          <p:nvPr/>
        </p:nvSpPr>
        <p:spPr>
          <a:xfrm>
            <a:off x="1510446" y="1640805"/>
            <a:ext cx="2326151" cy="637612"/>
          </a:xfrm>
          <a:prstGeom prst="rect">
            <a:avLst/>
          </a:prstGeom>
          <a:noFill/>
        </p:spPr>
        <p:txBody>
          <a:bodyPr wrap="square" lIns="82808" tIns="41403" rIns="82808" bIns="41403" rtlCol="0">
            <a:spAutoFit/>
          </a:bodyPr>
          <a:lstStyle/>
          <a:p>
            <a:r>
              <a:rPr lang="zh-CN" altLang="en-US" sz="1200" dirty="0">
                <a:latin typeface="微软雅黑" pitchFamily="34" charset="-122"/>
                <a:ea typeface="微软雅黑" pitchFamily="34" charset="-122"/>
              </a:rPr>
              <a:t>点击添加文字点击添加文字点击添加文字点击添加文字点击添加文字点击添加文字点击添加文字</a:t>
            </a:r>
            <a:endParaRPr lang="zh-CN" altLang="en-US" sz="1200" dirty="0">
              <a:latin typeface="微软雅黑" pitchFamily="34" charset="-122"/>
              <a:ea typeface="微软雅黑" pitchFamily="34" charset="-122"/>
            </a:endParaRPr>
          </a:p>
        </p:txBody>
      </p:sp>
      <p:grpSp>
        <p:nvGrpSpPr>
          <p:cNvPr id="8" name="组合 7"/>
          <p:cNvGrpSpPr/>
          <p:nvPr/>
        </p:nvGrpSpPr>
        <p:grpSpPr>
          <a:xfrm>
            <a:off x="2227725" y="2700705"/>
            <a:ext cx="1447484" cy="293500"/>
            <a:chOff x="1884751" y="2471451"/>
            <a:chExt cx="1598449" cy="324000"/>
          </a:xfrm>
        </p:grpSpPr>
        <p:sp>
          <p:nvSpPr>
            <p:cNvPr id="9" name="矩形 8"/>
            <p:cNvSpPr/>
            <p:nvPr/>
          </p:nvSpPr>
          <p:spPr>
            <a:xfrm>
              <a:off x="1884751" y="2471451"/>
              <a:ext cx="1598449" cy="324000"/>
            </a:xfrm>
            <a:prstGeom prst="rect">
              <a:avLst/>
            </a:prstGeom>
            <a:solidFill>
              <a:srgbClr val="0075C2"/>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TextBox 9"/>
            <p:cNvSpPr txBox="1"/>
            <p:nvPr/>
          </p:nvSpPr>
          <p:spPr>
            <a:xfrm>
              <a:off x="1979902" y="2482399"/>
              <a:ext cx="1454243" cy="307777"/>
            </a:xfrm>
            <a:prstGeom prst="rect">
              <a:avLst/>
            </a:prstGeom>
            <a:noFill/>
          </p:spPr>
          <p:txBody>
            <a:bodyPr wrap="none" rtlCol="0">
              <a:spAutoFit/>
            </a:bodyPr>
            <a:lstStyle/>
            <a:p>
              <a:pPr algn="r"/>
              <a:r>
                <a:rPr lang="zh-CN" altLang="en-US" sz="1200" dirty="0">
                  <a:solidFill>
                    <a:schemeClr val="bg1"/>
                  </a:solidFill>
                  <a:latin typeface="微软雅黑" pitchFamily="34" charset="-122"/>
                  <a:ea typeface="微软雅黑" pitchFamily="34" charset="-122"/>
                </a:rPr>
                <a:t>计划完成：</a:t>
              </a:r>
              <a:r>
                <a:rPr lang="en-US" altLang="zh-CN" sz="1200" dirty="0">
                  <a:solidFill>
                    <a:schemeClr val="bg1"/>
                  </a:solidFill>
                  <a:latin typeface="微软雅黑" pitchFamily="34" charset="-122"/>
                  <a:ea typeface="微软雅黑" pitchFamily="34" charset="-122"/>
                </a:rPr>
                <a:t>56%</a:t>
              </a:r>
              <a:endParaRPr lang="zh-CN" altLang="en-US" sz="1200" dirty="0">
                <a:solidFill>
                  <a:schemeClr val="bg1"/>
                </a:solidFill>
                <a:latin typeface="微软雅黑" pitchFamily="34" charset="-122"/>
                <a:ea typeface="微软雅黑" pitchFamily="34" charset="-122"/>
              </a:endParaRPr>
            </a:p>
          </p:txBody>
        </p:sp>
      </p:grpSp>
      <p:grpSp>
        <p:nvGrpSpPr>
          <p:cNvPr id="11" name="组合 10"/>
          <p:cNvGrpSpPr/>
          <p:nvPr/>
        </p:nvGrpSpPr>
        <p:grpSpPr>
          <a:xfrm>
            <a:off x="1706068" y="3067998"/>
            <a:ext cx="1969142" cy="293500"/>
            <a:chOff x="1308687" y="2471451"/>
            <a:chExt cx="2174513" cy="324000"/>
          </a:xfrm>
        </p:grpSpPr>
        <p:sp>
          <p:nvSpPr>
            <p:cNvPr id="12" name="矩形 11"/>
            <p:cNvSpPr/>
            <p:nvPr/>
          </p:nvSpPr>
          <p:spPr>
            <a:xfrm>
              <a:off x="1308687" y="2471451"/>
              <a:ext cx="2174513" cy="324000"/>
            </a:xfrm>
            <a:prstGeom prst="rect">
              <a:avLst/>
            </a:prstGeom>
            <a:solidFill>
              <a:schemeClr val="tx1">
                <a:lumMod val="75000"/>
                <a:lumOff val="25000"/>
              </a:schemeClr>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1813188" y="2482396"/>
              <a:ext cx="1620957" cy="307777"/>
            </a:xfrm>
            <a:prstGeom prst="rect">
              <a:avLst/>
            </a:prstGeom>
            <a:noFill/>
          </p:spPr>
          <p:txBody>
            <a:bodyPr wrap="none" rtlCol="0">
              <a:spAutoFit/>
            </a:bodyPr>
            <a:lstStyle/>
            <a:p>
              <a:pPr algn="r"/>
              <a:r>
                <a:rPr lang="zh-CN" altLang="en-US" sz="1200" dirty="0">
                  <a:solidFill>
                    <a:schemeClr val="bg1"/>
                  </a:solidFill>
                  <a:latin typeface="微软雅黑" pitchFamily="34" charset="-122"/>
                  <a:ea typeface="微软雅黑" pitchFamily="34" charset="-122"/>
                </a:rPr>
                <a:t>您的文字您的文字</a:t>
              </a:r>
              <a:endParaRPr lang="zh-CN" altLang="en-US" sz="1200" dirty="0">
                <a:solidFill>
                  <a:schemeClr val="bg1"/>
                </a:solidFill>
                <a:latin typeface="微软雅黑" pitchFamily="34" charset="-122"/>
                <a:ea typeface="微软雅黑" pitchFamily="34" charset="-122"/>
              </a:endParaRPr>
            </a:p>
          </p:txBody>
        </p:sp>
      </p:grpSp>
      <p:grpSp>
        <p:nvGrpSpPr>
          <p:cNvPr id="14" name="组合 13"/>
          <p:cNvGrpSpPr/>
          <p:nvPr/>
        </p:nvGrpSpPr>
        <p:grpSpPr>
          <a:xfrm>
            <a:off x="1947922" y="3435292"/>
            <a:ext cx="1727288" cy="293500"/>
            <a:chOff x="1575765" y="2471451"/>
            <a:chExt cx="1907435" cy="324000"/>
          </a:xfrm>
        </p:grpSpPr>
        <p:sp>
          <p:nvSpPr>
            <p:cNvPr id="15" name="矩形 14"/>
            <p:cNvSpPr/>
            <p:nvPr/>
          </p:nvSpPr>
          <p:spPr>
            <a:xfrm>
              <a:off x="1575765" y="2471451"/>
              <a:ext cx="1907435" cy="324000"/>
            </a:xfrm>
            <a:prstGeom prst="rect">
              <a:avLst/>
            </a:prstGeom>
            <a:solidFill>
              <a:schemeClr val="tx1">
                <a:lumMod val="75000"/>
                <a:lumOff val="25000"/>
              </a:schemeClr>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1813188" y="2482396"/>
              <a:ext cx="1620957" cy="307777"/>
            </a:xfrm>
            <a:prstGeom prst="rect">
              <a:avLst/>
            </a:prstGeom>
            <a:noFill/>
          </p:spPr>
          <p:txBody>
            <a:bodyPr wrap="none" rtlCol="0">
              <a:spAutoFit/>
            </a:bodyPr>
            <a:lstStyle/>
            <a:p>
              <a:pPr algn="r"/>
              <a:r>
                <a:rPr lang="zh-CN" altLang="en-US" sz="1200" dirty="0">
                  <a:solidFill>
                    <a:schemeClr val="bg1"/>
                  </a:solidFill>
                  <a:latin typeface="微软雅黑" pitchFamily="34" charset="-122"/>
                  <a:ea typeface="微软雅黑" pitchFamily="34" charset="-122"/>
                </a:rPr>
                <a:t>您的文字您的文字</a:t>
              </a:r>
              <a:endParaRPr lang="zh-CN" altLang="en-US" sz="1200" dirty="0">
                <a:solidFill>
                  <a:schemeClr val="bg1"/>
                </a:solidFill>
                <a:latin typeface="微软雅黑" pitchFamily="34" charset="-122"/>
                <a:ea typeface="微软雅黑" pitchFamily="34" charset="-122"/>
              </a:endParaRPr>
            </a:p>
          </p:txBody>
        </p:sp>
      </p:grpSp>
      <p:grpSp>
        <p:nvGrpSpPr>
          <p:cNvPr id="17" name="组合 16"/>
          <p:cNvGrpSpPr/>
          <p:nvPr/>
        </p:nvGrpSpPr>
        <p:grpSpPr>
          <a:xfrm>
            <a:off x="2682589" y="3802585"/>
            <a:ext cx="992621" cy="293500"/>
            <a:chOff x="2387054" y="2471451"/>
            <a:chExt cx="1096146" cy="324000"/>
          </a:xfrm>
        </p:grpSpPr>
        <p:sp>
          <p:nvSpPr>
            <p:cNvPr id="18" name="矩形 17"/>
            <p:cNvSpPr/>
            <p:nvPr/>
          </p:nvSpPr>
          <p:spPr>
            <a:xfrm>
              <a:off x="2387054" y="2471451"/>
              <a:ext cx="1096146" cy="324000"/>
            </a:xfrm>
            <a:prstGeom prst="rect">
              <a:avLst/>
            </a:prstGeom>
            <a:solidFill>
              <a:schemeClr val="tx1">
                <a:lumMod val="75000"/>
                <a:lumOff val="25000"/>
              </a:schemeClr>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2531334" y="2482396"/>
              <a:ext cx="902811" cy="307777"/>
            </a:xfrm>
            <a:prstGeom prst="rect">
              <a:avLst/>
            </a:prstGeom>
            <a:noFill/>
          </p:spPr>
          <p:txBody>
            <a:bodyPr wrap="none" rtlCol="0">
              <a:spAutoFit/>
            </a:bodyPr>
            <a:lstStyle/>
            <a:p>
              <a:pPr algn="r"/>
              <a:r>
                <a:rPr lang="zh-CN" altLang="en-US" sz="1200" dirty="0">
                  <a:solidFill>
                    <a:schemeClr val="bg1"/>
                  </a:solidFill>
                  <a:latin typeface="微软雅黑" pitchFamily="34" charset="-122"/>
                  <a:ea typeface="微软雅黑" pitchFamily="34" charset="-122"/>
                </a:rPr>
                <a:t>您的文字</a:t>
              </a:r>
              <a:endParaRPr lang="zh-CN" altLang="en-US" sz="1200" dirty="0">
                <a:solidFill>
                  <a:schemeClr val="bg1"/>
                </a:solidFill>
                <a:latin typeface="微软雅黑" pitchFamily="34" charset="-122"/>
                <a:ea typeface="微软雅黑" pitchFamily="34" charset="-122"/>
              </a:endParaRPr>
            </a:p>
          </p:txBody>
        </p:sp>
      </p:grpSp>
      <p:sp>
        <p:nvSpPr>
          <p:cNvPr id="20" name="TextBox 19"/>
          <p:cNvSpPr txBox="1"/>
          <p:nvPr/>
        </p:nvSpPr>
        <p:spPr>
          <a:xfrm>
            <a:off x="5258918" y="1306740"/>
            <a:ext cx="1430400" cy="360614"/>
          </a:xfrm>
          <a:prstGeom prst="rect">
            <a:avLst/>
          </a:prstGeom>
          <a:noFill/>
        </p:spPr>
        <p:txBody>
          <a:bodyPr wrap="none" lIns="82808" tIns="41403" rIns="82808" bIns="41403" rtlCol="0">
            <a:spAutoFit/>
          </a:bodyPr>
          <a:lstStyle/>
          <a:p>
            <a:pPr algn="r"/>
            <a:r>
              <a:rPr lang="en-US" altLang="zh-CN" b="1" dirty="0" smtClean="0">
                <a:solidFill>
                  <a:srgbClr val="7BC143"/>
                </a:solidFill>
                <a:latin typeface="微软雅黑" pitchFamily="34" charset="-122"/>
                <a:ea typeface="微软雅黑" pitchFamily="34" charset="-122"/>
              </a:rPr>
              <a:t>2014</a:t>
            </a:r>
            <a:r>
              <a:rPr lang="zh-CN" altLang="en-US" b="1" dirty="0" smtClean="0">
                <a:solidFill>
                  <a:srgbClr val="7BC143"/>
                </a:solidFill>
                <a:latin typeface="微软雅黑" pitchFamily="34" charset="-122"/>
                <a:ea typeface="微软雅黑" pitchFamily="34" charset="-122"/>
              </a:rPr>
              <a:t>年情况</a:t>
            </a:r>
            <a:endParaRPr lang="zh-CN" altLang="en-US" b="1" dirty="0">
              <a:solidFill>
                <a:srgbClr val="7BC143"/>
              </a:solidFill>
              <a:latin typeface="微软雅黑" pitchFamily="34" charset="-122"/>
              <a:ea typeface="微软雅黑" pitchFamily="34" charset="-122"/>
            </a:endParaRPr>
          </a:p>
        </p:txBody>
      </p:sp>
      <p:sp>
        <p:nvSpPr>
          <p:cNvPr id="21" name="TextBox 20"/>
          <p:cNvSpPr txBox="1"/>
          <p:nvPr/>
        </p:nvSpPr>
        <p:spPr>
          <a:xfrm>
            <a:off x="5378226" y="1640805"/>
            <a:ext cx="2326151" cy="637612"/>
          </a:xfrm>
          <a:prstGeom prst="rect">
            <a:avLst/>
          </a:prstGeom>
          <a:noFill/>
        </p:spPr>
        <p:txBody>
          <a:bodyPr wrap="square" lIns="82808" tIns="41403" rIns="82808" bIns="41403" rtlCol="0">
            <a:spAutoFit/>
          </a:bodyPr>
          <a:lstStyle/>
          <a:p>
            <a:r>
              <a:rPr lang="zh-CN" altLang="en-US" sz="1200" dirty="0">
                <a:latin typeface="微软雅黑" pitchFamily="34" charset="-122"/>
                <a:ea typeface="微软雅黑" pitchFamily="34" charset="-122"/>
              </a:rPr>
              <a:t>点击添加文字点击添加文字点击添加文字点击添加文字点击添加文字点击添加文字点击添加文字</a:t>
            </a:r>
            <a:endParaRPr lang="zh-CN" altLang="en-US" sz="1200" dirty="0">
              <a:latin typeface="微软雅黑" pitchFamily="34" charset="-122"/>
              <a:ea typeface="微软雅黑" pitchFamily="34" charset="-122"/>
            </a:endParaRPr>
          </a:p>
        </p:txBody>
      </p:sp>
      <p:grpSp>
        <p:nvGrpSpPr>
          <p:cNvPr id="22" name="组合 21"/>
          <p:cNvGrpSpPr/>
          <p:nvPr/>
        </p:nvGrpSpPr>
        <p:grpSpPr>
          <a:xfrm>
            <a:off x="5378226" y="2700704"/>
            <a:ext cx="1447484" cy="293500"/>
            <a:chOff x="1884751" y="2471451"/>
            <a:chExt cx="1598449" cy="324000"/>
          </a:xfrm>
        </p:grpSpPr>
        <p:sp>
          <p:nvSpPr>
            <p:cNvPr id="23" name="矩形 22"/>
            <p:cNvSpPr/>
            <p:nvPr/>
          </p:nvSpPr>
          <p:spPr>
            <a:xfrm>
              <a:off x="1884751" y="2471451"/>
              <a:ext cx="1598449" cy="324000"/>
            </a:xfrm>
            <a:prstGeom prst="rect">
              <a:avLst/>
            </a:prstGeom>
            <a:solidFill>
              <a:srgbClr val="7BC143"/>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TextBox 23"/>
            <p:cNvSpPr txBox="1"/>
            <p:nvPr/>
          </p:nvSpPr>
          <p:spPr>
            <a:xfrm>
              <a:off x="1891001" y="2482396"/>
              <a:ext cx="1454244" cy="307777"/>
            </a:xfrm>
            <a:prstGeom prst="rect">
              <a:avLst/>
            </a:prstGeom>
            <a:noFill/>
          </p:spPr>
          <p:txBody>
            <a:bodyPr wrap="none" rtlCol="0">
              <a:spAutoFit/>
            </a:bodyPr>
            <a:lstStyle/>
            <a:p>
              <a:pPr algn="r"/>
              <a:r>
                <a:rPr lang="zh-CN" altLang="en-US" sz="1200" dirty="0">
                  <a:solidFill>
                    <a:schemeClr val="bg1"/>
                  </a:solidFill>
                  <a:latin typeface="微软雅黑" pitchFamily="34" charset="-122"/>
                  <a:ea typeface="微软雅黑" pitchFamily="34" charset="-122"/>
                </a:rPr>
                <a:t>计划完成：</a:t>
              </a:r>
              <a:r>
                <a:rPr lang="en-US" altLang="zh-CN" sz="1200" dirty="0">
                  <a:solidFill>
                    <a:schemeClr val="bg1"/>
                  </a:solidFill>
                  <a:latin typeface="微软雅黑" pitchFamily="34" charset="-122"/>
                  <a:ea typeface="微软雅黑" pitchFamily="34" charset="-122"/>
                </a:rPr>
                <a:t>56%</a:t>
              </a:r>
              <a:endParaRPr lang="zh-CN" altLang="en-US" sz="1200" dirty="0">
                <a:solidFill>
                  <a:schemeClr val="bg1"/>
                </a:solidFill>
                <a:latin typeface="微软雅黑" pitchFamily="34" charset="-122"/>
                <a:ea typeface="微软雅黑" pitchFamily="34" charset="-122"/>
              </a:endParaRPr>
            </a:p>
          </p:txBody>
        </p:sp>
      </p:grpSp>
      <p:grpSp>
        <p:nvGrpSpPr>
          <p:cNvPr id="25" name="组合 24"/>
          <p:cNvGrpSpPr/>
          <p:nvPr/>
        </p:nvGrpSpPr>
        <p:grpSpPr>
          <a:xfrm>
            <a:off x="5378226" y="3067998"/>
            <a:ext cx="1969142" cy="293500"/>
            <a:chOff x="1308687" y="2471451"/>
            <a:chExt cx="2174513" cy="324000"/>
          </a:xfrm>
        </p:grpSpPr>
        <p:sp>
          <p:nvSpPr>
            <p:cNvPr id="26" name="矩形 25"/>
            <p:cNvSpPr/>
            <p:nvPr/>
          </p:nvSpPr>
          <p:spPr>
            <a:xfrm>
              <a:off x="1308687" y="2471451"/>
              <a:ext cx="2174513" cy="324000"/>
            </a:xfrm>
            <a:prstGeom prst="rect">
              <a:avLst/>
            </a:prstGeom>
            <a:solidFill>
              <a:schemeClr val="tx1">
                <a:lumMod val="75000"/>
                <a:lumOff val="25000"/>
              </a:schemeClr>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1324215" y="2482396"/>
              <a:ext cx="1620957" cy="307777"/>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您的文字您的文字</a:t>
              </a:r>
              <a:endParaRPr lang="zh-CN" altLang="en-US" sz="1200" dirty="0">
                <a:solidFill>
                  <a:schemeClr val="bg1"/>
                </a:solidFill>
                <a:latin typeface="微软雅黑" pitchFamily="34" charset="-122"/>
                <a:ea typeface="微软雅黑" pitchFamily="34" charset="-122"/>
              </a:endParaRPr>
            </a:p>
          </p:txBody>
        </p:sp>
      </p:grpSp>
      <p:grpSp>
        <p:nvGrpSpPr>
          <p:cNvPr id="28" name="组合 27"/>
          <p:cNvGrpSpPr/>
          <p:nvPr/>
        </p:nvGrpSpPr>
        <p:grpSpPr>
          <a:xfrm>
            <a:off x="5378226" y="3435292"/>
            <a:ext cx="1727288" cy="293500"/>
            <a:chOff x="1575765" y="2471451"/>
            <a:chExt cx="1907435" cy="324000"/>
          </a:xfrm>
        </p:grpSpPr>
        <p:sp>
          <p:nvSpPr>
            <p:cNvPr id="29" name="矩形 28"/>
            <p:cNvSpPr/>
            <p:nvPr/>
          </p:nvSpPr>
          <p:spPr>
            <a:xfrm>
              <a:off x="1575765" y="2471451"/>
              <a:ext cx="1907435" cy="324000"/>
            </a:xfrm>
            <a:prstGeom prst="rect">
              <a:avLst/>
            </a:prstGeom>
            <a:solidFill>
              <a:schemeClr val="tx1">
                <a:lumMod val="75000"/>
                <a:lumOff val="25000"/>
              </a:schemeClr>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1609988" y="2482396"/>
              <a:ext cx="1620957" cy="307777"/>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您的文字您的文字</a:t>
              </a:r>
              <a:endParaRPr lang="zh-CN" altLang="en-US" sz="1200" dirty="0">
                <a:solidFill>
                  <a:schemeClr val="bg1"/>
                </a:solidFill>
                <a:latin typeface="微软雅黑" pitchFamily="34" charset="-122"/>
                <a:ea typeface="微软雅黑" pitchFamily="34" charset="-122"/>
              </a:endParaRPr>
            </a:p>
          </p:txBody>
        </p:sp>
      </p:grpSp>
      <p:grpSp>
        <p:nvGrpSpPr>
          <p:cNvPr id="31" name="组合 30"/>
          <p:cNvGrpSpPr/>
          <p:nvPr/>
        </p:nvGrpSpPr>
        <p:grpSpPr>
          <a:xfrm>
            <a:off x="5378226" y="3802585"/>
            <a:ext cx="992621" cy="293500"/>
            <a:chOff x="2387054" y="2471451"/>
            <a:chExt cx="1096146" cy="324000"/>
          </a:xfrm>
        </p:grpSpPr>
        <p:sp>
          <p:nvSpPr>
            <p:cNvPr id="32" name="矩形 31"/>
            <p:cNvSpPr/>
            <p:nvPr/>
          </p:nvSpPr>
          <p:spPr>
            <a:xfrm>
              <a:off x="2387054" y="2471451"/>
              <a:ext cx="1096146" cy="324000"/>
            </a:xfrm>
            <a:prstGeom prst="rect">
              <a:avLst/>
            </a:prstGeom>
            <a:solidFill>
              <a:schemeClr val="tx1">
                <a:lumMod val="75000"/>
                <a:lumOff val="25000"/>
              </a:schemeClr>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2404334" y="2482396"/>
              <a:ext cx="902811" cy="307777"/>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您的文字</a:t>
              </a:r>
              <a:endParaRPr lang="zh-CN" altLang="en-US" sz="1200" dirty="0">
                <a:solidFill>
                  <a:schemeClr val="bg1"/>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4000">
        <p:checker/>
      </p:transition>
    </mc:Choice>
    <mc:Fallback>
      <p:transition spd="slow" advClick="0" advTm="4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Horizontal)">
                                      <p:cBhvr>
                                        <p:cTn id="7" dur="500"/>
                                        <p:tgtEl>
                                          <p:spTgt spid="2"/>
                                        </p:tgtEl>
                                      </p:cBhvr>
                                    </p:animEffect>
                                  </p:childTnLst>
                                </p:cTn>
                              </p:par>
                              <p:par>
                                <p:cTn id="8" presetID="53" presetClass="entr" presetSubtype="16" fill="hold" nodeType="withEffect">
                                  <p:stCondLst>
                                    <p:cond delay="25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fill="hold"/>
                                        <p:tgtEl>
                                          <p:spTgt spid="20"/>
                                        </p:tgtEl>
                                        <p:attrNameLst>
                                          <p:attrName>ppt_x</p:attrName>
                                        </p:attrNameLst>
                                      </p:cBhvr>
                                      <p:tavLst>
                                        <p:tav tm="0">
                                          <p:val>
                                            <p:strVal val="#ppt_x"/>
                                          </p:val>
                                        </p:tav>
                                        <p:tav tm="100000">
                                          <p:val>
                                            <p:strVal val="#ppt_x"/>
                                          </p:val>
                                        </p:tav>
                                      </p:tavLst>
                                    </p:anim>
                                    <p:anim calcmode="lin" valueType="num">
                                      <p:cBhvr additive="base">
                                        <p:cTn id="21" dur="500" fill="hold"/>
                                        <p:tgtEl>
                                          <p:spTgt spid="20"/>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2" presetClass="entr" presetSubtype="1"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up)">
                                      <p:cBhvr>
                                        <p:cTn id="25" dur="500"/>
                                        <p:tgtEl>
                                          <p:spTgt spid="21"/>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500"/>
                                        <p:tgtEl>
                                          <p:spTgt spid="7"/>
                                        </p:tgtEl>
                                      </p:cBhvr>
                                    </p:animEffect>
                                  </p:childTnLst>
                                </p:cTn>
                              </p:par>
                            </p:childTnLst>
                          </p:cTn>
                        </p:par>
                        <p:par>
                          <p:cTn id="29" fill="hold">
                            <p:stCondLst>
                              <p:cond delay="1500"/>
                            </p:stCondLst>
                            <p:childTnLst>
                              <p:par>
                                <p:cTn id="30" presetID="22" presetClass="entr" presetSubtype="2"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right)">
                                      <p:cBhvr>
                                        <p:cTn id="32" dur="350"/>
                                        <p:tgtEl>
                                          <p:spTgt spid="8"/>
                                        </p:tgtEl>
                                      </p:cBhvr>
                                    </p:animEffect>
                                  </p:childTnLst>
                                </p:cTn>
                              </p:par>
                              <p:par>
                                <p:cTn id="33" presetID="22" presetClass="entr" presetSubtype="8" fill="hold" nodeType="with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left)">
                                      <p:cBhvr>
                                        <p:cTn id="35" dur="350"/>
                                        <p:tgtEl>
                                          <p:spTgt spid="22"/>
                                        </p:tgtEl>
                                      </p:cBhvr>
                                    </p:animEffect>
                                  </p:childTnLst>
                                </p:cTn>
                              </p:par>
                            </p:childTnLst>
                          </p:cTn>
                        </p:par>
                        <p:par>
                          <p:cTn id="36" fill="hold">
                            <p:stCondLst>
                              <p:cond delay="2000"/>
                            </p:stCondLst>
                            <p:childTnLst>
                              <p:par>
                                <p:cTn id="37" presetID="22" presetClass="entr" presetSubtype="2"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right)">
                                      <p:cBhvr>
                                        <p:cTn id="39" dur="350"/>
                                        <p:tgtEl>
                                          <p:spTgt spid="11"/>
                                        </p:tgtEl>
                                      </p:cBhvr>
                                    </p:animEffect>
                                  </p:childTnLst>
                                </p:cTn>
                              </p:par>
                              <p:par>
                                <p:cTn id="40" presetID="22" presetClass="entr" presetSubtype="8" fill="hold"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wipe(left)">
                                      <p:cBhvr>
                                        <p:cTn id="42" dur="350"/>
                                        <p:tgtEl>
                                          <p:spTgt spid="25"/>
                                        </p:tgtEl>
                                      </p:cBhvr>
                                    </p:animEffect>
                                  </p:childTnLst>
                                </p:cTn>
                              </p:par>
                            </p:childTnLst>
                          </p:cTn>
                        </p:par>
                        <p:par>
                          <p:cTn id="43" fill="hold">
                            <p:stCondLst>
                              <p:cond delay="2500"/>
                            </p:stCondLst>
                            <p:childTnLst>
                              <p:par>
                                <p:cTn id="44" presetID="22" presetClass="entr" presetSubtype="2"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right)">
                                      <p:cBhvr>
                                        <p:cTn id="46" dur="350"/>
                                        <p:tgtEl>
                                          <p:spTgt spid="14"/>
                                        </p:tgtEl>
                                      </p:cBhvr>
                                    </p:animEffect>
                                  </p:childTnLst>
                                </p:cTn>
                              </p:par>
                              <p:par>
                                <p:cTn id="47" presetID="22" presetClass="entr" presetSubtype="8" fill="hold"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350"/>
                                        <p:tgtEl>
                                          <p:spTgt spid="28"/>
                                        </p:tgtEl>
                                      </p:cBhvr>
                                    </p:animEffect>
                                  </p:childTnLst>
                                </p:cTn>
                              </p:par>
                            </p:childTnLst>
                          </p:cTn>
                        </p:par>
                        <p:par>
                          <p:cTn id="50" fill="hold">
                            <p:stCondLst>
                              <p:cond delay="3000"/>
                            </p:stCondLst>
                            <p:childTnLst>
                              <p:par>
                                <p:cTn id="51" presetID="22" presetClass="entr" presetSubtype="2" fill="hold"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right)">
                                      <p:cBhvr>
                                        <p:cTn id="53" dur="350"/>
                                        <p:tgtEl>
                                          <p:spTgt spid="17"/>
                                        </p:tgtEl>
                                      </p:cBhvr>
                                    </p:animEffect>
                                  </p:childTnLst>
                                </p:cTn>
                              </p:par>
                              <p:par>
                                <p:cTn id="54" presetID="22" presetClass="entr" presetSubtype="8" fill="hold"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wipe(left)">
                                      <p:cBhvr>
                                        <p:cTn id="56" dur="3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0" grpId="0"/>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Freeform 5"/>
          <p:cNvSpPr>
            <a:spLocks noEditPoints="1"/>
          </p:cNvSpPr>
          <p:nvPr/>
        </p:nvSpPr>
        <p:spPr bwMode="auto">
          <a:xfrm>
            <a:off x="736166" y="1675154"/>
            <a:ext cx="2807941" cy="2400004"/>
          </a:xfrm>
          <a:custGeom>
            <a:avLst/>
            <a:gdLst/>
            <a:ahLst/>
            <a:cxnLst>
              <a:cxn ang="0">
                <a:pos x="585" y="0"/>
              </a:cxn>
              <a:cxn ang="0">
                <a:pos x="0" y="2016"/>
              </a:cxn>
              <a:cxn ang="0">
                <a:pos x="1769" y="1749"/>
              </a:cxn>
              <a:cxn ang="0">
                <a:pos x="585" y="0"/>
              </a:cxn>
              <a:cxn ang="0">
                <a:pos x="624" y="254"/>
              </a:cxn>
              <a:cxn ang="0">
                <a:pos x="1587" y="1683"/>
              </a:cxn>
              <a:cxn ang="0">
                <a:pos x="149" y="1905"/>
              </a:cxn>
              <a:cxn ang="0">
                <a:pos x="624" y="254"/>
              </a:cxn>
            </a:cxnLst>
            <a:rect l="0" t="0" r="r" b="b"/>
            <a:pathLst>
              <a:path w="1769" h="2016">
                <a:moveTo>
                  <a:pt x="585" y="0"/>
                </a:moveTo>
                <a:lnTo>
                  <a:pt x="0" y="2016"/>
                </a:lnTo>
                <a:lnTo>
                  <a:pt x="1769" y="1749"/>
                </a:lnTo>
                <a:lnTo>
                  <a:pt x="585" y="0"/>
                </a:lnTo>
                <a:close/>
                <a:moveTo>
                  <a:pt x="624" y="254"/>
                </a:moveTo>
                <a:lnTo>
                  <a:pt x="1587" y="1683"/>
                </a:lnTo>
                <a:lnTo>
                  <a:pt x="149" y="1905"/>
                </a:lnTo>
                <a:lnTo>
                  <a:pt x="624" y="254"/>
                </a:lnTo>
                <a:close/>
              </a:path>
            </a:pathLst>
          </a:custGeom>
          <a:solidFill>
            <a:srgbClr val="108036"/>
          </a:solidFill>
          <a:ln w="9525">
            <a:noFill/>
            <a:round/>
          </a:ln>
        </p:spPr>
        <p:txBody>
          <a:bodyPr vert="horz" wrap="square" lIns="91429" tIns="45714" rIns="91429" bIns="45714" numCol="1" anchor="t" anchorCtr="0" compatLnSpc="1"/>
          <a:lstStyle/>
          <a:p>
            <a:endParaRPr lang="zh-CN" altLang="en-US" sz="1280"/>
          </a:p>
        </p:txBody>
      </p:sp>
      <p:sp>
        <p:nvSpPr>
          <p:cNvPr id="1030" name="Freeform 6"/>
          <p:cNvSpPr>
            <a:spLocks noEditPoints="1"/>
          </p:cNvSpPr>
          <p:nvPr/>
        </p:nvSpPr>
        <p:spPr bwMode="auto">
          <a:xfrm>
            <a:off x="1499659" y="2008488"/>
            <a:ext cx="2044447" cy="1748812"/>
          </a:xfrm>
          <a:custGeom>
            <a:avLst/>
            <a:gdLst/>
            <a:ahLst/>
            <a:cxnLst>
              <a:cxn ang="0">
                <a:pos x="839" y="0"/>
              </a:cxn>
              <a:cxn ang="0">
                <a:pos x="0" y="1273"/>
              </a:cxn>
              <a:cxn ang="0">
                <a:pos x="1288" y="1469"/>
              </a:cxn>
              <a:cxn ang="0">
                <a:pos x="839" y="0"/>
              </a:cxn>
              <a:cxn ang="0">
                <a:pos x="800" y="222"/>
              </a:cxn>
              <a:cxn ang="0">
                <a:pos x="1145" y="1345"/>
              </a:cxn>
              <a:cxn ang="0">
                <a:pos x="162" y="1195"/>
              </a:cxn>
              <a:cxn ang="0">
                <a:pos x="800" y="222"/>
              </a:cxn>
            </a:cxnLst>
            <a:rect l="0" t="0" r="r" b="b"/>
            <a:pathLst>
              <a:path w="1288" h="1469">
                <a:moveTo>
                  <a:pt x="839" y="0"/>
                </a:moveTo>
                <a:lnTo>
                  <a:pt x="0" y="1273"/>
                </a:lnTo>
                <a:lnTo>
                  <a:pt x="1288" y="1469"/>
                </a:lnTo>
                <a:lnTo>
                  <a:pt x="839" y="0"/>
                </a:lnTo>
                <a:close/>
                <a:moveTo>
                  <a:pt x="800" y="222"/>
                </a:moveTo>
                <a:lnTo>
                  <a:pt x="1145" y="1345"/>
                </a:lnTo>
                <a:lnTo>
                  <a:pt x="162" y="1195"/>
                </a:lnTo>
                <a:lnTo>
                  <a:pt x="800" y="222"/>
                </a:lnTo>
                <a:close/>
              </a:path>
            </a:pathLst>
          </a:custGeom>
          <a:solidFill>
            <a:srgbClr val="8CC94C"/>
          </a:solidFill>
          <a:ln w="9525">
            <a:noFill/>
            <a:round/>
          </a:ln>
        </p:spPr>
        <p:txBody>
          <a:bodyPr vert="horz" wrap="square" lIns="91429" tIns="45714" rIns="91429" bIns="45714" numCol="1" anchor="t" anchorCtr="0" compatLnSpc="1"/>
          <a:lstStyle/>
          <a:p>
            <a:endParaRPr lang="zh-CN" altLang="en-US" sz="1280"/>
          </a:p>
        </p:txBody>
      </p:sp>
      <p:grpSp>
        <p:nvGrpSpPr>
          <p:cNvPr id="26" name="组合 25"/>
          <p:cNvGrpSpPr/>
          <p:nvPr/>
        </p:nvGrpSpPr>
        <p:grpSpPr>
          <a:xfrm>
            <a:off x="1964738" y="1659677"/>
            <a:ext cx="1526987" cy="46428"/>
            <a:chOff x="3219432" y="1768462"/>
            <a:chExt cx="1527176" cy="61912"/>
          </a:xfrm>
          <a:solidFill>
            <a:srgbClr val="92D050"/>
          </a:solidFill>
        </p:grpSpPr>
        <p:sp>
          <p:nvSpPr>
            <p:cNvPr id="1032" name="Line 8"/>
            <p:cNvSpPr>
              <a:spLocks noChangeShapeType="1"/>
            </p:cNvSpPr>
            <p:nvPr/>
          </p:nvSpPr>
          <p:spPr bwMode="auto">
            <a:xfrm flipH="1">
              <a:off x="3219432" y="1798625"/>
              <a:ext cx="1497013" cy="1587"/>
            </a:xfrm>
            <a:prstGeom prst="line">
              <a:avLst/>
            </a:prstGeom>
            <a:grpFill/>
            <a:ln w="6350" cap="flat">
              <a:solidFill>
                <a:srgbClr val="108036"/>
              </a:solidFill>
              <a:prstDash val="solid"/>
              <a:miter lim="800000"/>
            </a:ln>
          </p:spPr>
          <p:txBody>
            <a:bodyPr vert="horz" wrap="square" lIns="91429" tIns="45714" rIns="91429" bIns="45714" numCol="1" anchor="t" anchorCtr="0" compatLnSpc="1"/>
            <a:lstStyle/>
            <a:p>
              <a:endParaRPr lang="zh-CN" altLang="en-US" sz="1280"/>
            </a:p>
          </p:txBody>
        </p:sp>
        <p:sp>
          <p:nvSpPr>
            <p:cNvPr id="1033" name="Oval 9"/>
            <p:cNvSpPr>
              <a:spLocks noChangeArrowheads="1"/>
            </p:cNvSpPr>
            <p:nvPr/>
          </p:nvSpPr>
          <p:spPr bwMode="auto">
            <a:xfrm>
              <a:off x="4684695" y="1768462"/>
              <a:ext cx="61913" cy="61912"/>
            </a:xfrm>
            <a:prstGeom prst="ellipse">
              <a:avLst/>
            </a:prstGeom>
            <a:grpFill/>
            <a:ln w="6350">
              <a:solidFill>
                <a:srgbClr val="108036"/>
              </a:solidFill>
              <a:round/>
            </a:ln>
          </p:spPr>
          <p:txBody>
            <a:bodyPr vert="horz" wrap="square" lIns="91429" tIns="45714" rIns="91429" bIns="45714" numCol="1" anchor="t" anchorCtr="0" compatLnSpc="1"/>
            <a:lstStyle/>
            <a:p>
              <a:endParaRPr lang="zh-CN" altLang="en-US" sz="1280"/>
            </a:p>
          </p:txBody>
        </p:sp>
      </p:grpSp>
      <p:grpSp>
        <p:nvGrpSpPr>
          <p:cNvPr id="27" name="组合 26"/>
          <p:cNvGrpSpPr/>
          <p:nvPr/>
        </p:nvGrpSpPr>
        <p:grpSpPr>
          <a:xfrm>
            <a:off x="3275852" y="2428725"/>
            <a:ext cx="1361908" cy="46428"/>
            <a:chOff x="4530707" y="2793987"/>
            <a:chExt cx="1362076" cy="61912"/>
          </a:xfrm>
          <a:solidFill>
            <a:srgbClr val="92D050"/>
          </a:solidFill>
        </p:grpSpPr>
        <p:sp>
          <p:nvSpPr>
            <p:cNvPr id="1034" name="Line 10"/>
            <p:cNvSpPr>
              <a:spLocks noChangeShapeType="1"/>
            </p:cNvSpPr>
            <p:nvPr/>
          </p:nvSpPr>
          <p:spPr bwMode="auto">
            <a:xfrm flipH="1">
              <a:off x="4530707" y="2814625"/>
              <a:ext cx="1331913" cy="1587"/>
            </a:xfrm>
            <a:prstGeom prst="line">
              <a:avLst/>
            </a:prstGeom>
            <a:grpFill/>
            <a:ln w="6350" cap="flat">
              <a:solidFill>
                <a:srgbClr val="108036"/>
              </a:solidFill>
              <a:prstDash val="solid"/>
              <a:miter lim="800000"/>
            </a:ln>
          </p:spPr>
          <p:txBody>
            <a:bodyPr vert="horz" wrap="square" lIns="91429" tIns="45714" rIns="91429" bIns="45714" numCol="1" anchor="t" anchorCtr="0" compatLnSpc="1"/>
            <a:lstStyle/>
            <a:p>
              <a:endParaRPr lang="zh-CN" altLang="en-US" sz="1280"/>
            </a:p>
          </p:txBody>
        </p:sp>
        <p:sp>
          <p:nvSpPr>
            <p:cNvPr id="1035" name="Oval 11"/>
            <p:cNvSpPr>
              <a:spLocks noChangeArrowheads="1"/>
            </p:cNvSpPr>
            <p:nvPr/>
          </p:nvSpPr>
          <p:spPr bwMode="auto">
            <a:xfrm>
              <a:off x="5830870" y="2793987"/>
              <a:ext cx="61913" cy="61912"/>
            </a:xfrm>
            <a:prstGeom prst="ellipse">
              <a:avLst/>
            </a:prstGeom>
            <a:grpFill/>
            <a:ln w="6350">
              <a:solidFill>
                <a:srgbClr val="108036"/>
              </a:solidFill>
              <a:round/>
            </a:ln>
          </p:spPr>
          <p:txBody>
            <a:bodyPr vert="horz" wrap="square" lIns="91429" tIns="45714" rIns="91429" bIns="45714" numCol="1" anchor="t" anchorCtr="0" compatLnSpc="1"/>
            <a:lstStyle/>
            <a:p>
              <a:endParaRPr lang="zh-CN" altLang="en-US" sz="1280"/>
            </a:p>
          </p:txBody>
        </p:sp>
      </p:grpSp>
      <p:grpSp>
        <p:nvGrpSpPr>
          <p:cNvPr id="28" name="组合 27"/>
          <p:cNvGrpSpPr/>
          <p:nvPr/>
        </p:nvGrpSpPr>
        <p:grpSpPr>
          <a:xfrm>
            <a:off x="3759983" y="3562060"/>
            <a:ext cx="506350" cy="47619"/>
            <a:chOff x="5014895" y="4305287"/>
            <a:chExt cx="506413" cy="63500"/>
          </a:xfrm>
          <a:solidFill>
            <a:srgbClr val="92D050"/>
          </a:solidFill>
        </p:grpSpPr>
        <p:sp>
          <p:nvSpPr>
            <p:cNvPr id="1036" name="Line 12"/>
            <p:cNvSpPr>
              <a:spLocks noChangeShapeType="1"/>
            </p:cNvSpPr>
            <p:nvPr/>
          </p:nvSpPr>
          <p:spPr bwMode="auto">
            <a:xfrm flipH="1">
              <a:off x="5014895" y="4337037"/>
              <a:ext cx="476250" cy="1587"/>
            </a:xfrm>
            <a:prstGeom prst="line">
              <a:avLst/>
            </a:prstGeom>
            <a:grpFill/>
            <a:ln w="6350" cap="flat">
              <a:solidFill>
                <a:srgbClr val="108036"/>
              </a:solidFill>
              <a:prstDash val="solid"/>
              <a:miter lim="800000"/>
            </a:ln>
          </p:spPr>
          <p:txBody>
            <a:bodyPr vert="horz" wrap="square" lIns="91429" tIns="45714" rIns="91429" bIns="45714" numCol="1" anchor="t" anchorCtr="0" compatLnSpc="1"/>
            <a:lstStyle/>
            <a:p>
              <a:endParaRPr lang="zh-CN" altLang="en-US" sz="1280"/>
            </a:p>
          </p:txBody>
        </p:sp>
        <p:sp>
          <p:nvSpPr>
            <p:cNvPr id="1037" name="Oval 13"/>
            <p:cNvSpPr>
              <a:spLocks noChangeArrowheads="1"/>
            </p:cNvSpPr>
            <p:nvPr/>
          </p:nvSpPr>
          <p:spPr bwMode="auto">
            <a:xfrm>
              <a:off x="5459395" y="4305287"/>
              <a:ext cx="61913" cy="63500"/>
            </a:xfrm>
            <a:prstGeom prst="ellipse">
              <a:avLst/>
            </a:prstGeom>
            <a:grpFill/>
            <a:ln w="6350">
              <a:solidFill>
                <a:srgbClr val="108036"/>
              </a:solidFill>
              <a:round/>
            </a:ln>
          </p:spPr>
          <p:txBody>
            <a:bodyPr vert="horz" wrap="square" lIns="91429" tIns="45714" rIns="91429" bIns="45714" numCol="1" anchor="t" anchorCtr="0" compatLnSpc="1"/>
            <a:lstStyle/>
            <a:p>
              <a:endParaRPr lang="zh-CN" altLang="en-US" sz="1280"/>
            </a:p>
          </p:txBody>
        </p:sp>
      </p:grpSp>
      <p:sp>
        <p:nvSpPr>
          <p:cNvPr id="1031" name="Freeform 7"/>
          <p:cNvSpPr>
            <a:spLocks noEditPoints="1"/>
          </p:cNvSpPr>
          <p:nvPr/>
        </p:nvSpPr>
        <p:spPr bwMode="auto">
          <a:xfrm>
            <a:off x="2373470" y="2490632"/>
            <a:ext cx="1568257" cy="1266669"/>
          </a:xfrm>
          <a:custGeom>
            <a:avLst/>
            <a:gdLst/>
            <a:ahLst/>
            <a:cxnLst>
              <a:cxn ang="0">
                <a:pos x="0" y="463"/>
              </a:cxn>
              <a:cxn ang="0">
                <a:pos x="709" y="1064"/>
              </a:cxn>
              <a:cxn ang="0">
                <a:pos x="988" y="0"/>
              </a:cxn>
              <a:cxn ang="0">
                <a:pos x="0" y="463"/>
              </a:cxn>
              <a:cxn ang="0">
                <a:pos x="663" y="914"/>
              </a:cxn>
              <a:cxn ang="0">
                <a:pos x="149" y="483"/>
              </a:cxn>
              <a:cxn ang="0">
                <a:pos x="865" y="144"/>
              </a:cxn>
              <a:cxn ang="0">
                <a:pos x="663" y="914"/>
              </a:cxn>
            </a:cxnLst>
            <a:rect l="0" t="0" r="r" b="b"/>
            <a:pathLst>
              <a:path w="988" h="1064">
                <a:moveTo>
                  <a:pt x="0" y="463"/>
                </a:moveTo>
                <a:lnTo>
                  <a:pt x="709" y="1064"/>
                </a:lnTo>
                <a:lnTo>
                  <a:pt x="988" y="0"/>
                </a:lnTo>
                <a:lnTo>
                  <a:pt x="0" y="463"/>
                </a:lnTo>
                <a:close/>
                <a:moveTo>
                  <a:pt x="663" y="914"/>
                </a:moveTo>
                <a:lnTo>
                  <a:pt x="149" y="483"/>
                </a:lnTo>
                <a:lnTo>
                  <a:pt x="865" y="144"/>
                </a:lnTo>
                <a:lnTo>
                  <a:pt x="663" y="914"/>
                </a:lnTo>
                <a:close/>
              </a:path>
            </a:pathLst>
          </a:custGeom>
          <a:solidFill>
            <a:srgbClr val="108036"/>
          </a:solidFill>
          <a:ln w="9525">
            <a:noFill/>
            <a:round/>
          </a:ln>
        </p:spPr>
        <p:txBody>
          <a:bodyPr vert="horz" wrap="square" lIns="91429" tIns="45714" rIns="91429" bIns="45714" numCol="1" anchor="t" anchorCtr="0" compatLnSpc="1"/>
          <a:lstStyle/>
          <a:p>
            <a:endParaRPr lang="zh-CN" altLang="en-US" sz="1280"/>
          </a:p>
        </p:txBody>
      </p:sp>
      <p:cxnSp>
        <p:nvCxnSpPr>
          <p:cNvPr id="3" name="直接连接符 2"/>
          <p:cNvCxnSpPr/>
          <p:nvPr/>
        </p:nvCxnSpPr>
        <p:spPr>
          <a:xfrm>
            <a:off x="4682329" y="1359644"/>
            <a:ext cx="0" cy="511166"/>
          </a:xfrm>
          <a:prstGeom prst="line">
            <a:avLst/>
          </a:prstGeom>
          <a:ln w="28575">
            <a:solidFill>
              <a:srgbClr val="108036"/>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a:spLocks noChangeArrowheads="1"/>
          </p:cNvSpPr>
          <p:nvPr/>
        </p:nvSpPr>
        <p:spPr bwMode="auto">
          <a:xfrm>
            <a:off x="4772679" y="1488498"/>
            <a:ext cx="3009118" cy="54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38" name="文本框 37"/>
          <p:cNvSpPr txBox="1"/>
          <p:nvPr/>
        </p:nvSpPr>
        <p:spPr>
          <a:xfrm>
            <a:off x="4772680" y="1171660"/>
            <a:ext cx="2157294" cy="355034"/>
          </a:xfrm>
          <a:prstGeom prst="rect">
            <a:avLst/>
          </a:prstGeom>
          <a:noFill/>
        </p:spPr>
        <p:txBody>
          <a:bodyPr>
            <a:spAutoFit/>
          </a:bodyPr>
          <a:lstStyle/>
          <a:p>
            <a:pPr>
              <a:defRPr/>
            </a:pPr>
            <a:r>
              <a:rPr lang="en-US" altLang="zh-CN" sz="1705" b="1"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b="1" dirty="0">
              <a:solidFill>
                <a:schemeClr val="tx1">
                  <a:lumMod val="65000"/>
                  <a:lumOff val="35000"/>
                </a:schemeClr>
              </a:solidFill>
              <a:latin typeface="Franklin Gothic Book" panose="020B0503020102020204" pitchFamily="34" charset="0"/>
            </a:endParaRPr>
          </a:p>
        </p:txBody>
      </p:sp>
      <p:grpSp>
        <p:nvGrpSpPr>
          <p:cNvPr id="8" name="组合 7"/>
          <p:cNvGrpSpPr/>
          <p:nvPr/>
        </p:nvGrpSpPr>
        <p:grpSpPr>
          <a:xfrm>
            <a:off x="4112022" y="1417333"/>
            <a:ext cx="395787" cy="395787"/>
            <a:chOff x="5747657" y="2305619"/>
            <a:chExt cx="556576" cy="556576"/>
          </a:xfrm>
        </p:grpSpPr>
        <p:sp>
          <p:nvSpPr>
            <p:cNvPr id="39" name="椭圆 26"/>
            <p:cNvSpPr/>
            <p:nvPr/>
          </p:nvSpPr>
          <p:spPr bwMode="auto">
            <a:xfrm>
              <a:off x="5747657" y="2305619"/>
              <a:ext cx="556576" cy="556576"/>
            </a:xfrm>
            <a:prstGeom prst="ellipse">
              <a:avLst/>
            </a:prstGeom>
            <a:solidFill>
              <a:srgbClr val="108036"/>
            </a:solidFill>
            <a:ln w="57150" cap="flat" cmpd="sng" algn="ctr">
              <a:solidFill>
                <a:schemeClr val="bg1"/>
              </a:solidFill>
              <a:prstDash val="solid"/>
            </a:ln>
            <a:effectLst>
              <a:outerShdw blurRad="381000" dist="127000" dir="2700000" algn="tl" rotWithShape="0">
                <a:prstClr val="black">
                  <a:alpha val="40000"/>
                </a:prstClr>
              </a:outerShdw>
            </a:effectLst>
          </p:spPr>
          <p:txBody>
            <a:bodyPr anchor="ctr"/>
            <a:lstStyle/>
            <a:p>
              <a:pPr algn="ctr">
                <a:lnSpc>
                  <a:spcPct val="130000"/>
                </a:lnSpc>
                <a:defRPr/>
              </a:pPr>
              <a:endParaRPr lang="en-US" sz="855" kern="0">
                <a:solidFill>
                  <a:schemeClr val="tx1">
                    <a:lumMod val="50000"/>
                    <a:lumOff val="50000"/>
                  </a:schemeClr>
                </a:solidFill>
                <a:latin typeface="Arial" panose="020B0604020202020204" pitchFamily="34" charset="0"/>
                <a:ea typeface="微软雅黑" pitchFamily="34" charset="-122"/>
                <a:sym typeface="Arial" panose="020B0604020202020204" pitchFamily="34" charset="0"/>
              </a:endParaRPr>
            </a:p>
          </p:txBody>
        </p:sp>
        <p:sp>
          <p:nvSpPr>
            <p:cNvPr id="7" name="燕尾形 6"/>
            <p:cNvSpPr/>
            <p:nvPr/>
          </p:nvSpPr>
          <p:spPr>
            <a:xfrm>
              <a:off x="5932500" y="2446897"/>
              <a:ext cx="186890" cy="27402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solidFill>
              </a:endParaRPr>
            </a:p>
          </p:txBody>
        </p:sp>
      </p:grpSp>
      <p:cxnSp>
        <p:nvCxnSpPr>
          <p:cNvPr id="48" name="直接连接符 47"/>
          <p:cNvCxnSpPr/>
          <p:nvPr/>
        </p:nvCxnSpPr>
        <p:spPr>
          <a:xfrm>
            <a:off x="5022930" y="3331006"/>
            <a:ext cx="0" cy="511166"/>
          </a:xfrm>
          <a:prstGeom prst="line">
            <a:avLst/>
          </a:prstGeom>
          <a:ln w="28575">
            <a:solidFill>
              <a:srgbClr val="108036"/>
            </a:solidFill>
          </a:ln>
        </p:spPr>
        <p:style>
          <a:lnRef idx="1">
            <a:schemeClr val="accent1"/>
          </a:lnRef>
          <a:fillRef idx="0">
            <a:schemeClr val="accent1"/>
          </a:fillRef>
          <a:effectRef idx="0">
            <a:schemeClr val="accent1"/>
          </a:effectRef>
          <a:fontRef idx="minor">
            <a:schemeClr val="tx1"/>
          </a:fontRef>
        </p:style>
      </p:cxnSp>
      <p:sp>
        <p:nvSpPr>
          <p:cNvPr id="49" name="文本框 48"/>
          <p:cNvSpPr txBox="1">
            <a:spLocks noChangeArrowheads="1"/>
          </p:cNvSpPr>
          <p:nvPr/>
        </p:nvSpPr>
        <p:spPr bwMode="auto">
          <a:xfrm>
            <a:off x="5113281" y="3459860"/>
            <a:ext cx="3009118" cy="54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50" name="文本框 49"/>
          <p:cNvSpPr txBox="1"/>
          <p:nvPr/>
        </p:nvSpPr>
        <p:spPr>
          <a:xfrm>
            <a:off x="5113282" y="3143022"/>
            <a:ext cx="2157294" cy="355034"/>
          </a:xfrm>
          <a:prstGeom prst="rect">
            <a:avLst/>
          </a:prstGeom>
          <a:noFill/>
        </p:spPr>
        <p:txBody>
          <a:bodyPr>
            <a:spAutoFit/>
          </a:bodyPr>
          <a:lstStyle/>
          <a:p>
            <a:pPr>
              <a:defRPr/>
            </a:pPr>
            <a:r>
              <a:rPr lang="en-US" altLang="zh-CN" sz="1705" b="1"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b="1" dirty="0">
              <a:solidFill>
                <a:schemeClr val="tx1">
                  <a:lumMod val="65000"/>
                  <a:lumOff val="35000"/>
                </a:schemeClr>
              </a:solidFill>
              <a:latin typeface="Franklin Gothic Book" panose="020B0503020102020204" pitchFamily="34" charset="0"/>
            </a:endParaRPr>
          </a:p>
        </p:txBody>
      </p:sp>
      <p:grpSp>
        <p:nvGrpSpPr>
          <p:cNvPr id="51" name="组合 50"/>
          <p:cNvGrpSpPr/>
          <p:nvPr/>
        </p:nvGrpSpPr>
        <p:grpSpPr>
          <a:xfrm>
            <a:off x="4452624" y="3388695"/>
            <a:ext cx="395787" cy="395787"/>
            <a:chOff x="5747657" y="2305619"/>
            <a:chExt cx="556576" cy="556576"/>
          </a:xfrm>
        </p:grpSpPr>
        <p:sp>
          <p:nvSpPr>
            <p:cNvPr id="52" name="椭圆 26"/>
            <p:cNvSpPr/>
            <p:nvPr/>
          </p:nvSpPr>
          <p:spPr bwMode="auto">
            <a:xfrm>
              <a:off x="5747657" y="2305619"/>
              <a:ext cx="556576" cy="556576"/>
            </a:xfrm>
            <a:prstGeom prst="ellipse">
              <a:avLst/>
            </a:prstGeom>
            <a:solidFill>
              <a:srgbClr val="108036"/>
            </a:solidFill>
            <a:ln w="57150" cap="flat" cmpd="sng" algn="ctr">
              <a:solidFill>
                <a:schemeClr val="bg1"/>
              </a:solidFill>
              <a:prstDash val="solid"/>
            </a:ln>
            <a:effectLst>
              <a:outerShdw blurRad="381000" dist="127000" dir="2700000" algn="tl" rotWithShape="0">
                <a:prstClr val="black">
                  <a:alpha val="40000"/>
                </a:prstClr>
              </a:outerShdw>
            </a:effectLst>
          </p:spPr>
          <p:txBody>
            <a:bodyPr anchor="ctr"/>
            <a:lstStyle/>
            <a:p>
              <a:pPr algn="ctr">
                <a:lnSpc>
                  <a:spcPct val="130000"/>
                </a:lnSpc>
                <a:defRPr/>
              </a:pPr>
              <a:endParaRPr lang="en-US" sz="855" kern="0">
                <a:solidFill>
                  <a:schemeClr val="tx1">
                    <a:lumMod val="50000"/>
                    <a:lumOff val="50000"/>
                  </a:schemeClr>
                </a:solidFill>
                <a:latin typeface="Arial" panose="020B0604020202020204" pitchFamily="34" charset="0"/>
                <a:ea typeface="微软雅黑" pitchFamily="34" charset="-122"/>
                <a:sym typeface="Arial" panose="020B0604020202020204" pitchFamily="34" charset="0"/>
              </a:endParaRPr>
            </a:p>
          </p:txBody>
        </p:sp>
        <p:sp>
          <p:nvSpPr>
            <p:cNvPr id="53" name="燕尾形 52"/>
            <p:cNvSpPr/>
            <p:nvPr/>
          </p:nvSpPr>
          <p:spPr>
            <a:xfrm>
              <a:off x="5932500" y="2446897"/>
              <a:ext cx="186890" cy="27402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solidFill>
              </a:endParaRPr>
            </a:p>
          </p:txBody>
        </p:sp>
      </p:grpSp>
      <p:cxnSp>
        <p:nvCxnSpPr>
          <p:cNvPr id="54" name="直接连接符 53"/>
          <p:cNvCxnSpPr/>
          <p:nvPr/>
        </p:nvCxnSpPr>
        <p:spPr>
          <a:xfrm>
            <a:off x="5332569" y="2226631"/>
            <a:ext cx="0" cy="511166"/>
          </a:xfrm>
          <a:prstGeom prst="line">
            <a:avLst/>
          </a:prstGeom>
          <a:ln w="28575">
            <a:solidFill>
              <a:srgbClr val="8CC94C"/>
            </a:solidFill>
          </a:ln>
        </p:spPr>
        <p:style>
          <a:lnRef idx="1">
            <a:schemeClr val="accent1"/>
          </a:lnRef>
          <a:fillRef idx="0">
            <a:schemeClr val="accent1"/>
          </a:fillRef>
          <a:effectRef idx="0">
            <a:schemeClr val="accent1"/>
          </a:effectRef>
          <a:fontRef idx="minor">
            <a:schemeClr val="tx1"/>
          </a:fontRef>
        </p:style>
      </p:cxnSp>
      <p:sp>
        <p:nvSpPr>
          <p:cNvPr id="55" name="文本框 54"/>
          <p:cNvSpPr txBox="1">
            <a:spLocks noChangeArrowheads="1"/>
          </p:cNvSpPr>
          <p:nvPr/>
        </p:nvSpPr>
        <p:spPr bwMode="auto">
          <a:xfrm>
            <a:off x="5422919" y="2355484"/>
            <a:ext cx="3009118" cy="54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56" name="文本框 55"/>
          <p:cNvSpPr txBox="1"/>
          <p:nvPr/>
        </p:nvSpPr>
        <p:spPr>
          <a:xfrm>
            <a:off x="5422920" y="2038647"/>
            <a:ext cx="2157294" cy="355034"/>
          </a:xfrm>
          <a:prstGeom prst="rect">
            <a:avLst/>
          </a:prstGeom>
          <a:noFill/>
        </p:spPr>
        <p:txBody>
          <a:bodyPr>
            <a:spAutoFit/>
          </a:bodyPr>
          <a:lstStyle/>
          <a:p>
            <a:pPr>
              <a:defRPr/>
            </a:pPr>
            <a:r>
              <a:rPr lang="en-US" altLang="zh-CN" sz="1705" b="1"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b="1" dirty="0">
              <a:solidFill>
                <a:schemeClr val="tx1">
                  <a:lumMod val="65000"/>
                  <a:lumOff val="35000"/>
                </a:schemeClr>
              </a:solidFill>
              <a:latin typeface="Franklin Gothic Book" panose="020B0503020102020204" pitchFamily="34" charset="0"/>
            </a:endParaRPr>
          </a:p>
        </p:txBody>
      </p:sp>
      <p:grpSp>
        <p:nvGrpSpPr>
          <p:cNvPr id="57" name="组合 56"/>
          <p:cNvGrpSpPr/>
          <p:nvPr/>
        </p:nvGrpSpPr>
        <p:grpSpPr>
          <a:xfrm>
            <a:off x="4766759" y="2284319"/>
            <a:ext cx="395787" cy="395787"/>
            <a:chOff x="5747657" y="2305619"/>
            <a:chExt cx="556576" cy="556576"/>
          </a:xfrm>
        </p:grpSpPr>
        <p:sp>
          <p:nvSpPr>
            <p:cNvPr id="58" name="椭圆 26"/>
            <p:cNvSpPr/>
            <p:nvPr/>
          </p:nvSpPr>
          <p:spPr bwMode="auto">
            <a:xfrm>
              <a:off x="5747657" y="2305619"/>
              <a:ext cx="556576" cy="556576"/>
            </a:xfrm>
            <a:prstGeom prst="ellipse">
              <a:avLst/>
            </a:prstGeom>
            <a:solidFill>
              <a:srgbClr val="8CC94C"/>
            </a:solidFill>
            <a:ln w="57150" cap="flat" cmpd="sng" algn="ctr">
              <a:solidFill>
                <a:schemeClr val="bg1"/>
              </a:solidFill>
              <a:prstDash val="solid"/>
            </a:ln>
            <a:effectLst>
              <a:outerShdw blurRad="381000" dist="127000" dir="2700000" algn="tl" rotWithShape="0">
                <a:prstClr val="black">
                  <a:alpha val="40000"/>
                </a:prstClr>
              </a:outerShdw>
            </a:effectLst>
          </p:spPr>
          <p:txBody>
            <a:bodyPr anchor="ctr"/>
            <a:lstStyle/>
            <a:p>
              <a:pPr algn="ctr">
                <a:lnSpc>
                  <a:spcPct val="130000"/>
                </a:lnSpc>
                <a:defRPr/>
              </a:pPr>
              <a:endParaRPr lang="en-US" sz="855" kern="0">
                <a:solidFill>
                  <a:schemeClr val="tx1">
                    <a:lumMod val="50000"/>
                    <a:lumOff val="50000"/>
                  </a:schemeClr>
                </a:solidFill>
                <a:latin typeface="Arial" panose="020B0604020202020204" pitchFamily="34" charset="0"/>
                <a:ea typeface="微软雅黑" pitchFamily="34" charset="-122"/>
                <a:sym typeface="Arial" panose="020B0604020202020204" pitchFamily="34" charset="0"/>
              </a:endParaRPr>
            </a:p>
          </p:txBody>
        </p:sp>
        <p:sp>
          <p:nvSpPr>
            <p:cNvPr id="59" name="燕尾形 58"/>
            <p:cNvSpPr/>
            <p:nvPr/>
          </p:nvSpPr>
          <p:spPr>
            <a:xfrm>
              <a:off x="5932500" y="2446897"/>
              <a:ext cx="186890" cy="27402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solidFill>
              </a:endParaRPr>
            </a:p>
          </p:txBody>
        </p:sp>
      </p:grpSp>
      <p:sp>
        <p:nvSpPr>
          <p:cNvPr id="41" name="矩形 40"/>
          <p:cNvSpPr/>
          <p:nvPr/>
        </p:nvSpPr>
        <p:spPr>
          <a:xfrm>
            <a:off x="3662137" y="398014"/>
            <a:ext cx="1819729" cy="207301"/>
          </a:xfrm>
          <a:prstGeom prst="rect">
            <a:avLst/>
          </a:prstGeom>
          <a:effectLst/>
        </p:spPr>
        <p:txBody>
          <a:bodyPr vert="horz" wrap="none">
            <a:spAutoFit/>
          </a:bodyPr>
          <a:lstStyle/>
          <a:p>
            <a:pPr algn="ctr"/>
            <a:r>
              <a:rPr lang="en-US" altLang="zh-CN" sz="745" b="1" dirty="0">
                <a:solidFill>
                  <a:srgbClr val="8CC94C"/>
                </a:solidFill>
                <a:latin typeface="+mj-lt"/>
                <a:ea typeface="微软雅黑" pitchFamily="34" charset="-122"/>
              </a:rPr>
              <a:t>Please replace the written content</a:t>
            </a:r>
            <a:endParaRPr lang="zh-CN" altLang="en-US" sz="745" b="1" dirty="0">
              <a:solidFill>
                <a:srgbClr val="8CC94C"/>
              </a:solidFill>
              <a:latin typeface="+mj-lt"/>
              <a:ea typeface="微软雅黑" pitchFamily="34" charset="-122"/>
            </a:endParaRPr>
          </a:p>
        </p:txBody>
      </p:sp>
      <p:sp>
        <p:nvSpPr>
          <p:cNvPr id="42" name="矩形 41"/>
          <p:cNvSpPr/>
          <p:nvPr/>
        </p:nvSpPr>
        <p:spPr>
          <a:xfrm>
            <a:off x="3907395" y="170074"/>
            <a:ext cx="1329211" cy="289310"/>
          </a:xfrm>
          <a:prstGeom prst="rect">
            <a:avLst/>
          </a:prstGeom>
          <a:effectLst/>
        </p:spPr>
        <p:txBody>
          <a:bodyPr vert="horz" wrap="none">
            <a:spAutoFit/>
          </a:bodyPr>
          <a:lstStyle/>
          <a:p>
            <a:pPr algn="ctr"/>
            <a:r>
              <a:rPr lang="zh-CN" altLang="en-US" sz="1280" dirty="0">
                <a:solidFill>
                  <a:srgbClr val="108136"/>
                </a:solidFill>
                <a:latin typeface="+mj-lt"/>
                <a:ea typeface="微软雅黑" pitchFamily="34" charset="-122"/>
              </a:rPr>
              <a:t>请替换文字内容</a:t>
            </a:r>
            <a:endParaRPr lang="zh-CN" altLang="en-US" sz="1280" dirty="0">
              <a:solidFill>
                <a:srgbClr val="108136"/>
              </a:solidFill>
              <a:latin typeface="+mj-lt"/>
              <a:ea typeface="微软雅黑" pitchFamily="34" charset="-122"/>
            </a:endParaRPr>
          </a:p>
        </p:txBody>
      </p:sp>
      <p:sp>
        <p:nvSpPr>
          <p:cNvPr id="43" name="等腰三角形 42"/>
          <p:cNvSpPr/>
          <p:nvPr/>
        </p:nvSpPr>
        <p:spPr>
          <a:xfrm rot="10800000">
            <a:off x="4239163" y="-11067"/>
            <a:ext cx="665674" cy="169934"/>
          </a:xfrm>
          <a:prstGeom prst="triangle">
            <a:avLst/>
          </a:prstGeom>
          <a:solidFill>
            <a:srgbClr val="1081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anim calcmode="lin" valueType="num">
                                      <p:cBhvr>
                                        <p:cTn id="8" dur="500" fill="hold"/>
                                        <p:tgtEl>
                                          <p:spTgt spid="43"/>
                                        </p:tgtEl>
                                        <p:attrNameLst>
                                          <p:attrName>ppt_x</p:attrName>
                                        </p:attrNameLst>
                                      </p:cBhvr>
                                      <p:tavLst>
                                        <p:tav tm="0">
                                          <p:val>
                                            <p:strVal val="#ppt_x"/>
                                          </p:val>
                                        </p:tav>
                                        <p:tav tm="100000">
                                          <p:val>
                                            <p:strVal val="#ppt_x"/>
                                          </p:val>
                                        </p:tav>
                                      </p:tavLst>
                                    </p:anim>
                                    <p:anim calcmode="lin" valueType="num">
                                      <p:cBhvr>
                                        <p:cTn id="9" dur="500" fill="hold"/>
                                        <p:tgtEl>
                                          <p:spTgt spid="4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ppt_w</p:attrName>
                                        </p:attrNameLst>
                                      </p:cBhvr>
                                      <p:tavLst>
                                        <p:tav tm="0">
                                          <p:val>
                                            <p:fltVal val="0"/>
                                          </p:val>
                                        </p:tav>
                                        <p:tav tm="100000">
                                          <p:val>
                                            <p:strVal val="#ppt_w"/>
                                          </p:val>
                                        </p:tav>
                                      </p:tavLst>
                                    </p:anim>
                                    <p:anim calcmode="lin" valueType="num">
                                      <p:cBhvr>
                                        <p:cTn id="14" dur="500" fill="hold"/>
                                        <p:tgtEl>
                                          <p:spTgt spid="42"/>
                                        </p:tgtEl>
                                        <p:attrNameLst>
                                          <p:attrName>ppt_h</p:attrName>
                                        </p:attrNameLst>
                                      </p:cBhvr>
                                      <p:tavLst>
                                        <p:tav tm="0">
                                          <p:val>
                                            <p:fltVal val="0"/>
                                          </p:val>
                                        </p:tav>
                                        <p:tav tm="100000">
                                          <p:val>
                                            <p:strVal val="#ppt_h"/>
                                          </p:val>
                                        </p:tav>
                                      </p:tavLst>
                                    </p:anim>
                                    <p:animEffect transition="in" filter="fade">
                                      <p:cBhvr>
                                        <p:cTn id="15" dur="500"/>
                                        <p:tgtEl>
                                          <p:spTgt spid="42"/>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41"/>
                                        </p:tgtEl>
                                        <p:attrNameLst>
                                          <p:attrName>style.visibility</p:attrName>
                                        </p:attrNameLst>
                                      </p:cBhvr>
                                      <p:to>
                                        <p:strVal val="visible"/>
                                      </p:to>
                                    </p:set>
                                    <p:anim calcmode="lin" valueType="num">
                                      <p:cBhvr>
                                        <p:cTn id="18" dur="500" fill="hold"/>
                                        <p:tgtEl>
                                          <p:spTgt spid="41"/>
                                        </p:tgtEl>
                                        <p:attrNameLst>
                                          <p:attrName>ppt_w</p:attrName>
                                        </p:attrNameLst>
                                      </p:cBhvr>
                                      <p:tavLst>
                                        <p:tav tm="0">
                                          <p:val>
                                            <p:fltVal val="0"/>
                                          </p:val>
                                        </p:tav>
                                        <p:tav tm="100000">
                                          <p:val>
                                            <p:strVal val="#ppt_w"/>
                                          </p:val>
                                        </p:tav>
                                      </p:tavLst>
                                    </p:anim>
                                    <p:anim calcmode="lin" valueType="num">
                                      <p:cBhvr>
                                        <p:cTn id="19" dur="500" fill="hold"/>
                                        <p:tgtEl>
                                          <p:spTgt spid="41"/>
                                        </p:tgtEl>
                                        <p:attrNameLst>
                                          <p:attrName>ppt_h</p:attrName>
                                        </p:attrNameLst>
                                      </p:cBhvr>
                                      <p:tavLst>
                                        <p:tav tm="0">
                                          <p:val>
                                            <p:fltVal val="0"/>
                                          </p:val>
                                        </p:tav>
                                        <p:tav tm="100000">
                                          <p:val>
                                            <p:strVal val="#ppt_h"/>
                                          </p:val>
                                        </p:tav>
                                      </p:tavLst>
                                    </p:anim>
                                    <p:animEffect transition="in" filter="fade">
                                      <p:cBhvr>
                                        <p:cTn id="20" dur="500"/>
                                        <p:tgtEl>
                                          <p:spTgt spid="41"/>
                                        </p:tgtEl>
                                      </p:cBhvr>
                                    </p:animEffect>
                                  </p:childTnLst>
                                </p:cTn>
                              </p:par>
                            </p:childTnLst>
                          </p:cTn>
                        </p:par>
                        <p:par>
                          <p:cTn id="21" fill="hold">
                            <p:stCondLst>
                              <p:cond delay="1000"/>
                            </p:stCondLst>
                            <p:childTnLst>
                              <p:par>
                                <p:cTn id="22" presetID="35" presetClass="entr" presetSubtype="0" fill="hold" grpId="0" nodeType="afterEffect">
                                  <p:stCondLst>
                                    <p:cond delay="0"/>
                                  </p:stCondLst>
                                  <p:childTnLst>
                                    <p:set>
                                      <p:cBhvr>
                                        <p:cTn id="23" dur="1" fill="hold">
                                          <p:stCondLst>
                                            <p:cond delay="0"/>
                                          </p:stCondLst>
                                        </p:cTn>
                                        <p:tgtEl>
                                          <p:spTgt spid="1031"/>
                                        </p:tgtEl>
                                        <p:attrNameLst>
                                          <p:attrName>style.visibility</p:attrName>
                                        </p:attrNameLst>
                                      </p:cBhvr>
                                      <p:to>
                                        <p:strVal val="visible"/>
                                      </p:to>
                                    </p:set>
                                    <p:animEffect transition="in" filter="fade">
                                      <p:cBhvr>
                                        <p:cTn id="24" dur="1000"/>
                                        <p:tgtEl>
                                          <p:spTgt spid="1031"/>
                                        </p:tgtEl>
                                      </p:cBhvr>
                                    </p:animEffect>
                                    <p:anim calcmode="lin" valueType="num">
                                      <p:cBhvr>
                                        <p:cTn id="25" dur="1000" fill="hold"/>
                                        <p:tgtEl>
                                          <p:spTgt spid="1031"/>
                                        </p:tgtEl>
                                        <p:attrNameLst>
                                          <p:attrName>style.rotation</p:attrName>
                                        </p:attrNameLst>
                                      </p:cBhvr>
                                      <p:tavLst>
                                        <p:tav tm="0">
                                          <p:val>
                                            <p:fltVal val="720"/>
                                          </p:val>
                                        </p:tav>
                                        <p:tav tm="100000">
                                          <p:val>
                                            <p:fltVal val="0"/>
                                          </p:val>
                                        </p:tav>
                                      </p:tavLst>
                                    </p:anim>
                                    <p:anim calcmode="lin" valueType="num">
                                      <p:cBhvr>
                                        <p:cTn id="26" dur="1000" fill="hold"/>
                                        <p:tgtEl>
                                          <p:spTgt spid="1031"/>
                                        </p:tgtEl>
                                        <p:attrNameLst>
                                          <p:attrName>ppt_h</p:attrName>
                                        </p:attrNameLst>
                                      </p:cBhvr>
                                      <p:tavLst>
                                        <p:tav tm="0">
                                          <p:val>
                                            <p:fltVal val="0"/>
                                          </p:val>
                                        </p:tav>
                                        <p:tav tm="100000">
                                          <p:val>
                                            <p:strVal val="#ppt_h"/>
                                          </p:val>
                                        </p:tav>
                                      </p:tavLst>
                                    </p:anim>
                                    <p:anim calcmode="lin" valueType="num">
                                      <p:cBhvr>
                                        <p:cTn id="27" dur="1000" fill="hold"/>
                                        <p:tgtEl>
                                          <p:spTgt spid="1031"/>
                                        </p:tgtEl>
                                        <p:attrNameLst>
                                          <p:attrName>ppt_w</p:attrName>
                                        </p:attrNameLst>
                                      </p:cBhvr>
                                      <p:tavLst>
                                        <p:tav tm="0">
                                          <p:val>
                                            <p:fltVal val="0"/>
                                          </p:val>
                                        </p:tav>
                                        <p:tav tm="100000">
                                          <p:val>
                                            <p:strVal val="#ppt_w"/>
                                          </p:val>
                                        </p:tav>
                                      </p:tavLst>
                                    </p:anim>
                                  </p:childTnLst>
                                </p:cTn>
                              </p:par>
                            </p:childTnLst>
                          </p:cTn>
                        </p:par>
                        <p:par>
                          <p:cTn id="28" fill="hold">
                            <p:stCondLst>
                              <p:cond delay="2000"/>
                            </p:stCondLst>
                            <p:childTnLst>
                              <p:par>
                                <p:cTn id="29" presetID="18" presetClass="entr" presetSubtype="3"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strips(upRight)">
                                      <p:cBhvr>
                                        <p:cTn id="31" dur="500"/>
                                        <p:tgtEl>
                                          <p:spTgt spid="28"/>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51"/>
                                        </p:tgtEl>
                                        <p:attrNameLst>
                                          <p:attrName>style.visibility</p:attrName>
                                        </p:attrNameLst>
                                      </p:cBhvr>
                                      <p:to>
                                        <p:strVal val="visible"/>
                                      </p:to>
                                    </p:set>
                                    <p:anim calcmode="lin" valueType="num">
                                      <p:cBhvr>
                                        <p:cTn id="35" dur="500" fill="hold"/>
                                        <p:tgtEl>
                                          <p:spTgt spid="51"/>
                                        </p:tgtEl>
                                        <p:attrNameLst>
                                          <p:attrName>ppt_w</p:attrName>
                                        </p:attrNameLst>
                                      </p:cBhvr>
                                      <p:tavLst>
                                        <p:tav tm="0">
                                          <p:val>
                                            <p:fltVal val="0"/>
                                          </p:val>
                                        </p:tav>
                                        <p:tav tm="100000">
                                          <p:val>
                                            <p:strVal val="#ppt_w"/>
                                          </p:val>
                                        </p:tav>
                                      </p:tavLst>
                                    </p:anim>
                                    <p:anim calcmode="lin" valueType="num">
                                      <p:cBhvr>
                                        <p:cTn id="36" dur="500" fill="hold"/>
                                        <p:tgtEl>
                                          <p:spTgt spid="51"/>
                                        </p:tgtEl>
                                        <p:attrNameLst>
                                          <p:attrName>ppt_h</p:attrName>
                                        </p:attrNameLst>
                                      </p:cBhvr>
                                      <p:tavLst>
                                        <p:tav tm="0">
                                          <p:val>
                                            <p:fltVal val="0"/>
                                          </p:val>
                                        </p:tav>
                                        <p:tav tm="100000">
                                          <p:val>
                                            <p:strVal val="#ppt_h"/>
                                          </p:val>
                                        </p:tav>
                                      </p:tavLst>
                                    </p:anim>
                                    <p:animEffect transition="in" filter="fade">
                                      <p:cBhvr>
                                        <p:cTn id="37" dur="500"/>
                                        <p:tgtEl>
                                          <p:spTgt spid="51"/>
                                        </p:tgtEl>
                                      </p:cBhvr>
                                    </p:animEffect>
                                  </p:childTnLst>
                                </p:cTn>
                              </p:par>
                            </p:childTnLst>
                          </p:cTn>
                        </p:par>
                        <p:par>
                          <p:cTn id="38" fill="hold">
                            <p:stCondLst>
                              <p:cond delay="3000"/>
                            </p:stCondLst>
                            <p:childTnLst>
                              <p:par>
                                <p:cTn id="39" presetID="22" presetClass="entr" presetSubtype="4" fill="hold" nodeType="after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wipe(down)">
                                      <p:cBhvr>
                                        <p:cTn id="41" dur="500"/>
                                        <p:tgtEl>
                                          <p:spTgt spid="48"/>
                                        </p:tgtEl>
                                      </p:cBhvr>
                                    </p:animEffect>
                                  </p:childTnLst>
                                </p:cTn>
                              </p:par>
                            </p:childTnLst>
                          </p:cTn>
                        </p:par>
                        <p:par>
                          <p:cTn id="42" fill="hold">
                            <p:stCondLst>
                              <p:cond delay="3500"/>
                            </p:stCondLst>
                            <p:childTnLst>
                              <p:par>
                                <p:cTn id="43" presetID="22" presetClass="entr" presetSubtype="1" fill="hold" grpId="0" nodeType="after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wipe(up)">
                                      <p:cBhvr>
                                        <p:cTn id="45" dur="500"/>
                                        <p:tgtEl>
                                          <p:spTgt spid="50"/>
                                        </p:tgtEl>
                                      </p:cBhvr>
                                    </p:animEffect>
                                  </p:childTnLst>
                                </p:cTn>
                              </p:par>
                              <p:par>
                                <p:cTn id="46" presetID="42" presetClass="entr" presetSubtype="0" fill="hold" grpId="0" nodeType="with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fade">
                                      <p:cBhvr>
                                        <p:cTn id="48" dur="500"/>
                                        <p:tgtEl>
                                          <p:spTgt spid="49"/>
                                        </p:tgtEl>
                                      </p:cBhvr>
                                    </p:animEffect>
                                    <p:anim calcmode="lin" valueType="num">
                                      <p:cBhvr>
                                        <p:cTn id="49" dur="500" fill="hold"/>
                                        <p:tgtEl>
                                          <p:spTgt spid="49"/>
                                        </p:tgtEl>
                                        <p:attrNameLst>
                                          <p:attrName>ppt_x</p:attrName>
                                        </p:attrNameLst>
                                      </p:cBhvr>
                                      <p:tavLst>
                                        <p:tav tm="0">
                                          <p:val>
                                            <p:strVal val="#ppt_x"/>
                                          </p:val>
                                        </p:tav>
                                        <p:tav tm="100000">
                                          <p:val>
                                            <p:strVal val="#ppt_x"/>
                                          </p:val>
                                        </p:tav>
                                      </p:tavLst>
                                    </p:anim>
                                    <p:anim calcmode="lin" valueType="num">
                                      <p:cBhvr>
                                        <p:cTn id="50" dur="500" fill="hold"/>
                                        <p:tgtEl>
                                          <p:spTgt spid="49"/>
                                        </p:tgtEl>
                                        <p:attrNameLst>
                                          <p:attrName>ppt_y</p:attrName>
                                        </p:attrNameLst>
                                      </p:cBhvr>
                                      <p:tavLst>
                                        <p:tav tm="0">
                                          <p:val>
                                            <p:strVal val="#ppt_y+.1"/>
                                          </p:val>
                                        </p:tav>
                                        <p:tav tm="100000">
                                          <p:val>
                                            <p:strVal val="#ppt_y"/>
                                          </p:val>
                                        </p:tav>
                                      </p:tavLst>
                                    </p:anim>
                                  </p:childTnLst>
                                </p:cTn>
                              </p:par>
                            </p:childTnLst>
                          </p:cTn>
                        </p:par>
                        <p:par>
                          <p:cTn id="51" fill="hold">
                            <p:stCondLst>
                              <p:cond delay="4000"/>
                            </p:stCondLst>
                            <p:childTnLst>
                              <p:par>
                                <p:cTn id="52" presetID="35" presetClass="entr" presetSubtype="0" fill="hold" grpId="0" nodeType="afterEffect">
                                  <p:stCondLst>
                                    <p:cond delay="0"/>
                                  </p:stCondLst>
                                  <p:childTnLst>
                                    <p:set>
                                      <p:cBhvr>
                                        <p:cTn id="53" dur="1" fill="hold">
                                          <p:stCondLst>
                                            <p:cond delay="0"/>
                                          </p:stCondLst>
                                        </p:cTn>
                                        <p:tgtEl>
                                          <p:spTgt spid="1030"/>
                                        </p:tgtEl>
                                        <p:attrNameLst>
                                          <p:attrName>style.visibility</p:attrName>
                                        </p:attrNameLst>
                                      </p:cBhvr>
                                      <p:to>
                                        <p:strVal val="visible"/>
                                      </p:to>
                                    </p:set>
                                    <p:animEffect transition="in" filter="fade">
                                      <p:cBhvr>
                                        <p:cTn id="54" dur="1000"/>
                                        <p:tgtEl>
                                          <p:spTgt spid="1030"/>
                                        </p:tgtEl>
                                      </p:cBhvr>
                                    </p:animEffect>
                                    <p:anim calcmode="lin" valueType="num">
                                      <p:cBhvr>
                                        <p:cTn id="55" dur="1000" fill="hold"/>
                                        <p:tgtEl>
                                          <p:spTgt spid="1030"/>
                                        </p:tgtEl>
                                        <p:attrNameLst>
                                          <p:attrName>style.rotation</p:attrName>
                                        </p:attrNameLst>
                                      </p:cBhvr>
                                      <p:tavLst>
                                        <p:tav tm="0">
                                          <p:val>
                                            <p:fltVal val="720"/>
                                          </p:val>
                                        </p:tav>
                                        <p:tav tm="100000">
                                          <p:val>
                                            <p:fltVal val="0"/>
                                          </p:val>
                                        </p:tav>
                                      </p:tavLst>
                                    </p:anim>
                                    <p:anim calcmode="lin" valueType="num">
                                      <p:cBhvr>
                                        <p:cTn id="56" dur="1000" fill="hold"/>
                                        <p:tgtEl>
                                          <p:spTgt spid="1030"/>
                                        </p:tgtEl>
                                        <p:attrNameLst>
                                          <p:attrName>ppt_h</p:attrName>
                                        </p:attrNameLst>
                                      </p:cBhvr>
                                      <p:tavLst>
                                        <p:tav tm="0">
                                          <p:val>
                                            <p:fltVal val="0"/>
                                          </p:val>
                                        </p:tav>
                                        <p:tav tm="100000">
                                          <p:val>
                                            <p:strVal val="#ppt_h"/>
                                          </p:val>
                                        </p:tav>
                                      </p:tavLst>
                                    </p:anim>
                                    <p:anim calcmode="lin" valueType="num">
                                      <p:cBhvr>
                                        <p:cTn id="57" dur="1000" fill="hold"/>
                                        <p:tgtEl>
                                          <p:spTgt spid="1030"/>
                                        </p:tgtEl>
                                        <p:attrNameLst>
                                          <p:attrName>ppt_w</p:attrName>
                                        </p:attrNameLst>
                                      </p:cBhvr>
                                      <p:tavLst>
                                        <p:tav tm="0">
                                          <p:val>
                                            <p:fltVal val="0"/>
                                          </p:val>
                                        </p:tav>
                                        <p:tav tm="100000">
                                          <p:val>
                                            <p:strVal val="#ppt_w"/>
                                          </p:val>
                                        </p:tav>
                                      </p:tavLst>
                                    </p:anim>
                                  </p:childTnLst>
                                </p:cTn>
                              </p:par>
                            </p:childTnLst>
                          </p:cTn>
                        </p:par>
                        <p:par>
                          <p:cTn id="58" fill="hold">
                            <p:stCondLst>
                              <p:cond delay="5000"/>
                            </p:stCondLst>
                            <p:childTnLst>
                              <p:par>
                                <p:cTn id="59" presetID="18" presetClass="entr" presetSubtype="3" fill="hold"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strips(upRight)">
                                      <p:cBhvr>
                                        <p:cTn id="61" dur="500"/>
                                        <p:tgtEl>
                                          <p:spTgt spid="27"/>
                                        </p:tgtEl>
                                      </p:cBhvr>
                                    </p:animEffect>
                                  </p:childTnLst>
                                </p:cTn>
                              </p:par>
                            </p:childTnLst>
                          </p:cTn>
                        </p:par>
                        <p:par>
                          <p:cTn id="62" fill="hold">
                            <p:stCondLst>
                              <p:cond delay="5500"/>
                            </p:stCondLst>
                            <p:childTnLst>
                              <p:par>
                                <p:cTn id="63" presetID="53" presetClass="entr" presetSubtype="16" fill="hold" nodeType="afterEffect">
                                  <p:stCondLst>
                                    <p:cond delay="0"/>
                                  </p:stCondLst>
                                  <p:childTnLst>
                                    <p:set>
                                      <p:cBhvr>
                                        <p:cTn id="64" dur="1" fill="hold">
                                          <p:stCondLst>
                                            <p:cond delay="0"/>
                                          </p:stCondLst>
                                        </p:cTn>
                                        <p:tgtEl>
                                          <p:spTgt spid="57"/>
                                        </p:tgtEl>
                                        <p:attrNameLst>
                                          <p:attrName>style.visibility</p:attrName>
                                        </p:attrNameLst>
                                      </p:cBhvr>
                                      <p:to>
                                        <p:strVal val="visible"/>
                                      </p:to>
                                    </p:set>
                                    <p:anim calcmode="lin" valueType="num">
                                      <p:cBhvr>
                                        <p:cTn id="65" dur="500" fill="hold"/>
                                        <p:tgtEl>
                                          <p:spTgt spid="57"/>
                                        </p:tgtEl>
                                        <p:attrNameLst>
                                          <p:attrName>ppt_w</p:attrName>
                                        </p:attrNameLst>
                                      </p:cBhvr>
                                      <p:tavLst>
                                        <p:tav tm="0">
                                          <p:val>
                                            <p:fltVal val="0"/>
                                          </p:val>
                                        </p:tav>
                                        <p:tav tm="100000">
                                          <p:val>
                                            <p:strVal val="#ppt_w"/>
                                          </p:val>
                                        </p:tav>
                                      </p:tavLst>
                                    </p:anim>
                                    <p:anim calcmode="lin" valueType="num">
                                      <p:cBhvr>
                                        <p:cTn id="66" dur="500" fill="hold"/>
                                        <p:tgtEl>
                                          <p:spTgt spid="57"/>
                                        </p:tgtEl>
                                        <p:attrNameLst>
                                          <p:attrName>ppt_h</p:attrName>
                                        </p:attrNameLst>
                                      </p:cBhvr>
                                      <p:tavLst>
                                        <p:tav tm="0">
                                          <p:val>
                                            <p:fltVal val="0"/>
                                          </p:val>
                                        </p:tav>
                                        <p:tav tm="100000">
                                          <p:val>
                                            <p:strVal val="#ppt_h"/>
                                          </p:val>
                                        </p:tav>
                                      </p:tavLst>
                                    </p:anim>
                                    <p:animEffect transition="in" filter="fade">
                                      <p:cBhvr>
                                        <p:cTn id="67" dur="500"/>
                                        <p:tgtEl>
                                          <p:spTgt spid="57"/>
                                        </p:tgtEl>
                                      </p:cBhvr>
                                    </p:animEffect>
                                  </p:childTnLst>
                                </p:cTn>
                              </p:par>
                            </p:childTnLst>
                          </p:cTn>
                        </p:par>
                        <p:par>
                          <p:cTn id="68" fill="hold">
                            <p:stCondLst>
                              <p:cond delay="6000"/>
                            </p:stCondLst>
                            <p:childTnLst>
                              <p:par>
                                <p:cTn id="69" presetID="22" presetClass="entr" presetSubtype="4" fill="hold" nodeType="after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wipe(down)">
                                      <p:cBhvr>
                                        <p:cTn id="71" dur="500"/>
                                        <p:tgtEl>
                                          <p:spTgt spid="54"/>
                                        </p:tgtEl>
                                      </p:cBhvr>
                                    </p:animEffect>
                                  </p:childTnLst>
                                </p:cTn>
                              </p:par>
                            </p:childTnLst>
                          </p:cTn>
                        </p:par>
                        <p:par>
                          <p:cTn id="72" fill="hold">
                            <p:stCondLst>
                              <p:cond delay="6500"/>
                            </p:stCondLst>
                            <p:childTnLst>
                              <p:par>
                                <p:cTn id="73" presetID="22" presetClass="entr" presetSubtype="1" fill="hold" grpId="0" nodeType="afterEffect">
                                  <p:stCondLst>
                                    <p:cond delay="0"/>
                                  </p:stCondLst>
                                  <p:childTnLst>
                                    <p:set>
                                      <p:cBhvr>
                                        <p:cTn id="74" dur="1" fill="hold">
                                          <p:stCondLst>
                                            <p:cond delay="0"/>
                                          </p:stCondLst>
                                        </p:cTn>
                                        <p:tgtEl>
                                          <p:spTgt spid="56"/>
                                        </p:tgtEl>
                                        <p:attrNameLst>
                                          <p:attrName>style.visibility</p:attrName>
                                        </p:attrNameLst>
                                      </p:cBhvr>
                                      <p:to>
                                        <p:strVal val="visible"/>
                                      </p:to>
                                    </p:set>
                                    <p:animEffect transition="in" filter="wipe(up)">
                                      <p:cBhvr>
                                        <p:cTn id="75" dur="500"/>
                                        <p:tgtEl>
                                          <p:spTgt spid="56"/>
                                        </p:tgtEl>
                                      </p:cBhvr>
                                    </p:animEffect>
                                  </p:childTnLst>
                                </p:cTn>
                              </p:par>
                              <p:par>
                                <p:cTn id="76" presetID="42" presetClass="entr" presetSubtype="0" fill="hold" grpId="0" nodeType="withEffect">
                                  <p:stCondLst>
                                    <p:cond delay="0"/>
                                  </p:stCondLst>
                                  <p:childTnLst>
                                    <p:set>
                                      <p:cBhvr>
                                        <p:cTn id="77" dur="1" fill="hold">
                                          <p:stCondLst>
                                            <p:cond delay="0"/>
                                          </p:stCondLst>
                                        </p:cTn>
                                        <p:tgtEl>
                                          <p:spTgt spid="55"/>
                                        </p:tgtEl>
                                        <p:attrNameLst>
                                          <p:attrName>style.visibility</p:attrName>
                                        </p:attrNameLst>
                                      </p:cBhvr>
                                      <p:to>
                                        <p:strVal val="visible"/>
                                      </p:to>
                                    </p:set>
                                    <p:animEffect transition="in" filter="fade">
                                      <p:cBhvr>
                                        <p:cTn id="78" dur="500"/>
                                        <p:tgtEl>
                                          <p:spTgt spid="55"/>
                                        </p:tgtEl>
                                      </p:cBhvr>
                                    </p:animEffect>
                                    <p:anim calcmode="lin" valueType="num">
                                      <p:cBhvr>
                                        <p:cTn id="79" dur="500" fill="hold"/>
                                        <p:tgtEl>
                                          <p:spTgt spid="55"/>
                                        </p:tgtEl>
                                        <p:attrNameLst>
                                          <p:attrName>ppt_x</p:attrName>
                                        </p:attrNameLst>
                                      </p:cBhvr>
                                      <p:tavLst>
                                        <p:tav tm="0">
                                          <p:val>
                                            <p:strVal val="#ppt_x"/>
                                          </p:val>
                                        </p:tav>
                                        <p:tav tm="100000">
                                          <p:val>
                                            <p:strVal val="#ppt_x"/>
                                          </p:val>
                                        </p:tav>
                                      </p:tavLst>
                                    </p:anim>
                                    <p:anim calcmode="lin" valueType="num">
                                      <p:cBhvr>
                                        <p:cTn id="80" dur="500" fill="hold"/>
                                        <p:tgtEl>
                                          <p:spTgt spid="55"/>
                                        </p:tgtEl>
                                        <p:attrNameLst>
                                          <p:attrName>ppt_y</p:attrName>
                                        </p:attrNameLst>
                                      </p:cBhvr>
                                      <p:tavLst>
                                        <p:tav tm="0">
                                          <p:val>
                                            <p:strVal val="#ppt_y+.1"/>
                                          </p:val>
                                        </p:tav>
                                        <p:tav tm="100000">
                                          <p:val>
                                            <p:strVal val="#ppt_y"/>
                                          </p:val>
                                        </p:tav>
                                      </p:tavLst>
                                    </p:anim>
                                  </p:childTnLst>
                                </p:cTn>
                              </p:par>
                            </p:childTnLst>
                          </p:cTn>
                        </p:par>
                        <p:par>
                          <p:cTn id="81" fill="hold">
                            <p:stCondLst>
                              <p:cond delay="7000"/>
                            </p:stCondLst>
                            <p:childTnLst>
                              <p:par>
                                <p:cTn id="82" presetID="35" presetClass="entr" presetSubtype="0" fill="hold" grpId="0" nodeType="afterEffect">
                                  <p:stCondLst>
                                    <p:cond delay="0"/>
                                  </p:stCondLst>
                                  <p:childTnLst>
                                    <p:set>
                                      <p:cBhvr>
                                        <p:cTn id="83" dur="1" fill="hold">
                                          <p:stCondLst>
                                            <p:cond delay="0"/>
                                          </p:stCondLst>
                                        </p:cTn>
                                        <p:tgtEl>
                                          <p:spTgt spid="1029"/>
                                        </p:tgtEl>
                                        <p:attrNameLst>
                                          <p:attrName>style.visibility</p:attrName>
                                        </p:attrNameLst>
                                      </p:cBhvr>
                                      <p:to>
                                        <p:strVal val="visible"/>
                                      </p:to>
                                    </p:set>
                                    <p:animEffect transition="in" filter="fade">
                                      <p:cBhvr>
                                        <p:cTn id="84" dur="1000"/>
                                        <p:tgtEl>
                                          <p:spTgt spid="1029"/>
                                        </p:tgtEl>
                                      </p:cBhvr>
                                    </p:animEffect>
                                    <p:anim calcmode="lin" valueType="num">
                                      <p:cBhvr>
                                        <p:cTn id="85" dur="1000" fill="hold"/>
                                        <p:tgtEl>
                                          <p:spTgt spid="1029"/>
                                        </p:tgtEl>
                                        <p:attrNameLst>
                                          <p:attrName>style.rotation</p:attrName>
                                        </p:attrNameLst>
                                      </p:cBhvr>
                                      <p:tavLst>
                                        <p:tav tm="0">
                                          <p:val>
                                            <p:fltVal val="720"/>
                                          </p:val>
                                        </p:tav>
                                        <p:tav tm="100000">
                                          <p:val>
                                            <p:fltVal val="0"/>
                                          </p:val>
                                        </p:tav>
                                      </p:tavLst>
                                    </p:anim>
                                    <p:anim calcmode="lin" valueType="num">
                                      <p:cBhvr>
                                        <p:cTn id="86" dur="1000" fill="hold"/>
                                        <p:tgtEl>
                                          <p:spTgt spid="1029"/>
                                        </p:tgtEl>
                                        <p:attrNameLst>
                                          <p:attrName>ppt_h</p:attrName>
                                        </p:attrNameLst>
                                      </p:cBhvr>
                                      <p:tavLst>
                                        <p:tav tm="0">
                                          <p:val>
                                            <p:fltVal val="0"/>
                                          </p:val>
                                        </p:tav>
                                        <p:tav tm="100000">
                                          <p:val>
                                            <p:strVal val="#ppt_h"/>
                                          </p:val>
                                        </p:tav>
                                      </p:tavLst>
                                    </p:anim>
                                    <p:anim calcmode="lin" valueType="num">
                                      <p:cBhvr>
                                        <p:cTn id="87" dur="1000" fill="hold"/>
                                        <p:tgtEl>
                                          <p:spTgt spid="1029"/>
                                        </p:tgtEl>
                                        <p:attrNameLst>
                                          <p:attrName>ppt_w</p:attrName>
                                        </p:attrNameLst>
                                      </p:cBhvr>
                                      <p:tavLst>
                                        <p:tav tm="0">
                                          <p:val>
                                            <p:fltVal val="0"/>
                                          </p:val>
                                        </p:tav>
                                        <p:tav tm="100000">
                                          <p:val>
                                            <p:strVal val="#ppt_w"/>
                                          </p:val>
                                        </p:tav>
                                      </p:tavLst>
                                    </p:anim>
                                  </p:childTnLst>
                                </p:cTn>
                              </p:par>
                            </p:childTnLst>
                          </p:cTn>
                        </p:par>
                        <p:par>
                          <p:cTn id="88" fill="hold">
                            <p:stCondLst>
                              <p:cond delay="8000"/>
                            </p:stCondLst>
                            <p:childTnLst>
                              <p:par>
                                <p:cTn id="89" presetID="18" presetClass="entr" presetSubtype="3" fill="hold" nodeType="after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strips(upRight)">
                                      <p:cBhvr>
                                        <p:cTn id="91" dur="500"/>
                                        <p:tgtEl>
                                          <p:spTgt spid="26"/>
                                        </p:tgtEl>
                                      </p:cBhvr>
                                    </p:animEffect>
                                  </p:childTnLst>
                                </p:cTn>
                              </p:par>
                            </p:childTnLst>
                          </p:cTn>
                        </p:par>
                        <p:par>
                          <p:cTn id="92" fill="hold">
                            <p:stCondLst>
                              <p:cond delay="8500"/>
                            </p:stCondLst>
                            <p:childTnLst>
                              <p:par>
                                <p:cTn id="93" presetID="53" presetClass="entr" presetSubtype="16" fill="hold" nodeType="afterEffect">
                                  <p:stCondLst>
                                    <p:cond delay="0"/>
                                  </p:stCondLst>
                                  <p:childTnLst>
                                    <p:set>
                                      <p:cBhvr>
                                        <p:cTn id="94" dur="1" fill="hold">
                                          <p:stCondLst>
                                            <p:cond delay="0"/>
                                          </p:stCondLst>
                                        </p:cTn>
                                        <p:tgtEl>
                                          <p:spTgt spid="8"/>
                                        </p:tgtEl>
                                        <p:attrNameLst>
                                          <p:attrName>style.visibility</p:attrName>
                                        </p:attrNameLst>
                                      </p:cBhvr>
                                      <p:to>
                                        <p:strVal val="visible"/>
                                      </p:to>
                                    </p:set>
                                    <p:anim calcmode="lin" valueType="num">
                                      <p:cBhvr>
                                        <p:cTn id="95" dur="500" fill="hold"/>
                                        <p:tgtEl>
                                          <p:spTgt spid="8"/>
                                        </p:tgtEl>
                                        <p:attrNameLst>
                                          <p:attrName>ppt_w</p:attrName>
                                        </p:attrNameLst>
                                      </p:cBhvr>
                                      <p:tavLst>
                                        <p:tav tm="0">
                                          <p:val>
                                            <p:fltVal val="0"/>
                                          </p:val>
                                        </p:tav>
                                        <p:tav tm="100000">
                                          <p:val>
                                            <p:strVal val="#ppt_w"/>
                                          </p:val>
                                        </p:tav>
                                      </p:tavLst>
                                    </p:anim>
                                    <p:anim calcmode="lin" valueType="num">
                                      <p:cBhvr>
                                        <p:cTn id="96" dur="500" fill="hold"/>
                                        <p:tgtEl>
                                          <p:spTgt spid="8"/>
                                        </p:tgtEl>
                                        <p:attrNameLst>
                                          <p:attrName>ppt_h</p:attrName>
                                        </p:attrNameLst>
                                      </p:cBhvr>
                                      <p:tavLst>
                                        <p:tav tm="0">
                                          <p:val>
                                            <p:fltVal val="0"/>
                                          </p:val>
                                        </p:tav>
                                        <p:tav tm="100000">
                                          <p:val>
                                            <p:strVal val="#ppt_h"/>
                                          </p:val>
                                        </p:tav>
                                      </p:tavLst>
                                    </p:anim>
                                    <p:animEffect transition="in" filter="fade">
                                      <p:cBhvr>
                                        <p:cTn id="97" dur="500"/>
                                        <p:tgtEl>
                                          <p:spTgt spid="8"/>
                                        </p:tgtEl>
                                      </p:cBhvr>
                                    </p:animEffect>
                                  </p:childTnLst>
                                </p:cTn>
                              </p:par>
                            </p:childTnLst>
                          </p:cTn>
                        </p:par>
                        <p:par>
                          <p:cTn id="98" fill="hold">
                            <p:stCondLst>
                              <p:cond delay="9000"/>
                            </p:stCondLst>
                            <p:childTnLst>
                              <p:par>
                                <p:cTn id="99" presetID="22" presetClass="entr" presetSubtype="4" fill="hold" nodeType="afterEffect">
                                  <p:stCondLst>
                                    <p:cond delay="0"/>
                                  </p:stCondLst>
                                  <p:childTnLst>
                                    <p:set>
                                      <p:cBhvr>
                                        <p:cTn id="100" dur="1" fill="hold">
                                          <p:stCondLst>
                                            <p:cond delay="0"/>
                                          </p:stCondLst>
                                        </p:cTn>
                                        <p:tgtEl>
                                          <p:spTgt spid="3"/>
                                        </p:tgtEl>
                                        <p:attrNameLst>
                                          <p:attrName>style.visibility</p:attrName>
                                        </p:attrNameLst>
                                      </p:cBhvr>
                                      <p:to>
                                        <p:strVal val="visible"/>
                                      </p:to>
                                    </p:set>
                                    <p:animEffect transition="in" filter="wipe(down)">
                                      <p:cBhvr>
                                        <p:cTn id="101" dur="500"/>
                                        <p:tgtEl>
                                          <p:spTgt spid="3"/>
                                        </p:tgtEl>
                                      </p:cBhvr>
                                    </p:animEffect>
                                  </p:childTnLst>
                                </p:cTn>
                              </p:par>
                            </p:childTnLst>
                          </p:cTn>
                        </p:par>
                        <p:par>
                          <p:cTn id="102" fill="hold">
                            <p:stCondLst>
                              <p:cond delay="9500"/>
                            </p:stCondLst>
                            <p:childTnLst>
                              <p:par>
                                <p:cTn id="103" presetID="22" presetClass="entr" presetSubtype="1" fill="hold" grpId="0" nodeType="afterEffect">
                                  <p:stCondLst>
                                    <p:cond delay="0"/>
                                  </p:stCondLst>
                                  <p:childTnLst>
                                    <p:set>
                                      <p:cBhvr>
                                        <p:cTn id="104" dur="1" fill="hold">
                                          <p:stCondLst>
                                            <p:cond delay="0"/>
                                          </p:stCondLst>
                                        </p:cTn>
                                        <p:tgtEl>
                                          <p:spTgt spid="38"/>
                                        </p:tgtEl>
                                        <p:attrNameLst>
                                          <p:attrName>style.visibility</p:attrName>
                                        </p:attrNameLst>
                                      </p:cBhvr>
                                      <p:to>
                                        <p:strVal val="visible"/>
                                      </p:to>
                                    </p:set>
                                    <p:animEffect transition="in" filter="wipe(up)">
                                      <p:cBhvr>
                                        <p:cTn id="105" dur="500"/>
                                        <p:tgtEl>
                                          <p:spTgt spid="38"/>
                                        </p:tgtEl>
                                      </p:cBhvr>
                                    </p:animEffect>
                                  </p:childTnLst>
                                </p:cTn>
                              </p:par>
                              <p:par>
                                <p:cTn id="106" presetID="42" presetClass="entr" presetSubtype="0" fill="hold" grpId="0" nodeType="withEffect">
                                  <p:stCondLst>
                                    <p:cond delay="0"/>
                                  </p:stCondLst>
                                  <p:childTnLst>
                                    <p:set>
                                      <p:cBhvr>
                                        <p:cTn id="107" dur="1" fill="hold">
                                          <p:stCondLst>
                                            <p:cond delay="0"/>
                                          </p:stCondLst>
                                        </p:cTn>
                                        <p:tgtEl>
                                          <p:spTgt spid="25"/>
                                        </p:tgtEl>
                                        <p:attrNameLst>
                                          <p:attrName>style.visibility</p:attrName>
                                        </p:attrNameLst>
                                      </p:cBhvr>
                                      <p:to>
                                        <p:strVal val="visible"/>
                                      </p:to>
                                    </p:set>
                                    <p:animEffect transition="in" filter="fade">
                                      <p:cBhvr>
                                        <p:cTn id="108" dur="500"/>
                                        <p:tgtEl>
                                          <p:spTgt spid="25"/>
                                        </p:tgtEl>
                                      </p:cBhvr>
                                    </p:animEffect>
                                    <p:anim calcmode="lin" valueType="num">
                                      <p:cBhvr>
                                        <p:cTn id="109" dur="500" fill="hold"/>
                                        <p:tgtEl>
                                          <p:spTgt spid="25"/>
                                        </p:tgtEl>
                                        <p:attrNameLst>
                                          <p:attrName>ppt_x</p:attrName>
                                        </p:attrNameLst>
                                      </p:cBhvr>
                                      <p:tavLst>
                                        <p:tav tm="0">
                                          <p:val>
                                            <p:strVal val="#ppt_x"/>
                                          </p:val>
                                        </p:tav>
                                        <p:tav tm="100000">
                                          <p:val>
                                            <p:strVal val="#ppt_x"/>
                                          </p:val>
                                        </p:tav>
                                      </p:tavLst>
                                    </p:anim>
                                    <p:anim calcmode="lin" valueType="num">
                                      <p:cBhvr>
                                        <p:cTn id="110"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9" grpId="0" animBg="1"/>
      <p:bldP spid="1030" grpId="0" animBg="1"/>
      <p:bldP spid="1031" grpId="0" animBg="1"/>
      <p:bldP spid="25" grpId="0"/>
      <p:bldP spid="38" grpId="0"/>
      <p:bldP spid="49" grpId="0"/>
      <p:bldP spid="50" grpId="0"/>
      <p:bldP spid="55" grpId="0"/>
      <p:bldP spid="56" grpId="0"/>
      <p:bldP spid="41" grpId="0"/>
      <p:bldP spid="42" grpId="0"/>
      <p:bldP spid="4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1167173" y="1587878"/>
            <a:ext cx="3977641" cy="776112"/>
          </a:xfrm>
          <a:prstGeom prst="rect">
            <a:avLst/>
          </a:prstGeom>
          <a:noFill/>
        </p:spPr>
        <p:txBody>
          <a:bodyPr wrap="square" lIns="82808" tIns="41403" rIns="82808" bIns="41403" rtlCol="0">
            <a:spAutoFit/>
          </a:bodyPr>
          <a:lstStyle/>
          <a:p>
            <a:pPr>
              <a:lnSpc>
                <a:spcPct val="125000"/>
              </a:lnSpc>
            </a:pPr>
            <a:r>
              <a:rPr lang="zh-CN" altLang="en-US" sz="1200" dirty="0">
                <a:solidFill>
                  <a:schemeClr val="bg2">
                    <a:lumMod val="10000"/>
                  </a:schemeClr>
                </a:solidFill>
                <a:latin typeface="Calibri"/>
                <a:ea typeface="微软雅黑"/>
              </a:rPr>
              <a:t>添加文本说明内容添加文本说明内容添加文本说明内容添加文本说明内容添加文本说明内容添加文本说明内容添加文本说明内容添加内容</a:t>
            </a:r>
            <a:endParaRPr lang="zh-CN" altLang="en-US" sz="1200" dirty="0">
              <a:solidFill>
                <a:schemeClr val="bg2">
                  <a:lumMod val="10000"/>
                </a:schemeClr>
              </a:solidFill>
              <a:latin typeface="Calibri"/>
              <a:ea typeface="微软雅黑"/>
            </a:endParaRPr>
          </a:p>
        </p:txBody>
      </p:sp>
      <p:sp>
        <p:nvSpPr>
          <p:cNvPr id="3" name="TextBox 6"/>
          <p:cNvSpPr txBox="1"/>
          <p:nvPr/>
        </p:nvSpPr>
        <p:spPr>
          <a:xfrm>
            <a:off x="1167174" y="2773872"/>
            <a:ext cx="3716813" cy="371271"/>
          </a:xfrm>
          <a:prstGeom prst="rect">
            <a:avLst/>
          </a:prstGeom>
          <a:noFill/>
        </p:spPr>
        <p:txBody>
          <a:bodyPr wrap="square" lIns="82808" tIns="41403" rIns="82808" bIns="41403" rtlCol="0">
            <a:spAutoFit/>
          </a:bodyPr>
          <a:lstStyle/>
          <a:p>
            <a:pPr>
              <a:lnSpc>
                <a:spcPct val="150000"/>
              </a:lnSpc>
            </a:pPr>
            <a:r>
              <a:rPr lang="zh-CN" altLang="en-US" sz="1200" dirty="0">
                <a:solidFill>
                  <a:schemeClr val="bg2">
                    <a:lumMod val="10000"/>
                  </a:schemeClr>
                </a:solidFill>
                <a:latin typeface="Calibri"/>
                <a:ea typeface="微软雅黑"/>
              </a:rPr>
              <a:t>添加文本说明内容添加文本说明内容添加文本</a:t>
            </a:r>
            <a:endParaRPr lang="zh-CN" altLang="en-US" sz="1200" dirty="0">
              <a:solidFill>
                <a:schemeClr val="bg2">
                  <a:lumMod val="10000"/>
                </a:schemeClr>
              </a:solidFill>
              <a:latin typeface="Calibri"/>
              <a:ea typeface="微软雅黑"/>
            </a:endParaRPr>
          </a:p>
        </p:txBody>
      </p:sp>
      <p:sp>
        <p:nvSpPr>
          <p:cNvPr id="4" name="对角圆角矩形 3"/>
          <p:cNvSpPr/>
          <p:nvPr/>
        </p:nvSpPr>
        <p:spPr>
          <a:xfrm>
            <a:off x="1232380" y="1261728"/>
            <a:ext cx="1291000" cy="345485"/>
          </a:xfrm>
          <a:prstGeom prst="round2DiagRect">
            <a:avLst>
              <a:gd name="adj1" fmla="val 30205"/>
              <a:gd name="adj2" fmla="val 0"/>
            </a:avLst>
          </a:prstGeom>
          <a:solidFill>
            <a:srgbClr val="0075C2"/>
          </a:solidFill>
          <a:ln w="3175">
            <a:noFill/>
          </a:ln>
          <a:effectLst>
            <a:innerShdw blurRad="63500" dist="50800" dir="10740000">
              <a:prstClr val="black">
                <a:alpha val="28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9224" tIns="39612" rIns="79224" bIns="39612" anchor="ctr"/>
          <a:lstStyle/>
          <a:p>
            <a:pPr algn="ctr"/>
            <a:r>
              <a:rPr lang="zh-CN" altLang="en-US" b="1" dirty="0">
                <a:solidFill>
                  <a:prstClr val="white"/>
                </a:solidFill>
                <a:latin typeface="微软雅黑" pitchFamily="34" charset="-122"/>
                <a:ea typeface="微软雅黑" pitchFamily="34" charset="-122"/>
              </a:rPr>
              <a:t>标题一</a:t>
            </a:r>
            <a:endParaRPr lang="zh-CN" altLang="en-US" b="1" dirty="0">
              <a:solidFill>
                <a:prstClr val="white"/>
              </a:solidFill>
              <a:latin typeface="微软雅黑" pitchFamily="34" charset="-122"/>
              <a:ea typeface="微软雅黑" pitchFamily="34" charset="-122"/>
            </a:endParaRPr>
          </a:p>
        </p:txBody>
      </p:sp>
      <p:sp>
        <p:nvSpPr>
          <p:cNvPr id="5" name="对角圆角矩形 4"/>
          <p:cNvSpPr/>
          <p:nvPr/>
        </p:nvSpPr>
        <p:spPr>
          <a:xfrm>
            <a:off x="1232380" y="2469389"/>
            <a:ext cx="1291000" cy="345485"/>
          </a:xfrm>
          <a:prstGeom prst="round2DiagRect">
            <a:avLst>
              <a:gd name="adj1" fmla="val 30205"/>
              <a:gd name="adj2" fmla="val 0"/>
            </a:avLst>
          </a:prstGeom>
          <a:solidFill>
            <a:srgbClr val="7BC143"/>
          </a:solidFill>
          <a:ln w="3175">
            <a:noFill/>
          </a:ln>
          <a:effectLst>
            <a:innerShdw blurRad="63500" dist="50800" dir="10740000">
              <a:prstClr val="black">
                <a:alpha val="28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9224" tIns="39612" rIns="79224" bIns="39612" anchor="ctr"/>
          <a:lstStyle/>
          <a:p>
            <a:pPr algn="ctr"/>
            <a:r>
              <a:rPr lang="zh-CN" altLang="en-US" b="1" dirty="0">
                <a:solidFill>
                  <a:prstClr val="white"/>
                </a:solidFill>
                <a:latin typeface="微软雅黑" pitchFamily="34" charset="-122"/>
                <a:ea typeface="微软雅黑" pitchFamily="34" charset="-122"/>
              </a:rPr>
              <a:t>标题二</a:t>
            </a:r>
            <a:endParaRPr lang="zh-CN" altLang="en-US" b="1" dirty="0">
              <a:solidFill>
                <a:prstClr val="white"/>
              </a:solidFill>
              <a:latin typeface="微软雅黑" pitchFamily="34" charset="-122"/>
              <a:ea typeface="微软雅黑" pitchFamily="34" charset="-122"/>
            </a:endParaRPr>
          </a:p>
        </p:txBody>
      </p:sp>
      <p:sp>
        <p:nvSpPr>
          <p:cNvPr id="6" name="对角圆角矩形 5"/>
          <p:cNvSpPr/>
          <p:nvPr/>
        </p:nvSpPr>
        <p:spPr>
          <a:xfrm>
            <a:off x="1232380" y="3215063"/>
            <a:ext cx="1291000" cy="345485"/>
          </a:xfrm>
          <a:prstGeom prst="round2DiagRect">
            <a:avLst>
              <a:gd name="adj1" fmla="val 30205"/>
              <a:gd name="adj2" fmla="val 0"/>
            </a:avLst>
          </a:prstGeom>
          <a:solidFill>
            <a:srgbClr val="36B2E6"/>
          </a:solidFill>
          <a:ln w="3175">
            <a:noFill/>
          </a:ln>
          <a:effectLst>
            <a:innerShdw blurRad="63500" dist="50800" dir="10740000">
              <a:prstClr val="black">
                <a:alpha val="28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9224" tIns="39612" rIns="79224" bIns="39612" anchor="ctr"/>
          <a:lstStyle/>
          <a:p>
            <a:pPr algn="ctr"/>
            <a:r>
              <a:rPr lang="zh-CN" altLang="en-US" b="1" dirty="0">
                <a:solidFill>
                  <a:prstClr val="white"/>
                </a:solidFill>
                <a:latin typeface="微软雅黑" pitchFamily="34" charset="-122"/>
                <a:ea typeface="微软雅黑" pitchFamily="34" charset="-122"/>
              </a:rPr>
              <a:t>标题三</a:t>
            </a:r>
            <a:endParaRPr lang="zh-CN" altLang="en-US" b="1" dirty="0">
              <a:solidFill>
                <a:prstClr val="white"/>
              </a:solidFill>
              <a:latin typeface="微软雅黑" pitchFamily="34" charset="-122"/>
              <a:ea typeface="微软雅黑" pitchFamily="34" charset="-122"/>
            </a:endParaRPr>
          </a:p>
        </p:txBody>
      </p:sp>
      <p:sp>
        <p:nvSpPr>
          <p:cNvPr id="7" name="TextBox 6"/>
          <p:cNvSpPr txBox="1"/>
          <p:nvPr/>
        </p:nvSpPr>
        <p:spPr>
          <a:xfrm>
            <a:off x="1167173" y="3550212"/>
            <a:ext cx="3977641" cy="622224"/>
          </a:xfrm>
          <a:prstGeom prst="rect">
            <a:avLst/>
          </a:prstGeom>
          <a:noFill/>
        </p:spPr>
        <p:txBody>
          <a:bodyPr wrap="square" lIns="82808" tIns="41403" rIns="82808" bIns="41403" rtlCol="0">
            <a:spAutoFit/>
          </a:bodyPr>
          <a:lstStyle>
            <a:defPPr>
              <a:defRPr lang="zh-CN"/>
            </a:defPPr>
            <a:lvl1pPr fontAlgn="auto">
              <a:lnSpc>
                <a:spcPct val="125000"/>
              </a:lnSpc>
              <a:spcBef>
                <a:spcPts val="0"/>
              </a:spcBef>
              <a:spcAft>
                <a:spcPts val="0"/>
              </a:spcAft>
              <a:defRPr sz="1400">
                <a:solidFill>
                  <a:schemeClr val="bg1"/>
                </a:solidFill>
                <a:latin typeface="Calibri"/>
                <a:ea typeface="微软雅黑"/>
              </a:defRPr>
            </a:lvl1pPr>
          </a:lstStyle>
          <a:p>
            <a:r>
              <a:rPr lang="zh-CN" altLang="en-US" dirty="0">
                <a:solidFill>
                  <a:schemeClr val="bg2">
                    <a:lumMod val="10000"/>
                  </a:schemeClr>
                </a:solidFill>
              </a:rPr>
              <a:t>添加文本说明内容添加文本说明内容添加文本说明内容添加文本说明内容添加内容</a:t>
            </a:r>
            <a:endParaRPr lang="zh-CN" altLang="en-US" dirty="0">
              <a:solidFill>
                <a:schemeClr val="bg2">
                  <a:lumMod val="10000"/>
                </a:schemeClr>
              </a:solidFill>
            </a:endParaRPr>
          </a:p>
        </p:txBody>
      </p:sp>
      <p:pic>
        <p:nvPicPr>
          <p:cNvPr id="8" name="Picture 2"/>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5749421" y="1944163"/>
            <a:ext cx="2126074" cy="1329249"/>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9" name="Picture 4"/>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rot="422593">
            <a:off x="6211352" y="2217433"/>
            <a:ext cx="2225516" cy="1695796"/>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0" name="Picture 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854817">
            <a:off x="5711843" y="2952392"/>
            <a:ext cx="1973902" cy="1404238"/>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mc:AlternateContent xmlns:mc="http://schemas.openxmlformats.org/markup-compatibility/2006">
    <mc:Choice xmlns:p14="http://schemas.microsoft.com/office/powerpoint/2010/main" Requires="p14">
      <p:transition spd="slow" p14:dur="1200" advClick="0" advTm="5000">
        <p14:flip dir="r"/>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25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250"/>
                            </p:stCondLst>
                            <p:childTnLst>
                              <p:par>
                                <p:cTn id="17" presetID="49" presetClass="entr" presetSubtype="0" decel="10000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 calcmode="lin" valueType="num">
                                      <p:cBhvr>
                                        <p:cTn id="21" dur="500" fill="hold"/>
                                        <p:tgtEl>
                                          <p:spTgt spid="8"/>
                                        </p:tgtEl>
                                        <p:attrNameLst>
                                          <p:attrName>style.rotation</p:attrName>
                                        </p:attrNameLst>
                                      </p:cBhvr>
                                      <p:tavLst>
                                        <p:tav tm="0">
                                          <p:val>
                                            <p:fltVal val="360"/>
                                          </p:val>
                                        </p:tav>
                                        <p:tav tm="100000">
                                          <p:val>
                                            <p:fltVal val="0"/>
                                          </p:val>
                                        </p:tav>
                                      </p:tavLst>
                                    </p:anim>
                                    <p:animEffect transition="in" filter="fade">
                                      <p:cBhvr>
                                        <p:cTn id="22" dur="500"/>
                                        <p:tgtEl>
                                          <p:spTgt spid="8"/>
                                        </p:tgtEl>
                                      </p:cBhvr>
                                    </p:animEffect>
                                  </p:childTnLst>
                                </p:cTn>
                              </p:par>
                            </p:childTnLst>
                          </p:cTn>
                        </p:par>
                        <p:par>
                          <p:cTn id="23" fill="hold">
                            <p:stCondLst>
                              <p:cond delay="1750"/>
                            </p:stCondLst>
                            <p:childTnLst>
                              <p:par>
                                <p:cTn id="24" presetID="6" presetClass="emph" presetSubtype="0" fill="hold" nodeType="afterEffect">
                                  <p:stCondLst>
                                    <p:cond delay="0"/>
                                  </p:stCondLst>
                                  <p:childTnLst>
                                    <p:animScale>
                                      <p:cBhvr>
                                        <p:cTn id="25" dur="2000" fill="hold"/>
                                        <p:tgtEl>
                                          <p:spTgt spid="8"/>
                                        </p:tgtEl>
                                      </p:cBhvr>
                                      <p:by x="75000" y="75000"/>
                                    </p:animScale>
                                  </p:childTnLst>
                                </p:cTn>
                              </p:par>
                              <p:par>
                                <p:cTn id="26" presetID="56" presetClass="path" presetSubtype="0" accel="50000" decel="50000" fill="hold" nodeType="withEffect">
                                  <p:stCondLst>
                                    <p:cond delay="250"/>
                                  </p:stCondLst>
                                  <p:childTnLst>
                                    <p:animMotion origin="layout" path="M 3.88889E-6 -2.22222E-6 L -0.07848 -0.26611 " pathEditMode="relative" rAng="0" ptsTypes="AA">
                                      <p:cBhvr>
                                        <p:cTn id="27" dur="750" fill="hold"/>
                                        <p:tgtEl>
                                          <p:spTgt spid="8"/>
                                        </p:tgtEl>
                                        <p:attrNameLst>
                                          <p:attrName>ppt_x</p:attrName>
                                          <p:attrName>ppt_y</p:attrName>
                                        </p:attrNameLst>
                                      </p:cBhvr>
                                      <p:rCtr x="-3924" y="-13306"/>
                                    </p:animMotion>
                                  </p:childTnLst>
                                </p:cTn>
                              </p:par>
                            </p:childTnLst>
                          </p:cTn>
                        </p:par>
                        <p:par>
                          <p:cTn id="28" fill="hold">
                            <p:stCondLst>
                              <p:cond delay="3750"/>
                            </p:stCondLst>
                            <p:childTnLst>
                              <p:par>
                                <p:cTn id="29" presetID="42"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anim calcmode="lin" valueType="num">
                                      <p:cBhvr>
                                        <p:cTn id="32" dur="500" fill="hold"/>
                                        <p:tgtEl>
                                          <p:spTgt spid="5"/>
                                        </p:tgtEl>
                                        <p:attrNameLst>
                                          <p:attrName>ppt_x</p:attrName>
                                        </p:attrNameLst>
                                      </p:cBhvr>
                                      <p:tavLst>
                                        <p:tav tm="0">
                                          <p:val>
                                            <p:strVal val="#ppt_x"/>
                                          </p:val>
                                        </p:tav>
                                        <p:tav tm="100000">
                                          <p:val>
                                            <p:strVal val="#ppt_x"/>
                                          </p:val>
                                        </p:tav>
                                      </p:tavLst>
                                    </p:anim>
                                    <p:anim calcmode="lin" valueType="num">
                                      <p:cBhvr>
                                        <p:cTn id="33" dur="500" fill="hold"/>
                                        <p:tgtEl>
                                          <p:spTgt spid="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50"/>
                                  </p:stCondLst>
                                  <p:childTnLst>
                                    <p:set>
                                      <p:cBhvr>
                                        <p:cTn id="35" dur="1" fill="hold">
                                          <p:stCondLst>
                                            <p:cond delay="0"/>
                                          </p:stCondLst>
                                        </p:cTn>
                                        <p:tgtEl>
                                          <p:spTgt spid="3"/>
                                        </p:tgtEl>
                                        <p:attrNameLst>
                                          <p:attrName>style.visibility</p:attrName>
                                        </p:attrNameLst>
                                      </p:cBhvr>
                                      <p:to>
                                        <p:strVal val="visible"/>
                                      </p:to>
                                    </p:set>
                                    <p:animEffect transition="in" filter="fade">
                                      <p:cBhvr>
                                        <p:cTn id="36" dur="500"/>
                                        <p:tgtEl>
                                          <p:spTgt spid="3"/>
                                        </p:tgtEl>
                                      </p:cBhvr>
                                    </p:animEffect>
                                    <p:anim calcmode="lin" valueType="num">
                                      <p:cBhvr>
                                        <p:cTn id="37" dur="500" fill="hold"/>
                                        <p:tgtEl>
                                          <p:spTgt spid="3"/>
                                        </p:tgtEl>
                                        <p:attrNameLst>
                                          <p:attrName>ppt_x</p:attrName>
                                        </p:attrNameLst>
                                      </p:cBhvr>
                                      <p:tavLst>
                                        <p:tav tm="0">
                                          <p:val>
                                            <p:strVal val="#ppt_x"/>
                                          </p:val>
                                        </p:tav>
                                        <p:tav tm="100000">
                                          <p:val>
                                            <p:strVal val="#ppt_x"/>
                                          </p:val>
                                        </p:tav>
                                      </p:tavLst>
                                    </p:anim>
                                    <p:anim calcmode="lin" valueType="num">
                                      <p:cBhvr>
                                        <p:cTn id="38" dur="500" fill="hold"/>
                                        <p:tgtEl>
                                          <p:spTgt spid="3"/>
                                        </p:tgtEl>
                                        <p:attrNameLst>
                                          <p:attrName>ppt_y</p:attrName>
                                        </p:attrNameLst>
                                      </p:cBhvr>
                                      <p:tavLst>
                                        <p:tav tm="0">
                                          <p:val>
                                            <p:strVal val="#ppt_y+.1"/>
                                          </p:val>
                                        </p:tav>
                                        <p:tav tm="100000">
                                          <p:val>
                                            <p:strVal val="#ppt_y"/>
                                          </p:val>
                                        </p:tav>
                                      </p:tavLst>
                                    </p:anim>
                                  </p:childTnLst>
                                </p:cTn>
                              </p:par>
                            </p:childTnLst>
                          </p:cTn>
                        </p:par>
                        <p:par>
                          <p:cTn id="39" fill="hold">
                            <p:stCondLst>
                              <p:cond delay="4250"/>
                            </p:stCondLst>
                            <p:childTnLst>
                              <p:par>
                                <p:cTn id="40" presetID="49" presetClass="entr" presetSubtype="0" decel="100000"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 calcmode="lin" valueType="num">
                                      <p:cBhvr>
                                        <p:cTn id="44" dur="500" fill="hold"/>
                                        <p:tgtEl>
                                          <p:spTgt spid="9"/>
                                        </p:tgtEl>
                                        <p:attrNameLst>
                                          <p:attrName>style.rotation</p:attrName>
                                        </p:attrNameLst>
                                      </p:cBhvr>
                                      <p:tavLst>
                                        <p:tav tm="0">
                                          <p:val>
                                            <p:fltVal val="360"/>
                                          </p:val>
                                        </p:tav>
                                        <p:tav tm="100000">
                                          <p:val>
                                            <p:fltVal val="0"/>
                                          </p:val>
                                        </p:tav>
                                      </p:tavLst>
                                    </p:anim>
                                    <p:animEffect transition="in" filter="fade">
                                      <p:cBhvr>
                                        <p:cTn id="45" dur="500"/>
                                        <p:tgtEl>
                                          <p:spTgt spid="9"/>
                                        </p:tgtEl>
                                      </p:cBhvr>
                                    </p:animEffect>
                                  </p:childTnLst>
                                </p:cTn>
                              </p:par>
                            </p:childTnLst>
                          </p:cTn>
                        </p:par>
                        <p:par>
                          <p:cTn id="46" fill="hold">
                            <p:stCondLst>
                              <p:cond delay="4750"/>
                            </p:stCondLst>
                            <p:childTnLst>
                              <p:par>
                                <p:cTn id="47" presetID="6" presetClass="emph" presetSubtype="0" fill="hold" nodeType="afterEffect">
                                  <p:stCondLst>
                                    <p:cond delay="0"/>
                                  </p:stCondLst>
                                  <p:childTnLst>
                                    <p:animScale>
                                      <p:cBhvr>
                                        <p:cTn id="48" dur="2000" fill="hold"/>
                                        <p:tgtEl>
                                          <p:spTgt spid="9"/>
                                        </p:tgtEl>
                                      </p:cBhvr>
                                      <p:by x="75000" y="75000"/>
                                    </p:animScale>
                                  </p:childTnLst>
                                </p:cTn>
                              </p:par>
                              <p:par>
                                <p:cTn id="49" presetID="56" presetClass="path" presetSubtype="0" accel="50000" decel="50000" fill="hold" nodeType="withEffect">
                                  <p:stCondLst>
                                    <p:cond delay="250"/>
                                  </p:stCondLst>
                                  <p:childTnLst>
                                    <p:animMotion origin="layout" path="M 3.05556E-6 0 L -0.00625 -0.16028 " pathEditMode="relative" rAng="0" ptsTypes="AA">
                                      <p:cBhvr>
                                        <p:cTn id="50" dur="750" fill="hold"/>
                                        <p:tgtEl>
                                          <p:spTgt spid="9"/>
                                        </p:tgtEl>
                                        <p:attrNameLst>
                                          <p:attrName>ppt_x</p:attrName>
                                          <p:attrName>ppt_y</p:attrName>
                                        </p:attrNameLst>
                                      </p:cBhvr>
                                      <p:rCtr x="-313" y="-8028"/>
                                    </p:animMotion>
                                  </p:childTnLst>
                                </p:cTn>
                              </p:par>
                            </p:childTnLst>
                          </p:cTn>
                        </p:par>
                        <p:par>
                          <p:cTn id="51" fill="hold">
                            <p:stCondLst>
                              <p:cond delay="6750"/>
                            </p:stCondLst>
                            <p:childTnLst>
                              <p:par>
                                <p:cTn id="52" presetID="42" presetClass="entr" presetSubtype="0" fill="hold" grpId="0" nodeType="after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fade">
                                      <p:cBhvr>
                                        <p:cTn id="54" dur="500"/>
                                        <p:tgtEl>
                                          <p:spTgt spid="6"/>
                                        </p:tgtEl>
                                      </p:cBhvr>
                                    </p:animEffect>
                                    <p:anim calcmode="lin" valueType="num">
                                      <p:cBhvr>
                                        <p:cTn id="55" dur="500" fill="hold"/>
                                        <p:tgtEl>
                                          <p:spTgt spid="6"/>
                                        </p:tgtEl>
                                        <p:attrNameLst>
                                          <p:attrName>ppt_x</p:attrName>
                                        </p:attrNameLst>
                                      </p:cBhvr>
                                      <p:tavLst>
                                        <p:tav tm="0">
                                          <p:val>
                                            <p:strVal val="#ppt_x"/>
                                          </p:val>
                                        </p:tav>
                                        <p:tav tm="100000">
                                          <p:val>
                                            <p:strVal val="#ppt_x"/>
                                          </p:val>
                                        </p:tav>
                                      </p:tavLst>
                                    </p:anim>
                                    <p:anim calcmode="lin" valueType="num">
                                      <p:cBhvr>
                                        <p:cTn id="56" dur="500" fill="hold"/>
                                        <p:tgtEl>
                                          <p:spTgt spid="6"/>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250"/>
                                  </p:stCondLst>
                                  <p:childTnLst>
                                    <p:set>
                                      <p:cBhvr>
                                        <p:cTn id="58" dur="1" fill="hold">
                                          <p:stCondLst>
                                            <p:cond delay="0"/>
                                          </p:stCondLst>
                                        </p:cTn>
                                        <p:tgtEl>
                                          <p:spTgt spid="7"/>
                                        </p:tgtEl>
                                        <p:attrNameLst>
                                          <p:attrName>style.visibility</p:attrName>
                                        </p:attrNameLst>
                                      </p:cBhvr>
                                      <p:to>
                                        <p:strVal val="visible"/>
                                      </p:to>
                                    </p:set>
                                    <p:animEffect transition="in" filter="fade">
                                      <p:cBhvr>
                                        <p:cTn id="59" dur="500"/>
                                        <p:tgtEl>
                                          <p:spTgt spid="7"/>
                                        </p:tgtEl>
                                      </p:cBhvr>
                                    </p:animEffect>
                                    <p:anim calcmode="lin" valueType="num">
                                      <p:cBhvr>
                                        <p:cTn id="60" dur="500" fill="hold"/>
                                        <p:tgtEl>
                                          <p:spTgt spid="7"/>
                                        </p:tgtEl>
                                        <p:attrNameLst>
                                          <p:attrName>ppt_x</p:attrName>
                                        </p:attrNameLst>
                                      </p:cBhvr>
                                      <p:tavLst>
                                        <p:tav tm="0">
                                          <p:val>
                                            <p:strVal val="#ppt_x"/>
                                          </p:val>
                                        </p:tav>
                                        <p:tav tm="100000">
                                          <p:val>
                                            <p:strVal val="#ppt_x"/>
                                          </p:val>
                                        </p:tav>
                                      </p:tavLst>
                                    </p:anim>
                                    <p:anim calcmode="lin" valueType="num">
                                      <p:cBhvr>
                                        <p:cTn id="61" dur="500" fill="hold"/>
                                        <p:tgtEl>
                                          <p:spTgt spid="7"/>
                                        </p:tgtEl>
                                        <p:attrNameLst>
                                          <p:attrName>ppt_y</p:attrName>
                                        </p:attrNameLst>
                                      </p:cBhvr>
                                      <p:tavLst>
                                        <p:tav tm="0">
                                          <p:val>
                                            <p:strVal val="#ppt_y+.1"/>
                                          </p:val>
                                        </p:tav>
                                        <p:tav tm="100000">
                                          <p:val>
                                            <p:strVal val="#ppt_y"/>
                                          </p:val>
                                        </p:tav>
                                      </p:tavLst>
                                    </p:anim>
                                  </p:childTnLst>
                                </p:cTn>
                              </p:par>
                            </p:childTnLst>
                          </p:cTn>
                        </p:par>
                        <p:par>
                          <p:cTn id="62" fill="hold">
                            <p:stCondLst>
                              <p:cond delay="7250"/>
                            </p:stCondLst>
                            <p:childTnLst>
                              <p:par>
                                <p:cTn id="63" presetID="49" presetClass="entr" presetSubtype="0" decel="100000" fill="hold" nodeType="afterEffect">
                                  <p:stCondLst>
                                    <p:cond delay="0"/>
                                  </p:stCondLst>
                                  <p:childTnLst>
                                    <p:set>
                                      <p:cBhvr>
                                        <p:cTn id="64" dur="1" fill="hold">
                                          <p:stCondLst>
                                            <p:cond delay="0"/>
                                          </p:stCondLst>
                                        </p:cTn>
                                        <p:tgtEl>
                                          <p:spTgt spid="10"/>
                                        </p:tgtEl>
                                        <p:attrNameLst>
                                          <p:attrName>style.visibility</p:attrName>
                                        </p:attrNameLst>
                                      </p:cBhvr>
                                      <p:to>
                                        <p:strVal val="visible"/>
                                      </p:to>
                                    </p:set>
                                    <p:anim calcmode="lin" valueType="num">
                                      <p:cBhvr>
                                        <p:cTn id="65" dur="500" fill="hold"/>
                                        <p:tgtEl>
                                          <p:spTgt spid="10"/>
                                        </p:tgtEl>
                                        <p:attrNameLst>
                                          <p:attrName>ppt_w</p:attrName>
                                        </p:attrNameLst>
                                      </p:cBhvr>
                                      <p:tavLst>
                                        <p:tav tm="0">
                                          <p:val>
                                            <p:fltVal val="0"/>
                                          </p:val>
                                        </p:tav>
                                        <p:tav tm="100000">
                                          <p:val>
                                            <p:strVal val="#ppt_w"/>
                                          </p:val>
                                        </p:tav>
                                      </p:tavLst>
                                    </p:anim>
                                    <p:anim calcmode="lin" valueType="num">
                                      <p:cBhvr>
                                        <p:cTn id="66" dur="500" fill="hold"/>
                                        <p:tgtEl>
                                          <p:spTgt spid="10"/>
                                        </p:tgtEl>
                                        <p:attrNameLst>
                                          <p:attrName>ppt_h</p:attrName>
                                        </p:attrNameLst>
                                      </p:cBhvr>
                                      <p:tavLst>
                                        <p:tav tm="0">
                                          <p:val>
                                            <p:fltVal val="0"/>
                                          </p:val>
                                        </p:tav>
                                        <p:tav tm="100000">
                                          <p:val>
                                            <p:strVal val="#ppt_h"/>
                                          </p:val>
                                        </p:tav>
                                      </p:tavLst>
                                    </p:anim>
                                    <p:anim calcmode="lin" valueType="num">
                                      <p:cBhvr>
                                        <p:cTn id="67" dur="500" fill="hold"/>
                                        <p:tgtEl>
                                          <p:spTgt spid="10"/>
                                        </p:tgtEl>
                                        <p:attrNameLst>
                                          <p:attrName>style.rotation</p:attrName>
                                        </p:attrNameLst>
                                      </p:cBhvr>
                                      <p:tavLst>
                                        <p:tav tm="0">
                                          <p:val>
                                            <p:fltVal val="360"/>
                                          </p:val>
                                        </p:tav>
                                        <p:tav tm="100000">
                                          <p:val>
                                            <p:fltVal val="0"/>
                                          </p:val>
                                        </p:tav>
                                      </p:tavLst>
                                    </p:anim>
                                    <p:animEffect transition="in" filter="fade">
                                      <p:cBhvr>
                                        <p:cTn id="6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animBg="1"/>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圆角矩形 46"/>
          <p:cNvSpPr/>
          <p:nvPr/>
        </p:nvSpPr>
        <p:spPr bwMode="auto">
          <a:xfrm>
            <a:off x="3480626" y="1342814"/>
            <a:ext cx="2144616" cy="1148710"/>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80">
              <a:solidFill>
                <a:schemeClr val="tx1">
                  <a:lumMod val="65000"/>
                  <a:lumOff val="35000"/>
                </a:schemeClr>
              </a:solidFill>
            </a:endParaRPr>
          </a:p>
        </p:txBody>
      </p:sp>
      <p:sp>
        <p:nvSpPr>
          <p:cNvPr id="69" name="圆角矩形 68"/>
          <p:cNvSpPr/>
          <p:nvPr/>
        </p:nvSpPr>
        <p:spPr bwMode="auto">
          <a:xfrm>
            <a:off x="3480626" y="2746797"/>
            <a:ext cx="2144616" cy="1148710"/>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80">
              <a:solidFill>
                <a:schemeClr val="tx1">
                  <a:lumMod val="65000"/>
                  <a:lumOff val="35000"/>
                </a:schemeClr>
              </a:solidFill>
            </a:endParaRPr>
          </a:p>
        </p:txBody>
      </p:sp>
      <p:grpSp>
        <p:nvGrpSpPr>
          <p:cNvPr id="44" name="组合 43"/>
          <p:cNvGrpSpPr/>
          <p:nvPr/>
        </p:nvGrpSpPr>
        <p:grpSpPr>
          <a:xfrm>
            <a:off x="1616032" y="1504810"/>
            <a:ext cx="2072914" cy="849266"/>
            <a:chOff x="4304043" y="1286668"/>
            <a:chExt cx="3837944" cy="2757793"/>
          </a:xfrm>
          <a:solidFill>
            <a:srgbClr val="108136"/>
          </a:solidFill>
          <a:effectLst>
            <a:outerShdw blurRad="381000" dist="254000" dir="8100000" algn="tr" rotWithShape="0">
              <a:prstClr val="black">
                <a:alpha val="40000"/>
              </a:prstClr>
            </a:outerShdw>
          </a:effectLst>
        </p:grpSpPr>
        <p:sp>
          <p:nvSpPr>
            <p:cNvPr id="45" name="圆角矩形 44"/>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lumMod val="65000"/>
                    <a:lumOff val="35000"/>
                  </a:schemeClr>
                </a:solidFill>
              </a:endParaRPr>
            </a:p>
          </p:txBody>
        </p:sp>
        <p:sp>
          <p:nvSpPr>
            <p:cNvPr id="46" name="圆角矩形 45"/>
            <p:cNvSpPr/>
            <p:nvPr/>
          </p:nvSpPr>
          <p:spPr>
            <a:xfrm>
              <a:off x="4351931" y="1367703"/>
              <a:ext cx="3742172" cy="259572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lumMod val="65000"/>
                    <a:lumOff val="35000"/>
                  </a:schemeClr>
                </a:solidFill>
              </a:endParaRPr>
            </a:p>
          </p:txBody>
        </p:sp>
      </p:grpSp>
      <p:grpSp>
        <p:nvGrpSpPr>
          <p:cNvPr id="48" name="组合 47"/>
          <p:cNvGrpSpPr/>
          <p:nvPr/>
        </p:nvGrpSpPr>
        <p:grpSpPr>
          <a:xfrm>
            <a:off x="1616032" y="2923517"/>
            <a:ext cx="2072914" cy="849266"/>
            <a:chOff x="4304043" y="1286668"/>
            <a:chExt cx="3837944" cy="2757793"/>
          </a:xfrm>
          <a:solidFill>
            <a:srgbClr val="108136"/>
          </a:solidFill>
          <a:effectLst>
            <a:outerShdw blurRad="381000" dist="254000" dir="8100000" algn="tr" rotWithShape="0">
              <a:prstClr val="black">
                <a:alpha val="40000"/>
              </a:prstClr>
            </a:outerShdw>
          </a:effectLst>
        </p:grpSpPr>
        <p:sp>
          <p:nvSpPr>
            <p:cNvPr id="49" name="圆角矩形 48"/>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lumMod val="65000"/>
                    <a:lumOff val="35000"/>
                  </a:schemeClr>
                </a:solidFill>
              </a:endParaRPr>
            </a:p>
          </p:txBody>
        </p:sp>
        <p:sp>
          <p:nvSpPr>
            <p:cNvPr id="50" name="圆角矩形 49"/>
            <p:cNvSpPr/>
            <p:nvPr/>
          </p:nvSpPr>
          <p:spPr>
            <a:xfrm>
              <a:off x="4351931" y="1367703"/>
              <a:ext cx="3742172" cy="259572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lumMod val="65000"/>
                    <a:lumOff val="35000"/>
                  </a:schemeClr>
                </a:solidFill>
              </a:endParaRPr>
            </a:p>
          </p:txBody>
        </p:sp>
      </p:grpSp>
      <p:grpSp>
        <p:nvGrpSpPr>
          <p:cNvPr id="57" name="组合 56"/>
          <p:cNvGrpSpPr/>
          <p:nvPr/>
        </p:nvGrpSpPr>
        <p:grpSpPr>
          <a:xfrm>
            <a:off x="860040" y="1421364"/>
            <a:ext cx="2408398" cy="986712"/>
            <a:chOff x="4304043" y="1286668"/>
            <a:chExt cx="3837944" cy="2757793"/>
          </a:xfrm>
          <a:effectLst>
            <a:outerShdw blurRad="381000" dist="254000" dir="8100000" algn="tr" rotWithShape="0">
              <a:prstClr val="black">
                <a:alpha val="40000"/>
              </a:prstClr>
            </a:outerShdw>
          </a:effectLst>
        </p:grpSpPr>
        <p:sp>
          <p:nvSpPr>
            <p:cNvPr id="58" name="圆角矩形 57"/>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lumMod val="65000"/>
                    <a:lumOff val="35000"/>
                  </a:schemeClr>
                </a:solidFill>
              </a:endParaRPr>
            </a:p>
          </p:txBody>
        </p:sp>
        <p:sp>
          <p:nvSpPr>
            <p:cNvPr id="59" name="圆角矩形 58"/>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lumMod val="65000"/>
                    <a:lumOff val="35000"/>
                  </a:schemeClr>
                </a:solidFill>
              </a:endParaRPr>
            </a:p>
          </p:txBody>
        </p:sp>
      </p:grpSp>
      <p:grpSp>
        <p:nvGrpSpPr>
          <p:cNvPr id="60" name="组合 59"/>
          <p:cNvGrpSpPr/>
          <p:nvPr/>
        </p:nvGrpSpPr>
        <p:grpSpPr>
          <a:xfrm>
            <a:off x="834178" y="2840071"/>
            <a:ext cx="2408398" cy="986712"/>
            <a:chOff x="4304043" y="1286668"/>
            <a:chExt cx="3837944" cy="2757793"/>
          </a:xfrm>
          <a:effectLst>
            <a:outerShdw blurRad="381000" dist="254000" dir="8100000" algn="tr" rotWithShape="0">
              <a:prstClr val="black">
                <a:alpha val="40000"/>
              </a:prstClr>
            </a:outerShdw>
          </a:effectLst>
        </p:grpSpPr>
        <p:sp>
          <p:nvSpPr>
            <p:cNvPr id="61" name="圆角矩形 6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lumMod val="65000"/>
                    <a:lumOff val="35000"/>
                  </a:schemeClr>
                </a:solidFill>
              </a:endParaRPr>
            </a:p>
          </p:txBody>
        </p:sp>
        <p:sp>
          <p:nvSpPr>
            <p:cNvPr id="62" name="圆角矩形 61"/>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lumMod val="65000"/>
                    <a:lumOff val="35000"/>
                  </a:schemeClr>
                </a:solidFill>
              </a:endParaRPr>
            </a:p>
          </p:txBody>
        </p:sp>
      </p:grpSp>
      <p:grpSp>
        <p:nvGrpSpPr>
          <p:cNvPr id="51" name="组合 50"/>
          <p:cNvGrpSpPr/>
          <p:nvPr/>
        </p:nvGrpSpPr>
        <p:grpSpPr>
          <a:xfrm>
            <a:off x="5449984" y="1482010"/>
            <a:ext cx="2072914" cy="849266"/>
            <a:chOff x="4304043" y="1286668"/>
            <a:chExt cx="3837944" cy="2757793"/>
          </a:xfrm>
          <a:solidFill>
            <a:srgbClr val="8CC94C"/>
          </a:solidFill>
          <a:effectLst>
            <a:outerShdw blurRad="381000" dist="254000" dir="8100000" algn="tr" rotWithShape="0">
              <a:prstClr val="black">
                <a:alpha val="40000"/>
              </a:prstClr>
            </a:outerShdw>
          </a:effectLst>
        </p:grpSpPr>
        <p:sp>
          <p:nvSpPr>
            <p:cNvPr id="52" name="圆角矩形 51"/>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lumMod val="65000"/>
                    <a:lumOff val="35000"/>
                  </a:schemeClr>
                </a:solidFill>
              </a:endParaRPr>
            </a:p>
          </p:txBody>
        </p:sp>
        <p:sp>
          <p:nvSpPr>
            <p:cNvPr id="53" name="圆角矩形 52"/>
            <p:cNvSpPr/>
            <p:nvPr/>
          </p:nvSpPr>
          <p:spPr>
            <a:xfrm>
              <a:off x="4351931" y="1367703"/>
              <a:ext cx="3742172" cy="259572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lumMod val="65000"/>
                    <a:lumOff val="35000"/>
                  </a:schemeClr>
                </a:solidFill>
              </a:endParaRPr>
            </a:p>
          </p:txBody>
        </p:sp>
      </p:grpSp>
      <p:grpSp>
        <p:nvGrpSpPr>
          <p:cNvPr id="54" name="组合 53"/>
          <p:cNvGrpSpPr/>
          <p:nvPr/>
        </p:nvGrpSpPr>
        <p:grpSpPr>
          <a:xfrm>
            <a:off x="5449984" y="2900717"/>
            <a:ext cx="2072914" cy="849266"/>
            <a:chOff x="4304043" y="1286668"/>
            <a:chExt cx="3837944" cy="2757793"/>
          </a:xfrm>
          <a:solidFill>
            <a:srgbClr val="8CC94C"/>
          </a:solidFill>
          <a:effectLst>
            <a:outerShdw blurRad="381000" dist="254000" dir="8100000" algn="tr" rotWithShape="0">
              <a:prstClr val="black">
                <a:alpha val="40000"/>
              </a:prstClr>
            </a:outerShdw>
          </a:effectLst>
        </p:grpSpPr>
        <p:sp>
          <p:nvSpPr>
            <p:cNvPr id="55" name="圆角矩形 54"/>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lumMod val="65000"/>
                    <a:lumOff val="35000"/>
                  </a:schemeClr>
                </a:solidFill>
              </a:endParaRPr>
            </a:p>
          </p:txBody>
        </p:sp>
        <p:sp>
          <p:nvSpPr>
            <p:cNvPr id="56" name="圆角矩形 55"/>
            <p:cNvSpPr/>
            <p:nvPr/>
          </p:nvSpPr>
          <p:spPr>
            <a:xfrm>
              <a:off x="4351931" y="1367703"/>
              <a:ext cx="3742172" cy="259572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lumMod val="65000"/>
                    <a:lumOff val="35000"/>
                  </a:schemeClr>
                </a:solidFill>
              </a:endParaRPr>
            </a:p>
          </p:txBody>
        </p:sp>
      </p:grpSp>
      <p:grpSp>
        <p:nvGrpSpPr>
          <p:cNvPr id="70" name="组合 69"/>
          <p:cNvGrpSpPr/>
          <p:nvPr/>
        </p:nvGrpSpPr>
        <p:grpSpPr>
          <a:xfrm>
            <a:off x="5870490" y="1421364"/>
            <a:ext cx="2408398" cy="986712"/>
            <a:chOff x="4304043" y="1286668"/>
            <a:chExt cx="3837944" cy="2757793"/>
          </a:xfrm>
          <a:effectLst>
            <a:outerShdw blurRad="381000" dist="254000" dir="8100000" algn="tr" rotWithShape="0">
              <a:prstClr val="black">
                <a:alpha val="40000"/>
              </a:prstClr>
            </a:outerShdw>
          </a:effectLst>
        </p:grpSpPr>
        <p:sp>
          <p:nvSpPr>
            <p:cNvPr id="71" name="圆角矩形 7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lumMod val="65000"/>
                    <a:lumOff val="35000"/>
                  </a:schemeClr>
                </a:solidFill>
              </a:endParaRPr>
            </a:p>
          </p:txBody>
        </p:sp>
        <p:sp>
          <p:nvSpPr>
            <p:cNvPr id="72" name="圆角矩形 71"/>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lumMod val="65000"/>
                    <a:lumOff val="35000"/>
                  </a:schemeClr>
                </a:solidFill>
              </a:endParaRPr>
            </a:p>
          </p:txBody>
        </p:sp>
      </p:grpSp>
      <p:grpSp>
        <p:nvGrpSpPr>
          <p:cNvPr id="73" name="组合 72"/>
          <p:cNvGrpSpPr/>
          <p:nvPr/>
        </p:nvGrpSpPr>
        <p:grpSpPr>
          <a:xfrm>
            <a:off x="5844627" y="2840071"/>
            <a:ext cx="2408398" cy="986712"/>
            <a:chOff x="4304043" y="1286668"/>
            <a:chExt cx="3837944" cy="2757793"/>
          </a:xfrm>
          <a:effectLst>
            <a:outerShdw blurRad="381000" dist="254000" dir="8100000" algn="tr" rotWithShape="0">
              <a:prstClr val="black">
                <a:alpha val="40000"/>
              </a:prstClr>
            </a:outerShdw>
          </a:effectLst>
        </p:grpSpPr>
        <p:sp>
          <p:nvSpPr>
            <p:cNvPr id="74" name="圆角矩形 7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lumMod val="65000"/>
                    <a:lumOff val="35000"/>
                  </a:schemeClr>
                </a:solidFill>
              </a:endParaRPr>
            </a:p>
          </p:txBody>
        </p:sp>
        <p:sp>
          <p:nvSpPr>
            <p:cNvPr id="75" name="圆角矩形 74"/>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lumMod val="65000"/>
                    <a:lumOff val="35000"/>
                  </a:schemeClr>
                </a:solidFill>
              </a:endParaRPr>
            </a:p>
          </p:txBody>
        </p:sp>
      </p:grpSp>
      <p:sp>
        <p:nvSpPr>
          <p:cNvPr id="78" name="TextBox 77"/>
          <p:cNvSpPr txBox="1"/>
          <p:nvPr/>
        </p:nvSpPr>
        <p:spPr>
          <a:xfrm>
            <a:off x="3856255" y="1720809"/>
            <a:ext cx="1852277" cy="375579"/>
          </a:xfrm>
          <a:prstGeom prst="rect">
            <a:avLst/>
          </a:prstGeom>
          <a:noFill/>
        </p:spPr>
        <p:txBody>
          <a:bodyPr wrap="square" lIns="68545" tIns="34272" rIns="68545" bIns="34272" rtlCol="0">
            <a:spAutoFit/>
          </a:bodyPr>
          <a:lstStyle/>
          <a:p>
            <a:pPr>
              <a:defRPr/>
            </a:pPr>
            <a:r>
              <a:rPr lang="en-US" altLang="zh-CN" sz="1990"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990" dirty="0">
              <a:solidFill>
                <a:schemeClr val="tx1">
                  <a:lumMod val="65000"/>
                  <a:lumOff val="35000"/>
                </a:schemeClr>
              </a:solidFill>
              <a:latin typeface="Franklin Gothic Book" panose="020B0503020102020204" pitchFamily="34" charset="0"/>
            </a:endParaRPr>
          </a:p>
        </p:txBody>
      </p:sp>
      <p:sp>
        <p:nvSpPr>
          <p:cNvPr id="79" name="TextBox 78"/>
          <p:cNvSpPr txBox="1"/>
          <p:nvPr/>
        </p:nvSpPr>
        <p:spPr>
          <a:xfrm>
            <a:off x="3856255" y="3113442"/>
            <a:ext cx="1852277" cy="375579"/>
          </a:xfrm>
          <a:prstGeom prst="rect">
            <a:avLst/>
          </a:prstGeom>
          <a:noFill/>
        </p:spPr>
        <p:txBody>
          <a:bodyPr wrap="square" lIns="68545" tIns="34272" rIns="68545" bIns="34272" rtlCol="0">
            <a:spAutoFit/>
          </a:bodyPr>
          <a:lstStyle/>
          <a:p>
            <a:pPr>
              <a:defRPr/>
            </a:pPr>
            <a:r>
              <a:rPr lang="en-US" altLang="zh-CN" sz="1990"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990" dirty="0">
              <a:solidFill>
                <a:schemeClr val="tx1">
                  <a:lumMod val="65000"/>
                  <a:lumOff val="35000"/>
                </a:schemeClr>
              </a:solidFill>
              <a:latin typeface="Franklin Gothic Book" panose="020B0503020102020204" pitchFamily="34" charset="0"/>
            </a:endParaRPr>
          </a:p>
        </p:txBody>
      </p:sp>
      <p:sp>
        <p:nvSpPr>
          <p:cNvPr id="80" name="TextBox 79"/>
          <p:cNvSpPr txBox="1"/>
          <p:nvPr/>
        </p:nvSpPr>
        <p:spPr>
          <a:xfrm>
            <a:off x="1204976" y="1651921"/>
            <a:ext cx="1862993" cy="517606"/>
          </a:xfrm>
          <a:prstGeom prst="rect">
            <a:avLst/>
          </a:prstGeom>
          <a:noFill/>
        </p:spPr>
        <p:txBody>
          <a:bodyPr wrap="square" lIns="68545" tIns="34272" rIns="68545" bIns="34272" rtlCol="0">
            <a:spAutoFit/>
          </a:bodyPr>
          <a:lstStyle/>
          <a:p>
            <a:pPr algn="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81" name="TextBox 80"/>
          <p:cNvSpPr txBox="1"/>
          <p:nvPr/>
        </p:nvSpPr>
        <p:spPr>
          <a:xfrm>
            <a:off x="6140310" y="1651921"/>
            <a:ext cx="1862993" cy="517606"/>
          </a:xfrm>
          <a:prstGeom prst="rect">
            <a:avLst/>
          </a:prstGeom>
          <a:noFill/>
        </p:spPr>
        <p:txBody>
          <a:bodyPr wrap="square" lIns="68545" tIns="34272" rIns="68545" bIns="34272" rtlCol="0">
            <a:spAutoFit/>
          </a:bodyPr>
          <a:lstStyle/>
          <a:p>
            <a:pP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82" name="TextBox 81"/>
          <p:cNvSpPr txBox="1"/>
          <p:nvPr/>
        </p:nvSpPr>
        <p:spPr>
          <a:xfrm>
            <a:off x="1204976" y="3078704"/>
            <a:ext cx="1862993" cy="517606"/>
          </a:xfrm>
          <a:prstGeom prst="rect">
            <a:avLst/>
          </a:prstGeom>
          <a:noFill/>
        </p:spPr>
        <p:txBody>
          <a:bodyPr wrap="square" lIns="68545" tIns="34272" rIns="68545" bIns="34272" rtlCol="0">
            <a:spAutoFit/>
          </a:bodyPr>
          <a:lstStyle/>
          <a:p>
            <a:pPr algn="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83" name="TextBox 82"/>
          <p:cNvSpPr txBox="1"/>
          <p:nvPr/>
        </p:nvSpPr>
        <p:spPr>
          <a:xfrm>
            <a:off x="6140310" y="3078704"/>
            <a:ext cx="1862993" cy="517606"/>
          </a:xfrm>
          <a:prstGeom prst="rect">
            <a:avLst/>
          </a:prstGeom>
          <a:noFill/>
        </p:spPr>
        <p:txBody>
          <a:bodyPr wrap="square" lIns="68545" tIns="34272" rIns="68545" bIns="34272" rtlCol="0">
            <a:spAutoFit/>
          </a:bodyPr>
          <a:lstStyle/>
          <a:p>
            <a:pP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ppt_x"/>
                                          </p:val>
                                        </p:tav>
                                        <p:tav tm="100000">
                                          <p:val>
                                            <p:strVal val="#ppt_x"/>
                                          </p:val>
                                        </p:tav>
                                      </p:tavLst>
                                    </p:anim>
                                    <p:anim calcmode="lin" valueType="num">
                                      <p:cBhvr additive="base">
                                        <p:cTn id="8" dur="500" fill="hold"/>
                                        <p:tgtEl>
                                          <p:spTgt spid="47"/>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9"/>
                                        </p:tgtEl>
                                        <p:attrNameLst>
                                          <p:attrName>style.visibility</p:attrName>
                                        </p:attrNameLst>
                                      </p:cBhvr>
                                      <p:to>
                                        <p:strVal val="visible"/>
                                      </p:to>
                                    </p:set>
                                    <p:anim calcmode="lin" valueType="num">
                                      <p:cBhvr additive="base">
                                        <p:cTn id="11" dur="500" fill="hold"/>
                                        <p:tgtEl>
                                          <p:spTgt spid="69"/>
                                        </p:tgtEl>
                                        <p:attrNameLst>
                                          <p:attrName>ppt_x</p:attrName>
                                        </p:attrNameLst>
                                      </p:cBhvr>
                                      <p:tavLst>
                                        <p:tav tm="0">
                                          <p:val>
                                            <p:strVal val="#ppt_x"/>
                                          </p:val>
                                        </p:tav>
                                        <p:tav tm="100000">
                                          <p:val>
                                            <p:strVal val="#ppt_x"/>
                                          </p:val>
                                        </p:tav>
                                      </p:tavLst>
                                    </p:anim>
                                    <p:anim calcmode="lin" valueType="num">
                                      <p:cBhvr additive="base">
                                        <p:cTn id="12" dur="500" fill="hold"/>
                                        <p:tgtEl>
                                          <p:spTgt spid="69"/>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31" presetClass="entr" presetSubtype="0" fill="hold" grpId="0" nodeType="afterEffect">
                                  <p:stCondLst>
                                    <p:cond delay="0"/>
                                  </p:stCondLst>
                                  <p:childTnLst>
                                    <p:set>
                                      <p:cBhvr>
                                        <p:cTn id="15" dur="1" fill="hold">
                                          <p:stCondLst>
                                            <p:cond delay="0"/>
                                          </p:stCondLst>
                                        </p:cTn>
                                        <p:tgtEl>
                                          <p:spTgt spid="78"/>
                                        </p:tgtEl>
                                        <p:attrNameLst>
                                          <p:attrName>style.visibility</p:attrName>
                                        </p:attrNameLst>
                                      </p:cBhvr>
                                      <p:to>
                                        <p:strVal val="visible"/>
                                      </p:to>
                                    </p:set>
                                    <p:anim calcmode="lin" valueType="num">
                                      <p:cBhvr>
                                        <p:cTn id="16" dur="1000" fill="hold"/>
                                        <p:tgtEl>
                                          <p:spTgt spid="78"/>
                                        </p:tgtEl>
                                        <p:attrNameLst>
                                          <p:attrName>ppt_w</p:attrName>
                                        </p:attrNameLst>
                                      </p:cBhvr>
                                      <p:tavLst>
                                        <p:tav tm="0">
                                          <p:val>
                                            <p:fltVal val="0"/>
                                          </p:val>
                                        </p:tav>
                                        <p:tav tm="100000">
                                          <p:val>
                                            <p:strVal val="#ppt_w"/>
                                          </p:val>
                                        </p:tav>
                                      </p:tavLst>
                                    </p:anim>
                                    <p:anim calcmode="lin" valueType="num">
                                      <p:cBhvr>
                                        <p:cTn id="17" dur="1000" fill="hold"/>
                                        <p:tgtEl>
                                          <p:spTgt spid="78"/>
                                        </p:tgtEl>
                                        <p:attrNameLst>
                                          <p:attrName>ppt_h</p:attrName>
                                        </p:attrNameLst>
                                      </p:cBhvr>
                                      <p:tavLst>
                                        <p:tav tm="0">
                                          <p:val>
                                            <p:fltVal val="0"/>
                                          </p:val>
                                        </p:tav>
                                        <p:tav tm="100000">
                                          <p:val>
                                            <p:strVal val="#ppt_h"/>
                                          </p:val>
                                        </p:tav>
                                      </p:tavLst>
                                    </p:anim>
                                    <p:anim calcmode="lin" valueType="num">
                                      <p:cBhvr>
                                        <p:cTn id="18" dur="1000" fill="hold"/>
                                        <p:tgtEl>
                                          <p:spTgt spid="78"/>
                                        </p:tgtEl>
                                        <p:attrNameLst>
                                          <p:attrName>style.rotation</p:attrName>
                                        </p:attrNameLst>
                                      </p:cBhvr>
                                      <p:tavLst>
                                        <p:tav tm="0">
                                          <p:val>
                                            <p:fltVal val="90"/>
                                          </p:val>
                                        </p:tav>
                                        <p:tav tm="100000">
                                          <p:val>
                                            <p:fltVal val="0"/>
                                          </p:val>
                                        </p:tav>
                                      </p:tavLst>
                                    </p:anim>
                                    <p:animEffect transition="in" filter="fade">
                                      <p:cBhvr>
                                        <p:cTn id="19" dur="1000"/>
                                        <p:tgtEl>
                                          <p:spTgt spid="78"/>
                                        </p:tgtEl>
                                      </p:cBhvr>
                                    </p:animEffect>
                                  </p:childTnLst>
                                </p:cTn>
                              </p:par>
                              <p:par>
                                <p:cTn id="20" presetID="31" presetClass="entr" presetSubtype="0" fill="hold" grpId="0" nodeType="withEffect">
                                  <p:stCondLst>
                                    <p:cond delay="0"/>
                                  </p:stCondLst>
                                  <p:childTnLst>
                                    <p:set>
                                      <p:cBhvr>
                                        <p:cTn id="21" dur="1" fill="hold">
                                          <p:stCondLst>
                                            <p:cond delay="0"/>
                                          </p:stCondLst>
                                        </p:cTn>
                                        <p:tgtEl>
                                          <p:spTgt spid="79"/>
                                        </p:tgtEl>
                                        <p:attrNameLst>
                                          <p:attrName>style.visibility</p:attrName>
                                        </p:attrNameLst>
                                      </p:cBhvr>
                                      <p:to>
                                        <p:strVal val="visible"/>
                                      </p:to>
                                    </p:set>
                                    <p:anim calcmode="lin" valueType="num">
                                      <p:cBhvr>
                                        <p:cTn id="22" dur="1000" fill="hold"/>
                                        <p:tgtEl>
                                          <p:spTgt spid="79"/>
                                        </p:tgtEl>
                                        <p:attrNameLst>
                                          <p:attrName>ppt_w</p:attrName>
                                        </p:attrNameLst>
                                      </p:cBhvr>
                                      <p:tavLst>
                                        <p:tav tm="0">
                                          <p:val>
                                            <p:fltVal val="0"/>
                                          </p:val>
                                        </p:tav>
                                        <p:tav tm="100000">
                                          <p:val>
                                            <p:strVal val="#ppt_w"/>
                                          </p:val>
                                        </p:tav>
                                      </p:tavLst>
                                    </p:anim>
                                    <p:anim calcmode="lin" valueType="num">
                                      <p:cBhvr>
                                        <p:cTn id="23" dur="1000" fill="hold"/>
                                        <p:tgtEl>
                                          <p:spTgt spid="79"/>
                                        </p:tgtEl>
                                        <p:attrNameLst>
                                          <p:attrName>ppt_h</p:attrName>
                                        </p:attrNameLst>
                                      </p:cBhvr>
                                      <p:tavLst>
                                        <p:tav tm="0">
                                          <p:val>
                                            <p:fltVal val="0"/>
                                          </p:val>
                                        </p:tav>
                                        <p:tav tm="100000">
                                          <p:val>
                                            <p:strVal val="#ppt_h"/>
                                          </p:val>
                                        </p:tav>
                                      </p:tavLst>
                                    </p:anim>
                                    <p:anim calcmode="lin" valueType="num">
                                      <p:cBhvr>
                                        <p:cTn id="24" dur="1000" fill="hold"/>
                                        <p:tgtEl>
                                          <p:spTgt spid="79"/>
                                        </p:tgtEl>
                                        <p:attrNameLst>
                                          <p:attrName>style.rotation</p:attrName>
                                        </p:attrNameLst>
                                      </p:cBhvr>
                                      <p:tavLst>
                                        <p:tav tm="0">
                                          <p:val>
                                            <p:fltVal val="90"/>
                                          </p:val>
                                        </p:tav>
                                        <p:tav tm="100000">
                                          <p:val>
                                            <p:fltVal val="0"/>
                                          </p:val>
                                        </p:tav>
                                      </p:tavLst>
                                    </p:anim>
                                    <p:animEffect transition="in" filter="fade">
                                      <p:cBhvr>
                                        <p:cTn id="25" dur="1000"/>
                                        <p:tgtEl>
                                          <p:spTgt spid="79"/>
                                        </p:tgtEl>
                                      </p:cBhvr>
                                    </p:animEffect>
                                  </p:childTnLst>
                                </p:cTn>
                              </p:par>
                            </p:childTnLst>
                          </p:cTn>
                        </p:par>
                        <p:par>
                          <p:cTn id="26" fill="hold">
                            <p:stCondLst>
                              <p:cond delay="1500"/>
                            </p:stCondLst>
                            <p:childTnLst>
                              <p:par>
                                <p:cTn id="27" presetID="22" presetClass="entr" presetSubtype="2" fill="hold" nodeType="after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wipe(right)">
                                      <p:cBhvr>
                                        <p:cTn id="29" dur="500"/>
                                        <p:tgtEl>
                                          <p:spTgt spid="44"/>
                                        </p:tgtEl>
                                      </p:cBhvr>
                                    </p:animEffect>
                                  </p:childTnLst>
                                </p:cTn>
                              </p:par>
                            </p:childTnLst>
                          </p:cTn>
                        </p:par>
                        <p:par>
                          <p:cTn id="30" fill="hold">
                            <p:stCondLst>
                              <p:cond delay="2000"/>
                            </p:stCondLst>
                            <p:childTnLst>
                              <p:par>
                                <p:cTn id="31" presetID="22" presetClass="entr" presetSubtype="2" fill="hold" nodeType="afterEffect">
                                  <p:stCondLst>
                                    <p:cond delay="0"/>
                                  </p:stCondLst>
                                  <p:childTnLst>
                                    <p:set>
                                      <p:cBhvr>
                                        <p:cTn id="32" dur="1" fill="hold">
                                          <p:stCondLst>
                                            <p:cond delay="0"/>
                                          </p:stCondLst>
                                        </p:cTn>
                                        <p:tgtEl>
                                          <p:spTgt spid="57"/>
                                        </p:tgtEl>
                                        <p:attrNameLst>
                                          <p:attrName>style.visibility</p:attrName>
                                        </p:attrNameLst>
                                      </p:cBhvr>
                                      <p:to>
                                        <p:strVal val="visible"/>
                                      </p:to>
                                    </p:set>
                                    <p:animEffect transition="in" filter="wipe(right)">
                                      <p:cBhvr>
                                        <p:cTn id="33" dur="500"/>
                                        <p:tgtEl>
                                          <p:spTgt spid="57"/>
                                        </p:tgtEl>
                                      </p:cBhvr>
                                    </p:animEffect>
                                  </p:childTnLst>
                                </p:cTn>
                              </p:par>
                              <p:par>
                                <p:cTn id="34" presetID="42" presetClass="entr" presetSubtype="0" fill="hold" grpId="0" nodeType="withEffect">
                                  <p:stCondLst>
                                    <p:cond delay="0"/>
                                  </p:stCondLst>
                                  <p:childTnLst>
                                    <p:set>
                                      <p:cBhvr>
                                        <p:cTn id="35" dur="1" fill="hold">
                                          <p:stCondLst>
                                            <p:cond delay="0"/>
                                          </p:stCondLst>
                                        </p:cTn>
                                        <p:tgtEl>
                                          <p:spTgt spid="80"/>
                                        </p:tgtEl>
                                        <p:attrNameLst>
                                          <p:attrName>style.visibility</p:attrName>
                                        </p:attrNameLst>
                                      </p:cBhvr>
                                      <p:to>
                                        <p:strVal val="visible"/>
                                      </p:to>
                                    </p:set>
                                    <p:animEffect transition="in" filter="fade">
                                      <p:cBhvr>
                                        <p:cTn id="36" dur="1000"/>
                                        <p:tgtEl>
                                          <p:spTgt spid="80"/>
                                        </p:tgtEl>
                                      </p:cBhvr>
                                    </p:animEffect>
                                    <p:anim calcmode="lin" valueType="num">
                                      <p:cBhvr>
                                        <p:cTn id="37" dur="1000" fill="hold"/>
                                        <p:tgtEl>
                                          <p:spTgt spid="80"/>
                                        </p:tgtEl>
                                        <p:attrNameLst>
                                          <p:attrName>ppt_x</p:attrName>
                                        </p:attrNameLst>
                                      </p:cBhvr>
                                      <p:tavLst>
                                        <p:tav tm="0">
                                          <p:val>
                                            <p:strVal val="#ppt_x"/>
                                          </p:val>
                                        </p:tav>
                                        <p:tav tm="100000">
                                          <p:val>
                                            <p:strVal val="#ppt_x"/>
                                          </p:val>
                                        </p:tav>
                                      </p:tavLst>
                                    </p:anim>
                                    <p:anim calcmode="lin" valueType="num">
                                      <p:cBhvr>
                                        <p:cTn id="38" dur="1000" fill="hold"/>
                                        <p:tgtEl>
                                          <p:spTgt spid="80"/>
                                        </p:tgtEl>
                                        <p:attrNameLst>
                                          <p:attrName>ppt_y</p:attrName>
                                        </p:attrNameLst>
                                      </p:cBhvr>
                                      <p:tavLst>
                                        <p:tav tm="0">
                                          <p:val>
                                            <p:strVal val="#ppt_y+.1"/>
                                          </p:val>
                                        </p:tav>
                                        <p:tav tm="100000">
                                          <p:val>
                                            <p:strVal val="#ppt_y"/>
                                          </p:val>
                                        </p:tav>
                                      </p:tavLst>
                                    </p:anim>
                                  </p:childTnLst>
                                </p:cTn>
                              </p:par>
                            </p:childTnLst>
                          </p:cTn>
                        </p:par>
                        <p:par>
                          <p:cTn id="39" fill="hold">
                            <p:stCondLst>
                              <p:cond delay="2500"/>
                            </p:stCondLst>
                            <p:childTnLst>
                              <p:par>
                                <p:cTn id="40" presetID="22" presetClass="entr" presetSubtype="8" fill="hold" nodeType="after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wipe(left)">
                                      <p:cBhvr>
                                        <p:cTn id="42" dur="500"/>
                                        <p:tgtEl>
                                          <p:spTgt spid="51"/>
                                        </p:tgtEl>
                                      </p:cBhvr>
                                    </p:animEffect>
                                  </p:childTnLst>
                                </p:cTn>
                              </p:par>
                            </p:childTnLst>
                          </p:cTn>
                        </p:par>
                        <p:par>
                          <p:cTn id="43" fill="hold">
                            <p:stCondLst>
                              <p:cond delay="3000"/>
                            </p:stCondLst>
                            <p:childTnLst>
                              <p:par>
                                <p:cTn id="44" presetID="22" presetClass="entr" presetSubtype="8" fill="hold" nodeType="afterEffect">
                                  <p:stCondLst>
                                    <p:cond delay="0"/>
                                  </p:stCondLst>
                                  <p:childTnLst>
                                    <p:set>
                                      <p:cBhvr>
                                        <p:cTn id="45" dur="1" fill="hold">
                                          <p:stCondLst>
                                            <p:cond delay="0"/>
                                          </p:stCondLst>
                                        </p:cTn>
                                        <p:tgtEl>
                                          <p:spTgt spid="70"/>
                                        </p:tgtEl>
                                        <p:attrNameLst>
                                          <p:attrName>style.visibility</p:attrName>
                                        </p:attrNameLst>
                                      </p:cBhvr>
                                      <p:to>
                                        <p:strVal val="visible"/>
                                      </p:to>
                                    </p:set>
                                    <p:animEffect transition="in" filter="wipe(left)">
                                      <p:cBhvr>
                                        <p:cTn id="46" dur="500"/>
                                        <p:tgtEl>
                                          <p:spTgt spid="70"/>
                                        </p:tgtEl>
                                      </p:cBhvr>
                                    </p:animEffect>
                                  </p:childTnLst>
                                </p:cTn>
                              </p:par>
                              <p:par>
                                <p:cTn id="47" presetID="42" presetClass="entr" presetSubtype="0" fill="hold" grpId="0" nodeType="withEffect">
                                  <p:stCondLst>
                                    <p:cond delay="0"/>
                                  </p:stCondLst>
                                  <p:childTnLst>
                                    <p:set>
                                      <p:cBhvr>
                                        <p:cTn id="48" dur="1" fill="hold">
                                          <p:stCondLst>
                                            <p:cond delay="0"/>
                                          </p:stCondLst>
                                        </p:cTn>
                                        <p:tgtEl>
                                          <p:spTgt spid="81"/>
                                        </p:tgtEl>
                                        <p:attrNameLst>
                                          <p:attrName>style.visibility</p:attrName>
                                        </p:attrNameLst>
                                      </p:cBhvr>
                                      <p:to>
                                        <p:strVal val="visible"/>
                                      </p:to>
                                    </p:set>
                                    <p:animEffect transition="in" filter="fade">
                                      <p:cBhvr>
                                        <p:cTn id="49" dur="1000"/>
                                        <p:tgtEl>
                                          <p:spTgt spid="81"/>
                                        </p:tgtEl>
                                      </p:cBhvr>
                                    </p:animEffect>
                                    <p:anim calcmode="lin" valueType="num">
                                      <p:cBhvr>
                                        <p:cTn id="50" dur="1000" fill="hold"/>
                                        <p:tgtEl>
                                          <p:spTgt spid="81"/>
                                        </p:tgtEl>
                                        <p:attrNameLst>
                                          <p:attrName>ppt_x</p:attrName>
                                        </p:attrNameLst>
                                      </p:cBhvr>
                                      <p:tavLst>
                                        <p:tav tm="0">
                                          <p:val>
                                            <p:strVal val="#ppt_x"/>
                                          </p:val>
                                        </p:tav>
                                        <p:tav tm="100000">
                                          <p:val>
                                            <p:strVal val="#ppt_x"/>
                                          </p:val>
                                        </p:tav>
                                      </p:tavLst>
                                    </p:anim>
                                    <p:anim calcmode="lin" valueType="num">
                                      <p:cBhvr>
                                        <p:cTn id="51" dur="1000" fill="hold"/>
                                        <p:tgtEl>
                                          <p:spTgt spid="81"/>
                                        </p:tgtEl>
                                        <p:attrNameLst>
                                          <p:attrName>ppt_y</p:attrName>
                                        </p:attrNameLst>
                                      </p:cBhvr>
                                      <p:tavLst>
                                        <p:tav tm="0">
                                          <p:val>
                                            <p:strVal val="#ppt_y+.1"/>
                                          </p:val>
                                        </p:tav>
                                        <p:tav tm="100000">
                                          <p:val>
                                            <p:strVal val="#ppt_y"/>
                                          </p:val>
                                        </p:tav>
                                      </p:tavLst>
                                    </p:anim>
                                  </p:childTnLst>
                                </p:cTn>
                              </p:par>
                            </p:childTnLst>
                          </p:cTn>
                        </p:par>
                        <p:par>
                          <p:cTn id="52" fill="hold">
                            <p:stCondLst>
                              <p:cond delay="3500"/>
                            </p:stCondLst>
                            <p:childTnLst>
                              <p:par>
                                <p:cTn id="53" presetID="22" presetClass="entr" presetSubtype="2" fill="hold" nodeType="afterEffect">
                                  <p:stCondLst>
                                    <p:cond delay="0"/>
                                  </p:stCondLst>
                                  <p:childTnLst>
                                    <p:set>
                                      <p:cBhvr>
                                        <p:cTn id="54" dur="1" fill="hold">
                                          <p:stCondLst>
                                            <p:cond delay="0"/>
                                          </p:stCondLst>
                                        </p:cTn>
                                        <p:tgtEl>
                                          <p:spTgt spid="48"/>
                                        </p:tgtEl>
                                        <p:attrNameLst>
                                          <p:attrName>style.visibility</p:attrName>
                                        </p:attrNameLst>
                                      </p:cBhvr>
                                      <p:to>
                                        <p:strVal val="visible"/>
                                      </p:to>
                                    </p:set>
                                    <p:animEffect transition="in" filter="wipe(right)">
                                      <p:cBhvr>
                                        <p:cTn id="55" dur="500"/>
                                        <p:tgtEl>
                                          <p:spTgt spid="48"/>
                                        </p:tgtEl>
                                      </p:cBhvr>
                                    </p:animEffect>
                                  </p:childTnLst>
                                </p:cTn>
                              </p:par>
                            </p:childTnLst>
                          </p:cTn>
                        </p:par>
                        <p:par>
                          <p:cTn id="56" fill="hold">
                            <p:stCondLst>
                              <p:cond delay="4000"/>
                            </p:stCondLst>
                            <p:childTnLst>
                              <p:par>
                                <p:cTn id="57" presetID="22" presetClass="entr" presetSubtype="2" fill="hold" nodeType="afterEffect">
                                  <p:stCondLst>
                                    <p:cond delay="0"/>
                                  </p:stCondLst>
                                  <p:childTnLst>
                                    <p:set>
                                      <p:cBhvr>
                                        <p:cTn id="58" dur="1" fill="hold">
                                          <p:stCondLst>
                                            <p:cond delay="0"/>
                                          </p:stCondLst>
                                        </p:cTn>
                                        <p:tgtEl>
                                          <p:spTgt spid="60"/>
                                        </p:tgtEl>
                                        <p:attrNameLst>
                                          <p:attrName>style.visibility</p:attrName>
                                        </p:attrNameLst>
                                      </p:cBhvr>
                                      <p:to>
                                        <p:strVal val="visible"/>
                                      </p:to>
                                    </p:set>
                                    <p:animEffect transition="in" filter="wipe(right)">
                                      <p:cBhvr>
                                        <p:cTn id="59" dur="500"/>
                                        <p:tgtEl>
                                          <p:spTgt spid="60"/>
                                        </p:tgtEl>
                                      </p:cBhvr>
                                    </p:animEffect>
                                  </p:childTnLst>
                                </p:cTn>
                              </p:par>
                              <p:par>
                                <p:cTn id="60" presetID="42" presetClass="entr" presetSubtype="0" fill="hold" grpId="0" nodeType="withEffect">
                                  <p:stCondLst>
                                    <p:cond delay="0"/>
                                  </p:stCondLst>
                                  <p:childTnLst>
                                    <p:set>
                                      <p:cBhvr>
                                        <p:cTn id="61" dur="1" fill="hold">
                                          <p:stCondLst>
                                            <p:cond delay="0"/>
                                          </p:stCondLst>
                                        </p:cTn>
                                        <p:tgtEl>
                                          <p:spTgt spid="82"/>
                                        </p:tgtEl>
                                        <p:attrNameLst>
                                          <p:attrName>style.visibility</p:attrName>
                                        </p:attrNameLst>
                                      </p:cBhvr>
                                      <p:to>
                                        <p:strVal val="visible"/>
                                      </p:to>
                                    </p:set>
                                    <p:animEffect transition="in" filter="fade">
                                      <p:cBhvr>
                                        <p:cTn id="62" dur="1000"/>
                                        <p:tgtEl>
                                          <p:spTgt spid="82"/>
                                        </p:tgtEl>
                                      </p:cBhvr>
                                    </p:animEffect>
                                    <p:anim calcmode="lin" valueType="num">
                                      <p:cBhvr>
                                        <p:cTn id="63" dur="1000" fill="hold"/>
                                        <p:tgtEl>
                                          <p:spTgt spid="82"/>
                                        </p:tgtEl>
                                        <p:attrNameLst>
                                          <p:attrName>ppt_x</p:attrName>
                                        </p:attrNameLst>
                                      </p:cBhvr>
                                      <p:tavLst>
                                        <p:tav tm="0">
                                          <p:val>
                                            <p:strVal val="#ppt_x"/>
                                          </p:val>
                                        </p:tav>
                                        <p:tav tm="100000">
                                          <p:val>
                                            <p:strVal val="#ppt_x"/>
                                          </p:val>
                                        </p:tav>
                                      </p:tavLst>
                                    </p:anim>
                                    <p:anim calcmode="lin" valueType="num">
                                      <p:cBhvr>
                                        <p:cTn id="64" dur="1000" fill="hold"/>
                                        <p:tgtEl>
                                          <p:spTgt spid="82"/>
                                        </p:tgtEl>
                                        <p:attrNameLst>
                                          <p:attrName>ppt_y</p:attrName>
                                        </p:attrNameLst>
                                      </p:cBhvr>
                                      <p:tavLst>
                                        <p:tav tm="0">
                                          <p:val>
                                            <p:strVal val="#ppt_y+.1"/>
                                          </p:val>
                                        </p:tav>
                                        <p:tav tm="100000">
                                          <p:val>
                                            <p:strVal val="#ppt_y"/>
                                          </p:val>
                                        </p:tav>
                                      </p:tavLst>
                                    </p:anim>
                                  </p:childTnLst>
                                </p:cTn>
                              </p:par>
                            </p:childTnLst>
                          </p:cTn>
                        </p:par>
                        <p:par>
                          <p:cTn id="65" fill="hold">
                            <p:stCondLst>
                              <p:cond delay="4500"/>
                            </p:stCondLst>
                            <p:childTnLst>
                              <p:par>
                                <p:cTn id="66" presetID="22" presetClass="entr" presetSubtype="8" fill="hold" nodeType="afterEffect">
                                  <p:stCondLst>
                                    <p:cond delay="0"/>
                                  </p:stCondLst>
                                  <p:childTnLst>
                                    <p:set>
                                      <p:cBhvr>
                                        <p:cTn id="67" dur="1" fill="hold">
                                          <p:stCondLst>
                                            <p:cond delay="0"/>
                                          </p:stCondLst>
                                        </p:cTn>
                                        <p:tgtEl>
                                          <p:spTgt spid="54"/>
                                        </p:tgtEl>
                                        <p:attrNameLst>
                                          <p:attrName>style.visibility</p:attrName>
                                        </p:attrNameLst>
                                      </p:cBhvr>
                                      <p:to>
                                        <p:strVal val="visible"/>
                                      </p:to>
                                    </p:set>
                                    <p:animEffect transition="in" filter="wipe(left)">
                                      <p:cBhvr>
                                        <p:cTn id="68" dur="500"/>
                                        <p:tgtEl>
                                          <p:spTgt spid="54"/>
                                        </p:tgtEl>
                                      </p:cBhvr>
                                    </p:animEffect>
                                  </p:childTnLst>
                                </p:cTn>
                              </p:par>
                            </p:childTnLst>
                          </p:cTn>
                        </p:par>
                        <p:par>
                          <p:cTn id="69" fill="hold">
                            <p:stCondLst>
                              <p:cond delay="5000"/>
                            </p:stCondLst>
                            <p:childTnLst>
                              <p:par>
                                <p:cTn id="70" presetID="22" presetClass="entr" presetSubtype="8" fill="hold" nodeType="afterEffect">
                                  <p:stCondLst>
                                    <p:cond delay="0"/>
                                  </p:stCondLst>
                                  <p:childTnLst>
                                    <p:set>
                                      <p:cBhvr>
                                        <p:cTn id="71" dur="1" fill="hold">
                                          <p:stCondLst>
                                            <p:cond delay="0"/>
                                          </p:stCondLst>
                                        </p:cTn>
                                        <p:tgtEl>
                                          <p:spTgt spid="73"/>
                                        </p:tgtEl>
                                        <p:attrNameLst>
                                          <p:attrName>style.visibility</p:attrName>
                                        </p:attrNameLst>
                                      </p:cBhvr>
                                      <p:to>
                                        <p:strVal val="visible"/>
                                      </p:to>
                                    </p:set>
                                    <p:animEffect transition="in" filter="wipe(left)">
                                      <p:cBhvr>
                                        <p:cTn id="72" dur="500"/>
                                        <p:tgtEl>
                                          <p:spTgt spid="73"/>
                                        </p:tgtEl>
                                      </p:cBhvr>
                                    </p:animEffect>
                                  </p:childTnLst>
                                </p:cTn>
                              </p:par>
                              <p:par>
                                <p:cTn id="73" presetID="42" presetClass="entr" presetSubtype="0" fill="hold" grpId="0" nodeType="withEffect">
                                  <p:stCondLst>
                                    <p:cond delay="0"/>
                                  </p:stCondLst>
                                  <p:childTnLst>
                                    <p:set>
                                      <p:cBhvr>
                                        <p:cTn id="74" dur="1" fill="hold">
                                          <p:stCondLst>
                                            <p:cond delay="0"/>
                                          </p:stCondLst>
                                        </p:cTn>
                                        <p:tgtEl>
                                          <p:spTgt spid="83"/>
                                        </p:tgtEl>
                                        <p:attrNameLst>
                                          <p:attrName>style.visibility</p:attrName>
                                        </p:attrNameLst>
                                      </p:cBhvr>
                                      <p:to>
                                        <p:strVal val="visible"/>
                                      </p:to>
                                    </p:set>
                                    <p:animEffect transition="in" filter="fade">
                                      <p:cBhvr>
                                        <p:cTn id="75" dur="1000"/>
                                        <p:tgtEl>
                                          <p:spTgt spid="83"/>
                                        </p:tgtEl>
                                      </p:cBhvr>
                                    </p:animEffect>
                                    <p:anim calcmode="lin" valueType="num">
                                      <p:cBhvr>
                                        <p:cTn id="76" dur="1000" fill="hold"/>
                                        <p:tgtEl>
                                          <p:spTgt spid="83"/>
                                        </p:tgtEl>
                                        <p:attrNameLst>
                                          <p:attrName>ppt_x</p:attrName>
                                        </p:attrNameLst>
                                      </p:cBhvr>
                                      <p:tavLst>
                                        <p:tav tm="0">
                                          <p:val>
                                            <p:strVal val="#ppt_x"/>
                                          </p:val>
                                        </p:tav>
                                        <p:tav tm="100000">
                                          <p:val>
                                            <p:strVal val="#ppt_x"/>
                                          </p:val>
                                        </p:tav>
                                      </p:tavLst>
                                    </p:anim>
                                    <p:anim calcmode="lin" valueType="num">
                                      <p:cBhvr>
                                        <p:cTn id="77" dur="1000" fill="hold"/>
                                        <p:tgtEl>
                                          <p:spTgt spid="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69" grpId="0" animBg="1"/>
      <p:bldP spid="78" grpId="0"/>
      <p:bldP spid="79" grpId="0"/>
      <p:bldP spid="80" grpId="0"/>
      <p:bldP spid="81" grpId="0"/>
      <p:bldP spid="82" grpId="0"/>
      <p:bldP spid="8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 name="Group 38"/>
          <p:cNvGrpSpPr/>
          <p:nvPr/>
        </p:nvGrpSpPr>
        <p:grpSpPr bwMode="auto">
          <a:xfrm>
            <a:off x="5344017" y="1769782"/>
            <a:ext cx="753573" cy="225000"/>
            <a:chOff x="7244862" y="2564012"/>
            <a:chExt cx="1005315" cy="299674"/>
          </a:xfrm>
        </p:grpSpPr>
        <p:cxnSp>
          <p:nvCxnSpPr>
            <p:cNvPr id="103" name="Straight Connector 39"/>
            <p:cNvCxnSpPr/>
            <p:nvPr/>
          </p:nvCxnSpPr>
          <p:spPr>
            <a:xfrm flipV="1">
              <a:off x="7244862" y="2564012"/>
              <a:ext cx="393867" cy="299674"/>
            </a:xfrm>
            <a:prstGeom prst="line">
              <a:avLst/>
            </a:prstGeom>
            <a:ln w="6350">
              <a:solidFill>
                <a:srgbClr val="108036"/>
              </a:solidFill>
              <a:prstDash val="sysDash"/>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04" name="Straight Connector 40"/>
            <p:cNvCxnSpPr/>
            <p:nvPr/>
          </p:nvCxnSpPr>
          <p:spPr>
            <a:xfrm>
              <a:off x="7643494" y="2564012"/>
              <a:ext cx="606683" cy="0"/>
            </a:xfrm>
            <a:prstGeom prst="line">
              <a:avLst/>
            </a:prstGeom>
            <a:ln w="6350">
              <a:solidFill>
                <a:srgbClr val="108036"/>
              </a:solidFill>
              <a:prstDash val="sysDash"/>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105" name="Group 41"/>
          <p:cNvGrpSpPr/>
          <p:nvPr/>
        </p:nvGrpSpPr>
        <p:grpSpPr bwMode="auto">
          <a:xfrm flipH="1">
            <a:off x="2860680" y="1769782"/>
            <a:ext cx="753573" cy="225000"/>
            <a:chOff x="7244862" y="2564012"/>
            <a:chExt cx="1005315" cy="299674"/>
          </a:xfrm>
        </p:grpSpPr>
        <p:cxnSp>
          <p:nvCxnSpPr>
            <p:cNvPr id="106" name="Straight Connector 42"/>
            <p:cNvCxnSpPr/>
            <p:nvPr/>
          </p:nvCxnSpPr>
          <p:spPr>
            <a:xfrm flipV="1">
              <a:off x="7244862" y="2564012"/>
              <a:ext cx="393867" cy="299674"/>
            </a:xfrm>
            <a:prstGeom prst="line">
              <a:avLst/>
            </a:prstGeom>
            <a:ln w="6350">
              <a:solidFill>
                <a:srgbClr val="108036"/>
              </a:solidFill>
              <a:prstDash val="sysDash"/>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07" name="Straight Connector 43"/>
            <p:cNvCxnSpPr/>
            <p:nvPr/>
          </p:nvCxnSpPr>
          <p:spPr>
            <a:xfrm>
              <a:off x="7643494" y="2564012"/>
              <a:ext cx="606683" cy="0"/>
            </a:xfrm>
            <a:prstGeom prst="line">
              <a:avLst/>
            </a:prstGeom>
            <a:ln w="6350">
              <a:solidFill>
                <a:srgbClr val="108036"/>
              </a:solidFill>
              <a:prstDash val="sysDash"/>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108" name="Group 44"/>
          <p:cNvGrpSpPr/>
          <p:nvPr/>
        </p:nvGrpSpPr>
        <p:grpSpPr bwMode="auto">
          <a:xfrm rot="1354404" flipV="1">
            <a:off x="4748778" y="3220974"/>
            <a:ext cx="753573" cy="225001"/>
            <a:chOff x="7244862" y="2564012"/>
            <a:chExt cx="1005315" cy="299674"/>
          </a:xfrm>
        </p:grpSpPr>
        <p:cxnSp>
          <p:nvCxnSpPr>
            <p:cNvPr id="109" name="Straight Connector 45"/>
            <p:cNvCxnSpPr/>
            <p:nvPr/>
          </p:nvCxnSpPr>
          <p:spPr>
            <a:xfrm flipV="1">
              <a:off x="7242482" y="2566640"/>
              <a:ext cx="393867" cy="299674"/>
            </a:xfrm>
            <a:prstGeom prst="line">
              <a:avLst/>
            </a:prstGeom>
            <a:ln w="6350">
              <a:solidFill>
                <a:srgbClr val="108036"/>
              </a:solidFill>
              <a:prstDash val="sysDash"/>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10" name="Straight Connector 46"/>
            <p:cNvCxnSpPr/>
            <p:nvPr/>
          </p:nvCxnSpPr>
          <p:spPr>
            <a:xfrm>
              <a:off x="7642153" y="2566779"/>
              <a:ext cx="606683" cy="0"/>
            </a:xfrm>
            <a:prstGeom prst="line">
              <a:avLst/>
            </a:prstGeom>
            <a:ln w="6350">
              <a:solidFill>
                <a:srgbClr val="108036"/>
              </a:solidFill>
              <a:prstDash val="sysDash"/>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111" name="Group 47"/>
          <p:cNvGrpSpPr/>
          <p:nvPr/>
        </p:nvGrpSpPr>
        <p:grpSpPr bwMode="auto">
          <a:xfrm rot="-1354404" flipH="1" flipV="1">
            <a:off x="3470204" y="3220974"/>
            <a:ext cx="753573" cy="225001"/>
            <a:chOff x="7244862" y="2564012"/>
            <a:chExt cx="1005315" cy="299674"/>
          </a:xfrm>
        </p:grpSpPr>
        <p:cxnSp>
          <p:nvCxnSpPr>
            <p:cNvPr id="112" name="Straight Connector 48"/>
            <p:cNvCxnSpPr/>
            <p:nvPr/>
          </p:nvCxnSpPr>
          <p:spPr>
            <a:xfrm flipV="1">
              <a:off x="7245168" y="2564320"/>
              <a:ext cx="393867" cy="299674"/>
            </a:xfrm>
            <a:prstGeom prst="line">
              <a:avLst/>
            </a:prstGeom>
            <a:ln w="6350">
              <a:solidFill>
                <a:srgbClr val="108036"/>
              </a:solidFill>
              <a:prstDash val="sysDash"/>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49"/>
            <p:cNvCxnSpPr/>
            <p:nvPr/>
          </p:nvCxnSpPr>
          <p:spPr>
            <a:xfrm>
              <a:off x="7646305" y="2565069"/>
              <a:ext cx="606683" cy="0"/>
            </a:xfrm>
            <a:prstGeom prst="line">
              <a:avLst/>
            </a:prstGeom>
            <a:ln w="6350">
              <a:solidFill>
                <a:srgbClr val="108036"/>
              </a:solidFill>
              <a:prstDash val="sysDash"/>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114" name="Group 1"/>
          <p:cNvGrpSpPr/>
          <p:nvPr/>
        </p:nvGrpSpPr>
        <p:grpSpPr bwMode="auto">
          <a:xfrm>
            <a:off x="3001157" y="1540020"/>
            <a:ext cx="2954766" cy="2878576"/>
            <a:chOff x="4121518" y="1915221"/>
            <a:chExt cx="3939219" cy="3837413"/>
          </a:xfrm>
        </p:grpSpPr>
        <p:grpSp>
          <p:nvGrpSpPr>
            <p:cNvPr id="115" name="Group 52"/>
            <p:cNvGrpSpPr/>
            <p:nvPr/>
          </p:nvGrpSpPr>
          <p:grpSpPr bwMode="auto">
            <a:xfrm>
              <a:off x="4121518" y="1915221"/>
              <a:ext cx="3939219" cy="3837413"/>
              <a:chOff x="3160707" y="1634350"/>
              <a:chExt cx="2825746" cy="2752719"/>
            </a:xfrm>
          </p:grpSpPr>
          <p:sp>
            <p:nvSpPr>
              <p:cNvPr id="120" name="Freeform 5"/>
              <p:cNvSpPr>
                <a:spLocks noEditPoints="1"/>
              </p:cNvSpPr>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rgbClr val="108136"/>
              </a:solidFill>
              <a:ln w="9525">
                <a:noFill/>
                <a:round/>
              </a:ln>
              <a:effectLst/>
            </p:spPr>
            <p:txBody>
              <a:bodyPr/>
              <a:lstStyle/>
              <a:p>
                <a:pPr defTabSz="685165">
                  <a:defRPr/>
                </a:pPr>
                <a:endParaRPr lang="en-US" sz="1280" dirty="0">
                  <a:latin typeface="微软雅黑" pitchFamily="34" charset="-122"/>
                  <a:ea typeface="微软雅黑" pitchFamily="34" charset="-122"/>
                </a:endParaRPr>
              </a:p>
            </p:txBody>
          </p:sp>
          <p:sp>
            <p:nvSpPr>
              <p:cNvPr id="121" name="Freeform 6"/>
              <p:cNvSpPr>
                <a:spLocks noEditPoints="1"/>
              </p:cNvSpPr>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rgbClr val="8CC94C"/>
              </a:solidFill>
              <a:ln w="9525">
                <a:noFill/>
                <a:round/>
              </a:ln>
              <a:effectLst/>
            </p:spPr>
            <p:txBody>
              <a:bodyPr/>
              <a:lstStyle/>
              <a:p>
                <a:pPr defTabSz="685165">
                  <a:defRPr/>
                </a:pPr>
                <a:endParaRPr lang="en-US" sz="1280" dirty="0">
                  <a:latin typeface="微软雅黑" pitchFamily="34" charset="-122"/>
                  <a:ea typeface="微软雅黑" pitchFamily="34" charset="-122"/>
                </a:endParaRPr>
              </a:p>
            </p:txBody>
          </p:sp>
          <p:sp>
            <p:nvSpPr>
              <p:cNvPr id="122" name="Freeform 7"/>
              <p:cNvSpPr>
                <a:spLocks noEditPoints="1"/>
              </p:cNvSpPr>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rgbClr val="8CC94C"/>
              </a:solidFill>
              <a:ln w="9525">
                <a:noFill/>
                <a:round/>
              </a:ln>
              <a:effectLst/>
            </p:spPr>
            <p:txBody>
              <a:bodyPr/>
              <a:lstStyle/>
              <a:p>
                <a:pPr defTabSz="685165">
                  <a:defRPr/>
                </a:pPr>
                <a:endParaRPr lang="en-US" sz="1280" dirty="0">
                  <a:latin typeface="微软雅黑" pitchFamily="34" charset="-122"/>
                  <a:ea typeface="微软雅黑" pitchFamily="34" charset="-122"/>
                </a:endParaRPr>
              </a:p>
            </p:txBody>
          </p:sp>
          <p:sp>
            <p:nvSpPr>
              <p:cNvPr id="123" name="Freeform 8"/>
              <p:cNvSpPr>
                <a:spLocks noEditPoints="1"/>
              </p:cNvSpPr>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rgbClr val="108136"/>
              </a:solidFill>
              <a:ln w="9525">
                <a:noFill/>
                <a:round/>
              </a:ln>
              <a:effectLst/>
            </p:spPr>
            <p:txBody>
              <a:bodyPr/>
              <a:lstStyle/>
              <a:p>
                <a:pPr defTabSz="685165">
                  <a:defRPr/>
                </a:pPr>
                <a:endParaRPr lang="en-US" sz="1280" dirty="0">
                  <a:latin typeface="微软雅黑" pitchFamily="34" charset="-122"/>
                  <a:ea typeface="微软雅黑" pitchFamily="34" charset="-122"/>
                </a:endParaRPr>
              </a:p>
            </p:txBody>
          </p:sp>
          <p:sp>
            <p:nvSpPr>
              <p:cNvPr id="124" name="Freeform 9"/>
              <p:cNvSpPr>
                <a:spLocks noEditPoints="1"/>
              </p:cNvSpPr>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chemeClr val="tx1">
                  <a:lumMod val="50000"/>
                  <a:lumOff val="50000"/>
                </a:schemeClr>
              </a:solidFill>
              <a:ln w="9525">
                <a:noFill/>
                <a:round/>
              </a:ln>
              <a:effectLst/>
            </p:spPr>
            <p:txBody>
              <a:bodyPr/>
              <a:lstStyle/>
              <a:p>
                <a:pPr defTabSz="685165">
                  <a:defRPr/>
                </a:pPr>
                <a:endParaRPr lang="en-US" sz="1280" dirty="0">
                  <a:latin typeface="微软雅黑" pitchFamily="34" charset="-122"/>
                  <a:ea typeface="微软雅黑" pitchFamily="34" charset="-122"/>
                </a:endParaRPr>
              </a:p>
            </p:txBody>
          </p:sp>
          <p:sp>
            <p:nvSpPr>
              <p:cNvPr id="125" name="Freeform 10"/>
              <p:cNvSpPr>
                <a:spLocks noEditPoints="1"/>
              </p:cNvSpPr>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chemeClr val="tx1">
                  <a:lumMod val="50000"/>
                  <a:lumOff val="50000"/>
                </a:schemeClr>
              </a:solidFill>
              <a:ln w="9525">
                <a:noFill/>
                <a:round/>
              </a:ln>
              <a:effectLst>
                <a:innerShdw blurRad="63500" dist="50800" dir="5400000">
                  <a:prstClr val="black">
                    <a:alpha val="50000"/>
                  </a:prstClr>
                </a:innerShdw>
              </a:effectLst>
            </p:spPr>
            <p:txBody>
              <a:bodyPr/>
              <a:lstStyle/>
              <a:p>
                <a:pPr defTabSz="685165">
                  <a:defRPr/>
                </a:pPr>
                <a:endParaRPr lang="en-US" sz="1280" dirty="0">
                  <a:latin typeface="微软雅黑" pitchFamily="34" charset="-122"/>
                  <a:ea typeface="微软雅黑" pitchFamily="34" charset="-122"/>
                </a:endParaRPr>
              </a:p>
            </p:txBody>
          </p:sp>
        </p:grpSp>
        <p:sp>
          <p:nvSpPr>
            <p:cNvPr id="116" name="Shape 1094"/>
            <p:cNvSpPr/>
            <p:nvPr/>
          </p:nvSpPr>
          <p:spPr bwMode="auto">
            <a:xfrm>
              <a:off x="4568684" y="3131690"/>
              <a:ext cx="376996" cy="269235"/>
            </a:xfrm>
            <a:custGeom>
              <a:avLst/>
              <a:gdLst>
                <a:gd name="T0" fmla="*/ 3289953 w 21600"/>
                <a:gd name="T1" fmla="*/ 1677957 h 21600"/>
                <a:gd name="T2" fmla="*/ 3289953 w 21600"/>
                <a:gd name="T3" fmla="*/ 1677957 h 21600"/>
                <a:gd name="T4" fmla="*/ 3289953 w 21600"/>
                <a:gd name="T5" fmla="*/ 1677957 h 21600"/>
                <a:gd name="T6" fmla="*/ 3289953 w 21600"/>
                <a:gd name="T7" fmla="*/ 167795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28572" tIns="28572" rIns="28572" bIns="28572" anchor="ctr"/>
            <a:lstStyle/>
            <a:p>
              <a:endParaRPr lang="zh-CN" altLang="en-US" sz="1280"/>
            </a:p>
          </p:txBody>
        </p:sp>
        <p:sp>
          <p:nvSpPr>
            <p:cNvPr id="117" name="Freeform 62"/>
            <p:cNvSpPr>
              <a:spLocks noEditPoints="1"/>
            </p:cNvSpPr>
            <p:nvPr/>
          </p:nvSpPr>
          <p:spPr bwMode="auto">
            <a:xfrm>
              <a:off x="5477986" y="3065772"/>
              <a:ext cx="320256" cy="360553"/>
            </a:xfrm>
            <a:custGeom>
              <a:avLst/>
              <a:gdLst>
                <a:gd name="T0" fmla="*/ 300480192 w 320"/>
                <a:gd name="T1" fmla="*/ 0 h 360"/>
                <a:gd name="T2" fmla="*/ 256409964 w 320"/>
                <a:gd name="T3" fmla="*/ 0 h 360"/>
                <a:gd name="T4" fmla="*/ 240384154 w 320"/>
                <a:gd name="T5" fmla="*/ 20061770 h 360"/>
                <a:gd name="T6" fmla="*/ 240384154 w 320"/>
                <a:gd name="T7" fmla="*/ 361106849 h 360"/>
                <a:gd name="T8" fmla="*/ 320512205 w 320"/>
                <a:gd name="T9" fmla="*/ 361106849 h 360"/>
                <a:gd name="T10" fmla="*/ 320512205 w 320"/>
                <a:gd name="T11" fmla="*/ 20061770 h 360"/>
                <a:gd name="T12" fmla="*/ 300480192 w 320"/>
                <a:gd name="T13" fmla="*/ 0 h 360"/>
                <a:gd name="T14" fmla="*/ 180288115 w 320"/>
                <a:gd name="T15" fmla="*/ 120368616 h 360"/>
                <a:gd name="T16" fmla="*/ 136217887 w 320"/>
                <a:gd name="T17" fmla="*/ 120368616 h 360"/>
                <a:gd name="T18" fmla="*/ 120192077 w 320"/>
                <a:gd name="T19" fmla="*/ 140430386 h 360"/>
                <a:gd name="T20" fmla="*/ 120192077 w 320"/>
                <a:gd name="T21" fmla="*/ 361106849 h 360"/>
                <a:gd name="T22" fmla="*/ 200320128 w 320"/>
                <a:gd name="T23" fmla="*/ 361106849 h 360"/>
                <a:gd name="T24" fmla="*/ 200320128 w 320"/>
                <a:gd name="T25" fmla="*/ 140430386 h 360"/>
                <a:gd name="T26" fmla="*/ 180288115 w 320"/>
                <a:gd name="T27" fmla="*/ 120368616 h 360"/>
                <a:gd name="T28" fmla="*/ 60096038 w 320"/>
                <a:gd name="T29" fmla="*/ 240738233 h 360"/>
                <a:gd name="T30" fmla="*/ 16025810 w 320"/>
                <a:gd name="T31" fmla="*/ 240738233 h 360"/>
                <a:gd name="T32" fmla="*/ 0 w 320"/>
                <a:gd name="T33" fmla="*/ 260799002 h 360"/>
                <a:gd name="T34" fmla="*/ 0 w 320"/>
                <a:gd name="T35" fmla="*/ 361106849 h 360"/>
                <a:gd name="T36" fmla="*/ 80128051 w 320"/>
                <a:gd name="T37" fmla="*/ 361106849 h 360"/>
                <a:gd name="T38" fmla="*/ 80128051 w 320"/>
                <a:gd name="T39" fmla="*/ 260799002 h 360"/>
                <a:gd name="T40" fmla="*/ 60096038 w 320"/>
                <a:gd name="T41" fmla="*/ 240738233 h 3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280"/>
            </a:p>
          </p:txBody>
        </p:sp>
        <p:sp>
          <p:nvSpPr>
            <p:cNvPr id="118" name="Shape 1090"/>
            <p:cNvSpPr/>
            <p:nvPr/>
          </p:nvSpPr>
          <p:spPr bwMode="auto">
            <a:xfrm>
              <a:off x="6331218" y="3128517"/>
              <a:ext cx="396184" cy="336517"/>
            </a:xfrm>
            <a:custGeom>
              <a:avLst/>
              <a:gdLst>
                <a:gd name="T0" fmla="*/ 3633374 w 21600"/>
                <a:gd name="T1" fmla="*/ 2621390 h 21600"/>
                <a:gd name="T2" fmla="*/ 3633374 w 21600"/>
                <a:gd name="T3" fmla="*/ 2621390 h 21600"/>
                <a:gd name="T4" fmla="*/ 3633374 w 21600"/>
                <a:gd name="T5" fmla="*/ 2621390 h 21600"/>
                <a:gd name="T6" fmla="*/ 3633374 w 21600"/>
                <a:gd name="T7" fmla="*/ 2621390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28572" tIns="28572" rIns="28572" bIns="28572" anchor="ctr"/>
            <a:lstStyle/>
            <a:p>
              <a:endParaRPr lang="zh-CN" altLang="en-US" sz="1280"/>
            </a:p>
          </p:txBody>
        </p:sp>
        <p:sp>
          <p:nvSpPr>
            <p:cNvPr id="119" name="Shape 1687"/>
            <p:cNvSpPr/>
            <p:nvPr/>
          </p:nvSpPr>
          <p:spPr bwMode="auto">
            <a:xfrm>
              <a:off x="7266129" y="3116104"/>
              <a:ext cx="361315" cy="361342"/>
            </a:xfrm>
            <a:custGeom>
              <a:avLst/>
              <a:gdLst>
                <a:gd name="T0" fmla="*/ 3021965 w 21600"/>
                <a:gd name="T1" fmla="*/ 3022408 h 21600"/>
                <a:gd name="T2" fmla="*/ 3021965 w 21600"/>
                <a:gd name="T3" fmla="*/ 3022408 h 21600"/>
                <a:gd name="T4" fmla="*/ 3021965 w 21600"/>
                <a:gd name="T5" fmla="*/ 3022408 h 21600"/>
                <a:gd name="T6" fmla="*/ 3021965 w 21600"/>
                <a:gd name="T7" fmla="*/ 302240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28572" tIns="28572" rIns="28572" bIns="28572" anchor="ctr"/>
            <a:lstStyle/>
            <a:p>
              <a:endParaRPr lang="zh-CN" altLang="en-US" sz="1280"/>
            </a:p>
          </p:txBody>
        </p:sp>
      </p:grpSp>
      <p:sp>
        <p:nvSpPr>
          <p:cNvPr id="126" name="矩形 125"/>
          <p:cNvSpPr>
            <a:spLocks noChangeArrowheads="1"/>
          </p:cNvSpPr>
          <p:nvPr/>
        </p:nvSpPr>
        <p:spPr bwMode="auto">
          <a:xfrm>
            <a:off x="1380118" y="1595621"/>
            <a:ext cx="1196772" cy="331936"/>
          </a:xfrm>
          <a:prstGeom prst="rect">
            <a:avLst/>
          </a:prstGeom>
          <a:noFill/>
          <a:ln w="9525">
            <a:noFill/>
            <a:miter lim="800000"/>
          </a:ln>
        </p:spPr>
        <p:txBody>
          <a:bodyPr wrap="none" lIns="68565" tIns="34283" rIns="68565" bIns="34283">
            <a:spAutoFit/>
          </a:bodyPr>
          <a:lstStyle/>
          <a:p>
            <a:pPr algn="r">
              <a:defRPr/>
            </a:pPr>
            <a:r>
              <a:rPr lang="en-US" altLang="zh-CN" sz="1705"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dirty="0">
              <a:solidFill>
                <a:schemeClr val="tx1">
                  <a:lumMod val="65000"/>
                  <a:lumOff val="35000"/>
                </a:schemeClr>
              </a:solidFill>
              <a:latin typeface="Franklin Gothic Book" panose="020B0503020102020204" pitchFamily="34" charset="0"/>
            </a:endParaRPr>
          </a:p>
        </p:txBody>
      </p:sp>
      <p:sp>
        <p:nvSpPr>
          <p:cNvPr id="127" name="矩形 47"/>
          <p:cNvSpPr>
            <a:spLocks noChangeArrowheads="1"/>
          </p:cNvSpPr>
          <p:nvPr/>
        </p:nvSpPr>
        <p:spPr bwMode="auto">
          <a:xfrm>
            <a:off x="987602" y="1898001"/>
            <a:ext cx="1589288" cy="517628"/>
          </a:xfrm>
          <a:prstGeom prst="rect">
            <a:avLst/>
          </a:prstGeom>
          <a:noFill/>
          <a:ln w="25400">
            <a:noFill/>
            <a:miter lim="800000"/>
          </a:ln>
        </p:spPr>
        <p:txBody>
          <a:bodyPr lIns="68565" tIns="34283" rIns="68565" bIns="34283">
            <a:spAutoFit/>
          </a:bodyPr>
          <a:lstStyle/>
          <a:p>
            <a:pPr algn="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128" name="矩形 127"/>
          <p:cNvSpPr>
            <a:spLocks noChangeArrowheads="1"/>
          </p:cNvSpPr>
          <p:nvPr/>
        </p:nvSpPr>
        <p:spPr bwMode="auto">
          <a:xfrm>
            <a:off x="6515906" y="1581041"/>
            <a:ext cx="1196772" cy="331936"/>
          </a:xfrm>
          <a:prstGeom prst="rect">
            <a:avLst/>
          </a:prstGeom>
          <a:noFill/>
          <a:ln w="9525">
            <a:noFill/>
            <a:miter lim="800000"/>
          </a:ln>
        </p:spPr>
        <p:txBody>
          <a:bodyPr wrap="none" lIns="68565" tIns="34283" rIns="68565" bIns="34283">
            <a:spAutoFit/>
          </a:bodyPr>
          <a:lstStyle/>
          <a:p>
            <a:pPr>
              <a:defRPr/>
            </a:pPr>
            <a:r>
              <a:rPr lang="en-US" altLang="zh-CN" sz="1705"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dirty="0">
              <a:solidFill>
                <a:schemeClr val="tx1">
                  <a:lumMod val="65000"/>
                  <a:lumOff val="35000"/>
                </a:schemeClr>
              </a:solidFill>
              <a:latin typeface="Franklin Gothic Book" panose="020B0503020102020204" pitchFamily="34" charset="0"/>
            </a:endParaRPr>
          </a:p>
        </p:txBody>
      </p:sp>
      <p:sp>
        <p:nvSpPr>
          <p:cNvPr id="129" name="矩形 47"/>
          <p:cNvSpPr>
            <a:spLocks noChangeArrowheads="1"/>
          </p:cNvSpPr>
          <p:nvPr/>
        </p:nvSpPr>
        <p:spPr bwMode="auto">
          <a:xfrm>
            <a:off x="6515905" y="1883422"/>
            <a:ext cx="1589288" cy="517628"/>
          </a:xfrm>
          <a:prstGeom prst="rect">
            <a:avLst/>
          </a:prstGeom>
          <a:noFill/>
          <a:ln w="25400">
            <a:noFill/>
            <a:miter lim="800000"/>
          </a:ln>
        </p:spPr>
        <p:txBody>
          <a:bodyPr lIns="68565" tIns="34283" rIns="68565" bIns="34283">
            <a:spAutoFit/>
          </a:bodyPr>
          <a:lstStyle/>
          <a:p>
            <a:pP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130" name="矩形 129"/>
          <p:cNvSpPr>
            <a:spLocks noChangeArrowheads="1"/>
          </p:cNvSpPr>
          <p:nvPr/>
        </p:nvSpPr>
        <p:spPr bwMode="auto">
          <a:xfrm>
            <a:off x="5865194" y="3395894"/>
            <a:ext cx="1196772" cy="331936"/>
          </a:xfrm>
          <a:prstGeom prst="rect">
            <a:avLst/>
          </a:prstGeom>
          <a:noFill/>
          <a:ln w="9525">
            <a:noFill/>
            <a:miter lim="800000"/>
          </a:ln>
        </p:spPr>
        <p:txBody>
          <a:bodyPr wrap="none" lIns="68565" tIns="34283" rIns="68565" bIns="34283">
            <a:spAutoFit/>
          </a:bodyPr>
          <a:lstStyle/>
          <a:p>
            <a:pPr>
              <a:defRPr/>
            </a:pPr>
            <a:r>
              <a:rPr lang="en-US" altLang="zh-CN" sz="1705"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dirty="0">
              <a:solidFill>
                <a:schemeClr val="tx1">
                  <a:lumMod val="65000"/>
                  <a:lumOff val="35000"/>
                </a:schemeClr>
              </a:solidFill>
              <a:latin typeface="Franklin Gothic Book" panose="020B0503020102020204" pitchFamily="34" charset="0"/>
            </a:endParaRPr>
          </a:p>
        </p:txBody>
      </p:sp>
      <p:sp>
        <p:nvSpPr>
          <p:cNvPr id="131" name="矩形 47"/>
          <p:cNvSpPr>
            <a:spLocks noChangeArrowheads="1"/>
          </p:cNvSpPr>
          <p:nvPr/>
        </p:nvSpPr>
        <p:spPr bwMode="auto">
          <a:xfrm>
            <a:off x="5865193" y="3698275"/>
            <a:ext cx="1589288" cy="517628"/>
          </a:xfrm>
          <a:prstGeom prst="rect">
            <a:avLst/>
          </a:prstGeom>
          <a:noFill/>
          <a:ln w="25400">
            <a:noFill/>
            <a:miter lim="800000"/>
          </a:ln>
        </p:spPr>
        <p:txBody>
          <a:bodyPr lIns="68565" tIns="34283" rIns="68565" bIns="34283">
            <a:spAutoFit/>
          </a:bodyPr>
          <a:lstStyle/>
          <a:p>
            <a:pP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
        <p:nvSpPr>
          <p:cNvPr id="132" name="矩形 131"/>
          <p:cNvSpPr>
            <a:spLocks noChangeArrowheads="1"/>
          </p:cNvSpPr>
          <p:nvPr/>
        </p:nvSpPr>
        <p:spPr bwMode="auto">
          <a:xfrm>
            <a:off x="1997592" y="3441282"/>
            <a:ext cx="1196772" cy="331936"/>
          </a:xfrm>
          <a:prstGeom prst="rect">
            <a:avLst/>
          </a:prstGeom>
          <a:noFill/>
          <a:ln w="9525">
            <a:noFill/>
            <a:miter lim="800000"/>
          </a:ln>
        </p:spPr>
        <p:txBody>
          <a:bodyPr wrap="none" lIns="68565" tIns="34283" rIns="68565" bIns="34283">
            <a:spAutoFit/>
          </a:bodyPr>
          <a:lstStyle/>
          <a:p>
            <a:pPr algn="r">
              <a:defRPr/>
            </a:pPr>
            <a:r>
              <a:rPr lang="en-US" altLang="zh-CN" sz="1705"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5" dirty="0">
              <a:solidFill>
                <a:schemeClr val="tx1">
                  <a:lumMod val="65000"/>
                  <a:lumOff val="35000"/>
                </a:schemeClr>
              </a:solidFill>
              <a:latin typeface="Franklin Gothic Book" panose="020B0503020102020204" pitchFamily="34" charset="0"/>
            </a:endParaRPr>
          </a:p>
        </p:txBody>
      </p:sp>
      <p:sp>
        <p:nvSpPr>
          <p:cNvPr id="133" name="矩形 47"/>
          <p:cNvSpPr>
            <a:spLocks noChangeArrowheads="1"/>
          </p:cNvSpPr>
          <p:nvPr/>
        </p:nvSpPr>
        <p:spPr bwMode="auto">
          <a:xfrm>
            <a:off x="1605075" y="3743663"/>
            <a:ext cx="1589288" cy="517628"/>
          </a:xfrm>
          <a:prstGeom prst="rect">
            <a:avLst/>
          </a:prstGeom>
          <a:noFill/>
          <a:ln w="25400">
            <a:noFill/>
            <a:miter lim="800000"/>
          </a:ln>
        </p:spPr>
        <p:txBody>
          <a:bodyPr lIns="68565" tIns="34283" rIns="68565" bIns="34283">
            <a:spAutoFit/>
          </a:bodyPr>
          <a:lstStyle/>
          <a:p>
            <a:pPr algn="r">
              <a:lnSpc>
                <a:spcPct val="130000"/>
              </a:lnSpc>
            </a:pPr>
            <a:r>
              <a:rPr lang="zh-CN" altLang="en-US" sz="745" dirty="0">
                <a:solidFill>
                  <a:schemeClr val="tx1">
                    <a:lumMod val="65000"/>
                    <a:lumOff val="35000"/>
                  </a:schemeClr>
                </a:solidFill>
                <a:latin typeface="微软雅黑" pitchFamily="34" charset="-122"/>
                <a:ea typeface="微软雅黑" pitchFamily="34" charset="-122"/>
                <a:cs typeface="+mn-ea"/>
                <a:sym typeface="+mn-lt"/>
              </a:rPr>
              <a:t>点击添加相关标题文字，点击添加相关标题文字，点击添加相关标题文字，点击添加相关标题文字。</a:t>
            </a:r>
            <a:endParaRPr lang="en-GB" altLang="zh-CN" sz="745" dirty="0">
              <a:solidFill>
                <a:schemeClr val="tx1">
                  <a:lumMod val="65000"/>
                  <a:lumOff val="35000"/>
                </a:schemeClr>
              </a:solidFill>
              <a:latin typeface="微软雅黑" pitchFamily="34" charset="-122"/>
              <a:ea typeface="微软雅黑"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14"/>
                                        </p:tgtEl>
                                        <p:attrNameLst>
                                          <p:attrName>style.visibility</p:attrName>
                                        </p:attrNameLst>
                                      </p:cBhvr>
                                      <p:to>
                                        <p:strVal val="visible"/>
                                      </p:to>
                                    </p:set>
                                    <p:animEffect transition="in" filter="fade">
                                      <p:cBhvr>
                                        <p:cTn id="7" dur="1000"/>
                                        <p:tgtEl>
                                          <p:spTgt spid="114"/>
                                        </p:tgtEl>
                                      </p:cBhvr>
                                    </p:animEffect>
                                    <p:anim calcmode="lin" valueType="num">
                                      <p:cBhvr>
                                        <p:cTn id="8" dur="1000" fill="hold"/>
                                        <p:tgtEl>
                                          <p:spTgt spid="114"/>
                                        </p:tgtEl>
                                        <p:attrNameLst>
                                          <p:attrName>ppt_x</p:attrName>
                                        </p:attrNameLst>
                                      </p:cBhvr>
                                      <p:tavLst>
                                        <p:tav tm="0">
                                          <p:val>
                                            <p:strVal val="#ppt_x"/>
                                          </p:val>
                                        </p:tav>
                                        <p:tav tm="100000">
                                          <p:val>
                                            <p:strVal val="#ppt_x"/>
                                          </p:val>
                                        </p:tav>
                                      </p:tavLst>
                                    </p:anim>
                                    <p:anim calcmode="lin" valueType="num">
                                      <p:cBhvr>
                                        <p:cTn id="9" dur="900" decel="100000" fill="hold"/>
                                        <p:tgtEl>
                                          <p:spTgt spid="11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4"/>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2"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wipe(right)">
                                      <p:cBhvr>
                                        <p:cTn id="14" dur="500"/>
                                        <p:tgtEl>
                                          <p:spTgt spid="105"/>
                                        </p:tgtEl>
                                      </p:cBhvr>
                                    </p:animEffect>
                                  </p:childTnLst>
                                </p:cTn>
                              </p:par>
                              <p:par>
                                <p:cTn id="15" presetID="12" presetClass="entr" presetSubtype="4" fill="hold" grpId="0" nodeType="withEffect">
                                  <p:stCondLst>
                                    <p:cond delay="0"/>
                                  </p:stCondLst>
                                  <p:childTnLst>
                                    <p:set>
                                      <p:cBhvr>
                                        <p:cTn id="16" dur="1" fill="hold">
                                          <p:stCondLst>
                                            <p:cond delay="0"/>
                                          </p:stCondLst>
                                        </p:cTn>
                                        <p:tgtEl>
                                          <p:spTgt spid="126"/>
                                        </p:tgtEl>
                                        <p:attrNameLst>
                                          <p:attrName>style.visibility</p:attrName>
                                        </p:attrNameLst>
                                      </p:cBhvr>
                                      <p:to>
                                        <p:strVal val="visible"/>
                                      </p:to>
                                    </p:set>
                                    <p:animEffect transition="in" filter="slide(fromBottom)">
                                      <p:cBhvr>
                                        <p:cTn id="17" dur="500"/>
                                        <p:tgtEl>
                                          <p:spTgt spid="126"/>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127"/>
                                        </p:tgtEl>
                                        <p:attrNameLst>
                                          <p:attrName>style.visibility</p:attrName>
                                        </p:attrNameLst>
                                      </p:cBhvr>
                                      <p:to>
                                        <p:strVal val="visible"/>
                                      </p:to>
                                    </p:set>
                                    <p:animEffect transition="in" filter="slide(fromBottom)">
                                      <p:cBhvr>
                                        <p:cTn id="20" dur="500"/>
                                        <p:tgtEl>
                                          <p:spTgt spid="127"/>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102"/>
                                        </p:tgtEl>
                                        <p:attrNameLst>
                                          <p:attrName>style.visibility</p:attrName>
                                        </p:attrNameLst>
                                      </p:cBhvr>
                                      <p:to>
                                        <p:strVal val="visible"/>
                                      </p:to>
                                    </p:set>
                                    <p:animEffect transition="in" filter="wipe(left)">
                                      <p:cBhvr>
                                        <p:cTn id="24" dur="500"/>
                                        <p:tgtEl>
                                          <p:spTgt spid="102"/>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128"/>
                                        </p:tgtEl>
                                        <p:attrNameLst>
                                          <p:attrName>style.visibility</p:attrName>
                                        </p:attrNameLst>
                                      </p:cBhvr>
                                      <p:to>
                                        <p:strVal val="visible"/>
                                      </p:to>
                                    </p:set>
                                    <p:animEffect transition="in" filter="slide(fromBottom)">
                                      <p:cBhvr>
                                        <p:cTn id="27" dur="500"/>
                                        <p:tgtEl>
                                          <p:spTgt spid="128"/>
                                        </p:tgtEl>
                                      </p:cBhvr>
                                    </p:animEffect>
                                  </p:childTnLst>
                                </p:cTn>
                              </p:par>
                              <p:par>
                                <p:cTn id="28" presetID="12" presetClass="entr" presetSubtype="4" fill="hold" grpId="0" nodeType="withEffect">
                                  <p:stCondLst>
                                    <p:cond delay="0"/>
                                  </p:stCondLst>
                                  <p:childTnLst>
                                    <p:set>
                                      <p:cBhvr>
                                        <p:cTn id="29" dur="1" fill="hold">
                                          <p:stCondLst>
                                            <p:cond delay="0"/>
                                          </p:stCondLst>
                                        </p:cTn>
                                        <p:tgtEl>
                                          <p:spTgt spid="129"/>
                                        </p:tgtEl>
                                        <p:attrNameLst>
                                          <p:attrName>style.visibility</p:attrName>
                                        </p:attrNameLst>
                                      </p:cBhvr>
                                      <p:to>
                                        <p:strVal val="visible"/>
                                      </p:to>
                                    </p:set>
                                    <p:animEffect transition="in" filter="slide(fromBottom)">
                                      <p:cBhvr>
                                        <p:cTn id="30" dur="500"/>
                                        <p:tgtEl>
                                          <p:spTgt spid="129"/>
                                        </p:tgtEl>
                                      </p:cBhvr>
                                    </p:animEffect>
                                  </p:childTnLst>
                                </p:cTn>
                              </p:par>
                            </p:childTnLst>
                          </p:cTn>
                        </p:par>
                        <p:par>
                          <p:cTn id="31" fill="hold">
                            <p:stCondLst>
                              <p:cond delay="2000"/>
                            </p:stCondLst>
                            <p:childTnLst>
                              <p:par>
                                <p:cTn id="32" presetID="22" presetClass="entr" presetSubtype="1" fill="hold" nodeType="afterEffect">
                                  <p:stCondLst>
                                    <p:cond delay="0"/>
                                  </p:stCondLst>
                                  <p:childTnLst>
                                    <p:set>
                                      <p:cBhvr>
                                        <p:cTn id="33" dur="1" fill="hold">
                                          <p:stCondLst>
                                            <p:cond delay="0"/>
                                          </p:stCondLst>
                                        </p:cTn>
                                        <p:tgtEl>
                                          <p:spTgt spid="111"/>
                                        </p:tgtEl>
                                        <p:attrNameLst>
                                          <p:attrName>style.visibility</p:attrName>
                                        </p:attrNameLst>
                                      </p:cBhvr>
                                      <p:to>
                                        <p:strVal val="visible"/>
                                      </p:to>
                                    </p:set>
                                    <p:animEffect transition="in" filter="wipe(up)">
                                      <p:cBhvr>
                                        <p:cTn id="34" dur="500"/>
                                        <p:tgtEl>
                                          <p:spTgt spid="111"/>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132"/>
                                        </p:tgtEl>
                                        <p:attrNameLst>
                                          <p:attrName>style.visibility</p:attrName>
                                        </p:attrNameLst>
                                      </p:cBhvr>
                                      <p:to>
                                        <p:strVal val="visible"/>
                                      </p:to>
                                    </p:set>
                                    <p:animEffect transition="in" filter="slide(fromBottom)">
                                      <p:cBhvr>
                                        <p:cTn id="37" dur="500"/>
                                        <p:tgtEl>
                                          <p:spTgt spid="132"/>
                                        </p:tgtEl>
                                      </p:cBhvr>
                                    </p:animEffect>
                                  </p:childTnLst>
                                </p:cTn>
                              </p:par>
                              <p:par>
                                <p:cTn id="38" presetID="12" presetClass="entr" presetSubtype="4" fill="hold" grpId="0" nodeType="withEffect">
                                  <p:stCondLst>
                                    <p:cond delay="0"/>
                                  </p:stCondLst>
                                  <p:childTnLst>
                                    <p:set>
                                      <p:cBhvr>
                                        <p:cTn id="39" dur="1" fill="hold">
                                          <p:stCondLst>
                                            <p:cond delay="0"/>
                                          </p:stCondLst>
                                        </p:cTn>
                                        <p:tgtEl>
                                          <p:spTgt spid="133"/>
                                        </p:tgtEl>
                                        <p:attrNameLst>
                                          <p:attrName>style.visibility</p:attrName>
                                        </p:attrNameLst>
                                      </p:cBhvr>
                                      <p:to>
                                        <p:strVal val="visible"/>
                                      </p:to>
                                    </p:set>
                                    <p:animEffect transition="in" filter="slide(fromBottom)">
                                      <p:cBhvr>
                                        <p:cTn id="40" dur="500"/>
                                        <p:tgtEl>
                                          <p:spTgt spid="133"/>
                                        </p:tgtEl>
                                      </p:cBhvr>
                                    </p:animEffect>
                                  </p:childTnLst>
                                </p:cTn>
                              </p:par>
                            </p:childTnLst>
                          </p:cTn>
                        </p:par>
                        <p:par>
                          <p:cTn id="41" fill="hold">
                            <p:stCondLst>
                              <p:cond delay="2500"/>
                            </p:stCondLst>
                            <p:childTnLst>
                              <p:par>
                                <p:cTn id="42" presetID="22" presetClass="entr" presetSubtype="1" fill="hold" nodeType="afterEffect">
                                  <p:stCondLst>
                                    <p:cond delay="0"/>
                                  </p:stCondLst>
                                  <p:childTnLst>
                                    <p:set>
                                      <p:cBhvr>
                                        <p:cTn id="43" dur="1" fill="hold">
                                          <p:stCondLst>
                                            <p:cond delay="0"/>
                                          </p:stCondLst>
                                        </p:cTn>
                                        <p:tgtEl>
                                          <p:spTgt spid="108"/>
                                        </p:tgtEl>
                                        <p:attrNameLst>
                                          <p:attrName>style.visibility</p:attrName>
                                        </p:attrNameLst>
                                      </p:cBhvr>
                                      <p:to>
                                        <p:strVal val="visible"/>
                                      </p:to>
                                    </p:set>
                                    <p:animEffect transition="in" filter="wipe(up)">
                                      <p:cBhvr>
                                        <p:cTn id="44" dur="500"/>
                                        <p:tgtEl>
                                          <p:spTgt spid="108"/>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130"/>
                                        </p:tgtEl>
                                        <p:attrNameLst>
                                          <p:attrName>style.visibility</p:attrName>
                                        </p:attrNameLst>
                                      </p:cBhvr>
                                      <p:to>
                                        <p:strVal val="visible"/>
                                      </p:to>
                                    </p:set>
                                    <p:animEffect transition="in" filter="slide(fromBottom)">
                                      <p:cBhvr>
                                        <p:cTn id="47" dur="500"/>
                                        <p:tgtEl>
                                          <p:spTgt spid="130"/>
                                        </p:tgtEl>
                                      </p:cBhvr>
                                    </p:animEffect>
                                  </p:childTnLst>
                                </p:cTn>
                              </p:par>
                              <p:par>
                                <p:cTn id="48" presetID="12" presetClass="entr" presetSubtype="4" fill="hold" grpId="0" nodeType="withEffect">
                                  <p:stCondLst>
                                    <p:cond delay="0"/>
                                  </p:stCondLst>
                                  <p:childTnLst>
                                    <p:set>
                                      <p:cBhvr>
                                        <p:cTn id="49" dur="1" fill="hold">
                                          <p:stCondLst>
                                            <p:cond delay="0"/>
                                          </p:stCondLst>
                                        </p:cTn>
                                        <p:tgtEl>
                                          <p:spTgt spid="131"/>
                                        </p:tgtEl>
                                        <p:attrNameLst>
                                          <p:attrName>style.visibility</p:attrName>
                                        </p:attrNameLst>
                                      </p:cBhvr>
                                      <p:to>
                                        <p:strVal val="visible"/>
                                      </p:to>
                                    </p:set>
                                    <p:animEffect transition="in" filter="slide(fromBottom)">
                                      <p:cBhvr>
                                        <p:cTn id="50"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p:bldP spid="127" grpId="0"/>
      <p:bldP spid="128" grpId="0"/>
      <p:bldP spid="129" grpId="0"/>
      <p:bldP spid="130" grpId="0"/>
      <p:bldP spid="131" grpId="0"/>
      <p:bldP spid="132" grpId="0"/>
      <p:bldP spid="133" grpId="0"/>
    </p:bldLst>
  </p:timing>
</p:sld>
</file>

<file path=ppt/theme/theme1.xml><?xml version="1.0" encoding="utf-8"?>
<a:theme xmlns:a="http://schemas.openxmlformats.org/drawingml/2006/main" name="首页">
  <a:themeElements>
    <a:clrScheme name="医院蓝绿">
      <a:dk1>
        <a:srgbClr val="11A0DC"/>
      </a:dk1>
      <a:lt1>
        <a:srgbClr val="B2B2B2"/>
      </a:lt1>
      <a:dk2>
        <a:srgbClr val="204F7D"/>
      </a:dk2>
      <a:lt2>
        <a:srgbClr val="CFD82F"/>
      </a:lt2>
      <a:accent1>
        <a:srgbClr val="FFFFFF"/>
      </a:accent1>
      <a:accent2>
        <a:srgbClr val="B2B2B2"/>
      </a:accent2>
      <a:accent3>
        <a:srgbClr val="969696"/>
      </a:accent3>
      <a:accent4>
        <a:srgbClr val="808080"/>
      </a:accent4>
      <a:accent5>
        <a:srgbClr val="5F5F5F"/>
      </a:accent5>
      <a:accent6>
        <a:srgbClr val="4D4D4D"/>
      </a:accent6>
      <a:hlink>
        <a:srgbClr val="0070C0"/>
      </a:hlink>
      <a:folHlink>
        <a:srgbClr val="7030A0"/>
      </a:folHlink>
    </a:clrScheme>
    <a:fontScheme name="ios">
      <a:majorFont>
        <a:latin typeface="TeXGyreAdventor"/>
        <a:ea typeface="微软雅黑"/>
        <a:cs typeface=""/>
      </a:majorFont>
      <a:minorFont>
        <a:latin typeface="Ping Hei"/>
        <a:ea typeface="方正兰亭超细黑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首页">
  <a:themeElements>
    <a:clrScheme name="自定义 5">
      <a:dk1>
        <a:srgbClr val="373843"/>
      </a:dk1>
      <a:lt1>
        <a:srgbClr val="FFFFFF"/>
      </a:lt1>
      <a:dk2>
        <a:srgbClr val="11BED5"/>
      </a:dk2>
      <a:lt2>
        <a:srgbClr val="FFFFFF"/>
      </a:lt2>
      <a:accent1>
        <a:srgbClr val="11BED5"/>
      </a:accent1>
      <a:accent2>
        <a:srgbClr val="FFC000"/>
      </a:accent2>
      <a:accent3>
        <a:srgbClr val="11BED5"/>
      </a:accent3>
      <a:accent4>
        <a:srgbClr val="FFC000"/>
      </a:accent4>
      <a:accent5>
        <a:srgbClr val="11BED5"/>
      </a:accent5>
      <a:accent6>
        <a:srgbClr val="FFC000"/>
      </a:accent6>
      <a:hlink>
        <a:srgbClr val="11BED5"/>
      </a:hlink>
      <a:folHlink>
        <a:srgbClr val="800080"/>
      </a:folHlink>
    </a:clrScheme>
    <a:fontScheme name="ios">
      <a:majorFont>
        <a:latin typeface="TeXGyreAdventor"/>
        <a:ea typeface="微软雅黑"/>
        <a:cs typeface=""/>
      </a:majorFont>
      <a:minorFont>
        <a:latin typeface="Ping Hei"/>
        <a:ea typeface="方正兰亭超细黑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空白页">
  <a:themeElements>
    <a:clrScheme name="粉红色">
      <a:dk1>
        <a:srgbClr val="FA0053"/>
      </a:dk1>
      <a:lt1>
        <a:srgbClr val="B2B2B2"/>
      </a:lt1>
      <a:dk2>
        <a:srgbClr val="FF7C80"/>
      </a:dk2>
      <a:lt2>
        <a:srgbClr val="FFCCCC"/>
      </a:lt2>
      <a:accent1>
        <a:srgbClr val="FFFFFF"/>
      </a:accent1>
      <a:accent2>
        <a:srgbClr val="B2B2B2"/>
      </a:accent2>
      <a:accent3>
        <a:srgbClr val="969696"/>
      </a:accent3>
      <a:accent4>
        <a:srgbClr val="808080"/>
      </a:accent4>
      <a:accent5>
        <a:srgbClr val="5F5F5F"/>
      </a:accent5>
      <a:accent6>
        <a:srgbClr val="4D4D4D"/>
      </a:accent6>
      <a:hlink>
        <a:srgbClr val="0070C0"/>
      </a:hlink>
      <a:folHlink>
        <a:srgbClr val="7030A0"/>
      </a:folHlink>
    </a:clrScheme>
    <a:fontScheme name="ios">
      <a:majorFont>
        <a:latin typeface="TeXGyreAdventor"/>
        <a:ea typeface="微软雅黑"/>
        <a:cs typeface=""/>
      </a:majorFont>
      <a:minorFont>
        <a:latin typeface="Ping Hei"/>
        <a:ea typeface="方正兰亭超细黑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2">
  <a:themeElements>
    <a:clrScheme name="医院蓝绿">
      <a:dk1>
        <a:srgbClr val="11A0DC"/>
      </a:dk1>
      <a:lt1>
        <a:srgbClr val="B2B2B2"/>
      </a:lt1>
      <a:dk2>
        <a:srgbClr val="204F7D"/>
      </a:dk2>
      <a:lt2>
        <a:srgbClr val="CFD82F"/>
      </a:lt2>
      <a:accent1>
        <a:srgbClr val="FFFFFF"/>
      </a:accent1>
      <a:accent2>
        <a:srgbClr val="B2B2B2"/>
      </a:accent2>
      <a:accent3>
        <a:srgbClr val="969696"/>
      </a:accent3>
      <a:accent4>
        <a:srgbClr val="808080"/>
      </a:accent4>
      <a:accent5>
        <a:srgbClr val="5F5F5F"/>
      </a:accent5>
      <a:accent6>
        <a:srgbClr val="4D4D4D"/>
      </a:accent6>
      <a:hlink>
        <a:srgbClr val="0070C0"/>
      </a:hlink>
      <a:folHlink>
        <a:srgbClr val="7030A0"/>
      </a:folHlink>
    </a:clrScheme>
    <a:fontScheme name="ios">
      <a:majorFont>
        <a:latin typeface="TeXGyreAdventor"/>
        <a:ea typeface="微软雅黑"/>
        <a:cs typeface=""/>
      </a:majorFont>
      <a:minorFont>
        <a:latin typeface="Ping Hei"/>
        <a:ea typeface="方正兰亭超细黑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Application>JisuOffice Show</Application>
  <AppVersion>12.000</AppVersion>
  <Characters>0</Characters>
  <CharactersWithSpaces>0</CharactersWithSpaces>
  <DocSecurity>0</DocSecurity>
  <HyperlinksChanged>false</HyperlinksChanged>
  <Lines>0</Lines>
  <LinksUpToDate>false</LinksUpToDate>
  <Pages>31</Pages>
  <Paragraphs>594</Paragraphs>
  <Words>6680</Words>
  <TotalTime>0</TotalTime>
  <MMClips>0</MMClips>
  <ScaleCrop>false</ScaleCrop>
  <HeadingPairs>
    <vt:vector size="2" baseType="variant">
      <vt:variant>
        <vt:lpstr>제목</vt:lpstr>
      </vt:variant>
      <vt:variant>
        <vt:i4>1</vt:i4>
      </vt:variant>
    </vt:vector>
  </HeadingPairs>
  <TitlesOfParts>
    <vt:vector size="1" baseType="lpstr">
      <vt:lpstr>Title text</vt:lpstr>
    </vt:vector>
  </TitlesOfParts>
  <SharedDoc>false</SharedDoc>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3</cp:revision>
  <dc:creator>dcq888</dc:creator>
  <cp:lastModifiedBy>Administrator</cp:lastModifiedBy>
  <dc:title>医院4</dc:title>
  <dcterms:modified xsi:type="dcterms:W3CDTF">2019-01-12T09:39:45Z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2052-1.2.5.490</vt:lpwstr>
  </property>
</Properties>
</file>