
<file path=[Content_Types].xml><?xml version="1.0" encoding="utf-8"?>
<Types xmlns="http://schemas.openxmlformats.org/package/2006/content-types">
  <Default Extension="mp3" ContentType="audio/mpeg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11088454" r:id="rId4"/>
    <p:sldId id="11088456" r:id="rId5"/>
    <p:sldId id="11088457" r:id="rId6"/>
    <p:sldId id="11088458" r:id="rId7"/>
    <p:sldId id="11088459" r:id="rId8"/>
    <p:sldId id="11088461" r:id="rId9"/>
    <p:sldId id="11088462" r:id="rId10"/>
    <p:sldId id="11088460" r:id="rId11"/>
    <p:sldId id="11088463" r:id="rId12"/>
    <p:sldId id="11088464" r:id="rId13"/>
    <p:sldId id="11088466" r:id="rId14"/>
    <p:sldId id="11088467" r:id="rId15"/>
    <p:sldId id="11088476" r:id="rId16"/>
    <p:sldId id="11088469" r:id="rId17"/>
    <p:sldId id="11088465" r:id="rId18"/>
    <p:sldId id="11088470" r:id="rId19"/>
    <p:sldId id="11088471" r:id="rId20"/>
    <p:sldId id="11088472" r:id="rId21"/>
    <p:sldId id="11088474" r:id="rId22"/>
    <p:sldId id="11088475" r:id="rId23"/>
    <p:sldId id="11088477" r:id="rId24"/>
    <p:sldId id="11088480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A7E5"/>
    <a:srgbClr val="FAD629"/>
    <a:srgbClr val="F94359"/>
    <a:srgbClr val="27B4B1"/>
    <a:srgbClr val="A0216C"/>
    <a:srgbClr val="FBF1FA"/>
    <a:srgbClr val="A50975"/>
    <a:srgbClr val="CC2582"/>
    <a:srgbClr val="1EA6D4"/>
    <a:srgbClr val="EF88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10" autoAdjust="0"/>
    <p:restoredTop sz="94660"/>
  </p:normalViewPr>
  <p:slideViewPr>
    <p:cSldViewPr snapToGrid="0">
      <p:cViewPr varScale="1">
        <p:scale>
          <a:sx n="87" d="100"/>
          <a:sy n="87" d="100"/>
        </p:scale>
        <p:origin x="8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A5D9F3-9019-46F4-9A6D-53B32E033562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9698B6-EC6F-4A4F-8790-B86167D775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969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8844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9109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1343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6118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0515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0690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582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8368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661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7285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353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2309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9709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278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9328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6014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360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547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972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0415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4526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5935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40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698B6-EC6F-4A4F-8790-B86167D775C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554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F8DA-2B5A-4DDD-8406-24357602D3E8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0B1F5-94EA-45FC-A5BF-B2D4736C24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F8DA-2B5A-4DDD-8406-24357602D3E8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0B1F5-94EA-45FC-A5BF-B2D4736C24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F8DA-2B5A-4DDD-8406-24357602D3E8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0B1F5-94EA-45FC-A5BF-B2D4736C24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F8DA-2B5A-4DDD-8406-24357602D3E8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0B1F5-94EA-45FC-A5BF-B2D4736C24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F8DA-2B5A-4DDD-8406-24357602D3E8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0B1F5-94EA-45FC-A5BF-B2D4736C24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F8DA-2B5A-4DDD-8406-24357602D3E8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0B1F5-94EA-45FC-A5BF-B2D4736C24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F8DA-2B5A-4DDD-8406-24357602D3E8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0B1F5-94EA-45FC-A5BF-B2D4736C24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F8DA-2B5A-4DDD-8406-24357602D3E8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0B1F5-94EA-45FC-A5BF-B2D4736C24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F8DA-2B5A-4DDD-8406-24357602D3E8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0B1F5-94EA-45FC-A5BF-B2D4736C24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F8DA-2B5A-4DDD-8406-24357602D3E8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0B1F5-94EA-45FC-A5BF-B2D4736C24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F8DA-2B5A-4DDD-8406-24357602D3E8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0B1F5-94EA-45FC-A5BF-B2D4736C24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5F8DA-2B5A-4DDD-8406-24357602D3E8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0B1F5-94EA-45FC-A5BF-B2D4736C24A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openxmlformats.org/officeDocument/2006/relationships/image" Target="../media/image14.sv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openxmlformats.org/officeDocument/2006/relationships/audio" Target="../media/media1.mp3"/><Relationship Id="rId16" Type="http://schemas.openxmlformats.org/officeDocument/2006/relationships/image" Target="../media/image12.png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11" Type="http://schemas.openxmlformats.org/officeDocument/2006/relationships/image" Target="../media/image21.png"/><Relationship Id="rId5" Type="http://schemas.openxmlformats.org/officeDocument/2006/relationships/image" Target="../media/image1.png"/><Relationship Id="rId10" Type="http://schemas.openxmlformats.org/officeDocument/2006/relationships/image" Target="../media/image20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12" Type="http://schemas.openxmlformats.org/officeDocument/2006/relationships/image" Target="../media/image31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9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6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30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12" Type="http://schemas.openxmlformats.org/officeDocument/2006/relationships/image" Target="../media/image34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31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33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12" Type="http://schemas.openxmlformats.org/officeDocument/2006/relationships/image" Target="../media/image36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32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Relationship Id="rId14" Type="http://schemas.openxmlformats.org/officeDocument/2006/relationships/image" Target="../media/image38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6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tags" Target="../tags/tag6.xml"/><Relationship Id="rId7" Type="http://schemas.openxmlformats.org/officeDocument/2006/relationships/image" Target="../media/image2.png"/><Relationship Id="rId12" Type="http://schemas.openxmlformats.org/officeDocument/2006/relationships/image" Target="../media/image21.png"/><Relationship Id="rId17" Type="http://schemas.openxmlformats.org/officeDocument/2006/relationships/image" Target="../media/image42.svg"/><Relationship Id="rId2" Type="http://schemas.openxmlformats.org/officeDocument/2006/relationships/tags" Target="../tags/tag5.xml"/><Relationship Id="rId16" Type="http://schemas.openxmlformats.org/officeDocument/2006/relationships/image" Target="../media/image35.png"/><Relationship Id="rId1" Type="http://schemas.openxmlformats.org/officeDocument/2006/relationships/tags" Target="../tags/tag4.xml"/><Relationship Id="rId6" Type="http://schemas.openxmlformats.org/officeDocument/2006/relationships/image" Target="../media/image1.png"/><Relationship Id="rId11" Type="http://schemas.openxmlformats.org/officeDocument/2006/relationships/image" Target="../media/image20.png"/><Relationship Id="rId5" Type="http://schemas.openxmlformats.org/officeDocument/2006/relationships/notesSlide" Target="../notesSlides/notesSlide19.xml"/><Relationship Id="rId15" Type="http://schemas.openxmlformats.org/officeDocument/2006/relationships/image" Target="../media/image40.svg"/><Relationship Id="rId10" Type="http://schemas.openxmlformats.org/officeDocument/2006/relationships/image" Target="../media/image19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8.png"/><Relationship Id="rId1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36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12" Type="http://schemas.openxmlformats.org/officeDocument/2006/relationships/image" Target="../media/image45.sv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37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tags" Target="../tags/tag9.xml"/><Relationship Id="rId7" Type="http://schemas.openxmlformats.org/officeDocument/2006/relationships/image" Target="../media/image2.png"/><Relationship Id="rId12" Type="http://schemas.openxmlformats.org/officeDocument/2006/relationships/image" Target="../media/image21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11" Type="http://schemas.openxmlformats.org/officeDocument/2006/relationships/image" Target="../media/image20.png"/><Relationship Id="rId5" Type="http://schemas.openxmlformats.org/officeDocument/2006/relationships/notesSlide" Target="../notesSlides/notesSlide22.xml"/><Relationship Id="rId10" Type="http://schemas.openxmlformats.org/officeDocument/2006/relationships/image" Target="../media/image19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8.png"/><Relationship Id="rId1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12" Type="http://schemas.openxmlformats.org/officeDocument/2006/relationships/image" Target="../media/image47.sv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3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6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4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5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6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0" Type="http://schemas.openxmlformats.org/officeDocument/2006/relationships/image" Target="../media/image21.png"/><Relationship Id="rId4" Type="http://schemas.openxmlformats.org/officeDocument/2006/relationships/image" Target="../media/image2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D67A499-0C73-4F94-A99C-C027253D21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EEA0A7B-7898-4690-88A8-1F4F62A92E8A}"/>
              </a:ext>
            </a:extLst>
          </p:cNvPr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6">
              <a:alphaModFix amt="5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02" y="3123001"/>
            <a:ext cx="6465898" cy="3683107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833452" y="4410155"/>
            <a:ext cx="6243260" cy="2341727"/>
            <a:chOff x="833451" y="4016258"/>
            <a:chExt cx="7572817" cy="2840417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5" y="2860187"/>
            <a:ext cx="4611671" cy="3688036"/>
          </a:xfrm>
          <a:prstGeom prst="rect">
            <a:avLst/>
          </a:prstGeom>
        </p:spPr>
      </p:pic>
      <p:sp>
        <p:nvSpPr>
          <p:cNvPr id="28" name="标题 1"/>
          <p:cNvSpPr txBox="1"/>
          <p:nvPr/>
        </p:nvSpPr>
        <p:spPr>
          <a:xfrm>
            <a:off x="3170203" y="2527693"/>
            <a:ext cx="7170072" cy="8599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500" b="1" spc="600" dirty="0">
                <a:blipFill>
                  <a:blip r:embed="rId14"/>
                  <a:stretch>
                    <a:fillRect/>
                  </a:stretch>
                </a:blipFill>
                <a:effectLst>
                  <a:outerShdw blurRad="38100" dist="38100" dir="2700000" algn="tl">
                    <a:schemeClr val="bg1">
                      <a:lumMod val="50000"/>
                      <a:alpha val="43000"/>
                    </a:schemeClr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</a:rPr>
              <a:t>艺术之美</a:t>
            </a:r>
            <a:r>
              <a:rPr lang="en-US" altLang="zh-CN" sz="5500" b="1" spc="600" dirty="0">
                <a:blipFill>
                  <a:blip r:embed="rId14"/>
                  <a:stretch>
                    <a:fillRect/>
                  </a:stretch>
                </a:blipFill>
                <a:effectLst>
                  <a:outerShdw blurRad="38100" dist="38100" dir="2700000" algn="tl">
                    <a:schemeClr val="bg1">
                      <a:lumMod val="50000"/>
                      <a:alpha val="43000"/>
                    </a:schemeClr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</a:rPr>
              <a:t>,</a:t>
            </a:r>
            <a:r>
              <a:rPr lang="zh-CN" altLang="en-US" sz="5500" b="1" spc="600" dirty="0">
                <a:blipFill>
                  <a:blip r:embed="rId14"/>
                  <a:stretch>
                    <a:fillRect/>
                  </a:stretch>
                </a:blipFill>
                <a:effectLst>
                  <a:outerShdw blurRad="38100" dist="38100" dir="2700000" algn="tl">
                    <a:schemeClr val="bg1">
                      <a:lumMod val="50000"/>
                      <a:alpha val="43000"/>
                    </a:schemeClr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</a:rPr>
              <a:t>艺术无界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488" y="756273"/>
            <a:ext cx="1659531" cy="2799727"/>
          </a:xfrm>
          <a:prstGeom prst="rect">
            <a:avLst/>
          </a:prstGeom>
        </p:spPr>
      </p:pic>
      <p:sp>
        <p:nvSpPr>
          <p:cNvPr id="33" name="标题 1"/>
          <p:cNvSpPr txBox="1"/>
          <p:nvPr/>
        </p:nvSpPr>
        <p:spPr>
          <a:xfrm>
            <a:off x="4109379" y="3802934"/>
            <a:ext cx="5009799" cy="7564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印品丫丫体-D版" panose="02010601030101010101" pitchFamily="2" charset="-122"/>
                <a:ea typeface="印品丫丫体-D版" panose="02010601030101010101" pitchFamily="2" charset="-122"/>
              </a:rPr>
              <a:t>汇报</a:t>
            </a:r>
            <a:r>
              <a:rPr lang="zh-CN" altLang="en-US" sz="14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印品丫丫体-D版" panose="02010601030101010101" pitchFamily="2" charset="-122"/>
                <a:ea typeface="印品丫丫体-D版" panose="02010601030101010101" pitchFamily="2" charset="-122"/>
              </a:rPr>
              <a:t>人</a:t>
            </a:r>
            <a:r>
              <a:rPr lang="zh-CN" altLang="en-US" sz="1400" b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印品丫丫体-D版" panose="02010601030101010101" pitchFamily="2" charset="-122"/>
                <a:ea typeface="印品丫丫体-D版" panose="02010601030101010101" pitchFamily="2" charset="-122"/>
              </a:rPr>
              <a:t>：</a:t>
            </a:r>
            <a:r>
              <a:rPr lang="en-US" altLang="zh-CN" sz="1400" b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印品丫丫体-D版" panose="02010601030101010101" pitchFamily="2" charset="-122"/>
                <a:ea typeface="印品丫丫体-D版" panose="02010601030101010101" pitchFamily="2" charset="-122"/>
              </a:rPr>
              <a:t>xx</a:t>
            </a:r>
            <a:r>
              <a:rPr lang="zh-CN" altLang="en-US" sz="1400" b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印品丫丫体-D版" panose="02010601030101010101" pitchFamily="2" charset="-122"/>
                <a:ea typeface="印品丫丫体-D版" panose="02010601030101010101" pitchFamily="2" charset="-122"/>
              </a:rPr>
              <a:t> </a:t>
            </a:r>
            <a:r>
              <a:rPr lang="en-US" altLang="zh-CN" sz="1400" b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印品丫丫体-D版" panose="02010601030101010101" pitchFamily="2" charset="-122"/>
                <a:ea typeface="印品丫丫体-D版" panose="02010601030101010101" pitchFamily="2" charset="-122"/>
              </a:rPr>
              <a:t> 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印品丫丫体-D版" panose="02010601030101010101" pitchFamily="2" charset="-122"/>
                <a:ea typeface="印品丫丫体-D版" panose="02010601030101010101" pitchFamily="2" charset="-122"/>
              </a:rPr>
              <a:t>时间</a:t>
            </a:r>
            <a:r>
              <a:rPr lang="zh-CN" altLang="en-US" sz="1400" b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印品丫丫体-D版" panose="02010601030101010101" pitchFamily="2" charset="-122"/>
                <a:ea typeface="印品丫丫体-D版" panose="02010601030101010101" pitchFamily="2" charset="-122"/>
              </a:rPr>
              <a:t>：</a:t>
            </a:r>
            <a:r>
              <a:rPr lang="en-US" altLang="zh-CN" sz="1400" b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印品丫丫体-D版" panose="02010601030101010101" pitchFamily="2" charset="-122"/>
                <a:ea typeface="印品丫丫体-D版" panose="02010601030101010101" pitchFamily="2" charset="-122"/>
              </a:rPr>
              <a:t>2020.12</a:t>
            </a:r>
            <a:endParaRPr lang="zh-CN" altLang="en-US" sz="1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印品丫丫体-D版" panose="02010601030101010101" pitchFamily="2" charset="-122"/>
              <a:ea typeface="印品丫丫体-D版" panose="02010601030101010101" pitchFamily="2" charset="-122"/>
            </a:endParaRPr>
          </a:p>
        </p:txBody>
      </p:sp>
      <p:sp>
        <p:nvSpPr>
          <p:cNvPr id="34" name="标题 1"/>
          <p:cNvSpPr txBox="1"/>
          <p:nvPr/>
        </p:nvSpPr>
        <p:spPr>
          <a:xfrm>
            <a:off x="3451810" y="3521677"/>
            <a:ext cx="6324938" cy="55074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b="1" spc="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印品丫丫体-D版" panose="02010601030101010101" pitchFamily="2" charset="-122"/>
                <a:ea typeface="印品丫丫体-D版" panose="02010601030101010101" pitchFamily="2" charset="-122"/>
              </a:rPr>
              <a:t>请在此处添加具体内容，文字尽量言简意赅，简单说明即可，不必过于繁琐，注意版面的美观度</a:t>
            </a:r>
          </a:p>
        </p:txBody>
      </p:sp>
      <p:pic>
        <p:nvPicPr>
          <p:cNvPr id="2" name="安静有力抒情的公益广告配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31049" y="-1023352"/>
            <a:ext cx="609600" cy="609600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xmlns="" id="{C0E32D48-5417-46BA-A736-E87DE6C9B7D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 flipH="1">
            <a:off x="1172988" y="734557"/>
            <a:ext cx="2949597" cy="34869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  <p:bldP spid="28" grpId="0"/>
      <p:bldP spid="33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CE5EA549-80F3-4DC7-8263-0549F27D0F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6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grpSp>
        <p:nvGrpSpPr>
          <p:cNvPr id="16" name="2"/>
          <p:cNvGrpSpPr/>
          <p:nvPr>
            <p:custDataLst>
              <p:tags r:id="rId1"/>
            </p:custDataLst>
          </p:nvPr>
        </p:nvGrpSpPr>
        <p:grpSpPr>
          <a:xfrm>
            <a:off x="7924545" y="2616624"/>
            <a:ext cx="2719568" cy="2216785"/>
            <a:chOff x="7596603" y="1648850"/>
            <a:chExt cx="873287" cy="2216785"/>
          </a:xfrm>
        </p:grpSpPr>
        <p:sp>
          <p:nvSpPr>
            <p:cNvPr id="17" name="TextBox 32"/>
            <p:cNvSpPr txBox="1"/>
            <p:nvPr/>
          </p:nvSpPr>
          <p:spPr>
            <a:xfrm>
              <a:off x="7596603" y="2125735"/>
              <a:ext cx="873287" cy="1739900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200" ker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</a:defRPr>
              </a:lvl1pPr>
            </a:lstStyle>
            <a:p>
              <a:r>
                <a:rPr lang="zh-CN" altLang="en-US" dirty="0"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18" name="TextBox 33"/>
            <p:cNvSpPr txBox="1"/>
            <p:nvPr/>
          </p:nvSpPr>
          <p:spPr>
            <a:xfrm>
              <a:off x="7662959" y="1648850"/>
              <a:ext cx="706756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添加标题</a:t>
              </a:r>
            </a:p>
          </p:txBody>
        </p:sp>
      </p:grpSp>
      <p:grpSp>
        <p:nvGrpSpPr>
          <p:cNvPr id="19" name="1"/>
          <p:cNvGrpSpPr/>
          <p:nvPr>
            <p:custDataLst>
              <p:tags r:id="rId2"/>
            </p:custDataLst>
          </p:nvPr>
        </p:nvGrpSpPr>
        <p:grpSpPr>
          <a:xfrm>
            <a:off x="1257396" y="2616624"/>
            <a:ext cx="2737904" cy="2216785"/>
            <a:chOff x="7662959" y="1648850"/>
            <a:chExt cx="879175" cy="2216785"/>
          </a:xfrm>
        </p:grpSpPr>
        <p:sp>
          <p:nvSpPr>
            <p:cNvPr id="20" name="TextBox 32"/>
            <p:cNvSpPr txBox="1"/>
            <p:nvPr/>
          </p:nvSpPr>
          <p:spPr>
            <a:xfrm>
              <a:off x="7662959" y="2125735"/>
              <a:ext cx="879175" cy="1739900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marR="0" lvl="0" indent="0" algn="ctr" defTabSz="914400" rtl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+mn-ea"/>
              </a:endParaRPr>
            </a:p>
          </p:txBody>
        </p:sp>
        <p:sp>
          <p:nvSpPr>
            <p:cNvPr id="21" name="TextBox 33"/>
            <p:cNvSpPr txBox="1"/>
            <p:nvPr/>
          </p:nvSpPr>
          <p:spPr>
            <a:xfrm>
              <a:off x="7763155" y="1648850"/>
              <a:ext cx="706756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添加标题</a:t>
              </a:r>
            </a:p>
          </p:txBody>
        </p:sp>
      </p:grpSp>
      <p:sp>
        <p:nvSpPr>
          <p:cNvPr id="22" name="TextBox 32"/>
          <p:cNvSpPr txBox="1"/>
          <p:nvPr/>
        </p:nvSpPr>
        <p:spPr>
          <a:xfrm>
            <a:off x="2486994" y="5494341"/>
            <a:ext cx="6980651" cy="753194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仓耳玄三M W05" panose="02020400000000000000" pitchFamily="18" charset="-122"/>
              <a:ea typeface="仓耳玄三M W05" panose="02020400000000000000" pitchFamily="18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9076" y="527020"/>
            <a:ext cx="2830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>
                <a:latin typeface="+mn-lt"/>
                <a:cs typeface="+mn-lt"/>
              </a:rPr>
              <a:t>02 </a:t>
            </a:r>
            <a:r>
              <a:rPr lang="zh-CN" altLang="en-US" sz="2800" dirty="0">
                <a:latin typeface="+mn-lt"/>
                <a:cs typeface="+mn-lt"/>
              </a:rPr>
              <a:t>输入此处标题</a:t>
            </a:r>
            <a:endParaRPr lang="en-US" altLang="zh-CN" sz="2800" dirty="0">
              <a:latin typeface="+mn-lt"/>
              <a:cs typeface="+mn-lt"/>
              <a:sym typeface="+mn-lt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D3AC4192-3263-4177-91E6-12E891AF82A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532" y="1095602"/>
            <a:ext cx="4848543" cy="44373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6891F0D1-DFAB-4D18-9A59-FABBD4A7E1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9076" y="527020"/>
            <a:ext cx="2830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>
                <a:latin typeface="+mn-lt"/>
                <a:cs typeface="+mn-lt"/>
              </a:rPr>
              <a:t>02 </a:t>
            </a:r>
            <a:r>
              <a:rPr lang="zh-CN" altLang="en-US" sz="2800" dirty="0">
                <a:latin typeface="+mn-lt"/>
                <a:cs typeface="+mn-lt"/>
              </a:rPr>
              <a:t>输入此处标题</a:t>
            </a:r>
            <a:endParaRPr lang="en-US" altLang="zh-CN" sz="2800" dirty="0">
              <a:latin typeface="+mn-lt"/>
              <a:cs typeface="+mn-lt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449457" y="1867464"/>
            <a:ext cx="4771743" cy="1000992"/>
            <a:chOff x="1221958" y="1810916"/>
            <a:chExt cx="4771743" cy="1000992"/>
          </a:xfrm>
        </p:grpSpPr>
        <p:grpSp>
          <p:nvGrpSpPr>
            <p:cNvPr id="16" name="组合 15"/>
            <p:cNvGrpSpPr/>
            <p:nvPr/>
          </p:nvGrpSpPr>
          <p:grpSpPr>
            <a:xfrm>
              <a:off x="2007980" y="1810916"/>
              <a:ext cx="3985721" cy="1000992"/>
              <a:chOff x="6798183" y="1467780"/>
              <a:chExt cx="2716339" cy="1000992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6798183" y="1887907"/>
                <a:ext cx="2716339" cy="5808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 kern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仓耳玄三M W05" panose="02020400000000000000" pitchFamily="18" charset="-122"/>
                    <a:ea typeface="仓耳玄三M W05" panose="02020400000000000000" pitchFamily="18" charset="-122"/>
                    <a:sym typeface="+mn-ea"/>
                  </a:rPr>
                  <a:t>请在此处添加具体内容，文字尽量言简意赅，简单说明即可，不必过于繁琐，注意版面美观度。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798184" y="1467780"/>
                <a:ext cx="2241974" cy="43537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000" b="1" dirty="0">
                    <a:latin typeface="仓耳玄三M W05" panose="02020400000000000000" pitchFamily="18" charset="-122"/>
                    <a:ea typeface="仓耳玄三M W05" panose="02020400000000000000" pitchFamily="18" charset="-122"/>
                  </a:rPr>
                  <a:t>添加标题</a:t>
                </a: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1221958" y="1986508"/>
              <a:ext cx="786021" cy="57259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800" b="1" dirty="0">
                  <a:latin typeface="仓耳玄三M W05" panose="02020400000000000000" pitchFamily="18" charset="-122"/>
                  <a:ea typeface="仓耳玄三M W05" panose="02020400000000000000" pitchFamily="18" charset="-122"/>
                  <a:cs typeface="+mn-lt"/>
                </a:rPr>
                <a:t>01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49457" y="3081769"/>
            <a:ext cx="4771743" cy="1000992"/>
            <a:chOff x="1221958" y="1810916"/>
            <a:chExt cx="4771743" cy="1000992"/>
          </a:xfrm>
        </p:grpSpPr>
        <p:grpSp>
          <p:nvGrpSpPr>
            <p:cNvPr id="21" name="组合 20"/>
            <p:cNvGrpSpPr/>
            <p:nvPr/>
          </p:nvGrpSpPr>
          <p:grpSpPr>
            <a:xfrm>
              <a:off x="2007980" y="1810916"/>
              <a:ext cx="3985721" cy="1000992"/>
              <a:chOff x="6798183" y="1467780"/>
              <a:chExt cx="2716339" cy="1000992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6798183" y="1887907"/>
                <a:ext cx="2716339" cy="5808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 kern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仓耳玄三M W05" panose="02020400000000000000" pitchFamily="18" charset="-122"/>
                    <a:ea typeface="仓耳玄三M W05" panose="02020400000000000000" pitchFamily="18" charset="-122"/>
                    <a:sym typeface="+mn-ea"/>
                  </a:rPr>
                  <a:t>请在此处添加具体内容，文字尽量言简意赅，简单说明即可，不必过于繁琐，注意版面美观度。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798184" y="1467780"/>
                <a:ext cx="2241974" cy="43537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000" b="1" dirty="0">
                    <a:latin typeface="仓耳玄三M W05" panose="02020400000000000000" pitchFamily="18" charset="-122"/>
                    <a:ea typeface="仓耳玄三M W05" panose="02020400000000000000" pitchFamily="18" charset="-122"/>
                  </a:rPr>
                  <a:t>添加标题</a:t>
                </a: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1221958" y="1986508"/>
              <a:ext cx="786021" cy="57284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800" b="1" dirty="0">
                  <a:latin typeface="仓耳玄三M W05" panose="02020400000000000000" pitchFamily="18" charset="-122"/>
                  <a:ea typeface="仓耳玄三M W05" panose="02020400000000000000" pitchFamily="18" charset="-122"/>
                  <a:cs typeface="+mn-lt"/>
                </a:rPr>
                <a:t>02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49457" y="4296074"/>
            <a:ext cx="4638131" cy="1000992"/>
            <a:chOff x="1221958" y="1810916"/>
            <a:chExt cx="4638131" cy="1000992"/>
          </a:xfrm>
        </p:grpSpPr>
        <p:grpSp>
          <p:nvGrpSpPr>
            <p:cNvPr id="26" name="组合 25"/>
            <p:cNvGrpSpPr/>
            <p:nvPr/>
          </p:nvGrpSpPr>
          <p:grpSpPr>
            <a:xfrm>
              <a:off x="2007980" y="1810916"/>
              <a:ext cx="3852109" cy="1000992"/>
              <a:chOff x="6798183" y="1467780"/>
              <a:chExt cx="2625280" cy="100099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798183" y="1887907"/>
                <a:ext cx="2625280" cy="5808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 kern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仓耳玄三M W05" panose="02020400000000000000" pitchFamily="18" charset="-122"/>
                    <a:ea typeface="仓耳玄三M W05" panose="02020400000000000000" pitchFamily="18" charset="-122"/>
                    <a:sym typeface="+mn-ea"/>
                  </a:rPr>
                  <a:t>请在此处添加具体内容，文字尽量言简意赅，简单说明即可，不必过于繁琐，注意版面美观度。</a:t>
                </a: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798184" y="1467780"/>
                <a:ext cx="2241974" cy="43537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2000" b="1" dirty="0">
                    <a:latin typeface="仓耳玄三M W05" panose="02020400000000000000" pitchFamily="18" charset="-122"/>
                    <a:ea typeface="仓耳玄三M W05" panose="02020400000000000000" pitchFamily="18" charset="-122"/>
                  </a:rPr>
                  <a:t>添加标题</a:t>
                </a: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1221958" y="1986508"/>
              <a:ext cx="786021" cy="57259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800" b="1" dirty="0">
                  <a:latin typeface="仓耳玄三M W05" panose="02020400000000000000" pitchFamily="18" charset="-122"/>
                  <a:ea typeface="仓耳玄三M W05" panose="02020400000000000000" pitchFamily="18" charset="-122"/>
                  <a:cs typeface="+mn-lt"/>
                </a:rPr>
                <a:t>03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22057B5-AF4D-4B0D-8457-D8899113E2A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95052" y="1468892"/>
            <a:ext cx="2835560" cy="42890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9870C9B9-77BF-4302-B5FB-521AE2DA6F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9076" y="527020"/>
            <a:ext cx="2830181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>
                <a:latin typeface="+mn-lt"/>
                <a:cs typeface="+mn-lt"/>
              </a:rPr>
              <a:t>02 </a:t>
            </a:r>
            <a:r>
              <a:rPr lang="zh-CN" altLang="en-US" sz="2800" dirty="0">
                <a:latin typeface="+mn-lt"/>
                <a:cs typeface="+mn-lt"/>
              </a:rPr>
              <a:t>输入此处标题</a:t>
            </a:r>
            <a:endParaRPr lang="en-US" altLang="zh-CN" sz="2800" dirty="0">
              <a:latin typeface="+mn-lt"/>
              <a:cs typeface="+mn-lt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39467" y="3215434"/>
            <a:ext cx="6534150" cy="849302"/>
            <a:chOff x="2365024" y="1645295"/>
            <a:chExt cx="6534150" cy="849302"/>
          </a:xfrm>
        </p:grpSpPr>
        <p:sp>
          <p:nvSpPr>
            <p:cNvPr id="17" name="文本框 16"/>
            <p:cNvSpPr txBox="1"/>
            <p:nvPr/>
          </p:nvSpPr>
          <p:spPr>
            <a:xfrm>
              <a:off x="2365024" y="1645295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【嵐】萌系一号" panose="020B0604000101010104" pitchFamily="34" charset="-128"/>
                </a:rPr>
                <a:t>添加标题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2365024" y="2170213"/>
              <a:ext cx="6534150" cy="324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kern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【嵐】萌系一号" panose="020B0604000101010104" pitchFamily="34" charset="-128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39467" y="4382732"/>
            <a:ext cx="6534150" cy="878898"/>
            <a:chOff x="2365024" y="4308989"/>
            <a:chExt cx="6534150" cy="878898"/>
          </a:xfrm>
        </p:grpSpPr>
        <p:sp>
          <p:nvSpPr>
            <p:cNvPr id="21" name="文本框 20"/>
            <p:cNvSpPr txBox="1"/>
            <p:nvPr/>
          </p:nvSpPr>
          <p:spPr>
            <a:xfrm>
              <a:off x="2365025" y="4308989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【嵐】萌系一号" panose="020B0604000101010104" pitchFamily="34" charset="-128"/>
                </a:rPr>
                <a:t>添加标题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2365024" y="4863503"/>
              <a:ext cx="6534150" cy="324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E89B8CEC-8CCB-4609-A977-01EB00985698}"/>
              </a:ext>
            </a:extLst>
          </p:cNvPr>
          <p:cNvGrpSpPr/>
          <p:nvPr/>
        </p:nvGrpSpPr>
        <p:grpSpPr>
          <a:xfrm>
            <a:off x="1239467" y="2011018"/>
            <a:ext cx="6534150" cy="878898"/>
            <a:chOff x="2365024" y="4308989"/>
            <a:chExt cx="6534150" cy="87889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F340A770-5643-4E46-AD90-464EE5243F97}"/>
                </a:ext>
              </a:extLst>
            </p:cNvPr>
            <p:cNvSpPr txBox="1"/>
            <p:nvPr/>
          </p:nvSpPr>
          <p:spPr>
            <a:xfrm>
              <a:off x="2365025" y="4308989"/>
              <a:ext cx="160528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【嵐】萌系一号" panose="020B0604000101010104" pitchFamily="34" charset="-128"/>
                </a:rPr>
                <a:t>添加标题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9615EC82-338E-4962-9B99-034C03AEE437}"/>
                </a:ext>
              </a:extLst>
            </p:cNvPr>
            <p:cNvSpPr/>
            <p:nvPr/>
          </p:nvSpPr>
          <p:spPr>
            <a:xfrm>
              <a:off x="2365024" y="4863503"/>
              <a:ext cx="6534150" cy="324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pic>
        <p:nvPicPr>
          <p:cNvPr id="2" name="图形 1">
            <a:extLst>
              <a:ext uri="{FF2B5EF4-FFF2-40B4-BE49-F238E27FC236}">
                <a16:creationId xmlns:a16="http://schemas.microsoft.com/office/drawing/2014/main" xmlns="" id="{6A1DC259-0155-4EFD-AADB-C29FC568A47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 flipH="1">
            <a:off x="8048409" y="947304"/>
            <a:ext cx="3056076" cy="50582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E3CBA41C-9746-4617-AD30-8CD447E7CB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FFC06E8-F5E2-407A-A09E-F0F43D45FD5C}"/>
              </a:ext>
            </a:extLst>
          </p:cNvPr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5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74565" y="4406948"/>
            <a:ext cx="6243260" cy="2341727"/>
            <a:chOff x="833451" y="4016258"/>
            <a:chExt cx="7572817" cy="284041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86770" y="2935764"/>
            <a:ext cx="4611671" cy="3688036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2525" y="832398"/>
            <a:ext cx="4136244" cy="552166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828955" y="939545"/>
            <a:ext cx="6355989" cy="3756899"/>
            <a:chOff x="3828955" y="939545"/>
            <a:chExt cx="6355989" cy="37568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8955" y="939545"/>
              <a:ext cx="6355989" cy="3756899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5123647" y="1911362"/>
              <a:ext cx="3723073" cy="1547730"/>
              <a:chOff x="5981610" y="796946"/>
              <a:chExt cx="3654753" cy="154773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6374707" y="796946"/>
                <a:ext cx="296828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b="1" dirty="0">
                    <a:latin typeface="仓耳玄三M W05" panose="02020400000000000000" pitchFamily="18" charset="-122"/>
                    <a:ea typeface="仓耳玄三M W05" panose="02020400000000000000" pitchFamily="18" charset="-122"/>
                    <a:cs typeface="+mn-ea"/>
                    <a:sym typeface="+mn-lt"/>
                  </a:rPr>
                  <a:t>Part 03</a:t>
                </a:r>
                <a:endParaRPr lang="zh-CN" altLang="en-US" sz="4800" b="1" dirty="0"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5981610" y="1575235"/>
                <a:ext cx="3654753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>
                    <a:latin typeface="仓耳玄三M W05" panose="02020400000000000000" pitchFamily="18" charset="-122"/>
                    <a:ea typeface="仓耳玄三M W05" panose="02020400000000000000" pitchFamily="18" charset="-122"/>
                    <a:cs typeface="+mn-ea"/>
                  </a:defRPr>
                </a:lvl1pPr>
              </a:lstStyle>
              <a:p>
                <a:r>
                  <a:rPr lang="zh-CN" altLang="en-US" sz="4400" dirty="0"/>
                  <a:t>输入此处标题</a:t>
                </a:r>
                <a:endParaRPr lang="en-US" altLang="zh-CN" sz="4400" dirty="0"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B72D1721-A7A5-429E-AFA3-D0EDA71691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9076" y="527020"/>
            <a:ext cx="2830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>
                <a:latin typeface="+mn-lt"/>
                <a:cs typeface="+mn-lt"/>
              </a:rPr>
              <a:t>03 </a:t>
            </a:r>
            <a:r>
              <a:rPr lang="zh-CN" altLang="en-US" sz="2800" dirty="0">
                <a:latin typeface="+mn-lt"/>
                <a:cs typeface="+mn-lt"/>
              </a:rPr>
              <a:t>输入此处标题</a:t>
            </a:r>
            <a:endParaRPr lang="en-US" altLang="zh-CN" sz="2800" dirty="0">
              <a:latin typeface="+mn-lt"/>
              <a:cs typeface="+mn-lt"/>
              <a:sym typeface="+mn-lt"/>
            </a:endParaRPr>
          </a:p>
        </p:txBody>
      </p:sp>
      <p:sp>
        <p:nvSpPr>
          <p:cNvPr id="16" name="Freeform 125"/>
          <p:cNvSpPr/>
          <p:nvPr/>
        </p:nvSpPr>
        <p:spPr bwMode="auto">
          <a:xfrm>
            <a:off x="18394" y="4574124"/>
            <a:ext cx="8484956" cy="1391896"/>
          </a:xfrm>
          <a:custGeom>
            <a:avLst/>
            <a:gdLst>
              <a:gd name="T0" fmla="*/ 7114 w 7114"/>
              <a:gd name="T1" fmla="*/ 585 h 1167"/>
              <a:gd name="T2" fmla="*/ 6532 w 7114"/>
              <a:gd name="T3" fmla="*/ 0 h 1167"/>
              <a:gd name="T4" fmla="*/ 6532 w 7114"/>
              <a:gd name="T5" fmla="*/ 336 h 1167"/>
              <a:gd name="T6" fmla="*/ 0 w 7114"/>
              <a:gd name="T7" fmla="*/ 336 h 1167"/>
              <a:gd name="T8" fmla="*/ 0 w 7114"/>
              <a:gd name="T9" fmla="*/ 772 h 1167"/>
              <a:gd name="T10" fmla="*/ 6532 w 7114"/>
              <a:gd name="T11" fmla="*/ 772 h 1167"/>
              <a:gd name="T12" fmla="*/ 6532 w 7114"/>
              <a:gd name="T13" fmla="*/ 1167 h 1167"/>
              <a:gd name="T14" fmla="*/ 7114 w 7114"/>
              <a:gd name="T15" fmla="*/ 585 h 1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14" h="1167">
                <a:moveTo>
                  <a:pt x="7114" y="585"/>
                </a:moveTo>
                <a:lnTo>
                  <a:pt x="6532" y="0"/>
                </a:lnTo>
                <a:lnTo>
                  <a:pt x="6532" y="336"/>
                </a:lnTo>
                <a:lnTo>
                  <a:pt x="0" y="336"/>
                </a:lnTo>
                <a:lnTo>
                  <a:pt x="0" y="772"/>
                </a:lnTo>
                <a:lnTo>
                  <a:pt x="6532" y="772"/>
                </a:lnTo>
                <a:lnTo>
                  <a:pt x="6532" y="1167"/>
                </a:lnTo>
                <a:lnTo>
                  <a:pt x="7114" y="58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lt"/>
            </a:endParaRPr>
          </a:p>
        </p:txBody>
      </p:sp>
      <p:sp>
        <p:nvSpPr>
          <p:cNvPr id="17" name="Freeform 127"/>
          <p:cNvSpPr/>
          <p:nvPr/>
        </p:nvSpPr>
        <p:spPr bwMode="auto">
          <a:xfrm>
            <a:off x="18394" y="4551462"/>
            <a:ext cx="8484956" cy="1389510"/>
          </a:xfrm>
          <a:custGeom>
            <a:avLst/>
            <a:gdLst>
              <a:gd name="T0" fmla="*/ 7114 w 7114"/>
              <a:gd name="T1" fmla="*/ 583 h 1165"/>
              <a:gd name="T2" fmla="*/ 6532 w 7114"/>
              <a:gd name="T3" fmla="*/ 0 h 1165"/>
              <a:gd name="T4" fmla="*/ 6532 w 7114"/>
              <a:gd name="T5" fmla="*/ 334 h 1165"/>
              <a:gd name="T6" fmla="*/ 0 w 7114"/>
              <a:gd name="T7" fmla="*/ 334 h 1165"/>
              <a:gd name="T8" fmla="*/ 0 w 7114"/>
              <a:gd name="T9" fmla="*/ 770 h 1165"/>
              <a:gd name="T10" fmla="*/ 6532 w 7114"/>
              <a:gd name="T11" fmla="*/ 770 h 1165"/>
              <a:gd name="T12" fmla="*/ 6532 w 7114"/>
              <a:gd name="T13" fmla="*/ 1165 h 1165"/>
              <a:gd name="T14" fmla="*/ 7114 w 7114"/>
              <a:gd name="T15" fmla="*/ 583 h 1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14" h="1165">
                <a:moveTo>
                  <a:pt x="7114" y="583"/>
                </a:moveTo>
                <a:lnTo>
                  <a:pt x="6532" y="0"/>
                </a:lnTo>
                <a:lnTo>
                  <a:pt x="6532" y="334"/>
                </a:lnTo>
                <a:lnTo>
                  <a:pt x="0" y="334"/>
                </a:lnTo>
                <a:lnTo>
                  <a:pt x="0" y="770"/>
                </a:lnTo>
                <a:lnTo>
                  <a:pt x="6532" y="770"/>
                </a:lnTo>
                <a:lnTo>
                  <a:pt x="6532" y="1165"/>
                </a:lnTo>
                <a:lnTo>
                  <a:pt x="7114" y="58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cs typeface="+mn-lt"/>
            </a:endParaRPr>
          </a:p>
        </p:txBody>
      </p:sp>
      <p:grpSp>
        <p:nvGrpSpPr>
          <p:cNvPr id="121" name="组合 120"/>
          <p:cNvGrpSpPr/>
          <p:nvPr/>
        </p:nvGrpSpPr>
        <p:grpSpPr>
          <a:xfrm>
            <a:off x="1541274" y="1944828"/>
            <a:ext cx="1896503" cy="2947650"/>
            <a:chOff x="3833564" y="1701064"/>
            <a:chExt cx="1896503" cy="2947650"/>
          </a:xfrm>
        </p:grpSpPr>
        <p:sp>
          <p:nvSpPr>
            <p:cNvPr id="122" name="矩形 121"/>
            <p:cNvSpPr/>
            <p:nvPr/>
          </p:nvSpPr>
          <p:spPr>
            <a:xfrm>
              <a:off x="4025925" y="1701064"/>
              <a:ext cx="954107" cy="294765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123" name="矩形 122"/>
            <p:cNvSpPr/>
            <p:nvPr/>
          </p:nvSpPr>
          <p:spPr>
            <a:xfrm>
              <a:off x="5028336" y="1701064"/>
              <a:ext cx="701731" cy="26217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Arial" panose="020B0604020202020204"/>
                </a:rPr>
                <a:t>添加标题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8472420" y="1944828"/>
            <a:ext cx="1896503" cy="2947650"/>
            <a:chOff x="3833564" y="1701064"/>
            <a:chExt cx="1896503" cy="2947650"/>
          </a:xfrm>
        </p:grpSpPr>
        <p:sp>
          <p:nvSpPr>
            <p:cNvPr id="125" name="矩形 124"/>
            <p:cNvSpPr/>
            <p:nvPr/>
          </p:nvSpPr>
          <p:spPr>
            <a:xfrm>
              <a:off x="3833564" y="1701064"/>
              <a:ext cx="1146468" cy="294765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marR="0" lvl="0" indent="0" defTabSz="914400" rtl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4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+mn-ea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5028336" y="1701064"/>
              <a:ext cx="701731" cy="262172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Arial" panose="020B0604020202020204"/>
                </a:rPr>
                <a:t>添加标题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50A8504-BFE7-4D1B-8B19-D9EB926E698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40912" y="1556323"/>
            <a:ext cx="3257143" cy="400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D3F4D268-A6C8-4E51-9BC6-AAB01D4806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9076" y="527020"/>
            <a:ext cx="2830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>
                <a:latin typeface="+mn-lt"/>
                <a:cs typeface="+mn-lt"/>
              </a:rPr>
              <a:t>03 </a:t>
            </a:r>
            <a:r>
              <a:rPr lang="zh-CN" altLang="en-US" sz="2800" dirty="0">
                <a:latin typeface="+mn-lt"/>
                <a:cs typeface="+mn-lt"/>
              </a:rPr>
              <a:t>输入此处标题</a:t>
            </a:r>
            <a:endParaRPr lang="en-US" altLang="zh-CN" sz="2800" dirty="0">
              <a:latin typeface="+mn-lt"/>
              <a:cs typeface="+mn-lt"/>
              <a:sym typeface="+mn-lt"/>
            </a:endParaRPr>
          </a:p>
        </p:txBody>
      </p:sp>
      <p:sp>
        <p:nvSpPr>
          <p:cNvPr id="35" name="Oval 17">
            <a:extLst>
              <a:ext uri="{FF2B5EF4-FFF2-40B4-BE49-F238E27FC236}">
                <a16:creationId xmlns:a16="http://schemas.microsoft.com/office/drawing/2014/main" xmlns="" id="{D1FA2337-4E34-4BD7-B5E4-96F4E03729B1}"/>
              </a:ext>
            </a:extLst>
          </p:cNvPr>
          <p:cNvSpPr/>
          <p:nvPr/>
        </p:nvSpPr>
        <p:spPr>
          <a:xfrm>
            <a:off x="6414304" y="1873629"/>
            <a:ext cx="923827" cy="923827"/>
          </a:xfrm>
          <a:prstGeom prst="ellipse">
            <a:avLst/>
          </a:prstGeom>
          <a:solidFill>
            <a:srgbClr val="D4A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95000"/>
                  <a:lumOff val="5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36" name="Oval 23">
            <a:extLst>
              <a:ext uri="{FF2B5EF4-FFF2-40B4-BE49-F238E27FC236}">
                <a16:creationId xmlns:a16="http://schemas.microsoft.com/office/drawing/2014/main" xmlns="" id="{8A1E5689-3EDF-47B1-A890-36FD9B0232D0}"/>
              </a:ext>
            </a:extLst>
          </p:cNvPr>
          <p:cNvSpPr/>
          <p:nvPr/>
        </p:nvSpPr>
        <p:spPr>
          <a:xfrm>
            <a:off x="6436101" y="4487607"/>
            <a:ext cx="923827" cy="923827"/>
          </a:xfrm>
          <a:prstGeom prst="ellipse">
            <a:avLst/>
          </a:prstGeom>
          <a:solidFill>
            <a:srgbClr val="F94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95000"/>
                  <a:lumOff val="5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37" name="Oval 28">
            <a:extLst>
              <a:ext uri="{FF2B5EF4-FFF2-40B4-BE49-F238E27FC236}">
                <a16:creationId xmlns:a16="http://schemas.microsoft.com/office/drawing/2014/main" xmlns="" id="{29548D6B-3A96-4FB7-B32C-4C53CEF1D78C}"/>
              </a:ext>
            </a:extLst>
          </p:cNvPr>
          <p:cNvSpPr/>
          <p:nvPr/>
        </p:nvSpPr>
        <p:spPr>
          <a:xfrm>
            <a:off x="4891061" y="4487607"/>
            <a:ext cx="923827" cy="923827"/>
          </a:xfrm>
          <a:prstGeom prst="ellipse">
            <a:avLst/>
          </a:prstGeom>
          <a:solidFill>
            <a:srgbClr val="D4A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95000"/>
                  <a:lumOff val="5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38" name="Oval 31">
            <a:extLst>
              <a:ext uri="{FF2B5EF4-FFF2-40B4-BE49-F238E27FC236}">
                <a16:creationId xmlns:a16="http://schemas.microsoft.com/office/drawing/2014/main" xmlns="" id="{C2F8118C-A0A9-47EF-B62D-99BBD2C44ECB}"/>
              </a:ext>
            </a:extLst>
          </p:cNvPr>
          <p:cNvSpPr/>
          <p:nvPr/>
        </p:nvSpPr>
        <p:spPr>
          <a:xfrm>
            <a:off x="4891061" y="3181266"/>
            <a:ext cx="923827" cy="923827"/>
          </a:xfrm>
          <a:prstGeom prst="ellipse">
            <a:avLst/>
          </a:prstGeom>
          <a:solidFill>
            <a:srgbClr val="FAD6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95000"/>
                  <a:lumOff val="5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39" name="Oval 36">
            <a:extLst>
              <a:ext uri="{FF2B5EF4-FFF2-40B4-BE49-F238E27FC236}">
                <a16:creationId xmlns:a16="http://schemas.microsoft.com/office/drawing/2014/main" xmlns="" id="{87C1C549-4296-4320-8D05-898D917AD87A}"/>
              </a:ext>
            </a:extLst>
          </p:cNvPr>
          <p:cNvSpPr/>
          <p:nvPr/>
        </p:nvSpPr>
        <p:spPr>
          <a:xfrm>
            <a:off x="6436101" y="3181266"/>
            <a:ext cx="923827" cy="923827"/>
          </a:xfrm>
          <a:prstGeom prst="ellipse">
            <a:avLst/>
          </a:prstGeom>
          <a:solidFill>
            <a:srgbClr val="FAD6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>
                  <a:lumMod val="95000"/>
                  <a:lumOff val="5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152B8727-6C48-466A-B3D4-58C2BA587231}"/>
              </a:ext>
            </a:extLst>
          </p:cNvPr>
          <p:cNvSpPr/>
          <p:nvPr/>
        </p:nvSpPr>
        <p:spPr>
          <a:xfrm>
            <a:off x="4891061" y="1873629"/>
            <a:ext cx="923827" cy="923827"/>
          </a:xfrm>
          <a:prstGeom prst="ellipse">
            <a:avLst/>
          </a:prstGeom>
          <a:solidFill>
            <a:srgbClr val="F94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95000"/>
                  <a:lumOff val="5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grpSp>
        <p:nvGrpSpPr>
          <p:cNvPr id="41" name="Group 63">
            <a:extLst>
              <a:ext uri="{FF2B5EF4-FFF2-40B4-BE49-F238E27FC236}">
                <a16:creationId xmlns:a16="http://schemas.microsoft.com/office/drawing/2014/main" xmlns="" id="{38578CD2-24A3-4635-8129-61C8DDE92855}"/>
              </a:ext>
            </a:extLst>
          </p:cNvPr>
          <p:cNvGrpSpPr/>
          <p:nvPr/>
        </p:nvGrpSpPr>
        <p:grpSpPr>
          <a:xfrm>
            <a:off x="5141908" y="2124115"/>
            <a:ext cx="422131" cy="422853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42" name="AutoShape 7">
              <a:extLst>
                <a:ext uri="{FF2B5EF4-FFF2-40B4-BE49-F238E27FC236}">
                  <a16:creationId xmlns:a16="http://schemas.microsoft.com/office/drawing/2014/main" xmlns="" id="{20718E17-038A-4099-82E0-362E2673B876}"/>
                </a:ext>
              </a:extLst>
            </p:cNvPr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Gill Sans" charset="0"/>
              </a:endParaRPr>
            </a:p>
          </p:txBody>
        </p:sp>
        <p:sp>
          <p:nvSpPr>
            <p:cNvPr id="43" name="AutoShape 8">
              <a:extLst>
                <a:ext uri="{FF2B5EF4-FFF2-40B4-BE49-F238E27FC236}">
                  <a16:creationId xmlns:a16="http://schemas.microsoft.com/office/drawing/2014/main" xmlns="" id="{389C7C1B-9C07-42BF-98F6-4EB5A68387DE}"/>
                </a:ext>
              </a:extLst>
            </p:cNvPr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Gill Sans" charset="0"/>
              </a:endParaRPr>
            </a:p>
          </p:txBody>
        </p:sp>
        <p:sp>
          <p:nvSpPr>
            <p:cNvPr id="44" name="AutoShape 9">
              <a:extLst>
                <a:ext uri="{FF2B5EF4-FFF2-40B4-BE49-F238E27FC236}">
                  <a16:creationId xmlns:a16="http://schemas.microsoft.com/office/drawing/2014/main" xmlns="" id="{02CFAE5E-5475-4A37-8CA8-7A10C0F82322}"/>
                </a:ext>
              </a:extLst>
            </p:cNvPr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Gill Sans" charset="0"/>
              </a:endParaRPr>
            </a:p>
          </p:txBody>
        </p:sp>
        <p:sp>
          <p:nvSpPr>
            <p:cNvPr id="45" name="AutoShape 10">
              <a:extLst>
                <a:ext uri="{FF2B5EF4-FFF2-40B4-BE49-F238E27FC236}">
                  <a16:creationId xmlns:a16="http://schemas.microsoft.com/office/drawing/2014/main" xmlns="" id="{2EF818CD-9E20-4FEA-A5D1-E31631C08F68}"/>
                </a:ext>
              </a:extLst>
            </p:cNvPr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Gill Sans" charset="0"/>
              </a:endParaRPr>
            </a:p>
          </p:txBody>
        </p:sp>
        <p:sp>
          <p:nvSpPr>
            <p:cNvPr id="46" name="AutoShape 11">
              <a:extLst>
                <a:ext uri="{FF2B5EF4-FFF2-40B4-BE49-F238E27FC236}">
                  <a16:creationId xmlns:a16="http://schemas.microsoft.com/office/drawing/2014/main" xmlns="" id="{40F3AF75-4955-4EFD-B940-9EBDAAD2FCD2}"/>
                </a:ext>
              </a:extLst>
            </p:cNvPr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Gill Sans" charset="0"/>
              </a:endParaRPr>
            </a:p>
          </p:txBody>
        </p:sp>
        <p:sp>
          <p:nvSpPr>
            <p:cNvPr id="47" name="AutoShape 12">
              <a:extLst>
                <a:ext uri="{FF2B5EF4-FFF2-40B4-BE49-F238E27FC236}">
                  <a16:creationId xmlns:a16="http://schemas.microsoft.com/office/drawing/2014/main" xmlns="" id="{6970A0F5-CB62-495B-B338-8960CA6E1032}"/>
                </a:ext>
              </a:extLst>
            </p:cNvPr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Gill Sans" charset="0"/>
              </a:endParaRPr>
            </a:p>
          </p:txBody>
        </p:sp>
        <p:sp>
          <p:nvSpPr>
            <p:cNvPr id="48" name="AutoShape 13">
              <a:extLst>
                <a:ext uri="{FF2B5EF4-FFF2-40B4-BE49-F238E27FC236}">
                  <a16:creationId xmlns:a16="http://schemas.microsoft.com/office/drawing/2014/main" xmlns="" id="{2F3008C1-1EE3-4CB7-9691-28416ACECC61}"/>
                </a:ext>
              </a:extLst>
            </p:cNvPr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Gill Sans" charset="0"/>
              </a:endParaRPr>
            </a:p>
          </p:txBody>
        </p:sp>
        <p:sp>
          <p:nvSpPr>
            <p:cNvPr id="49" name="AutoShape 14">
              <a:extLst>
                <a:ext uri="{FF2B5EF4-FFF2-40B4-BE49-F238E27FC236}">
                  <a16:creationId xmlns:a16="http://schemas.microsoft.com/office/drawing/2014/main" xmlns="" id="{EF231D6D-B864-4EF4-B4BA-1BB17C541DEA}"/>
                </a:ext>
              </a:extLst>
            </p:cNvPr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Gill Sans" charset="0"/>
              </a:endParaRPr>
            </a:p>
          </p:txBody>
        </p:sp>
        <p:sp>
          <p:nvSpPr>
            <p:cNvPr id="50" name="AutoShape 15">
              <a:extLst>
                <a:ext uri="{FF2B5EF4-FFF2-40B4-BE49-F238E27FC236}">
                  <a16:creationId xmlns:a16="http://schemas.microsoft.com/office/drawing/2014/main" xmlns="" id="{87490E55-0738-4D1A-85F7-BC42E588D155}"/>
                </a:ext>
              </a:extLst>
            </p:cNvPr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Gill Sans" charset="0"/>
              </a:endParaRPr>
            </a:p>
          </p:txBody>
        </p:sp>
      </p:grpSp>
      <p:sp>
        <p:nvSpPr>
          <p:cNvPr id="51" name="AutoShape 83">
            <a:extLst>
              <a:ext uri="{FF2B5EF4-FFF2-40B4-BE49-F238E27FC236}">
                <a16:creationId xmlns:a16="http://schemas.microsoft.com/office/drawing/2014/main" xmlns="" id="{5E02708F-7B32-4FA6-A5B9-89F4AF2C57DE}"/>
              </a:ext>
            </a:extLst>
          </p:cNvPr>
          <p:cNvSpPr/>
          <p:nvPr/>
        </p:nvSpPr>
        <p:spPr bwMode="auto">
          <a:xfrm>
            <a:off x="6665151" y="2193106"/>
            <a:ext cx="422131" cy="2770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sym typeface="Gill Sans" charset="0"/>
            </a:endParaRPr>
          </a:p>
        </p:txBody>
      </p:sp>
      <p:grpSp>
        <p:nvGrpSpPr>
          <p:cNvPr id="52" name="Group 74">
            <a:extLst>
              <a:ext uri="{FF2B5EF4-FFF2-40B4-BE49-F238E27FC236}">
                <a16:creationId xmlns:a16="http://schemas.microsoft.com/office/drawing/2014/main" xmlns="" id="{AA402E2D-2B1D-4996-BB6E-20B68E08124A}"/>
              </a:ext>
            </a:extLst>
          </p:cNvPr>
          <p:cNvGrpSpPr/>
          <p:nvPr/>
        </p:nvGrpSpPr>
        <p:grpSpPr>
          <a:xfrm>
            <a:off x="6752974" y="3431105"/>
            <a:ext cx="290080" cy="422853"/>
            <a:chOff x="3582988" y="3510757"/>
            <a:chExt cx="319088" cy="465138"/>
          </a:xfrm>
          <a:solidFill>
            <a:schemeClr val="bg1"/>
          </a:solidFill>
        </p:grpSpPr>
        <p:sp>
          <p:nvSpPr>
            <p:cNvPr id="53" name="AutoShape 113">
              <a:extLst>
                <a:ext uri="{FF2B5EF4-FFF2-40B4-BE49-F238E27FC236}">
                  <a16:creationId xmlns:a16="http://schemas.microsoft.com/office/drawing/2014/main" xmlns="" id="{AFDADFC5-C715-413A-9105-C43E08DBCB84}"/>
                </a:ext>
              </a:extLst>
            </p:cNvPr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Gill Sans" charset="0"/>
              </a:endParaRPr>
            </a:p>
          </p:txBody>
        </p:sp>
        <p:sp>
          <p:nvSpPr>
            <p:cNvPr id="54" name="AutoShape 114">
              <a:extLst>
                <a:ext uri="{FF2B5EF4-FFF2-40B4-BE49-F238E27FC236}">
                  <a16:creationId xmlns:a16="http://schemas.microsoft.com/office/drawing/2014/main" xmlns="" id="{C16D9FDB-F6F9-4C20-AC81-B5F5A2B69082}"/>
                </a:ext>
              </a:extLst>
            </p:cNvPr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Gill Sans" charset="0"/>
              </a:endParaRPr>
            </a:p>
          </p:txBody>
        </p:sp>
      </p:grpSp>
      <p:sp>
        <p:nvSpPr>
          <p:cNvPr id="55" name="AutoShape 117">
            <a:extLst>
              <a:ext uri="{FF2B5EF4-FFF2-40B4-BE49-F238E27FC236}">
                <a16:creationId xmlns:a16="http://schemas.microsoft.com/office/drawing/2014/main" xmlns="" id="{F711007C-3EFA-4B5C-926D-A3C243F0A9FF}"/>
              </a:ext>
            </a:extLst>
          </p:cNvPr>
          <p:cNvSpPr/>
          <p:nvPr/>
        </p:nvSpPr>
        <p:spPr bwMode="auto">
          <a:xfrm>
            <a:off x="6686948" y="4791131"/>
            <a:ext cx="422131" cy="316778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sym typeface="Gill Sans" charset="0"/>
            </a:endParaRPr>
          </a:p>
        </p:txBody>
      </p:sp>
      <p:grpSp>
        <p:nvGrpSpPr>
          <p:cNvPr id="56" name="Group 78">
            <a:extLst>
              <a:ext uri="{FF2B5EF4-FFF2-40B4-BE49-F238E27FC236}">
                <a16:creationId xmlns:a16="http://schemas.microsoft.com/office/drawing/2014/main" xmlns="" id="{A5716B49-C961-4F16-A7DC-8B544B5E1502}"/>
              </a:ext>
            </a:extLst>
          </p:cNvPr>
          <p:cNvGrpSpPr/>
          <p:nvPr/>
        </p:nvGrpSpPr>
        <p:grpSpPr>
          <a:xfrm>
            <a:off x="5115569" y="3443026"/>
            <a:ext cx="422131" cy="422131"/>
            <a:chOff x="3510757" y="2582069"/>
            <a:chExt cx="464344" cy="464344"/>
          </a:xfrm>
          <a:solidFill>
            <a:schemeClr val="bg1"/>
          </a:solidFill>
        </p:grpSpPr>
        <p:sp>
          <p:nvSpPr>
            <p:cNvPr id="57" name="AutoShape 126">
              <a:extLst>
                <a:ext uri="{FF2B5EF4-FFF2-40B4-BE49-F238E27FC236}">
                  <a16:creationId xmlns:a16="http://schemas.microsoft.com/office/drawing/2014/main" xmlns="" id="{FD0901F4-D3F1-4F3F-A22F-695FCDE960A3}"/>
                </a:ext>
              </a:extLst>
            </p:cNvPr>
            <p:cNvSpPr/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  <a:sym typeface="Gill Sans" charset="0"/>
              </a:endParaRPr>
            </a:p>
          </p:txBody>
        </p:sp>
        <p:sp>
          <p:nvSpPr>
            <p:cNvPr id="58" name="AutoShape 127">
              <a:extLst>
                <a:ext uri="{FF2B5EF4-FFF2-40B4-BE49-F238E27FC236}">
                  <a16:creationId xmlns:a16="http://schemas.microsoft.com/office/drawing/2014/main" xmlns="" id="{E6157716-0207-4E47-BAC1-FA430D3BA313}"/>
                </a:ext>
              </a:extLst>
            </p:cNvPr>
            <p:cNvSpPr/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  <a:sym typeface="Gill Sans" charset="0"/>
              </a:endParaRPr>
            </a:p>
          </p:txBody>
        </p:sp>
      </p:grpSp>
      <p:sp>
        <p:nvSpPr>
          <p:cNvPr id="59" name="Freeform 81">
            <a:extLst>
              <a:ext uri="{FF2B5EF4-FFF2-40B4-BE49-F238E27FC236}">
                <a16:creationId xmlns:a16="http://schemas.microsoft.com/office/drawing/2014/main" xmlns="" id="{1E445D20-710A-41A8-8C91-4009E4DF8EF5}"/>
              </a:ext>
            </a:extLst>
          </p:cNvPr>
          <p:cNvSpPr>
            <a:spLocks noEditPoints="1"/>
          </p:cNvSpPr>
          <p:nvPr/>
        </p:nvSpPr>
        <p:spPr bwMode="auto">
          <a:xfrm>
            <a:off x="5152668" y="4745107"/>
            <a:ext cx="399887" cy="408825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grpSp>
        <p:nvGrpSpPr>
          <p:cNvPr id="60" name="Group 82">
            <a:extLst>
              <a:ext uri="{FF2B5EF4-FFF2-40B4-BE49-F238E27FC236}">
                <a16:creationId xmlns:a16="http://schemas.microsoft.com/office/drawing/2014/main" xmlns="" id="{DAAD4B7D-AF07-4E34-BDB0-A30663DD677A}"/>
              </a:ext>
            </a:extLst>
          </p:cNvPr>
          <p:cNvGrpSpPr/>
          <p:nvPr/>
        </p:nvGrpSpPr>
        <p:grpSpPr>
          <a:xfrm>
            <a:off x="1220787" y="1738112"/>
            <a:ext cx="3585543" cy="892141"/>
            <a:chOff x="1083212" y="1996018"/>
            <a:chExt cx="3585543" cy="892141"/>
          </a:xfrm>
        </p:grpSpPr>
        <p:sp>
          <p:nvSpPr>
            <p:cNvPr id="61" name="TextBox 83">
              <a:extLst>
                <a:ext uri="{FF2B5EF4-FFF2-40B4-BE49-F238E27FC236}">
                  <a16:creationId xmlns:a16="http://schemas.microsoft.com/office/drawing/2014/main" xmlns="" id="{4BED77B8-4359-46A7-AD7C-D3BB7E43B7AC}"/>
                </a:ext>
              </a:extLst>
            </p:cNvPr>
            <p:cNvSpPr txBox="1"/>
            <p:nvPr/>
          </p:nvSpPr>
          <p:spPr>
            <a:xfrm>
              <a:off x="2868262" y="1996018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请输入此处标题</a:t>
              </a:r>
              <a:endParaRPr lang="id-ID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  <p:sp>
          <p:nvSpPr>
            <p:cNvPr id="62" name="Rectangle 84">
              <a:extLst>
                <a:ext uri="{FF2B5EF4-FFF2-40B4-BE49-F238E27FC236}">
                  <a16:creationId xmlns:a16="http://schemas.microsoft.com/office/drawing/2014/main" xmlns="" id="{3E9DFF18-44F2-4604-B741-E6DBEA27EF1A}"/>
                </a:ext>
              </a:extLst>
            </p:cNvPr>
            <p:cNvSpPr/>
            <p:nvPr/>
          </p:nvSpPr>
          <p:spPr>
            <a:xfrm>
              <a:off x="1083212" y="2307294"/>
              <a:ext cx="3521380" cy="843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zh-CN" altLang="en-US" sz="12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63" name="Group 85">
            <a:extLst>
              <a:ext uri="{FF2B5EF4-FFF2-40B4-BE49-F238E27FC236}">
                <a16:creationId xmlns:a16="http://schemas.microsoft.com/office/drawing/2014/main" xmlns="" id="{11BA739E-94CC-4DDF-BF31-CC8FF17913A8}"/>
              </a:ext>
            </a:extLst>
          </p:cNvPr>
          <p:cNvGrpSpPr/>
          <p:nvPr/>
        </p:nvGrpSpPr>
        <p:grpSpPr>
          <a:xfrm>
            <a:off x="1220787" y="3061403"/>
            <a:ext cx="3560547" cy="876487"/>
            <a:chOff x="1083212" y="2011672"/>
            <a:chExt cx="3560547" cy="876487"/>
          </a:xfrm>
        </p:grpSpPr>
        <p:sp>
          <p:nvSpPr>
            <p:cNvPr id="64" name="TextBox 86">
              <a:extLst>
                <a:ext uri="{FF2B5EF4-FFF2-40B4-BE49-F238E27FC236}">
                  <a16:creationId xmlns:a16="http://schemas.microsoft.com/office/drawing/2014/main" xmlns="" id="{56C3064C-D385-410A-BA22-AED8494A295E}"/>
                </a:ext>
              </a:extLst>
            </p:cNvPr>
            <p:cNvSpPr txBox="1"/>
            <p:nvPr/>
          </p:nvSpPr>
          <p:spPr>
            <a:xfrm>
              <a:off x="2843266" y="2011672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请输入此处标题</a:t>
              </a:r>
              <a:endParaRPr lang="id-ID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  <p:sp>
          <p:nvSpPr>
            <p:cNvPr id="65" name="Rectangle 87">
              <a:extLst>
                <a:ext uri="{FF2B5EF4-FFF2-40B4-BE49-F238E27FC236}">
                  <a16:creationId xmlns:a16="http://schemas.microsoft.com/office/drawing/2014/main" xmlns="" id="{FB659462-9144-4ABF-873C-AABAD61B97A3}"/>
                </a:ext>
              </a:extLst>
            </p:cNvPr>
            <p:cNvSpPr/>
            <p:nvPr/>
          </p:nvSpPr>
          <p:spPr>
            <a:xfrm>
              <a:off x="1083212" y="2307294"/>
              <a:ext cx="3521380" cy="843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zh-CN" altLang="en-US" sz="12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66" name="Group 88">
            <a:extLst>
              <a:ext uri="{FF2B5EF4-FFF2-40B4-BE49-F238E27FC236}">
                <a16:creationId xmlns:a16="http://schemas.microsoft.com/office/drawing/2014/main" xmlns="" id="{2DAD7324-4FD2-404F-AC31-10BF313A5769}"/>
              </a:ext>
            </a:extLst>
          </p:cNvPr>
          <p:cNvGrpSpPr/>
          <p:nvPr/>
        </p:nvGrpSpPr>
        <p:grpSpPr>
          <a:xfrm>
            <a:off x="1220787" y="4367744"/>
            <a:ext cx="3910603" cy="876487"/>
            <a:chOff x="1083212" y="2011672"/>
            <a:chExt cx="3910603" cy="876487"/>
          </a:xfrm>
        </p:grpSpPr>
        <p:sp>
          <p:nvSpPr>
            <p:cNvPr id="67" name="TextBox 89">
              <a:extLst>
                <a:ext uri="{FF2B5EF4-FFF2-40B4-BE49-F238E27FC236}">
                  <a16:creationId xmlns:a16="http://schemas.microsoft.com/office/drawing/2014/main" xmlns="" id="{F5792803-A153-4D6D-8E69-4B267C5818E9}"/>
                </a:ext>
              </a:extLst>
            </p:cNvPr>
            <p:cNvSpPr txBox="1"/>
            <p:nvPr/>
          </p:nvSpPr>
          <p:spPr>
            <a:xfrm>
              <a:off x="3193322" y="2011672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请输入此处标题</a:t>
              </a:r>
              <a:endParaRPr lang="id-ID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  <p:sp>
          <p:nvSpPr>
            <p:cNvPr id="68" name="Rectangle 90">
              <a:extLst>
                <a:ext uri="{FF2B5EF4-FFF2-40B4-BE49-F238E27FC236}">
                  <a16:creationId xmlns:a16="http://schemas.microsoft.com/office/drawing/2014/main" xmlns="" id="{129C8C86-646D-40EF-9D94-71977809DEA3}"/>
                </a:ext>
              </a:extLst>
            </p:cNvPr>
            <p:cNvSpPr/>
            <p:nvPr/>
          </p:nvSpPr>
          <p:spPr>
            <a:xfrm>
              <a:off x="1083212" y="2307294"/>
              <a:ext cx="3521380" cy="843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zh-CN" altLang="en-US" sz="12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69" name="Group 91">
            <a:extLst>
              <a:ext uri="{FF2B5EF4-FFF2-40B4-BE49-F238E27FC236}">
                <a16:creationId xmlns:a16="http://schemas.microsoft.com/office/drawing/2014/main" xmlns="" id="{64BDD58B-8B18-4708-8548-2F9D10ED94DB}"/>
              </a:ext>
            </a:extLst>
          </p:cNvPr>
          <p:cNvGrpSpPr/>
          <p:nvPr/>
        </p:nvGrpSpPr>
        <p:grpSpPr>
          <a:xfrm flipH="1">
            <a:off x="7486538" y="1753766"/>
            <a:ext cx="3521380" cy="934543"/>
            <a:chOff x="1083212" y="2011672"/>
            <a:chExt cx="3521380" cy="934543"/>
          </a:xfrm>
        </p:grpSpPr>
        <p:sp>
          <p:nvSpPr>
            <p:cNvPr id="70" name="TextBox 92">
              <a:extLst>
                <a:ext uri="{FF2B5EF4-FFF2-40B4-BE49-F238E27FC236}">
                  <a16:creationId xmlns:a16="http://schemas.microsoft.com/office/drawing/2014/main" xmlns="" id="{1965C22B-6005-40C8-8A74-473373F10568}"/>
                </a:ext>
              </a:extLst>
            </p:cNvPr>
            <p:cNvSpPr txBox="1"/>
            <p:nvPr/>
          </p:nvSpPr>
          <p:spPr>
            <a:xfrm>
              <a:off x="2798470" y="2011672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请输入此处标题</a:t>
              </a:r>
              <a:endParaRPr lang="id-ID" b="1" dirty="0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  <p:sp>
          <p:nvSpPr>
            <p:cNvPr id="71" name="Rectangle 93">
              <a:extLst>
                <a:ext uri="{FF2B5EF4-FFF2-40B4-BE49-F238E27FC236}">
                  <a16:creationId xmlns:a16="http://schemas.microsoft.com/office/drawing/2014/main" xmlns="" id="{E1DC3582-70F5-4D95-8B83-82F0CB75FCB7}"/>
                </a:ext>
              </a:extLst>
            </p:cNvPr>
            <p:cNvSpPr/>
            <p:nvPr/>
          </p:nvSpPr>
          <p:spPr>
            <a:xfrm>
              <a:off x="1083212" y="2365350"/>
              <a:ext cx="3521380" cy="58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ts val="2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72" name="Group 94">
            <a:extLst>
              <a:ext uri="{FF2B5EF4-FFF2-40B4-BE49-F238E27FC236}">
                <a16:creationId xmlns:a16="http://schemas.microsoft.com/office/drawing/2014/main" xmlns="" id="{A38708A1-0E35-4865-9645-55490E66A202}"/>
              </a:ext>
            </a:extLst>
          </p:cNvPr>
          <p:cNvGrpSpPr/>
          <p:nvPr/>
        </p:nvGrpSpPr>
        <p:grpSpPr>
          <a:xfrm flipH="1">
            <a:off x="7486538" y="3061403"/>
            <a:ext cx="3521380" cy="876487"/>
            <a:chOff x="1083212" y="2011672"/>
            <a:chExt cx="3521380" cy="876487"/>
          </a:xfrm>
        </p:grpSpPr>
        <p:sp>
          <p:nvSpPr>
            <p:cNvPr id="73" name="TextBox 95">
              <a:extLst>
                <a:ext uri="{FF2B5EF4-FFF2-40B4-BE49-F238E27FC236}">
                  <a16:creationId xmlns:a16="http://schemas.microsoft.com/office/drawing/2014/main" xmlns="" id="{DA274BAE-9ADA-4459-8FE7-00AC73037C42}"/>
                </a:ext>
              </a:extLst>
            </p:cNvPr>
            <p:cNvSpPr txBox="1"/>
            <p:nvPr/>
          </p:nvSpPr>
          <p:spPr>
            <a:xfrm>
              <a:off x="2798470" y="2011672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请输入此处标题</a:t>
              </a:r>
              <a:endParaRPr lang="id-ID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  <p:sp>
          <p:nvSpPr>
            <p:cNvPr id="74" name="Rectangle 96">
              <a:extLst>
                <a:ext uri="{FF2B5EF4-FFF2-40B4-BE49-F238E27FC236}">
                  <a16:creationId xmlns:a16="http://schemas.microsoft.com/office/drawing/2014/main" xmlns="" id="{459ABBAF-C658-42A0-BAD5-6475C94B3388}"/>
                </a:ext>
              </a:extLst>
            </p:cNvPr>
            <p:cNvSpPr/>
            <p:nvPr/>
          </p:nvSpPr>
          <p:spPr>
            <a:xfrm>
              <a:off x="1083212" y="2307294"/>
              <a:ext cx="3521380" cy="58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75" name="Group 97">
            <a:extLst>
              <a:ext uri="{FF2B5EF4-FFF2-40B4-BE49-F238E27FC236}">
                <a16:creationId xmlns:a16="http://schemas.microsoft.com/office/drawing/2014/main" xmlns="" id="{1C1012E3-E63A-493F-A486-69F7177D4FA1}"/>
              </a:ext>
            </a:extLst>
          </p:cNvPr>
          <p:cNvGrpSpPr/>
          <p:nvPr/>
        </p:nvGrpSpPr>
        <p:grpSpPr>
          <a:xfrm flipH="1">
            <a:off x="7486538" y="4367744"/>
            <a:ext cx="3521380" cy="876487"/>
            <a:chOff x="1083212" y="2011672"/>
            <a:chExt cx="3521380" cy="876487"/>
          </a:xfrm>
        </p:grpSpPr>
        <p:sp>
          <p:nvSpPr>
            <p:cNvPr id="76" name="TextBox 98">
              <a:extLst>
                <a:ext uri="{FF2B5EF4-FFF2-40B4-BE49-F238E27FC236}">
                  <a16:creationId xmlns:a16="http://schemas.microsoft.com/office/drawing/2014/main" xmlns="" id="{8AAA3708-A334-4139-97B7-93556DECA336}"/>
                </a:ext>
              </a:extLst>
            </p:cNvPr>
            <p:cNvSpPr txBox="1"/>
            <p:nvPr/>
          </p:nvSpPr>
          <p:spPr>
            <a:xfrm>
              <a:off x="2798470" y="2011672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请输入此处标题</a:t>
              </a:r>
              <a:endParaRPr lang="id-ID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  <p:sp>
          <p:nvSpPr>
            <p:cNvPr id="77" name="Rectangle 99">
              <a:extLst>
                <a:ext uri="{FF2B5EF4-FFF2-40B4-BE49-F238E27FC236}">
                  <a16:creationId xmlns:a16="http://schemas.microsoft.com/office/drawing/2014/main" xmlns="" id="{FABF0CCA-39A9-4F3C-A5F6-040139D48BE6}"/>
                </a:ext>
              </a:extLst>
            </p:cNvPr>
            <p:cNvSpPr/>
            <p:nvPr/>
          </p:nvSpPr>
          <p:spPr>
            <a:xfrm>
              <a:off x="1083212" y="2307294"/>
              <a:ext cx="3521380" cy="580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kern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cxnSp>
        <p:nvCxnSpPr>
          <p:cNvPr id="78" name="Straight Connector 5">
            <a:extLst>
              <a:ext uri="{FF2B5EF4-FFF2-40B4-BE49-F238E27FC236}">
                <a16:creationId xmlns:a16="http://schemas.microsoft.com/office/drawing/2014/main" xmlns="" id="{063F9146-0CC0-496A-B0AF-67BF845551E7}"/>
              </a:ext>
            </a:extLst>
          </p:cNvPr>
          <p:cNvCxnSpPr/>
          <p:nvPr/>
        </p:nvCxnSpPr>
        <p:spPr>
          <a:xfrm>
            <a:off x="6121034" y="1873629"/>
            <a:ext cx="0" cy="3657667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7985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51" grpId="0" animBg="1"/>
      <p:bldP spid="55" grpId="0" animBg="1"/>
      <p:bldP spid="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91CBC5BD-5C99-4BA8-AAB2-A5FC89688E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9076" y="527020"/>
            <a:ext cx="2830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>
                <a:latin typeface="+mn-lt"/>
                <a:cs typeface="+mn-lt"/>
              </a:rPr>
              <a:t>03 </a:t>
            </a:r>
            <a:r>
              <a:rPr lang="zh-CN" altLang="en-US" sz="2800" dirty="0">
                <a:latin typeface="+mn-lt"/>
                <a:cs typeface="+mn-lt"/>
              </a:rPr>
              <a:t>输入此处标题</a:t>
            </a:r>
            <a:endParaRPr lang="en-US" altLang="zh-CN" sz="2800" dirty="0">
              <a:latin typeface="+mn-lt"/>
              <a:cs typeface="+mn-lt"/>
              <a:sym typeface="+mn-lt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6753982" y="3014897"/>
            <a:ext cx="3003223" cy="830580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Times New Roman" panose="02020603050405020304" pitchFamily="18" charset="0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51" name="TextBox 8"/>
          <p:cNvSpPr txBox="1"/>
          <p:nvPr/>
        </p:nvSpPr>
        <p:spPr>
          <a:xfrm>
            <a:off x="6735387" y="2387861"/>
            <a:ext cx="1956159" cy="439351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52" name="TextBox 8"/>
          <p:cNvSpPr txBox="1"/>
          <p:nvPr/>
        </p:nvSpPr>
        <p:spPr>
          <a:xfrm>
            <a:off x="6753981" y="4280890"/>
            <a:ext cx="3003223" cy="830580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Times New Roman" panose="02020603050405020304" pitchFamily="18" charset="0"/>
              </a:rPr>
              <a:t>请在此处添加具体内容，文字尽量言简意赅，简单说明即可，不必过于繁琐，注意版面美观度。</a:t>
            </a:r>
          </a:p>
        </p:txBody>
      </p:sp>
      <p:pic>
        <p:nvPicPr>
          <p:cNvPr id="2" name="图形 1">
            <a:extLst>
              <a:ext uri="{FF2B5EF4-FFF2-40B4-BE49-F238E27FC236}">
                <a16:creationId xmlns:a16="http://schemas.microsoft.com/office/drawing/2014/main" xmlns="" id="{3DE6A966-ED34-4EFD-81BE-9FC3CA875F1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1010358" y="1531373"/>
            <a:ext cx="5348821" cy="45565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50" grpId="0"/>
      <p:bldP spid="51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EF84B7EA-EAA1-40B0-A7E6-3A105A4290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9076" y="527020"/>
            <a:ext cx="2830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>
                <a:latin typeface="+mn-lt"/>
                <a:cs typeface="+mn-lt"/>
              </a:rPr>
              <a:t>03 </a:t>
            </a:r>
            <a:r>
              <a:rPr lang="zh-CN" altLang="en-US" sz="2800" dirty="0">
                <a:latin typeface="+mn-lt"/>
                <a:cs typeface="+mn-lt"/>
              </a:rPr>
              <a:t>输入此处标题</a:t>
            </a:r>
            <a:endParaRPr lang="en-US" altLang="zh-CN" sz="2800" dirty="0">
              <a:latin typeface="+mn-lt"/>
              <a:cs typeface="+mn-lt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051084" y="1828771"/>
            <a:ext cx="4499039" cy="1056057"/>
            <a:chOff x="6283428" y="4682302"/>
            <a:chExt cx="4499039" cy="1056057"/>
          </a:xfrm>
        </p:grpSpPr>
        <p:sp>
          <p:nvSpPr>
            <p:cNvPr id="16" name="文本框 15"/>
            <p:cNvSpPr txBox="1"/>
            <p:nvPr/>
          </p:nvSpPr>
          <p:spPr>
            <a:xfrm>
              <a:off x="6866429" y="4682302"/>
              <a:ext cx="3152417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6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Arial" panose="020B0604020202020204"/>
                </a:rPr>
                <a:t>添加标题</a:t>
              </a:r>
            </a:p>
          </p:txBody>
        </p:sp>
        <p:sp>
          <p:nvSpPr>
            <p:cNvPr id="17" name="矩形 39"/>
            <p:cNvSpPr>
              <a:spLocks noChangeArrowheads="1"/>
            </p:cNvSpPr>
            <p:nvPr/>
          </p:nvSpPr>
          <p:spPr bwMode="auto">
            <a:xfrm>
              <a:off x="6283428" y="5134474"/>
              <a:ext cx="4499039" cy="60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2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defTabSz="12172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defTabSz="12172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51084" y="4116615"/>
            <a:ext cx="4499039" cy="1092282"/>
            <a:chOff x="6283428" y="4646077"/>
            <a:chExt cx="4499039" cy="1092282"/>
          </a:xfrm>
        </p:grpSpPr>
        <p:sp>
          <p:nvSpPr>
            <p:cNvPr id="19" name="文本框 18"/>
            <p:cNvSpPr txBox="1"/>
            <p:nvPr/>
          </p:nvSpPr>
          <p:spPr>
            <a:xfrm>
              <a:off x="6909472" y="4646077"/>
              <a:ext cx="3152417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6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Arial" panose="020B0604020202020204"/>
                </a:rPr>
                <a:t>添加标题</a:t>
              </a:r>
            </a:p>
          </p:txBody>
        </p:sp>
        <p:sp>
          <p:nvSpPr>
            <p:cNvPr id="20" name="矩形 39"/>
            <p:cNvSpPr>
              <a:spLocks noChangeArrowheads="1"/>
            </p:cNvSpPr>
            <p:nvPr/>
          </p:nvSpPr>
          <p:spPr bwMode="auto">
            <a:xfrm>
              <a:off x="6283428" y="5134474"/>
              <a:ext cx="4499039" cy="60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72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defTabSz="12172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defTabSz="12172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+mn-ea"/>
              </a:endParaRPr>
            </a:p>
          </p:txBody>
        </p:sp>
      </p:grpSp>
      <p:pic>
        <p:nvPicPr>
          <p:cNvPr id="2" name="图形 1">
            <a:extLst>
              <a:ext uri="{FF2B5EF4-FFF2-40B4-BE49-F238E27FC236}">
                <a16:creationId xmlns:a16="http://schemas.microsoft.com/office/drawing/2014/main" xmlns="" id="{4F666085-442C-4C6A-9908-D416B626042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5890058" y="3132597"/>
            <a:ext cx="4499039" cy="914400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xmlns="" id="{87B4C6CC-C1BE-49C1-A2CE-67456D3682D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426042" y="1572157"/>
            <a:ext cx="5012952" cy="48964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FEB7D73-2C6B-4C17-B50D-35F5F21BA2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7A59A792-88CC-4097-824D-CA31B5C857A3}"/>
              </a:ext>
            </a:extLst>
          </p:cNvPr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5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74565" y="4406948"/>
            <a:ext cx="6243260" cy="2341727"/>
            <a:chOff x="833451" y="4016258"/>
            <a:chExt cx="7572817" cy="284041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86770" y="2935764"/>
            <a:ext cx="4611671" cy="3688036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2525" y="832398"/>
            <a:ext cx="4136244" cy="552166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828955" y="939545"/>
            <a:ext cx="6355989" cy="3756899"/>
            <a:chOff x="3828955" y="939545"/>
            <a:chExt cx="6355989" cy="37568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8955" y="939545"/>
              <a:ext cx="6355989" cy="3756899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5123647" y="1911362"/>
              <a:ext cx="3723073" cy="1547730"/>
              <a:chOff x="5981610" y="796946"/>
              <a:chExt cx="3654753" cy="154773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6374707" y="796946"/>
                <a:ext cx="296828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b="1" dirty="0">
                    <a:latin typeface="仓耳玄三M W05" panose="02020400000000000000" pitchFamily="18" charset="-122"/>
                    <a:ea typeface="仓耳玄三M W05" panose="02020400000000000000" pitchFamily="18" charset="-122"/>
                    <a:cs typeface="+mn-ea"/>
                    <a:sym typeface="+mn-lt"/>
                  </a:rPr>
                  <a:t>Part 04</a:t>
                </a:r>
                <a:endParaRPr lang="zh-CN" altLang="en-US" sz="4800" b="1" dirty="0"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5981610" y="1575235"/>
                <a:ext cx="3654753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>
                    <a:latin typeface="仓耳玄三M W05" panose="02020400000000000000" pitchFamily="18" charset="-122"/>
                    <a:ea typeface="仓耳玄三M W05" panose="02020400000000000000" pitchFamily="18" charset="-122"/>
                    <a:cs typeface="+mn-ea"/>
                  </a:defRPr>
                </a:lvl1pPr>
              </a:lstStyle>
              <a:p>
                <a:r>
                  <a:rPr lang="zh-CN" altLang="en-US" sz="4400" dirty="0"/>
                  <a:t>输入此处标题</a:t>
                </a:r>
                <a:endParaRPr lang="en-US" altLang="zh-CN" sz="4400" dirty="0"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259D355D-16B1-4846-BA62-C61265BFC6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6207" y="527215"/>
            <a:ext cx="12192001" cy="6193972"/>
          </a:xfrm>
          <a:prstGeom prst="rect">
            <a:avLst/>
          </a:prstGeom>
          <a:blipFill dpi="0" rotWithShape="1">
            <a:blip r:embed="rId7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9076" y="527020"/>
            <a:ext cx="2830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/>
              <a:t>04 </a:t>
            </a:r>
            <a:r>
              <a:rPr lang="zh-CN" altLang="en-US" sz="2800" dirty="0"/>
              <a:t>输入此处标题</a:t>
            </a:r>
            <a:endParaRPr lang="en-US" altLang="zh-CN" sz="2800" dirty="0">
              <a:sym typeface="+mn-lt"/>
            </a:endParaRPr>
          </a:p>
        </p:txBody>
      </p:sp>
      <p:grpSp>
        <p:nvGrpSpPr>
          <p:cNvPr id="54" name="3"/>
          <p:cNvGrpSpPr/>
          <p:nvPr>
            <p:custDataLst>
              <p:tags r:id="rId1"/>
            </p:custDataLst>
          </p:nvPr>
        </p:nvGrpSpPr>
        <p:grpSpPr>
          <a:xfrm>
            <a:off x="979113" y="3866402"/>
            <a:ext cx="2944673" cy="2015252"/>
            <a:chOff x="8049312" y="1756661"/>
            <a:chExt cx="1910462" cy="2015252"/>
          </a:xfrm>
        </p:grpSpPr>
        <p:sp>
          <p:nvSpPr>
            <p:cNvPr id="55" name="TextBox 32"/>
            <p:cNvSpPr txBox="1"/>
            <p:nvPr/>
          </p:nvSpPr>
          <p:spPr>
            <a:xfrm>
              <a:off x="8049312" y="2143299"/>
              <a:ext cx="1910462" cy="1628614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56" name="TextBox 33"/>
            <p:cNvSpPr txBox="1"/>
            <p:nvPr/>
          </p:nvSpPr>
          <p:spPr>
            <a:xfrm>
              <a:off x="8049312" y="175666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添加标题</a:t>
              </a:r>
            </a:p>
          </p:txBody>
        </p:sp>
      </p:grpSp>
      <p:grpSp>
        <p:nvGrpSpPr>
          <p:cNvPr id="58" name="2"/>
          <p:cNvGrpSpPr/>
          <p:nvPr>
            <p:custDataLst>
              <p:tags r:id="rId2"/>
            </p:custDataLst>
          </p:nvPr>
        </p:nvGrpSpPr>
        <p:grpSpPr>
          <a:xfrm>
            <a:off x="4718775" y="3866402"/>
            <a:ext cx="2944673" cy="2015252"/>
            <a:chOff x="8049312" y="1756661"/>
            <a:chExt cx="1910462" cy="2015252"/>
          </a:xfrm>
        </p:grpSpPr>
        <p:sp>
          <p:nvSpPr>
            <p:cNvPr id="59" name="TextBox 32"/>
            <p:cNvSpPr txBox="1"/>
            <p:nvPr/>
          </p:nvSpPr>
          <p:spPr>
            <a:xfrm>
              <a:off x="8049312" y="2143299"/>
              <a:ext cx="1910462" cy="1628614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lvl="0" algn="ctr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60" name="TextBox 33"/>
            <p:cNvSpPr txBox="1"/>
            <p:nvPr/>
          </p:nvSpPr>
          <p:spPr>
            <a:xfrm>
              <a:off x="8049312" y="175666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添加标题</a:t>
              </a:r>
            </a:p>
          </p:txBody>
        </p:sp>
      </p:grpSp>
      <p:grpSp>
        <p:nvGrpSpPr>
          <p:cNvPr id="62" name="1"/>
          <p:cNvGrpSpPr/>
          <p:nvPr>
            <p:custDataLst>
              <p:tags r:id="rId3"/>
            </p:custDataLst>
          </p:nvPr>
        </p:nvGrpSpPr>
        <p:grpSpPr>
          <a:xfrm>
            <a:off x="8458437" y="3866402"/>
            <a:ext cx="2944673" cy="2015252"/>
            <a:chOff x="8049312" y="1756661"/>
            <a:chExt cx="1910462" cy="2015252"/>
          </a:xfrm>
        </p:grpSpPr>
        <p:sp>
          <p:nvSpPr>
            <p:cNvPr id="63" name="TextBox 32"/>
            <p:cNvSpPr txBox="1"/>
            <p:nvPr/>
          </p:nvSpPr>
          <p:spPr>
            <a:xfrm>
              <a:off x="8049312" y="2143299"/>
              <a:ext cx="1910462" cy="1628614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lvl="0" algn="ctr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CC0099"/>
                </a:buClr>
                <a:buSzTx/>
                <a:buFontTx/>
                <a:defRPr/>
              </a:pPr>
              <a:r>
                <a:rPr lang="en-US" altLang="zh-CN" sz="12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64" name="TextBox 33"/>
            <p:cNvSpPr txBox="1"/>
            <p:nvPr/>
          </p:nvSpPr>
          <p:spPr>
            <a:xfrm>
              <a:off x="8049312" y="175666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添加标题</a:t>
              </a:r>
            </a:p>
          </p:txBody>
        </p:sp>
      </p:grpSp>
      <p:pic>
        <p:nvPicPr>
          <p:cNvPr id="2" name="图形 1">
            <a:extLst>
              <a:ext uri="{FF2B5EF4-FFF2-40B4-BE49-F238E27FC236}">
                <a16:creationId xmlns:a16="http://schemas.microsoft.com/office/drawing/2014/main" xmlns="" id="{83A1BBA4-B454-45AE-83FA-9498F5C581A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1348530" y="1734132"/>
            <a:ext cx="2236434" cy="1937069"/>
          </a:xfrm>
          <a:prstGeom prst="rect">
            <a:avLst/>
          </a:prstGeom>
        </p:spPr>
      </p:pic>
      <p:pic>
        <p:nvPicPr>
          <p:cNvPr id="26" name="图形 25">
            <a:extLst>
              <a:ext uri="{FF2B5EF4-FFF2-40B4-BE49-F238E27FC236}">
                <a16:creationId xmlns:a16="http://schemas.microsoft.com/office/drawing/2014/main" xmlns="" id="{AF5F0DB5-E292-4972-933B-25940A94F43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 flipH="1">
            <a:off x="8739999" y="1734552"/>
            <a:ext cx="2236434" cy="1937069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xmlns="" id="{6E2272E7-3814-46C3-B002-9F20B0DAB58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4442203" y="1573785"/>
            <a:ext cx="3106868" cy="20974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2E0D1E5E-E91D-4050-917C-3229AB57C6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A56E36E4-D994-484D-8ACB-F8EFB43BE852}"/>
              </a:ext>
            </a:extLst>
          </p:cNvPr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5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4802" y="4414671"/>
            <a:ext cx="6243260" cy="2341727"/>
            <a:chOff x="833451" y="4016258"/>
            <a:chExt cx="7572817" cy="284041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5772003" y="325394"/>
            <a:ext cx="4850960" cy="2867306"/>
            <a:chOff x="2110346" y="352502"/>
            <a:chExt cx="4850960" cy="286730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0346" y="352502"/>
              <a:ext cx="4850960" cy="2867306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170942" y="1429570"/>
              <a:ext cx="31487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blipFill>
                    <a:blip r:embed="rId11"/>
                    <a:stretch>
                      <a:fillRect/>
                    </a:stretch>
                  </a:blipFill>
                  <a:latin typeface="Broadway" panose="04040905080B02020502" pitchFamily="82" charset="0"/>
                  <a:cs typeface="+mn-ea"/>
                  <a:sym typeface="+mn-lt"/>
                </a:rPr>
                <a:t>CONTENTS</a:t>
              </a:r>
              <a:endParaRPr lang="zh-CN" altLang="en-US" sz="3600" b="1" dirty="0">
                <a:blipFill>
                  <a:blip r:embed="rId11"/>
                  <a:stretch>
                    <a:fillRect/>
                  </a:stretch>
                </a:blipFill>
                <a:latin typeface="Broadway" panose="04040905080B02020502" pitchFamily="82" charset="0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74560" y="3054051"/>
            <a:ext cx="3023771" cy="1107347"/>
            <a:chOff x="6509136" y="1114784"/>
            <a:chExt cx="2968284" cy="1107347"/>
          </a:xfrm>
        </p:grpSpPr>
        <p:sp>
          <p:nvSpPr>
            <p:cNvPr id="19" name="文本框 18"/>
            <p:cNvSpPr txBox="1"/>
            <p:nvPr/>
          </p:nvSpPr>
          <p:spPr>
            <a:xfrm>
              <a:off x="6509136" y="1114784"/>
              <a:ext cx="2968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rPr>
                <a:t>Part 01</a:t>
              </a:r>
              <a:endParaRPr lang="zh-CN" altLang="en-US" sz="3200" b="1" dirty="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719495" y="1760466"/>
              <a:ext cx="25475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r>
                <a:rPr lang="en-US" altLang="zh-CN" dirty="0"/>
                <a:t>To the world you may be one person, but to one person you.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74560" y="4512512"/>
            <a:ext cx="2968284" cy="1046440"/>
            <a:chOff x="3326666" y="3180455"/>
            <a:chExt cx="2968284" cy="1046440"/>
          </a:xfrm>
        </p:grpSpPr>
        <p:sp>
          <p:nvSpPr>
            <p:cNvPr id="22" name="文本框 21"/>
            <p:cNvSpPr txBox="1"/>
            <p:nvPr/>
          </p:nvSpPr>
          <p:spPr>
            <a:xfrm>
              <a:off x="3326666" y="3180455"/>
              <a:ext cx="2968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rPr>
                <a:t>Part 02</a:t>
              </a:r>
              <a:endParaRPr lang="zh-CN" altLang="en-US" sz="3200" b="1" dirty="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534111" y="3765230"/>
              <a:ext cx="26020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r>
                <a:rPr lang="en-US" altLang="zh-CN" dirty="0"/>
                <a:t>To the world you may be one person, but to one person you.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421115" y="3029508"/>
            <a:ext cx="2968284" cy="1113328"/>
            <a:chOff x="5901311" y="3180455"/>
            <a:chExt cx="2968284" cy="1113328"/>
          </a:xfrm>
        </p:grpSpPr>
        <p:sp>
          <p:nvSpPr>
            <p:cNvPr id="25" name="文本框 24"/>
            <p:cNvSpPr txBox="1"/>
            <p:nvPr/>
          </p:nvSpPr>
          <p:spPr>
            <a:xfrm>
              <a:off x="5901311" y="3180455"/>
              <a:ext cx="2968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rPr>
                <a:t>Part 03</a:t>
              </a:r>
              <a:endParaRPr lang="zh-CN" altLang="en-US" sz="3200" b="1" dirty="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108475" y="3832118"/>
              <a:ext cx="26115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r>
                <a:rPr lang="en-US" altLang="zh-CN" dirty="0"/>
                <a:t>To the world you may be one person, but to one person you.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60455" y="4445724"/>
            <a:ext cx="2968284" cy="1045794"/>
            <a:chOff x="8507053" y="3136612"/>
            <a:chExt cx="2968284" cy="1045794"/>
          </a:xfrm>
        </p:grpSpPr>
        <p:sp>
          <p:nvSpPr>
            <p:cNvPr id="28" name="文本框 27"/>
            <p:cNvSpPr txBox="1"/>
            <p:nvPr/>
          </p:nvSpPr>
          <p:spPr>
            <a:xfrm>
              <a:off x="8507053" y="3136612"/>
              <a:ext cx="2968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rPr>
                <a:t>Part 04</a:t>
              </a:r>
              <a:endParaRPr lang="zh-CN" altLang="en-US" sz="3200" b="1" dirty="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768309" y="3720741"/>
              <a:ext cx="26020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</a:lstStyle>
            <a:p>
              <a:r>
                <a:rPr lang="en-US" altLang="zh-CN" dirty="0"/>
                <a:t>To the world you may be one person, but to one person you.</a:t>
              </a:r>
              <a:endParaRPr lang="en-US" altLang="zh-CN" dirty="0">
                <a:sym typeface="+mn-lt"/>
              </a:endParaRPr>
            </a:p>
          </p:txBody>
        </p:sp>
      </p:grpSp>
      <p:pic>
        <p:nvPicPr>
          <p:cNvPr id="2" name="图形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0392" y="698911"/>
            <a:ext cx="4327426" cy="419169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5" y="2860187"/>
            <a:ext cx="4611671" cy="36880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75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C692464E-0901-42F0-AEF0-AFA5A951AC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9076" y="527020"/>
            <a:ext cx="2830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>
                <a:latin typeface="+mn-lt"/>
                <a:cs typeface="+mn-lt"/>
              </a:rPr>
              <a:t>04 </a:t>
            </a:r>
            <a:r>
              <a:rPr lang="zh-CN" altLang="en-US" sz="2800" dirty="0">
                <a:latin typeface="+mn-lt"/>
                <a:cs typeface="+mn-lt"/>
              </a:rPr>
              <a:t>输入此处标题</a:t>
            </a:r>
            <a:endParaRPr lang="en-US" altLang="zh-CN" sz="2800" dirty="0">
              <a:latin typeface="+mn-lt"/>
              <a:cs typeface="+mn-lt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65941" y="1854174"/>
            <a:ext cx="565613" cy="400110"/>
          </a:xfrm>
          <a:prstGeom prst="rect">
            <a:avLst/>
          </a:prstGeom>
          <a:solidFill>
            <a:srgbClr val="D4A7E5"/>
          </a:solidFill>
          <a:ln>
            <a:noFill/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  <a:sym typeface="+mn-lt"/>
              </a:rPr>
              <a:t>01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647543" y="2899452"/>
            <a:ext cx="565613" cy="400110"/>
          </a:xfrm>
          <a:prstGeom prst="rect">
            <a:avLst/>
          </a:prstGeom>
          <a:solidFill>
            <a:srgbClr val="F94359"/>
          </a:solidFill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  <a:sym typeface="+mn-lt"/>
              </a:rPr>
              <a:t>02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665999" y="4034191"/>
            <a:ext cx="565613" cy="400110"/>
          </a:xfrm>
          <a:prstGeom prst="rect">
            <a:avLst/>
          </a:prstGeom>
          <a:solidFill>
            <a:srgbClr val="FAD629"/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  <a:sym typeface="+mn-lt"/>
              </a:rPr>
              <a:t>03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655781" y="5122014"/>
            <a:ext cx="565613" cy="400110"/>
          </a:xfrm>
          <a:prstGeom prst="rect">
            <a:avLst/>
          </a:prstGeom>
          <a:solidFill>
            <a:srgbClr val="CC2582"/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  <a:sym typeface="+mn-lt"/>
              </a:rPr>
              <a:t>04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5101560" y="1945208"/>
            <a:ext cx="221107" cy="3501338"/>
            <a:chOff x="6294853" y="2455489"/>
            <a:chExt cx="205536" cy="3054727"/>
          </a:xfrm>
          <a:solidFill>
            <a:schemeClr val="bg1">
              <a:lumMod val="85000"/>
            </a:schemeClr>
          </a:solidFill>
        </p:grpSpPr>
        <p:cxnSp>
          <p:nvCxnSpPr>
            <p:cNvPr id="22" name="直接连接符 21"/>
            <p:cNvCxnSpPr>
              <a:stCxn id="23" idx="0"/>
            </p:cNvCxnSpPr>
            <p:nvPr/>
          </p:nvCxnSpPr>
          <p:spPr>
            <a:xfrm>
              <a:off x="6400800" y="2455489"/>
              <a:ext cx="0" cy="3045199"/>
            </a:xfrm>
            <a:prstGeom prst="line">
              <a:avLst/>
            </a:prstGeom>
            <a:grpFill/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6307931" y="2455489"/>
              <a:ext cx="185737" cy="185737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6307930" y="3370022"/>
              <a:ext cx="185737" cy="185737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6294853" y="4422215"/>
              <a:ext cx="192459" cy="189368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314652" y="5324479"/>
              <a:ext cx="185737" cy="185737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349598" y="1658519"/>
            <a:ext cx="3874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349598" y="2026819"/>
            <a:ext cx="4200525" cy="574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329630" y="2755360"/>
            <a:ext cx="3874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329630" y="3152870"/>
            <a:ext cx="4200525" cy="574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349598" y="3889325"/>
            <a:ext cx="3874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349598" y="4286835"/>
            <a:ext cx="4200525" cy="574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339380" y="5003173"/>
            <a:ext cx="3874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339380" y="5400683"/>
            <a:ext cx="4200525" cy="574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CCF7C63-1B0D-4A86-B993-1D574E21C22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63" y="965815"/>
            <a:ext cx="3920000" cy="492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17" grpId="0" bldLvl="0" animBg="1"/>
      <p:bldP spid="18" grpId="0" bldLvl="0" animBg="1"/>
      <p:bldP spid="19" grpId="0" bldLvl="0" animBg="1"/>
      <p:bldP spid="20" grpId="0" bldLvl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D08923A9-954A-4345-8214-488B57ABEB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9076" y="527020"/>
            <a:ext cx="2830181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>
                <a:latin typeface="+mn-lt"/>
                <a:cs typeface="+mn-lt"/>
              </a:rPr>
              <a:t>04 </a:t>
            </a:r>
            <a:r>
              <a:rPr lang="zh-CN" altLang="en-US" sz="2800" dirty="0">
                <a:latin typeface="+mn-lt"/>
                <a:cs typeface="+mn-lt"/>
              </a:rPr>
              <a:t>输入此处标题</a:t>
            </a:r>
            <a:endParaRPr lang="en-US" altLang="zh-CN" sz="2800" dirty="0">
              <a:latin typeface="+mn-lt"/>
              <a:cs typeface="+mn-lt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86388" y="1405269"/>
            <a:ext cx="2321038" cy="414681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>
              <a:solidFill>
                <a:schemeClr val="tx1"/>
              </a:solidFill>
              <a:latin typeface="仓耳玄三M W05" panose="02020400000000000000" pitchFamily="18" charset="-122"/>
              <a:ea typeface="仓耳玄三M W05" panose="02020400000000000000" pitchFamily="18" charset="-122"/>
              <a:cs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905751" y="1660870"/>
            <a:ext cx="1739181" cy="3254032"/>
            <a:chOff x="1482255" y="4050890"/>
            <a:chExt cx="1739181" cy="2269713"/>
          </a:xfrm>
        </p:grpSpPr>
        <p:sp>
          <p:nvSpPr>
            <p:cNvPr id="17" name="矩形 16"/>
            <p:cNvSpPr/>
            <p:nvPr/>
          </p:nvSpPr>
          <p:spPr>
            <a:xfrm>
              <a:off x="1482255" y="4050890"/>
              <a:ext cx="1146468" cy="226971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marR="0" lvl="0" indent="0" algn="l" defTabSz="914400" rtl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400" kern="0" spc="3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519705" y="4050890"/>
              <a:ext cx="701731" cy="20320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spc="300" dirty="0">
                  <a:latin typeface="仓耳玄三M W05" panose="02020400000000000000" pitchFamily="18" charset="-122"/>
                  <a:ea typeface="仓耳玄三M W05" panose="02020400000000000000" pitchFamily="18" charset="-122"/>
                  <a:sym typeface="微软雅黑" panose="020B0503020204020204" charset="-122"/>
                </a:rPr>
                <a:t>添加标题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19905" y="1725724"/>
            <a:ext cx="1739181" cy="3189176"/>
            <a:chOff x="1482255" y="4050890"/>
            <a:chExt cx="1739181" cy="2224476"/>
          </a:xfrm>
        </p:grpSpPr>
        <p:sp>
          <p:nvSpPr>
            <p:cNvPr id="20" name="矩形 19"/>
            <p:cNvSpPr/>
            <p:nvPr/>
          </p:nvSpPr>
          <p:spPr>
            <a:xfrm>
              <a:off x="1482255" y="4050890"/>
              <a:ext cx="1146468" cy="222447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2519705" y="4050890"/>
              <a:ext cx="701731" cy="20320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spc="300" dirty="0">
                  <a:latin typeface="仓耳玄三M W05" panose="02020400000000000000" pitchFamily="18" charset="-122"/>
                  <a:ea typeface="仓耳玄三M W05" panose="02020400000000000000" pitchFamily="18" charset="-122"/>
                  <a:sym typeface="微软雅黑" panose="020B0503020204020204" charset="-122"/>
                </a:rPr>
                <a:t>添加标题</a:t>
              </a:r>
            </a:p>
          </p:txBody>
        </p:sp>
      </p:grpSp>
      <p:pic>
        <p:nvPicPr>
          <p:cNvPr id="2" name="图形 1">
            <a:extLst>
              <a:ext uri="{FF2B5EF4-FFF2-40B4-BE49-F238E27FC236}">
                <a16:creationId xmlns:a16="http://schemas.microsoft.com/office/drawing/2014/main" xmlns="" id="{3D02AA43-FEC6-4150-8B3B-E0E88EF94E8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433453" y="1360017"/>
            <a:ext cx="5474951" cy="51088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F03ECDDA-8ADF-47D4-9475-226751D9380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7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9076" y="527020"/>
            <a:ext cx="2830181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>
                <a:latin typeface="+mn-lt"/>
                <a:cs typeface="+mn-lt"/>
              </a:rPr>
              <a:t>04 </a:t>
            </a:r>
            <a:r>
              <a:rPr lang="zh-CN" altLang="en-US" sz="2800" dirty="0">
                <a:latin typeface="+mn-lt"/>
                <a:cs typeface="+mn-lt"/>
              </a:rPr>
              <a:t>输入此处标题</a:t>
            </a:r>
            <a:endParaRPr lang="en-US" altLang="zh-CN" sz="2800" dirty="0">
              <a:latin typeface="+mn-lt"/>
              <a:cs typeface="+mn-lt"/>
              <a:sym typeface="+mn-lt"/>
            </a:endParaRPr>
          </a:p>
        </p:txBody>
      </p:sp>
      <p:grpSp>
        <p:nvGrpSpPr>
          <p:cNvPr id="16" name="3"/>
          <p:cNvGrpSpPr/>
          <p:nvPr>
            <p:custDataLst>
              <p:tags r:id="rId1"/>
            </p:custDataLst>
          </p:nvPr>
        </p:nvGrpSpPr>
        <p:grpSpPr>
          <a:xfrm>
            <a:off x="4349135" y="1931671"/>
            <a:ext cx="6492240" cy="1744345"/>
            <a:chOff x="7648523" y="1705121"/>
            <a:chExt cx="4212073" cy="1744345"/>
          </a:xfrm>
        </p:grpSpPr>
        <p:sp>
          <p:nvSpPr>
            <p:cNvPr id="17" name="TextBox 32"/>
            <p:cNvSpPr txBox="1"/>
            <p:nvPr/>
          </p:nvSpPr>
          <p:spPr>
            <a:xfrm>
              <a:off x="7662942" y="2126126"/>
              <a:ext cx="4197654" cy="1323340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+mn-ea"/>
              </a:endParaRPr>
            </a:p>
          </p:txBody>
        </p:sp>
        <p:sp>
          <p:nvSpPr>
            <p:cNvPr id="18" name="TextBox 33"/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添加标题</a:t>
              </a:r>
            </a:p>
          </p:txBody>
        </p:sp>
      </p:grpSp>
      <p:grpSp>
        <p:nvGrpSpPr>
          <p:cNvPr id="19" name="2"/>
          <p:cNvGrpSpPr/>
          <p:nvPr>
            <p:custDataLst>
              <p:tags r:id="rId2"/>
            </p:custDataLst>
          </p:nvPr>
        </p:nvGrpSpPr>
        <p:grpSpPr>
          <a:xfrm>
            <a:off x="4371360" y="3109485"/>
            <a:ext cx="6470649" cy="885751"/>
            <a:chOff x="7648523" y="1705121"/>
            <a:chExt cx="4198066" cy="885751"/>
          </a:xfrm>
        </p:grpSpPr>
        <p:sp>
          <p:nvSpPr>
            <p:cNvPr id="20" name="TextBox 32"/>
            <p:cNvSpPr txBox="1"/>
            <p:nvPr/>
          </p:nvSpPr>
          <p:spPr>
            <a:xfrm>
              <a:off x="7662942" y="2126126"/>
              <a:ext cx="4183647" cy="464746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 fontScale="92500"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+mn-ea"/>
              </a:endParaRPr>
            </a:p>
          </p:txBody>
        </p:sp>
        <p:sp>
          <p:nvSpPr>
            <p:cNvPr id="21" name="TextBox 33"/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添加标题</a:t>
              </a:r>
            </a:p>
          </p:txBody>
        </p:sp>
      </p:grpSp>
      <p:grpSp>
        <p:nvGrpSpPr>
          <p:cNvPr id="26" name="1">
            <a:extLst>
              <a:ext uri="{FF2B5EF4-FFF2-40B4-BE49-F238E27FC236}">
                <a16:creationId xmlns:a16="http://schemas.microsoft.com/office/drawing/2014/main" xmlns="" id="{E050B0DB-371E-430B-876F-88CF687B9197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393585" y="4119609"/>
            <a:ext cx="6470649" cy="885751"/>
            <a:chOff x="7648523" y="1705121"/>
            <a:chExt cx="4198066" cy="885751"/>
          </a:xfrm>
        </p:grpSpPr>
        <p:sp>
          <p:nvSpPr>
            <p:cNvPr id="27" name="TextBox 32">
              <a:extLst>
                <a:ext uri="{FF2B5EF4-FFF2-40B4-BE49-F238E27FC236}">
                  <a16:creationId xmlns:a16="http://schemas.microsoft.com/office/drawing/2014/main" xmlns="" id="{8BDD015B-EDC6-4C2F-A702-4E9F451749F1}"/>
                </a:ext>
              </a:extLst>
            </p:cNvPr>
            <p:cNvSpPr txBox="1"/>
            <p:nvPr/>
          </p:nvSpPr>
          <p:spPr>
            <a:xfrm>
              <a:off x="7662942" y="2126126"/>
              <a:ext cx="4183647" cy="464746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+mn-ea"/>
              </a:endParaRPr>
            </a:p>
          </p:txBody>
        </p:sp>
        <p:sp>
          <p:nvSpPr>
            <p:cNvPr id="28" name="TextBox 33">
              <a:extLst>
                <a:ext uri="{FF2B5EF4-FFF2-40B4-BE49-F238E27FC236}">
                  <a16:creationId xmlns:a16="http://schemas.microsoft.com/office/drawing/2014/main" xmlns="" id="{8914CC09-84D7-4613-BC0D-19F4428D4D16}"/>
                </a:ext>
              </a:extLst>
            </p:cNvPr>
            <p:cNvSpPr txBox="1"/>
            <p:nvPr/>
          </p:nvSpPr>
          <p:spPr>
            <a:xfrm>
              <a:off x="7648523" y="1705121"/>
              <a:ext cx="1876499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添加标题</a:t>
              </a: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D1695528-7818-41C0-91B7-BFB140664B7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81" y="931514"/>
            <a:ext cx="4825935" cy="56291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40E732CD-C3C8-4A8B-B8E3-F42717DBA7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9076" y="527020"/>
            <a:ext cx="2830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pPr algn="ctr"/>
            <a:r>
              <a:rPr lang="en-US" altLang="zh-CN" sz="2800" dirty="0">
                <a:latin typeface="+mn-lt"/>
                <a:cs typeface="+mn-lt"/>
              </a:rPr>
              <a:t>04 </a:t>
            </a:r>
            <a:r>
              <a:rPr lang="zh-CN" altLang="en-US" sz="2800" dirty="0">
                <a:latin typeface="+mn-lt"/>
                <a:cs typeface="+mn-lt"/>
              </a:rPr>
              <a:t>输入此处标题</a:t>
            </a:r>
            <a:endParaRPr lang="en-US" altLang="zh-CN" sz="2800" dirty="0">
              <a:latin typeface="+mn-lt"/>
              <a:cs typeface="+mn-lt"/>
              <a:sym typeface="+mn-lt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7ECAFAE0-781D-40E1-95B6-4A33BA83FD02}"/>
              </a:ext>
            </a:extLst>
          </p:cNvPr>
          <p:cNvGrpSpPr/>
          <p:nvPr/>
        </p:nvGrpSpPr>
        <p:grpSpPr>
          <a:xfrm>
            <a:off x="254994" y="1665752"/>
            <a:ext cx="4103098" cy="1192242"/>
            <a:chOff x="272270" y="1986544"/>
            <a:chExt cx="4103098" cy="1192242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5E5E5242-8FEC-4BFE-AC6D-53DD503E3051}"/>
                </a:ext>
              </a:extLst>
            </p:cNvPr>
            <p:cNvSpPr txBox="1"/>
            <p:nvPr/>
          </p:nvSpPr>
          <p:spPr>
            <a:xfrm>
              <a:off x="272270" y="1986544"/>
              <a:ext cx="4103098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/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C9354692-FF8A-4E75-B6A5-EE3C452B4A19}"/>
                </a:ext>
              </a:extLst>
            </p:cNvPr>
            <p:cNvSpPr txBox="1"/>
            <p:nvPr/>
          </p:nvSpPr>
          <p:spPr>
            <a:xfrm>
              <a:off x="815562" y="2400431"/>
              <a:ext cx="3505962" cy="778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819C2DB5-F291-4341-B8C4-38707E018136}"/>
              </a:ext>
            </a:extLst>
          </p:cNvPr>
          <p:cNvGrpSpPr/>
          <p:nvPr/>
        </p:nvGrpSpPr>
        <p:grpSpPr>
          <a:xfrm>
            <a:off x="268499" y="3288574"/>
            <a:ext cx="4103098" cy="1192242"/>
            <a:chOff x="272270" y="1986544"/>
            <a:chExt cx="4103098" cy="1192242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95B0A75F-5DF7-47E8-AA4F-5E76080AEE0F}"/>
                </a:ext>
              </a:extLst>
            </p:cNvPr>
            <p:cNvSpPr txBox="1"/>
            <p:nvPr/>
          </p:nvSpPr>
          <p:spPr>
            <a:xfrm>
              <a:off x="272270" y="1986544"/>
              <a:ext cx="4103098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/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5BC2F463-9605-4B64-89E4-BCC786948086}"/>
                </a:ext>
              </a:extLst>
            </p:cNvPr>
            <p:cNvSpPr txBox="1"/>
            <p:nvPr/>
          </p:nvSpPr>
          <p:spPr>
            <a:xfrm>
              <a:off x="918798" y="2400431"/>
              <a:ext cx="3402726" cy="778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 fontAlgn="auto">
                <a:lnSpc>
                  <a:spcPct val="200000"/>
                </a:lnSpc>
                <a:defRPr sz="1200"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ym typeface="+mn-lt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F094269D-0516-4989-B0BF-A0740CFF2E63}"/>
              </a:ext>
            </a:extLst>
          </p:cNvPr>
          <p:cNvGrpSpPr/>
          <p:nvPr/>
        </p:nvGrpSpPr>
        <p:grpSpPr>
          <a:xfrm>
            <a:off x="7430454" y="1577339"/>
            <a:ext cx="4027727" cy="1561817"/>
            <a:chOff x="-37676" y="1986300"/>
            <a:chExt cx="4027727" cy="1561817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31A059B8-AC1D-407C-92E2-C9252B85F219}"/>
                </a:ext>
              </a:extLst>
            </p:cNvPr>
            <p:cNvSpPr txBox="1"/>
            <p:nvPr/>
          </p:nvSpPr>
          <p:spPr>
            <a:xfrm>
              <a:off x="-37676" y="1986300"/>
              <a:ext cx="2360379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/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05E278B0-282E-45DF-BB46-4A6F71AA60E8}"/>
                </a:ext>
              </a:extLst>
            </p:cNvPr>
            <p:cNvSpPr txBox="1"/>
            <p:nvPr/>
          </p:nvSpPr>
          <p:spPr>
            <a:xfrm>
              <a:off x="508399" y="2400431"/>
              <a:ext cx="3481652" cy="1147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 fontAlgn="auto">
                <a:lnSpc>
                  <a:spcPct val="200000"/>
                </a:lnSpc>
                <a:defRPr sz="1200"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dirty="0">
                  <a:sym typeface="+mn-lt"/>
                </a:rPr>
                <a:t>请在此处添加具体内容，文字尽量言简意赅，简单说明即可，不必过于繁琐，注意版面美观度。</a:t>
              </a:r>
            </a:p>
            <a:p>
              <a:pPr algn="l"/>
              <a:endParaRPr lang="zh-CN" altLang="en-US" dirty="0">
                <a:sym typeface="+mn-lt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09A51F91-2769-42A4-8D83-CA5CF761BECD}"/>
              </a:ext>
            </a:extLst>
          </p:cNvPr>
          <p:cNvGrpSpPr/>
          <p:nvPr/>
        </p:nvGrpSpPr>
        <p:grpSpPr>
          <a:xfrm>
            <a:off x="7094133" y="4245672"/>
            <a:ext cx="3793677" cy="1473845"/>
            <a:chOff x="-37676" y="1986300"/>
            <a:chExt cx="3793677" cy="1473845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9DA2E9C8-F040-4058-A73F-4228FBA3A115}"/>
                </a:ext>
              </a:extLst>
            </p:cNvPr>
            <p:cNvSpPr txBox="1"/>
            <p:nvPr/>
          </p:nvSpPr>
          <p:spPr>
            <a:xfrm>
              <a:off x="-37676" y="1986300"/>
              <a:ext cx="2315962" cy="43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/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0CB0BD3D-874F-4EC1-9A1F-42584F2BF707}"/>
                </a:ext>
              </a:extLst>
            </p:cNvPr>
            <p:cNvSpPr txBox="1"/>
            <p:nvPr/>
          </p:nvSpPr>
          <p:spPr>
            <a:xfrm>
              <a:off x="508399" y="2400431"/>
              <a:ext cx="3247602" cy="1059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/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</a:p>
            <a:p>
              <a:pPr fontAlgn="auto">
                <a:lnSpc>
                  <a:spcPct val="200000"/>
                </a:lnSpc>
              </a:pPr>
              <a:endParaRPr lang="zh-CN" altLang="en-US" sz="1100" dirty="0">
                <a:solidFill>
                  <a:schemeClr val="tx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endParaRPr>
            </a:p>
          </p:txBody>
        </p:sp>
      </p:grpSp>
      <p:pic>
        <p:nvPicPr>
          <p:cNvPr id="83" name="图形 82">
            <a:extLst>
              <a:ext uri="{FF2B5EF4-FFF2-40B4-BE49-F238E27FC236}">
                <a16:creationId xmlns:a16="http://schemas.microsoft.com/office/drawing/2014/main" xmlns="" id="{69D8132A-F240-4C9C-8999-FEB40AF1C7F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3068446" y="1065539"/>
            <a:ext cx="5970302" cy="4802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91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D67A499-0C73-4F94-A99C-C027253D21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EEA0A7B-7898-4690-88A8-1F4F62A92E8A}"/>
              </a:ext>
            </a:extLst>
          </p:cNvPr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5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02" y="3123001"/>
            <a:ext cx="6465898" cy="3683107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833452" y="4410155"/>
            <a:ext cx="6243260" cy="2341727"/>
            <a:chOff x="833451" y="4016258"/>
            <a:chExt cx="7572817" cy="2840417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5" y="2860187"/>
            <a:ext cx="4611671" cy="3688036"/>
          </a:xfrm>
          <a:prstGeom prst="rect">
            <a:avLst/>
          </a:prstGeom>
        </p:spPr>
      </p:pic>
      <p:sp>
        <p:nvSpPr>
          <p:cNvPr id="28" name="标题 1"/>
          <p:cNvSpPr txBox="1"/>
          <p:nvPr/>
        </p:nvSpPr>
        <p:spPr>
          <a:xfrm>
            <a:off x="3953217" y="3083497"/>
            <a:ext cx="7170072" cy="8599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b="1" spc="600" dirty="0">
                <a:blipFill>
                  <a:blip r:embed="rId12"/>
                  <a:stretch>
                    <a:fillRect/>
                  </a:stretch>
                </a:blipFill>
                <a:effectLst>
                  <a:outerShdw blurRad="38100" dist="38100" dir="2700000" algn="tl">
                    <a:schemeClr val="bg1">
                      <a:lumMod val="50000"/>
                      <a:alpha val="43000"/>
                    </a:schemeClr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</a:rPr>
              <a:t>感谢您的欣赏</a:t>
            </a:r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xmlns="" id="{C0E32D48-5417-46BA-A736-E87DE6C9B7D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 flipH="1">
            <a:off x="1172988" y="734557"/>
            <a:ext cx="2949597" cy="348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86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6653B492-32D1-47BF-8B93-2D473B200C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3761FE9E-9654-4451-A04B-4E83F1F118EC}"/>
              </a:ext>
            </a:extLst>
          </p:cNvPr>
          <p:cNvSpPr/>
          <p:nvPr/>
        </p:nvSpPr>
        <p:spPr>
          <a:xfrm>
            <a:off x="167698" y="563344"/>
            <a:ext cx="12192001" cy="6193972"/>
          </a:xfrm>
          <a:prstGeom prst="rect">
            <a:avLst/>
          </a:prstGeom>
          <a:blipFill dpi="0" rotWithShape="1">
            <a:blip r:embed="rId4">
              <a:alphaModFix amt="5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74565" y="4406948"/>
            <a:ext cx="6243260" cy="2341727"/>
            <a:chOff x="833451" y="4016258"/>
            <a:chExt cx="7572817" cy="284041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86770" y="2935764"/>
            <a:ext cx="4611671" cy="3688036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2525" y="832398"/>
            <a:ext cx="4136244" cy="552166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828955" y="939545"/>
            <a:ext cx="6355989" cy="3756899"/>
            <a:chOff x="3828955" y="939545"/>
            <a:chExt cx="6355989" cy="37568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8955" y="939545"/>
              <a:ext cx="6355989" cy="3756899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5123647" y="1911362"/>
              <a:ext cx="3723073" cy="1547730"/>
              <a:chOff x="5981610" y="796946"/>
              <a:chExt cx="3654753" cy="154773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6374707" y="796946"/>
                <a:ext cx="296828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b="1" dirty="0">
                    <a:latin typeface="仓耳玄三M W05" panose="02020400000000000000" pitchFamily="18" charset="-122"/>
                    <a:ea typeface="仓耳玄三M W05" panose="02020400000000000000" pitchFamily="18" charset="-122"/>
                    <a:cs typeface="+mn-ea"/>
                    <a:sym typeface="+mn-lt"/>
                  </a:rPr>
                  <a:t>Part 01</a:t>
                </a:r>
                <a:endParaRPr lang="zh-CN" altLang="en-US" sz="4800" b="1" dirty="0"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5981610" y="1575235"/>
                <a:ext cx="3654753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>
                    <a:latin typeface="仓耳玄三M W05" panose="02020400000000000000" pitchFamily="18" charset="-122"/>
                    <a:ea typeface="仓耳玄三M W05" panose="02020400000000000000" pitchFamily="18" charset="-122"/>
                    <a:cs typeface="+mn-ea"/>
                  </a:defRPr>
                </a:lvl1pPr>
              </a:lstStyle>
              <a:p>
                <a:r>
                  <a:rPr lang="zh-CN" altLang="en-US" sz="4400" dirty="0"/>
                  <a:t>输入此处标题</a:t>
                </a:r>
                <a:endParaRPr lang="en-US" altLang="zh-CN" sz="4400" dirty="0"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05561CF1-59FF-4729-9944-088D822B28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341093" y="2280980"/>
            <a:ext cx="6209030" cy="871852"/>
            <a:chOff x="1004981" y="2253726"/>
            <a:chExt cx="6209030" cy="871852"/>
          </a:xfrm>
        </p:grpSpPr>
        <p:sp>
          <p:nvSpPr>
            <p:cNvPr id="17" name="矩形 16"/>
            <p:cNvSpPr/>
            <p:nvPr/>
          </p:nvSpPr>
          <p:spPr>
            <a:xfrm rot="2700000">
              <a:off x="1004981" y="2253726"/>
              <a:ext cx="871852" cy="8718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  <a:sym typeface="Arial" panose="020B0604020202020204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102326" y="2458820"/>
              <a:ext cx="67716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cs typeface="+mn-lt"/>
                  <a:sym typeface="Arial" panose="020B0604020202020204"/>
                </a:rPr>
                <a:t>01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2335306" y="2274046"/>
              <a:ext cx="4878705" cy="603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Ebrima" panose="02000000000000000000" pitchFamily="2" charset="0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41093" y="3284500"/>
            <a:ext cx="6135370" cy="871852"/>
            <a:chOff x="1004981" y="2253726"/>
            <a:chExt cx="6135370" cy="871852"/>
          </a:xfrm>
        </p:grpSpPr>
        <p:sp>
          <p:nvSpPr>
            <p:cNvPr id="21" name="矩形 20"/>
            <p:cNvSpPr/>
            <p:nvPr/>
          </p:nvSpPr>
          <p:spPr>
            <a:xfrm rot="2700000">
              <a:off x="1004981" y="2253726"/>
              <a:ext cx="871852" cy="8718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  <a:sym typeface="Arial" panose="020B0604020202020204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102326" y="2458820"/>
              <a:ext cx="67716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cs typeface="+mn-lt"/>
                  <a:sym typeface="Arial" panose="020B0604020202020204"/>
                </a:rPr>
                <a:t>02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2335306" y="2274046"/>
              <a:ext cx="4805045" cy="603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41093" y="4288020"/>
            <a:ext cx="6208619" cy="871852"/>
            <a:chOff x="1004981" y="2253726"/>
            <a:chExt cx="6208619" cy="871852"/>
          </a:xfrm>
        </p:grpSpPr>
        <p:sp>
          <p:nvSpPr>
            <p:cNvPr id="25" name="矩形 24"/>
            <p:cNvSpPr/>
            <p:nvPr/>
          </p:nvSpPr>
          <p:spPr>
            <a:xfrm rot="2700000">
              <a:off x="1004981" y="2253726"/>
              <a:ext cx="871852" cy="8718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  <a:sym typeface="Arial" panose="020B0604020202020204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102326" y="2458820"/>
              <a:ext cx="67716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cs typeface="+mn-lt"/>
                  <a:sym typeface="Arial" panose="020B0604020202020204"/>
                </a:rPr>
                <a:t>03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335312" y="2274153"/>
              <a:ext cx="4878288" cy="603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79076" y="527020"/>
            <a:ext cx="2830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>
                <a:latin typeface="+mn-lt"/>
                <a:cs typeface="+mn-lt"/>
              </a:rPr>
              <a:t>01 </a:t>
            </a:r>
            <a:r>
              <a:rPr lang="zh-CN" altLang="en-US" sz="2800" dirty="0">
                <a:latin typeface="+mn-lt"/>
                <a:cs typeface="+mn-lt"/>
              </a:rPr>
              <a:t>输入此处标题</a:t>
            </a:r>
            <a:endParaRPr lang="en-US" altLang="zh-CN" sz="2800" dirty="0">
              <a:latin typeface="+mn-lt"/>
              <a:cs typeface="+mn-lt"/>
              <a:sym typeface="+mn-lt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0ABBF1A4-5E3C-43E2-8C5F-1C7E82C9437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84" y="1257916"/>
            <a:ext cx="3435401" cy="51531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A589B363-799F-483A-A456-F9C282E6DC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687713" y="1864941"/>
            <a:ext cx="5737931" cy="1196347"/>
            <a:chOff x="3260159" y="1696527"/>
            <a:chExt cx="5737931" cy="1196347"/>
          </a:xfrm>
        </p:grpSpPr>
        <p:sp>
          <p:nvSpPr>
            <p:cNvPr id="18" name="矩形 17"/>
            <p:cNvSpPr/>
            <p:nvPr/>
          </p:nvSpPr>
          <p:spPr>
            <a:xfrm>
              <a:off x="3295043" y="2288989"/>
              <a:ext cx="5703047" cy="603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Ebrima" panose="02000000000000000000" pitchFamily="2" charset="0"/>
                <a:sym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0159" y="1696527"/>
              <a:ext cx="33788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Arial" panose="020B0604020202020204"/>
                </a:rPr>
                <a:t>添加标题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88974" y="3703487"/>
            <a:ext cx="5767361" cy="1188660"/>
            <a:chOff x="3230729" y="1704214"/>
            <a:chExt cx="5767361" cy="1188660"/>
          </a:xfrm>
        </p:grpSpPr>
        <p:sp>
          <p:nvSpPr>
            <p:cNvPr id="21" name="矩形 20"/>
            <p:cNvSpPr/>
            <p:nvPr/>
          </p:nvSpPr>
          <p:spPr>
            <a:xfrm>
              <a:off x="3295043" y="2288989"/>
              <a:ext cx="5703047" cy="603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230729" y="1704214"/>
              <a:ext cx="33788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Arial" panose="020B0604020202020204"/>
                </a:rPr>
                <a:t>添加标题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79076" y="527020"/>
            <a:ext cx="2830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>
                <a:latin typeface="+mn-lt"/>
                <a:cs typeface="+mn-lt"/>
              </a:rPr>
              <a:t>01 </a:t>
            </a:r>
            <a:r>
              <a:rPr lang="zh-CN" altLang="en-US" sz="2800" dirty="0">
                <a:latin typeface="+mn-lt"/>
                <a:cs typeface="+mn-lt"/>
              </a:rPr>
              <a:t>输入此处标题</a:t>
            </a:r>
            <a:endParaRPr lang="en-US" altLang="zh-CN" sz="2800" dirty="0">
              <a:latin typeface="+mn-lt"/>
              <a:cs typeface="+mn-lt"/>
              <a:sym typeface="+mn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397CDF7-12A7-4C34-8888-39FE081F887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55" y="1181312"/>
            <a:ext cx="4825935" cy="56291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D3FF384F-D8DC-4B01-8640-71CF1B1CE4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6207" y="527215"/>
            <a:ext cx="12192001" cy="6193972"/>
          </a:xfrm>
          <a:prstGeom prst="rect">
            <a:avLst/>
          </a:prstGeom>
          <a:blipFill dpi="0" rotWithShape="1">
            <a:blip r:embed="rId4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sp>
        <p:nvSpPr>
          <p:cNvPr id="16" name="Rectangle 7"/>
          <p:cNvSpPr/>
          <p:nvPr/>
        </p:nvSpPr>
        <p:spPr>
          <a:xfrm>
            <a:off x="5718147" y="1629600"/>
            <a:ext cx="755703" cy="755703"/>
          </a:xfrm>
          <a:prstGeom prst="rect">
            <a:avLst/>
          </a:prstGeom>
          <a:solidFill>
            <a:srgbClr val="FBF1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+mn-lt"/>
            </a:endParaRPr>
          </a:p>
        </p:txBody>
      </p:sp>
      <p:sp>
        <p:nvSpPr>
          <p:cNvPr id="17" name="Rectangle 8"/>
          <p:cNvSpPr/>
          <p:nvPr/>
        </p:nvSpPr>
        <p:spPr>
          <a:xfrm>
            <a:off x="5718147" y="2638095"/>
            <a:ext cx="755703" cy="755703"/>
          </a:xfrm>
          <a:prstGeom prst="rect">
            <a:avLst/>
          </a:prstGeom>
          <a:solidFill>
            <a:srgbClr val="D4A7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+mn-lt"/>
            </a:endParaRPr>
          </a:p>
        </p:txBody>
      </p:sp>
      <p:sp>
        <p:nvSpPr>
          <p:cNvPr id="18" name="Rectangle 9"/>
          <p:cNvSpPr/>
          <p:nvPr/>
        </p:nvSpPr>
        <p:spPr>
          <a:xfrm>
            <a:off x="5718147" y="3646590"/>
            <a:ext cx="755703" cy="755703"/>
          </a:xfrm>
          <a:prstGeom prst="rect">
            <a:avLst/>
          </a:prstGeom>
          <a:solidFill>
            <a:srgbClr val="FAD6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+mn-lt"/>
            </a:endParaRPr>
          </a:p>
        </p:txBody>
      </p:sp>
      <p:sp>
        <p:nvSpPr>
          <p:cNvPr id="19" name="Rectangle 10"/>
          <p:cNvSpPr/>
          <p:nvPr/>
        </p:nvSpPr>
        <p:spPr>
          <a:xfrm>
            <a:off x="5718148" y="4655085"/>
            <a:ext cx="755703" cy="755703"/>
          </a:xfrm>
          <a:prstGeom prst="rect">
            <a:avLst/>
          </a:prstGeom>
          <a:solidFill>
            <a:srgbClr val="F94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  <a:cs typeface="+mn-lt"/>
            </a:endParaRPr>
          </a:p>
        </p:txBody>
      </p:sp>
      <p:sp>
        <p:nvSpPr>
          <p:cNvPr id="24" name="TextBox 15"/>
          <p:cNvSpPr txBox="1"/>
          <p:nvPr/>
        </p:nvSpPr>
        <p:spPr>
          <a:xfrm>
            <a:off x="5815252" y="1679066"/>
            <a:ext cx="6014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</a:rPr>
              <a:t>01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5798469" y="3725811"/>
            <a:ext cx="5918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</a:rPr>
              <a:t>03</a:t>
            </a:r>
          </a:p>
        </p:txBody>
      </p:sp>
      <p:sp>
        <p:nvSpPr>
          <p:cNvPr id="26" name="TextBox 17"/>
          <p:cNvSpPr txBox="1"/>
          <p:nvPr/>
        </p:nvSpPr>
        <p:spPr>
          <a:xfrm>
            <a:off x="5775295" y="2717316"/>
            <a:ext cx="5918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</a:rPr>
              <a:t>02</a:t>
            </a:r>
          </a:p>
        </p:txBody>
      </p:sp>
      <p:sp>
        <p:nvSpPr>
          <p:cNvPr id="27" name="TextBox 18"/>
          <p:cNvSpPr txBox="1"/>
          <p:nvPr/>
        </p:nvSpPr>
        <p:spPr>
          <a:xfrm>
            <a:off x="5775295" y="4728672"/>
            <a:ext cx="5918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</a:rPr>
              <a:t>04</a:t>
            </a:r>
          </a:p>
        </p:txBody>
      </p:sp>
      <p:grpSp>
        <p:nvGrpSpPr>
          <p:cNvPr id="28" name="Group 22"/>
          <p:cNvGrpSpPr/>
          <p:nvPr/>
        </p:nvGrpSpPr>
        <p:grpSpPr>
          <a:xfrm>
            <a:off x="6649283" y="1534680"/>
            <a:ext cx="4182840" cy="994796"/>
            <a:chOff x="7855640" y="3619632"/>
            <a:chExt cx="4182840" cy="994796"/>
          </a:xfrm>
        </p:grpSpPr>
        <p:sp>
          <p:nvSpPr>
            <p:cNvPr id="29" name="TextBox 20"/>
            <p:cNvSpPr txBox="1"/>
            <p:nvPr/>
          </p:nvSpPr>
          <p:spPr>
            <a:xfrm>
              <a:off x="7855640" y="3619632"/>
              <a:ext cx="110236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GB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添加标题</a:t>
              </a:r>
            </a:p>
          </p:txBody>
        </p:sp>
        <p:sp>
          <p:nvSpPr>
            <p:cNvPr id="30" name="Rectangle 21"/>
            <p:cNvSpPr/>
            <p:nvPr/>
          </p:nvSpPr>
          <p:spPr>
            <a:xfrm>
              <a:off x="7855640" y="3914813"/>
              <a:ext cx="4182840" cy="6996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rtl="0" fontAlgn="auto">
                <a:lnSpc>
                  <a:spcPts val="25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31" name="Group 26"/>
          <p:cNvGrpSpPr/>
          <p:nvPr/>
        </p:nvGrpSpPr>
        <p:grpSpPr>
          <a:xfrm flipH="1">
            <a:off x="1416486" y="2505343"/>
            <a:ext cx="4182840" cy="1013288"/>
            <a:chOff x="8047128" y="3619632"/>
            <a:chExt cx="4182840" cy="1013288"/>
          </a:xfrm>
        </p:grpSpPr>
        <p:sp>
          <p:nvSpPr>
            <p:cNvPr id="32" name="TextBox 27"/>
            <p:cNvSpPr txBox="1"/>
            <p:nvPr/>
          </p:nvSpPr>
          <p:spPr>
            <a:xfrm>
              <a:off x="8126028" y="3619632"/>
              <a:ext cx="110236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GB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添加标题</a:t>
              </a:r>
            </a:p>
          </p:txBody>
        </p:sp>
        <p:sp>
          <p:nvSpPr>
            <p:cNvPr id="33" name="Rectangle 28"/>
            <p:cNvSpPr/>
            <p:nvPr/>
          </p:nvSpPr>
          <p:spPr>
            <a:xfrm>
              <a:off x="8047128" y="3933305"/>
              <a:ext cx="4182840" cy="6996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</a:t>
              </a:r>
            </a:p>
          </p:txBody>
        </p:sp>
      </p:grpSp>
      <p:grpSp>
        <p:nvGrpSpPr>
          <p:cNvPr id="34" name="Group 29"/>
          <p:cNvGrpSpPr/>
          <p:nvPr/>
        </p:nvGrpSpPr>
        <p:grpSpPr>
          <a:xfrm flipH="1">
            <a:off x="1360927" y="4502892"/>
            <a:ext cx="4182840" cy="1036333"/>
            <a:chOff x="8094828" y="3619632"/>
            <a:chExt cx="4182840" cy="1036333"/>
          </a:xfrm>
        </p:grpSpPr>
        <p:sp>
          <p:nvSpPr>
            <p:cNvPr id="35" name="TextBox 30"/>
            <p:cNvSpPr txBox="1"/>
            <p:nvPr/>
          </p:nvSpPr>
          <p:spPr>
            <a:xfrm>
              <a:off x="8126028" y="3619632"/>
              <a:ext cx="110236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GB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添加标题</a:t>
              </a:r>
            </a:p>
          </p:txBody>
        </p:sp>
        <p:sp>
          <p:nvSpPr>
            <p:cNvPr id="36" name="Rectangle 31"/>
            <p:cNvSpPr/>
            <p:nvPr/>
          </p:nvSpPr>
          <p:spPr>
            <a:xfrm>
              <a:off x="8094828" y="3956350"/>
              <a:ext cx="4182840" cy="6996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500"/>
                </a:lnSpc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</a:t>
              </a:r>
            </a:p>
          </p:txBody>
        </p:sp>
      </p:grpSp>
      <p:grpSp>
        <p:nvGrpSpPr>
          <p:cNvPr id="37" name="Group 32"/>
          <p:cNvGrpSpPr/>
          <p:nvPr/>
        </p:nvGrpSpPr>
        <p:grpSpPr>
          <a:xfrm>
            <a:off x="6649283" y="3524622"/>
            <a:ext cx="4182840" cy="994796"/>
            <a:chOff x="7855640" y="3619632"/>
            <a:chExt cx="4182840" cy="994796"/>
          </a:xfrm>
        </p:grpSpPr>
        <p:sp>
          <p:nvSpPr>
            <p:cNvPr id="38" name="TextBox 33"/>
            <p:cNvSpPr txBox="1"/>
            <p:nvPr/>
          </p:nvSpPr>
          <p:spPr>
            <a:xfrm>
              <a:off x="7855640" y="3619632"/>
              <a:ext cx="110236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GB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添加标题</a:t>
              </a:r>
            </a:p>
          </p:txBody>
        </p:sp>
        <p:sp>
          <p:nvSpPr>
            <p:cNvPr id="39" name="Rectangle 34"/>
            <p:cNvSpPr/>
            <p:nvPr/>
          </p:nvSpPr>
          <p:spPr>
            <a:xfrm>
              <a:off x="7855640" y="3914813"/>
              <a:ext cx="4182840" cy="603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79076" y="527020"/>
            <a:ext cx="2830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>
                <a:latin typeface="+mn-lt"/>
                <a:cs typeface="+mn-lt"/>
              </a:rPr>
              <a:t>01 </a:t>
            </a:r>
            <a:r>
              <a:rPr lang="zh-CN" altLang="en-US" sz="2800" dirty="0">
                <a:latin typeface="+mn-lt"/>
                <a:cs typeface="+mn-lt"/>
              </a:rPr>
              <a:t>输入此处标题</a:t>
            </a:r>
            <a:endParaRPr lang="en-US" altLang="zh-CN" sz="2800" dirty="0">
              <a:latin typeface="+mn-lt"/>
              <a:cs typeface="+mn-lt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bldLvl="0" animBg="1"/>
      <p:bldP spid="17" grpId="0" bldLvl="0" animBg="1"/>
      <p:bldP spid="18" grpId="0" bldLvl="0" animBg="1"/>
      <p:bldP spid="19" grpId="0" bldLvl="0" animBg="1"/>
      <p:bldP spid="24" grpId="0"/>
      <p:bldP spid="25" grpId="0"/>
      <p:bldP spid="26" grpId="0"/>
      <p:bldP spid="27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3277D57B-AD78-4CC9-9769-44981A35A8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153341" y="2686680"/>
            <a:ext cx="2590290" cy="1013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仓耳玄三M W05" panose="02020400000000000000" pitchFamily="18" charset="-122"/>
              <a:ea typeface="仓耳玄三M W05" panose="02020400000000000000" pitchFamily="18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71046" y="1839065"/>
            <a:ext cx="3917409" cy="6451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7847734" y="2686680"/>
            <a:ext cx="2590290" cy="1013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9" name="矩形 18"/>
          <p:cNvSpPr/>
          <p:nvPr/>
        </p:nvSpPr>
        <p:spPr>
          <a:xfrm>
            <a:off x="5153341" y="4035414"/>
            <a:ext cx="2590290" cy="1013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0" name="矩形 19"/>
          <p:cNvSpPr/>
          <p:nvPr/>
        </p:nvSpPr>
        <p:spPr>
          <a:xfrm>
            <a:off x="7847734" y="4035414"/>
            <a:ext cx="2590290" cy="1013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pic>
        <p:nvPicPr>
          <p:cNvPr id="3" name="图形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0315" y="1599583"/>
            <a:ext cx="4531936" cy="409133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9076" y="527020"/>
            <a:ext cx="2830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>
                <a:latin typeface="+mn-lt"/>
                <a:cs typeface="+mn-lt"/>
              </a:rPr>
              <a:t>01 </a:t>
            </a:r>
            <a:r>
              <a:rPr lang="zh-CN" altLang="en-US" sz="2800" dirty="0">
                <a:latin typeface="+mn-lt"/>
                <a:cs typeface="+mn-lt"/>
              </a:rPr>
              <a:t>输入此处标题</a:t>
            </a:r>
            <a:endParaRPr lang="en-US" altLang="zh-CN" sz="2800" dirty="0">
              <a:latin typeface="+mn-lt"/>
              <a:cs typeface="+mn-lt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/>
      <p:bldP spid="17" grpId="0"/>
      <p:bldP spid="18" grpId="0"/>
      <p:bldP spid="19" grpId="0"/>
      <p:bldP spid="20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BDC8BB46-1DE9-4A9E-B124-839F8B1DEF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9E0973AA-5F2D-4367-9C00-3AAAB9977B86}"/>
              </a:ext>
            </a:extLst>
          </p:cNvPr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5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74565" y="4406948"/>
            <a:ext cx="6243260" cy="2341727"/>
            <a:chOff x="833451" y="4016258"/>
            <a:chExt cx="7572817" cy="284041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86770" y="2935764"/>
            <a:ext cx="4611671" cy="3688036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2525" y="832398"/>
            <a:ext cx="4136244" cy="552166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828955" y="939545"/>
            <a:ext cx="6355989" cy="3756899"/>
            <a:chOff x="3828955" y="939545"/>
            <a:chExt cx="6355989" cy="37568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8955" y="939545"/>
              <a:ext cx="6355989" cy="3756899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5123647" y="1911362"/>
              <a:ext cx="3723073" cy="1547730"/>
              <a:chOff x="5981610" y="796946"/>
              <a:chExt cx="3654753" cy="154773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6374707" y="796946"/>
                <a:ext cx="296828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b="1" dirty="0">
                    <a:latin typeface="仓耳玄三M W05" panose="02020400000000000000" pitchFamily="18" charset="-122"/>
                    <a:ea typeface="仓耳玄三M W05" panose="02020400000000000000" pitchFamily="18" charset="-122"/>
                    <a:cs typeface="+mn-ea"/>
                    <a:sym typeface="+mn-lt"/>
                  </a:rPr>
                  <a:t>Part 02</a:t>
                </a:r>
                <a:endParaRPr lang="zh-CN" altLang="en-US" sz="4800" b="1" dirty="0"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5981610" y="1575235"/>
                <a:ext cx="3654753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>
                    <a:latin typeface="仓耳玄三M W05" panose="02020400000000000000" pitchFamily="18" charset="-122"/>
                    <a:ea typeface="仓耳玄三M W05" panose="02020400000000000000" pitchFamily="18" charset="-122"/>
                    <a:cs typeface="+mn-ea"/>
                  </a:defRPr>
                </a:lvl1pPr>
              </a:lstStyle>
              <a:p>
                <a:r>
                  <a:rPr lang="zh-CN" altLang="en-US" sz="4400" dirty="0"/>
                  <a:t>输入此处标题</a:t>
                </a:r>
                <a:endParaRPr lang="en-US" altLang="zh-CN" sz="4400" dirty="0"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B6A33482-74F6-4420-8458-EBB36A8E99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4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6207" y="332014"/>
            <a:ext cx="11439586" cy="6193972"/>
          </a:xfrm>
          <a:prstGeom prst="rect">
            <a:avLst/>
          </a:prstGeom>
          <a:solidFill>
            <a:schemeClr val="bg1"/>
          </a:solidFill>
          <a:ln w="120650">
            <a:solidFill>
              <a:srgbClr val="A509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6207" y="516420"/>
            <a:ext cx="12192001" cy="6193972"/>
          </a:xfrm>
          <a:prstGeom prst="rect">
            <a:avLst/>
          </a:prstGeom>
          <a:blipFill dpi="0" rotWithShape="1">
            <a:blip r:embed="rId4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9166">
            <a:off x="9906096" y="3664634"/>
            <a:ext cx="2922968" cy="23375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79076" y="527020"/>
            <a:ext cx="2830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</a:defRPr>
            </a:lvl1pPr>
          </a:lstStyle>
          <a:p>
            <a:r>
              <a:rPr lang="en-US" altLang="zh-CN" sz="2800" dirty="0">
                <a:latin typeface="+mn-lt"/>
                <a:cs typeface="+mn-lt"/>
              </a:rPr>
              <a:t>02 </a:t>
            </a:r>
            <a:r>
              <a:rPr lang="zh-CN" altLang="en-US" sz="2800" dirty="0">
                <a:latin typeface="+mn-lt"/>
                <a:cs typeface="+mn-lt"/>
              </a:rPr>
              <a:t>输入此处标题</a:t>
            </a:r>
            <a:endParaRPr lang="en-US" altLang="zh-CN" sz="2800" dirty="0">
              <a:latin typeface="+mn-lt"/>
              <a:cs typeface="+mn-lt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8539855" y="5369612"/>
            <a:ext cx="3353664" cy="1257895"/>
            <a:chOff x="833451" y="4016258"/>
            <a:chExt cx="7572817" cy="28404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935" y="4437865"/>
              <a:ext cx="2496989" cy="17921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3565" y="4016258"/>
              <a:ext cx="3346042" cy="222754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451" y="4526971"/>
              <a:ext cx="3954449" cy="225695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3035" y="4710373"/>
              <a:ext cx="3583233" cy="21463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1349" y="4997345"/>
              <a:ext cx="3073758" cy="1841134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1419325" y="2674548"/>
            <a:ext cx="1349313" cy="1092547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6530" dirty="0"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  <a:sym typeface="+mn-lt"/>
              </a:rPr>
              <a:t>01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081681" y="2674548"/>
            <a:ext cx="1349313" cy="1092547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6530" dirty="0"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  <a:sym typeface="+mn-lt"/>
              </a:rPr>
              <a:t>02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744038" y="2674548"/>
            <a:ext cx="1349313" cy="1092547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6530" dirty="0">
                <a:latin typeface="仓耳玄三M W05" panose="02020400000000000000" pitchFamily="18" charset="-122"/>
                <a:ea typeface="仓耳玄三M W05" panose="02020400000000000000" pitchFamily="18" charset="-122"/>
                <a:cs typeface="+mn-lt"/>
                <a:sym typeface="+mn-lt"/>
              </a:rPr>
              <a:t>03</a:t>
            </a: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3262766" y="2761620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6076096" y="2761620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1059414" y="3935015"/>
            <a:ext cx="2081831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97988" y="4414129"/>
            <a:ext cx="2444858" cy="85534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5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50" kern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仓耳玄三M W05" panose="02020400000000000000" pitchFamily="18" charset="-122"/>
              <a:ea typeface="仓耳玄三M W05" panose="02020400000000000000" pitchFamily="18" charset="-122"/>
              <a:cs typeface="+mn-ea"/>
              <a:sym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34807" y="3935015"/>
            <a:ext cx="2081831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573379" y="4414129"/>
            <a:ext cx="2444858" cy="85534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5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50" kern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仓耳玄三M W05" panose="02020400000000000000" pitchFamily="18" charset="-122"/>
              <a:ea typeface="仓耳玄三M W05" panose="02020400000000000000" pitchFamily="18" charset="-122"/>
              <a:cs typeface="+mn-ea"/>
              <a:sym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83933" y="3935015"/>
            <a:ext cx="2081831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rPr>
              <a:t>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322505" y="4414129"/>
            <a:ext cx="2444858" cy="85534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5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50" kern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仓耳玄三M W05" panose="02020400000000000000" pitchFamily="18" charset="-122"/>
              <a:ea typeface="仓耳玄三M W05" panose="02020400000000000000" pitchFamily="18" charset="-122"/>
              <a:cs typeface="+mn-ea"/>
              <a:sym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1C351B0-C7BC-4DD4-B014-2CBD652492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38145" y="709765"/>
            <a:ext cx="3546457" cy="50067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23" grpId="0"/>
      <p:bldP spid="24" grpId="0"/>
      <p:bldP spid="25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艺术节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1621</Words>
  <Application>Microsoft Office PowerPoint</Application>
  <PresentationFormat>宽屏</PresentationFormat>
  <Paragraphs>177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【嵐】萌系一号</vt:lpstr>
      <vt:lpstr>Gill Sans</vt:lpstr>
      <vt:lpstr>仓耳玄三M W05</vt:lpstr>
      <vt:lpstr>等线</vt:lpstr>
      <vt:lpstr>等线 Light</vt:lpstr>
      <vt:lpstr>微软雅黑</vt:lpstr>
      <vt:lpstr>印品丫丫体-D版</vt:lpstr>
      <vt:lpstr>Arial</vt:lpstr>
      <vt:lpstr>Broadway</vt:lpstr>
      <vt:lpstr>Ebrima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艺术节2</dc:title>
  <dc:creator>张 建春</dc:creator>
  <cp:lastModifiedBy>User</cp:lastModifiedBy>
  <cp:revision>41</cp:revision>
  <dcterms:created xsi:type="dcterms:W3CDTF">2018-12-06T01:56:00Z</dcterms:created>
  <dcterms:modified xsi:type="dcterms:W3CDTF">2019-01-01T07:57:46Z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2052-11.1.0.8002</vt:lpwstr>
  </property>
</Properties>
</file>