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7" r:id="rId2"/>
    <p:sldId id="272" r:id="rId3"/>
    <p:sldId id="258" r:id="rId4"/>
    <p:sldId id="259" r:id="rId5"/>
    <p:sldId id="260" r:id="rId6"/>
    <p:sldId id="261" r:id="rId7"/>
    <p:sldId id="266" r:id="rId8"/>
    <p:sldId id="262" r:id="rId9"/>
    <p:sldId id="263" r:id="rId10"/>
    <p:sldId id="275" r:id="rId11"/>
    <p:sldId id="276" r:id="rId12"/>
    <p:sldId id="277" r:id="rId13"/>
    <p:sldId id="278" r:id="rId14"/>
    <p:sldId id="264" r:id="rId15"/>
    <p:sldId id="267" r:id="rId16"/>
    <p:sldId id="273" r:id="rId17"/>
    <p:sldId id="274" r:id="rId18"/>
    <p:sldId id="265" r:id="rId19"/>
    <p:sldId id="270" r:id="rId20"/>
    <p:sldId id="271" r:id="rId21"/>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A310"/>
    <a:srgbClr val="EEA402"/>
    <a:srgbClr val="F26701"/>
    <a:srgbClr val="03D5D5"/>
    <a:srgbClr val="014CA9"/>
    <a:srgbClr val="18073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96" autoAdjust="0"/>
    <p:restoredTop sz="94660"/>
  </p:normalViewPr>
  <p:slideViewPr>
    <p:cSldViewPr snapToGrid="0">
      <p:cViewPr varScale="1">
        <p:scale>
          <a:sx n="89" d="100"/>
          <a:sy n="89" d="100"/>
        </p:scale>
        <p:origin x="120" y="150"/>
      </p:cViewPr>
      <p:guideLst/>
    </p:cSldViewPr>
  </p:slideViewPr>
  <p:notesTextViewPr>
    <p:cViewPr>
      <p:scale>
        <a:sx n="1" d="1"/>
        <a:sy n="1" d="1"/>
      </p:scale>
      <p:origin x="0" y="0"/>
    </p:cViewPr>
  </p:notesTextViewPr>
  <p:sorterViewPr>
    <p:cViewPr varScale="1">
      <p:scale>
        <a:sx n="100" d="100"/>
        <a:sy n="100" d="100"/>
      </p:scale>
      <p:origin x="0" y="-575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image" Target="../media/image17.jpg"/><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package" Target="../embeddings/Microsoft_Excel____1.xlsx"/><Relationship Id="rId4" Type="http://schemas.openxmlformats.org/officeDocument/2006/relationships/image" Target="../media/image2.jpg"/></Relationships>
</file>

<file path=ppt/charts/_rels/chart2.xml.rels><?xml version="1.0" encoding="UTF-8" standalone="yes"?>
<Relationships xmlns="http://schemas.openxmlformats.org/package/2006/relationships"><Relationship Id="rId3" Type="http://schemas.openxmlformats.org/officeDocument/2006/relationships/image" Target="../media/image17.jpg"/><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blipFill dpi="0" rotWithShape="1">
              <a:blip xmlns:r="http://schemas.openxmlformats.org/officeDocument/2006/relationships" r:embed="rId3">
                <a:extLst>
                  <a:ext uri="{28A0092B-C50C-407E-A947-70E740481C1C}">
                    <a14:useLocalDpi xmlns:a14="http://schemas.microsoft.com/office/drawing/2010/main" val="0"/>
                  </a:ext>
                </a:extLst>
              </a:blip>
              <a:srcRect/>
              <a:stretch>
                <a:fillRect t="-106000"/>
              </a:stretch>
            </a:blipFill>
            <a:ln>
              <a:noFill/>
            </a:ln>
            <a:effectLst/>
          </c:spPr>
          <c:invertIfNegative val="0"/>
          <c:pictureOptions>
            <c:pictureFormat val="stretch"/>
          </c:pictureOptions>
          <c:dPt>
            <c:idx val="3"/>
            <c:invertIfNegative val="0"/>
            <c:bubble3D val="0"/>
            <c:spPr>
              <a:blipFill dpi="0" rotWithShape="1">
                <a:blip xmlns:r="http://schemas.openxmlformats.org/officeDocument/2006/relationships" r:embed="rId4"/>
                <a:srcRect/>
                <a:stretch>
                  <a:fillRect t="-106000"/>
                </a:stretch>
              </a:blipFill>
              <a:ln>
                <a:noFill/>
              </a:ln>
              <a:effectLst/>
            </c:spPr>
            <c:pictureOptions>
              <c:pictureFormat val="stretch"/>
            </c:pictureOptions>
            <c:extLst xmlns:c16r2="http://schemas.microsoft.com/office/drawing/2015/06/chart">
              <c:ext xmlns:c16="http://schemas.microsoft.com/office/drawing/2014/chart" uri="{C3380CC4-5D6E-409C-BE32-E72D297353CC}">
                <c16:uniqueId val="{00000003-F566-496D-902B-4359B0E18756}"/>
              </c:ext>
            </c:extLst>
          </c:dPt>
          <c:cat>
            <c:strRef>
              <c:f>Sheet1!$A$2:$A$5</c:f>
              <c:strCache>
                <c:ptCount val="4"/>
                <c:pt idx="0">
                  <c:v>张三团队</c:v>
                </c:pt>
                <c:pt idx="1">
                  <c:v>李四团队</c:v>
                </c:pt>
                <c:pt idx="2">
                  <c:v>王五团队</c:v>
                </c:pt>
                <c:pt idx="3">
                  <c:v>林六团队</c:v>
                </c:pt>
              </c:strCache>
            </c:strRef>
          </c:cat>
          <c:val>
            <c:numRef>
              <c:f>Sheet1!$B$2:$B$5</c:f>
              <c:numCache>
                <c:formatCode>General</c:formatCode>
                <c:ptCount val="4"/>
                <c:pt idx="0">
                  <c:v>4.3</c:v>
                </c:pt>
                <c:pt idx="1">
                  <c:v>2.5</c:v>
                </c:pt>
                <c:pt idx="2">
                  <c:v>3.5</c:v>
                </c:pt>
                <c:pt idx="3">
                  <c:v>7</c:v>
                </c:pt>
              </c:numCache>
            </c:numRef>
          </c:val>
          <c:extLst xmlns:c16r2="http://schemas.microsoft.com/office/drawing/2015/06/chart">
            <c:ext xmlns:c16="http://schemas.microsoft.com/office/drawing/2014/chart" uri="{C3380CC4-5D6E-409C-BE32-E72D297353CC}">
              <c16:uniqueId val="{00000000-F566-496D-902B-4359B0E18756}"/>
            </c:ext>
          </c:extLst>
        </c:ser>
        <c:dLbls>
          <c:showLegendKey val="0"/>
          <c:showVal val="0"/>
          <c:showCatName val="0"/>
          <c:showSerName val="0"/>
          <c:showPercent val="0"/>
          <c:showBubbleSize val="0"/>
        </c:dLbls>
        <c:gapWidth val="190"/>
        <c:overlap val="9"/>
        <c:axId val="912473456"/>
        <c:axId val="912475136"/>
      </c:barChart>
      <c:catAx>
        <c:axId val="91247345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zh-CN"/>
          </a:p>
        </c:txPr>
        <c:crossAx val="912475136"/>
        <c:crosses val="autoZero"/>
        <c:auto val="1"/>
        <c:lblAlgn val="ctr"/>
        <c:lblOffset val="100"/>
        <c:noMultiLvlLbl val="0"/>
      </c:catAx>
      <c:valAx>
        <c:axId val="912475136"/>
        <c:scaling>
          <c:orientation val="minMax"/>
        </c:scaling>
        <c:delete val="1"/>
        <c:axPos val="b"/>
        <c:numFmt formatCode="General" sourceLinked="1"/>
        <c:majorTickMark val="none"/>
        <c:minorTickMark val="none"/>
        <c:tickLblPos val="nextTo"/>
        <c:crossAx val="912473456"/>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5">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系列 1</c:v>
                </c:pt>
              </c:strCache>
            </c:strRef>
          </c:tx>
          <c:spPr>
            <a:solidFill>
              <a:schemeClr val="lt1"/>
            </a:solidFill>
            <a:ln w="19050">
              <a:solidFill>
                <a:schemeClr val="accent1"/>
              </a:solidFill>
            </a:ln>
            <a:effectLst/>
          </c:spPr>
          <c:dPt>
            <c:idx val="0"/>
            <c:bubble3D val="0"/>
            <c:spPr>
              <a:solidFill>
                <a:schemeClr val="lt1"/>
              </a:solidFill>
              <a:ln w="19050">
                <a:solidFill>
                  <a:schemeClr val="accent1"/>
                </a:solidFill>
              </a:ln>
              <a:effectLst/>
            </c:spPr>
            <c:extLst xmlns:c16r2="http://schemas.microsoft.com/office/drawing/2015/06/chart">
              <c:ext xmlns:c16="http://schemas.microsoft.com/office/drawing/2014/chart" uri="{C3380CC4-5D6E-409C-BE32-E72D297353CC}">
                <c16:uniqueId val="{00000001-7A6A-450F-98F0-93EF325F6206}"/>
              </c:ext>
            </c:extLst>
          </c:dPt>
          <c:dPt>
            <c:idx val="1"/>
            <c:bubble3D val="0"/>
            <c:spPr>
              <a:solidFill>
                <a:schemeClr val="lt1"/>
              </a:solidFill>
              <a:ln w="19050">
                <a:solidFill>
                  <a:schemeClr val="accent1"/>
                </a:solidFill>
              </a:ln>
              <a:effectLst/>
            </c:spPr>
            <c:extLst xmlns:c16r2="http://schemas.microsoft.com/office/drawing/2015/06/chart">
              <c:ext xmlns:c16="http://schemas.microsoft.com/office/drawing/2014/chart" uri="{C3380CC4-5D6E-409C-BE32-E72D297353CC}">
                <c16:uniqueId val="{00000003-7A6A-450F-98F0-93EF325F6206}"/>
              </c:ext>
            </c:extLst>
          </c:dPt>
          <c:dPt>
            <c:idx val="2"/>
            <c:bubble3D val="0"/>
            <c:spPr>
              <a:solidFill>
                <a:schemeClr val="lt1"/>
              </a:solidFill>
              <a:ln w="19050">
                <a:solidFill>
                  <a:schemeClr val="accent1"/>
                </a:solidFill>
              </a:ln>
              <a:effectLst/>
            </c:spPr>
            <c:extLst xmlns:c16r2="http://schemas.microsoft.com/office/drawing/2015/06/chart">
              <c:ext xmlns:c16="http://schemas.microsoft.com/office/drawing/2014/chart" uri="{C3380CC4-5D6E-409C-BE32-E72D297353CC}">
                <c16:uniqueId val="{00000005-7A6A-450F-98F0-93EF325F6206}"/>
              </c:ext>
            </c:extLst>
          </c:dPt>
          <c:dPt>
            <c:idx val="3"/>
            <c:bubble3D val="0"/>
            <c:spPr>
              <a:solidFill>
                <a:schemeClr val="lt1"/>
              </a:solidFill>
              <a:ln w="19050">
                <a:solidFill>
                  <a:schemeClr val="accent1"/>
                </a:solidFill>
              </a:ln>
              <a:effectLst/>
            </c:spPr>
            <c:extLst xmlns:c16r2="http://schemas.microsoft.com/office/drawing/2015/06/chart">
              <c:ext xmlns:c16="http://schemas.microsoft.com/office/drawing/2014/chart" uri="{C3380CC4-5D6E-409C-BE32-E72D297353CC}">
                <c16:uniqueId val="{00000003-F566-496D-902B-4359B0E18756}"/>
              </c:ext>
            </c:extLst>
          </c:dPt>
          <c:dLbls>
            <c:spPr>
              <a:noFill/>
              <a:ln>
                <a:noFill/>
              </a:ln>
              <a:effectLst/>
            </c:spPr>
            <c:txPr>
              <a:bodyPr rot="0" spcFirstLastPara="1" vertOverflow="ellipsis" vert="horz" wrap="square" anchor="ctr" anchorCtr="1"/>
              <a:lstStyle/>
              <a:p>
                <a:pPr>
                  <a:defRPr sz="1400" b="1" i="0" u="none" strike="noStrike" kern="1200" baseline="0">
                    <a:solidFill>
                      <a:schemeClr val="accent1"/>
                    </a:solidFill>
                    <a:latin typeface="+mn-lt"/>
                    <a:ea typeface="+mn-ea"/>
                    <a:cs typeface="+mn-cs"/>
                  </a:defRPr>
                </a:pPr>
                <a:endParaRPr lang="zh-CN"/>
              </a:p>
            </c:txPr>
            <c:dLblPos val="inEnd"/>
            <c:showLegendKey val="0"/>
            <c:showVal val="0"/>
            <c:showCatName val="1"/>
            <c:showSerName val="0"/>
            <c:showPercent val="1"/>
            <c:showBubbleSize val="0"/>
            <c:showLeaderLines val="1"/>
            <c:leaderLines>
              <c:spPr>
                <a:ln w="9525">
                  <a:solidFill>
                    <a:schemeClr val="accent1">
                      <a:lumMod val="60000"/>
                      <a:lumOff val="40000"/>
                    </a:schemeClr>
                  </a:solidFill>
                </a:ln>
                <a:effectLst/>
              </c:spPr>
            </c:leaderLines>
            <c:extLst xmlns:c16r2="http://schemas.microsoft.com/office/drawing/2015/06/chart">
              <c:ext xmlns:c15="http://schemas.microsoft.com/office/drawing/2012/chart" uri="{CE6537A1-D6FC-4f65-9D91-7224C49458BB}"/>
            </c:extLst>
          </c:dLbls>
          <c:cat>
            <c:strRef>
              <c:f>Sheet1!$A$2:$A$5</c:f>
              <c:strCache>
                <c:ptCount val="4"/>
                <c:pt idx="0">
                  <c:v>张三团队</c:v>
                </c:pt>
                <c:pt idx="1">
                  <c:v>李四团队</c:v>
                </c:pt>
                <c:pt idx="2">
                  <c:v>王五团队</c:v>
                </c:pt>
                <c:pt idx="3">
                  <c:v>林六团队</c:v>
                </c:pt>
              </c:strCache>
            </c:strRef>
          </c:cat>
          <c:val>
            <c:numRef>
              <c:f>Sheet1!$B$2:$B$5</c:f>
              <c:numCache>
                <c:formatCode>General</c:formatCode>
                <c:ptCount val="4"/>
                <c:pt idx="0">
                  <c:v>4.3</c:v>
                </c:pt>
                <c:pt idx="1">
                  <c:v>2.5</c:v>
                </c:pt>
                <c:pt idx="2">
                  <c:v>3.5</c:v>
                </c:pt>
                <c:pt idx="3">
                  <c:v>7</c:v>
                </c:pt>
              </c:numCache>
            </c:numRef>
          </c:val>
          <c:extLst xmlns:c16r2="http://schemas.microsoft.com/office/drawing/2015/06/chart">
            <c:ext xmlns:c16="http://schemas.microsoft.com/office/drawing/2014/chart" uri="{C3380CC4-5D6E-409C-BE32-E72D297353CC}">
              <c16:uniqueId val="{00000000-F566-496D-902B-4359B0E18756}"/>
            </c:ext>
          </c:extLst>
        </c:ser>
        <c:dLbls>
          <c:dLblPos val="inEnd"/>
          <c:showLegendKey val="0"/>
          <c:showVal val="0"/>
          <c:showCatName val="1"/>
          <c:showSerName val="0"/>
          <c:showPercent val="1"/>
          <c:showBubbleSize val="0"/>
          <c:showLeaderLines val="1"/>
        </c:dLbls>
        <c:firstSliceAng val="0"/>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blipFill dpi="0" rotWithShape="1">
      <a:blip xmlns:r="http://schemas.openxmlformats.org/officeDocument/2006/relationships" r:embed="rId3">
        <a:extLst>
          <a:ext uri="{28A0092B-C50C-407E-A947-70E740481C1C}">
            <a14:useLocalDpi xmlns:a14="http://schemas.microsoft.com/office/drawing/2010/main" val="0"/>
          </a:ext>
        </a:extLst>
      </a:blip>
      <a:srcRect/>
      <a:stretch>
        <a:fillRect/>
      </a:stretch>
    </a:blipFill>
    <a:ln w="9525" cap="flat" cmpd="sng" algn="ctr">
      <a:solidFill>
        <a:schemeClr val="accent1"/>
      </a:solidFill>
      <a:round/>
    </a:ln>
    <a:effectLst/>
  </c:spPr>
  <c:txPr>
    <a:bodyPr/>
    <a:lstStyle/>
    <a:p>
      <a:pPr>
        <a:defRPr sz="1400"/>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0">
  <cs:axisTitle>
    <cs:lnRef idx="0"/>
    <cs:fillRef idx="0"/>
    <cs:effectRef idx="0"/>
    <cs:fontRef idx="minor">
      <a:schemeClr val="lt1"/>
    </cs:fontRef>
    <cs:defRPr sz="1197" b="1" kern="1200"/>
  </cs:axisTitle>
  <cs:categoryAxis>
    <cs:lnRef idx="0">
      <cs:styleClr val="0"/>
    </cs:lnRef>
    <cs:fillRef idx="0"/>
    <cs:effectRef idx="0"/>
    <cs:fontRef idx="minor">
      <a:schemeClr val="lt1"/>
    </cs:fontRef>
    <cs:spPr>
      <a:ln w="3175" cap="flat" cmpd="sng" algn="ctr">
        <a:solidFill>
          <a:schemeClr val="phClr">
            <a:lumMod val="60000"/>
            <a:lumOff val="40000"/>
          </a:schemeClr>
        </a:solidFill>
        <a:round/>
      </a:ln>
    </cs:spPr>
    <cs:defRPr sz="1064" kern="1200" cap="all" spc="150" normalizeH="0" baseline="0"/>
  </cs:categoryAxis>
  <cs:chartArea>
    <cs:lnRef idx="0">
      <cs:styleClr val="0"/>
    </cs:lnRef>
    <cs:fillRef idx="0">
      <cs:styleClr val="0"/>
    </cs:fillRef>
    <cs:effectRef idx="0"/>
    <cs:fontRef idx="minor">
      <a:schemeClr val="dk1"/>
    </cs:fontRef>
    <cs:spPr>
      <a:solidFill>
        <a:schemeClr val="phClr"/>
      </a:solidFill>
      <a:ln w="9525" cap="flat" cmpd="sng" algn="ctr">
        <a:solidFill>
          <a:schemeClr val="phClr"/>
        </a:solidFill>
        <a:round/>
      </a:ln>
    </cs:spPr>
    <cs:defRPr sz="1330" kern="1200"/>
  </cs:chartArea>
  <cs:dataLabel>
    <cs:lnRef idx="0">
      <cs:styleClr val="0"/>
    </cs:lnRef>
    <cs:fillRef idx="0"/>
    <cs:effectRef idx="0"/>
    <cs:fontRef idx="minor">
      <cs:styleClr val="0"/>
    </cs:fontRef>
    <cs:defRPr sz="1197" b="1" kern="1200"/>
  </cs:dataLabel>
  <cs:dataLabelCallout>
    <cs:lnRef idx="0">
      <cs:styleClr val="0"/>
    </cs:lnRef>
    <cs:fillRef idx="0"/>
    <cs:effectRef idx="0"/>
    <cs:fontRef idx="minor">
      <cs:styleClr val="0"/>
    </cs:fontRef>
    <cs:spPr>
      <a:solidFill>
        <a:schemeClr val="lt1"/>
      </a:solidFill>
      <a:ln>
        <a:solidFill>
          <a:schemeClr val="phClr"/>
        </a:solidFill>
      </a:ln>
    </cs:spPr>
    <cs:defRPr sz="1197" b="1" kern="1200"/>
    <cs:bodyPr rot="0" spcFirstLastPara="1" vertOverflow="clip" horzOverflow="clip" vert="horz" wrap="square" lIns="36576" tIns="18288" rIns="36576" bIns="18288" anchor="ctr" anchorCtr="1">
      <a:spAutoFit/>
    </cs:bodyPr>
  </cs:dataLabelCallout>
  <cs:dataPoint>
    <cs:lnRef idx="0">
      <cs:styleClr val="0"/>
    </cs:lnRef>
    <cs:fillRef idx="0"/>
    <cs:effectRef idx="0"/>
    <cs:fontRef idx="minor">
      <a:schemeClr val="dk1"/>
    </cs:fontRef>
    <cs:spPr>
      <a:solidFill>
        <a:schemeClr val="lt1"/>
      </a:solidFill>
      <a:ln w="19050">
        <a:solidFill>
          <a:schemeClr val="phClr"/>
        </a:solidFill>
      </a:ln>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styleClr val="auto"/>
    </cs:effectRef>
    <cs:fontRef idx="minor">
      <a:schemeClr val="dk1"/>
    </cs:fontRef>
    <cs:spPr>
      <a:ln w="34925" cap="rnd">
        <a:solidFill>
          <a:schemeClr val="lt1"/>
        </a:solidFill>
        <a:round/>
      </a:ln>
      <a:effectLst>
        <a:outerShdw dist="25400" dir="2700000" algn="tl" rotWithShape="0">
          <a:schemeClr val="phClr"/>
        </a:outerShdw>
      </a:effectLst>
    </cs:spPr>
  </cs:dataPointLine>
  <cs:dataPointMarker>
    <cs:lnRef idx="0"/>
    <cs:fillRef idx="0">
      <cs:styleClr val="auto"/>
    </cs:fillRef>
    <cs:effectRef idx="0"/>
    <cs:fontRef idx="minor">
      <a:schemeClr val="dk1"/>
    </cs:fontRef>
    <cs:spPr>
      <a:solidFill>
        <a:schemeClr val="phClr"/>
      </a:solidFill>
      <a:ln w="22225">
        <a:solidFill>
          <a:schemeClr val="lt1"/>
        </a:solidFill>
        <a:round/>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styleClr val="0"/>
    </cs:lnRef>
    <cs:fillRef idx="0"/>
    <cs:effectRef idx="0"/>
    <cs:fontRef idx="minor">
      <a:schemeClr val="lt1"/>
    </cs:fontRef>
    <cs:spPr>
      <a:ln w="9525">
        <a:solidFill>
          <a:schemeClr val="phClr">
            <a:lumMod val="60000"/>
            <a:lumOff val="40000"/>
          </a:schemeClr>
        </a:solidFill>
      </a:ln>
    </cs:spPr>
    <cs:defRPr sz="1197" kern="1200"/>
  </cs:dataTable>
  <cs:downBar>
    <cs:lnRef idx="0">
      <cs:styleClr val="0"/>
    </cs:lnRef>
    <cs:fillRef idx="0"/>
    <cs:effectRef idx="0"/>
    <cs:fontRef idx="minor">
      <a:schemeClr val="dk1"/>
    </cs:fontRef>
    <cs:spPr>
      <a:solidFill>
        <a:schemeClr val="dk1">
          <a:lumMod val="35000"/>
          <a:lumOff val="65000"/>
        </a:schemeClr>
      </a:solidFill>
      <a:ln w="9525">
        <a:solidFill>
          <a:schemeClr val="phClr">
            <a:lumMod val="60000"/>
            <a:lumOff val="40000"/>
          </a:schemeClr>
        </a:solidFill>
      </a:ln>
    </cs:spPr>
  </cs:downBar>
  <cs:dropLine>
    <cs:lnRef idx="0">
      <cs:styleClr val="0"/>
    </cs:lnRef>
    <cs:fillRef idx="0"/>
    <cs:effectRef idx="0"/>
    <cs:fontRef idx="minor">
      <a:schemeClr val="dk1"/>
    </cs:fontRef>
    <cs:spPr>
      <a:ln w="9525">
        <a:solidFill>
          <a:schemeClr val="phClr">
            <a:lumMod val="60000"/>
            <a:lumOff val="40000"/>
          </a:schemeClr>
        </a:solidFill>
        <a:prstDash val="dash"/>
      </a:ln>
    </cs:spPr>
  </cs:dropLine>
  <cs:errorBar>
    <cs:lnRef idx="0">
      <cs:styleClr val="0"/>
    </cs:lnRef>
    <cs:fillRef idx="0"/>
    <cs:effectRef idx="0"/>
    <cs:fontRef idx="minor">
      <a:schemeClr val="dk1"/>
    </cs:fontRef>
    <cs:spPr>
      <a:ln w="9525">
        <a:solidFill>
          <a:schemeClr val="phClr">
            <a:lumMod val="60000"/>
            <a:lumOff val="40000"/>
          </a:schemeClr>
        </a:solidFill>
        <a:round/>
      </a:ln>
      <a:effectLst>
        <a:glow rad="25400">
          <a:schemeClr val="lt1"/>
        </a:glow>
      </a:effectLst>
    </cs:spPr>
  </cs:errorBar>
  <cs:floor>
    <cs:lnRef idx="0"/>
    <cs:fillRef idx="0"/>
    <cs:effectRef idx="0"/>
    <cs:fontRef idx="minor">
      <a:schemeClr val="dk1"/>
    </cs:fontRef>
  </cs:floor>
  <cs:gridlineMajor>
    <cs:lnRef idx="0">
      <cs:styleClr val="0"/>
    </cs:lnRef>
    <cs:fillRef idx="0"/>
    <cs:effectRef idx="0"/>
    <cs:fontRef idx="minor">
      <a:schemeClr val="dk1"/>
    </cs:fontRef>
    <cs:spPr>
      <a:ln w="9525" cap="flat" cmpd="sng" algn="ctr">
        <a:solidFill>
          <a:schemeClr val="lt1">
            <a:alpha val="25000"/>
          </a:schemeClr>
        </a:solidFill>
        <a:round/>
      </a:ln>
    </cs:spPr>
  </cs:gridlineMajor>
  <cs:gridlineMinor>
    <cs:lnRef idx="0">
      <cs:styleClr val="0"/>
    </cs:lnRef>
    <cs:fillRef idx="0"/>
    <cs:effectRef idx="0"/>
    <cs:fontRef idx="minor">
      <a:schemeClr val="dk1"/>
    </cs:fontRef>
    <cs:spPr>
      <a:ln>
        <a:solidFill>
          <a:schemeClr val="lt1">
            <a:alpha val="10000"/>
          </a:schemeClr>
        </a:solidFill>
      </a:ln>
    </cs:spPr>
  </cs:gridlineMinor>
  <cs:hiLoLine>
    <cs:lnRef idx="0">
      <cs:styleClr val="0"/>
    </cs:lnRef>
    <cs:fillRef idx="0"/>
    <cs:effectRef idx="0"/>
    <cs:fontRef idx="minor">
      <a:schemeClr val="dk1"/>
    </cs:fontRef>
    <cs:spPr>
      <a:ln w="9525">
        <a:solidFill>
          <a:schemeClr val="phClr">
            <a:lumMod val="60000"/>
            <a:lumOff val="40000"/>
          </a:schemeClr>
        </a:solidFill>
        <a:prstDash val="dash"/>
      </a:ln>
    </cs:spPr>
  </cs:hiLoLine>
  <cs:leaderLine>
    <cs:lnRef idx="0">
      <cs:styleClr val="0"/>
    </cs:lnRef>
    <cs:fillRef idx="0"/>
    <cs:effectRef idx="0"/>
    <cs:fontRef idx="minor">
      <a:schemeClr val="dk1"/>
    </cs:fontRef>
    <cs:spPr>
      <a:ln w="9525">
        <a:solidFill>
          <a:schemeClr val="phClr">
            <a:lumMod val="60000"/>
            <a:lumOff val="40000"/>
          </a:schemeClr>
        </a:solidFill>
      </a:ln>
    </cs:spPr>
  </cs:leaderLine>
  <cs:legend>
    <cs:lnRef idx="0"/>
    <cs:fillRef idx="0"/>
    <cs:effectRef idx="0"/>
    <cs:fontRef idx="minor">
      <a:schemeClr val="lt1"/>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styleClr val="0"/>
    </cs:lnRef>
    <cs:fillRef idx="0"/>
    <cs:effectRef idx="0"/>
    <cs:fontRef idx="minor">
      <a:schemeClr val="lt1"/>
    </cs:fontRef>
    <cs:spPr>
      <a:ln w="3175" cap="flat" cmpd="sng" algn="ctr">
        <a:solidFill>
          <a:schemeClr val="phClr">
            <a:lumMod val="60000"/>
            <a:lumOff val="40000"/>
          </a:schemeClr>
        </a:solidFill>
        <a:round/>
      </a:ln>
    </cs:spPr>
    <cs:defRPr sz="1197" kern="1200"/>
  </cs:seriesAxis>
  <cs:seriesLine>
    <cs:lnRef idx="0">
      <cs:styleClr val="0"/>
    </cs:lnRef>
    <cs:fillRef idx="0"/>
    <cs:effectRef idx="0"/>
    <cs:fontRef idx="minor">
      <a:schemeClr val="dk1"/>
    </cs:fontRef>
    <cs:spPr>
      <a:ln w="9525">
        <a:solidFill>
          <a:schemeClr val="phClr">
            <a:lumMod val="60000"/>
            <a:lumOff val="40000"/>
            <a:tint val="50000"/>
          </a:schemeClr>
        </a:solidFill>
        <a:prstDash val="dash"/>
      </a:ln>
    </cs:spPr>
  </cs:seriesLine>
  <cs:title>
    <cs:lnRef idx="0"/>
    <cs:fillRef idx="0"/>
    <cs:effectRef idx="0"/>
    <cs:fontRef idx="minor">
      <a:schemeClr val="lt1"/>
    </cs:fontRef>
    <cs:defRPr sz="1995" b="1" kern="1200" cap="all" spc="100" normalizeH="0" baseline="0"/>
  </cs:title>
  <cs:trendline>
    <cs:lnRef idx="0"/>
    <cs:fillRef idx="0"/>
    <cs:effectRef idx="0"/>
    <cs:fontRef idx="minor">
      <a:schemeClr val="dk1"/>
    </cs:fontRef>
    <cs:spPr>
      <a:ln w="28575" cap="rnd">
        <a:solidFill>
          <a:schemeClr val="lt1">
            <a:alpha val="50000"/>
          </a:schemeClr>
        </a:solidFill>
        <a:round/>
      </a:ln>
    </cs:spPr>
  </cs:trendline>
  <cs:trendlineLabel>
    <cs:lnRef idx="0"/>
    <cs:fillRef idx="0"/>
    <cs:effectRef idx="0"/>
    <cs:fontRef idx="minor">
      <a:schemeClr val="lt1"/>
    </cs:fontRef>
    <cs:defRPr sz="1197" kern="1200"/>
  </cs:trendlineLabel>
  <cs:upBar>
    <cs:lnRef idx="0">
      <cs:styleClr val="0"/>
    </cs:lnRef>
    <cs:fillRef idx="0"/>
    <cs:effectRef idx="0"/>
    <cs:fontRef idx="minor">
      <a:schemeClr val="dk1"/>
    </cs:fontRef>
    <cs:spPr>
      <a:solidFill>
        <a:schemeClr val="lt1">
          <a:lumMod val="95000"/>
        </a:schemeClr>
      </a:solidFill>
      <a:ln w="9525">
        <a:solidFill>
          <a:schemeClr val="phClr">
            <a:lumMod val="60000"/>
            <a:lumOff val="40000"/>
          </a:schemeClr>
        </a:solidFill>
      </a:ln>
    </cs:spPr>
  </cs:upBar>
  <cs:valueAxis>
    <cs:lnRef idx="0"/>
    <cs:fillRef idx="0"/>
    <cs:effectRef idx="0"/>
    <cs:fontRef idx="minor">
      <a:schemeClr val="lt1"/>
    </cs:fontRef>
    <cs:defRPr sz="1197" kern="1200"/>
  </cs:valueAxis>
  <cs:wall>
    <cs:lnRef idx="0"/>
    <cs:fillRef idx="0"/>
    <cs:effectRef idx="0"/>
    <cs:fontRef idx="minor">
      <a:schemeClr val="dk1"/>
    </cs:fontRef>
  </cs:wall>
</cs:chartStyle>
</file>

<file path=ppt/diagrams/_rels/data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26.jpg"/><Relationship Id="rId1" Type="http://schemas.openxmlformats.org/officeDocument/2006/relationships/image" Target="../media/image23.jpg"/><Relationship Id="rId5" Type="http://schemas.openxmlformats.org/officeDocument/2006/relationships/image" Target="../media/image2.jpg"/><Relationship Id="rId4" Type="http://schemas.openxmlformats.org/officeDocument/2006/relationships/image" Target="../media/image27.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30EB6BE-D11C-4DD0-A3DA-4DA6C7FB54DC}" type="doc">
      <dgm:prSet loTypeId="urn:microsoft.com/office/officeart/2005/8/layout/lProcess2" loCatId="list" qsTypeId="urn:microsoft.com/office/officeart/2005/8/quickstyle/simple2" qsCatId="simple" csTypeId="urn:microsoft.com/office/officeart/2005/8/colors/accent1_2" csCatId="accent1" phldr="1"/>
      <dgm:spPr/>
      <dgm:t>
        <a:bodyPr/>
        <a:lstStyle/>
        <a:p>
          <a:endParaRPr lang="zh-CN" altLang="en-US"/>
        </a:p>
      </dgm:t>
    </dgm:pt>
    <dgm:pt modelId="{D06440C6-FAB3-4DE5-9CA5-3529022F8001}">
      <dgm:prSet phldrT="[文本]" custT="1"/>
      <dgm:spPr>
        <a:solidFill>
          <a:schemeClr val="tx2">
            <a:lumMod val="20000"/>
            <a:lumOff val="80000"/>
          </a:schemeClr>
        </a:solidFill>
      </dgm:spPr>
      <dgm:t>
        <a:bodyPr/>
        <a:lstStyle/>
        <a:p>
          <a:r>
            <a:rPr lang="zh-CN" altLang="en-US" sz="2800" dirty="0"/>
            <a:t>城市</a:t>
          </a:r>
          <a:endParaRPr lang="zh-CN" altLang="en-US" sz="3600" dirty="0"/>
        </a:p>
      </dgm:t>
    </dgm:pt>
    <dgm:pt modelId="{B6E1F01C-DC27-4550-9139-CA9203960A58}" type="parTrans" cxnId="{CE87748F-85F1-47C2-BF8B-F5BEAAFB7AF2}">
      <dgm:prSet/>
      <dgm:spPr/>
      <dgm:t>
        <a:bodyPr/>
        <a:lstStyle/>
        <a:p>
          <a:endParaRPr lang="zh-CN" altLang="en-US"/>
        </a:p>
      </dgm:t>
    </dgm:pt>
    <dgm:pt modelId="{7A2A9E59-D2AE-405B-A2AD-E710A41F2CB6}" type="sibTrans" cxnId="{CE87748F-85F1-47C2-BF8B-F5BEAAFB7AF2}">
      <dgm:prSet/>
      <dgm:spPr/>
      <dgm:t>
        <a:bodyPr/>
        <a:lstStyle/>
        <a:p>
          <a:endParaRPr lang="zh-CN" altLang="en-US"/>
        </a:p>
      </dgm:t>
    </dgm:pt>
    <dgm:pt modelId="{E3075672-F259-4073-93FF-C47892ED8EB9}">
      <dgm:prSet phldrT="[文本]"/>
      <dgm:spPr/>
      <dgm:t>
        <a:bodyPr/>
        <a:lstStyle/>
        <a:p>
          <a:r>
            <a:rPr lang="zh-CN" altLang="en-US" dirty="0"/>
            <a:t>投放金额</a:t>
          </a:r>
        </a:p>
      </dgm:t>
    </dgm:pt>
    <dgm:pt modelId="{26E86C35-E682-4BF3-B001-7BCB8F002852}" type="parTrans" cxnId="{CA10FFD6-E530-4C88-BCFE-2756F1DB23E0}">
      <dgm:prSet/>
      <dgm:spPr/>
      <dgm:t>
        <a:bodyPr/>
        <a:lstStyle/>
        <a:p>
          <a:endParaRPr lang="zh-CN" altLang="en-US"/>
        </a:p>
      </dgm:t>
    </dgm:pt>
    <dgm:pt modelId="{109850DA-C423-4D6E-94DE-BD45C8EF7FC2}" type="sibTrans" cxnId="{CA10FFD6-E530-4C88-BCFE-2756F1DB23E0}">
      <dgm:prSet/>
      <dgm:spPr/>
      <dgm:t>
        <a:bodyPr/>
        <a:lstStyle/>
        <a:p>
          <a:endParaRPr lang="zh-CN" altLang="en-US"/>
        </a:p>
      </dgm:t>
    </dgm:pt>
    <dgm:pt modelId="{6CA27611-0D92-4C5A-8DCF-8992D623D347}">
      <dgm:prSet phldrT="[文本]"/>
      <dgm:spPr/>
      <dgm:t>
        <a:bodyPr/>
        <a:lstStyle/>
        <a:p>
          <a:r>
            <a:rPr lang="zh-CN" altLang="en-US" dirty="0"/>
            <a:t>广告价格审核</a:t>
          </a:r>
        </a:p>
      </dgm:t>
    </dgm:pt>
    <dgm:pt modelId="{A40CF85D-B8F3-4C70-B4F4-5694310DEE5A}" type="parTrans" cxnId="{3DA21394-012C-4FB7-8A49-E491840BC1BF}">
      <dgm:prSet/>
      <dgm:spPr/>
      <dgm:t>
        <a:bodyPr/>
        <a:lstStyle/>
        <a:p>
          <a:endParaRPr lang="zh-CN" altLang="en-US"/>
        </a:p>
      </dgm:t>
    </dgm:pt>
    <dgm:pt modelId="{E07860D2-1B34-4585-9A0F-083DD1ADD193}" type="sibTrans" cxnId="{3DA21394-012C-4FB7-8A49-E491840BC1BF}">
      <dgm:prSet/>
      <dgm:spPr/>
      <dgm:t>
        <a:bodyPr/>
        <a:lstStyle/>
        <a:p>
          <a:endParaRPr lang="zh-CN" altLang="en-US"/>
        </a:p>
      </dgm:t>
    </dgm:pt>
    <dgm:pt modelId="{E58D231E-18F6-4BFD-8B53-EEEDACCEDC95}">
      <dgm:prSet phldrT="[文本]" custT="1"/>
      <dgm:spPr/>
      <dgm:t>
        <a:bodyPr/>
        <a:lstStyle/>
        <a:p>
          <a:r>
            <a:rPr lang="zh-CN" altLang="en-US" sz="2800" dirty="0"/>
            <a:t>北京</a:t>
          </a:r>
        </a:p>
      </dgm:t>
    </dgm:pt>
    <dgm:pt modelId="{B356A7CD-B1E2-4745-A6D5-B80EA6FC302A}" type="parTrans" cxnId="{BB3C2193-17D5-4001-A99A-EA5343784573}">
      <dgm:prSet/>
      <dgm:spPr/>
      <dgm:t>
        <a:bodyPr/>
        <a:lstStyle/>
        <a:p>
          <a:endParaRPr lang="zh-CN" altLang="en-US"/>
        </a:p>
      </dgm:t>
    </dgm:pt>
    <dgm:pt modelId="{4559D13A-ED45-4BBE-989D-4D5286DE212D}" type="sibTrans" cxnId="{BB3C2193-17D5-4001-A99A-EA5343784573}">
      <dgm:prSet/>
      <dgm:spPr/>
      <dgm:t>
        <a:bodyPr/>
        <a:lstStyle/>
        <a:p>
          <a:endParaRPr lang="zh-CN" altLang="en-US"/>
        </a:p>
      </dgm:t>
    </dgm:pt>
    <dgm:pt modelId="{4AB1C7C7-0605-4F79-BD4B-DF2C7C031468}">
      <dgm:prSet phldrT="[文本]"/>
      <dgm:spPr/>
      <dgm:t>
        <a:bodyPr/>
        <a:lstStyle/>
        <a:p>
          <a:r>
            <a:rPr lang="en-US" altLang="zh-CN" dirty="0"/>
            <a:t>100</a:t>
          </a:r>
          <a:r>
            <a:rPr lang="zh-CN" altLang="en-US" dirty="0"/>
            <a:t>万</a:t>
          </a:r>
        </a:p>
      </dgm:t>
    </dgm:pt>
    <dgm:pt modelId="{C18E337D-594E-4C20-AC63-CAB982348E1F}" type="parTrans" cxnId="{610C8F4F-8B70-4641-9DF0-0A00C43DA35E}">
      <dgm:prSet/>
      <dgm:spPr/>
      <dgm:t>
        <a:bodyPr/>
        <a:lstStyle/>
        <a:p>
          <a:endParaRPr lang="zh-CN" altLang="en-US"/>
        </a:p>
      </dgm:t>
    </dgm:pt>
    <dgm:pt modelId="{338D112E-6D98-4673-8AF6-A1F04EC26AB2}" type="sibTrans" cxnId="{610C8F4F-8B70-4641-9DF0-0A00C43DA35E}">
      <dgm:prSet/>
      <dgm:spPr/>
      <dgm:t>
        <a:bodyPr/>
        <a:lstStyle/>
        <a:p>
          <a:endParaRPr lang="zh-CN" altLang="en-US"/>
        </a:p>
      </dgm:t>
    </dgm:pt>
    <dgm:pt modelId="{EC88E289-9039-447C-96EF-7C6151EC4A4C}">
      <dgm:prSet phldrT="[文本]" custT="1"/>
      <dgm:spPr/>
      <dgm:t>
        <a:bodyPr/>
        <a:lstStyle/>
        <a:p>
          <a:r>
            <a:rPr lang="zh-CN" altLang="en-US" sz="2800" dirty="0"/>
            <a:t>上海</a:t>
          </a:r>
          <a:endParaRPr lang="zh-CN" altLang="en-US" sz="3600" dirty="0"/>
        </a:p>
      </dgm:t>
    </dgm:pt>
    <dgm:pt modelId="{25BED6EE-C89C-411D-8F10-D8E964DDF1F9}" type="parTrans" cxnId="{497712F0-CE58-46F2-8E6E-C83D3DD615B3}">
      <dgm:prSet/>
      <dgm:spPr/>
      <dgm:t>
        <a:bodyPr/>
        <a:lstStyle/>
        <a:p>
          <a:endParaRPr lang="zh-CN" altLang="en-US"/>
        </a:p>
      </dgm:t>
    </dgm:pt>
    <dgm:pt modelId="{33253ECE-9554-4864-9DAF-E2B8C96A456C}" type="sibTrans" cxnId="{497712F0-CE58-46F2-8E6E-C83D3DD615B3}">
      <dgm:prSet/>
      <dgm:spPr/>
      <dgm:t>
        <a:bodyPr/>
        <a:lstStyle/>
        <a:p>
          <a:endParaRPr lang="zh-CN" altLang="en-US"/>
        </a:p>
      </dgm:t>
    </dgm:pt>
    <dgm:pt modelId="{DF7764DB-8C7F-426E-B9D9-647A03D9AA41}">
      <dgm:prSet phldrT="[文本]"/>
      <dgm:spPr/>
      <dgm:t>
        <a:bodyPr/>
        <a:lstStyle/>
        <a:p>
          <a:r>
            <a:rPr lang="en-US" altLang="zh-CN" dirty="0"/>
            <a:t>89</a:t>
          </a:r>
          <a:r>
            <a:rPr lang="zh-CN" altLang="en-US" dirty="0"/>
            <a:t>万</a:t>
          </a:r>
        </a:p>
      </dgm:t>
    </dgm:pt>
    <dgm:pt modelId="{8819FB11-D064-4239-BFE6-A9B592AB06C2}" type="parTrans" cxnId="{B349CBDC-A953-4168-9CFB-B01E552226B6}">
      <dgm:prSet/>
      <dgm:spPr/>
      <dgm:t>
        <a:bodyPr/>
        <a:lstStyle/>
        <a:p>
          <a:endParaRPr lang="zh-CN" altLang="en-US"/>
        </a:p>
      </dgm:t>
    </dgm:pt>
    <dgm:pt modelId="{E1FAE10E-8BC9-464B-B497-560F504A974B}" type="sibTrans" cxnId="{B349CBDC-A953-4168-9CFB-B01E552226B6}">
      <dgm:prSet/>
      <dgm:spPr/>
      <dgm:t>
        <a:bodyPr/>
        <a:lstStyle/>
        <a:p>
          <a:endParaRPr lang="zh-CN" altLang="en-US"/>
        </a:p>
      </dgm:t>
    </dgm:pt>
    <dgm:pt modelId="{360317DD-FBCC-46F2-9F0F-EA3336392021}">
      <dgm:prSet phldrT="[文本]"/>
      <dgm:spPr>
        <a:solidFill>
          <a:schemeClr val="accent1">
            <a:lumMod val="60000"/>
            <a:lumOff val="40000"/>
          </a:schemeClr>
        </a:solidFill>
      </dgm:spPr>
      <dgm:t>
        <a:bodyPr/>
        <a:lstStyle/>
        <a:p>
          <a:r>
            <a:rPr lang="zh-CN" altLang="en-US" dirty="0"/>
            <a:t>√</a:t>
          </a:r>
        </a:p>
      </dgm:t>
    </dgm:pt>
    <dgm:pt modelId="{27A0329D-A7C0-419E-84A4-AC22771A46C0}" type="parTrans" cxnId="{28DEEBEF-2BF8-4EC8-BA96-D7A9CD99548B}">
      <dgm:prSet/>
      <dgm:spPr/>
      <dgm:t>
        <a:bodyPr/>
        <a:lstStyle/>
        <a:p>
          <a:endParaRPr lang="zh-CN" altLang="en-US"/>
        </a:p>
      </dgm:t>
    </dgm:pt>
    <dgm:pt modelId="{8FBDB319-4BFD-47F0-8692-BFFDF5836307}" type="sibTrans" cxnId="{28DEEBEF-2BF8-4EC8-BA96-D7A9CD99548B}">
      <dgm:prSet/>
      <dgm:spPr/>
      <dgm:t>
        <a:bodyPr/>
        <a:lstStyle/>
        <a:p>
          <a:endParaRPr lang="zh-CN" altLang="en-US"/>
        </a:p>
      </dgm:t>
    </dgm:pt>
    <dgm:pt modelId="{330F8B2D-7D06-4259-B671-390E1B93B9D2}">
      <dgm:prSet phldrT="[文本]"/>
      <dgm:spPr>
        <a:solidFill>
          <a:schemeClr val="accent1">
            <a:lumMod val="60000"/>
            <a:lumOff val="40000"/>
          </a:schemeClr>
        </a:solidFill>
      </dgm:spPr>
      <dgm:t>
        <a:bodyPr/>
        <a:lstStyle/>
        <a:p>
          <a:r>
            <a:rPr lang="zh-CN" altLang="en-US" dirty="0"/>
            <a:t>领导签字</a:t>
          </a:r>
        </a:p>
      </dgm:t>
    </dgm:pt>
    <dgm:pt modelId="{854BF542-03DD-4526-8FC7-BC8FE382C86C}" type="parTrans" cxnId="{8FFF437D-2D80-4D5E-9B33-0FBAC0A08E90}">
      <dgm:prSet/>
      <dgm:spPr/>
      <dgm:t>
        <a:bodyPr/>
        <a:lstStyle/>
        <a:p>
          <a:endParaRPr lang="zh-CN" altLang="en-US"/>
        </a:p>
      </dgm:t>
    </dgm:pt>
    <dgm:pt modelId="{BEFA713B-FCFB-4CBC-A054-9AF5D1E5C887}" type="sibTrans" cxnId="{8FFF437D-2D80-4D5E-9B33-0FBAC0A08E90}">
      <dgm:prSet/>
      <dgm:spPr/>
      <dgm:t>
        <a:bodyPr/>
        <a:lstStyle/>
        <a:p>
          <a:endParaRPr lang="zh-CN" altLang="en-US"/>
        </a:p>
      </dgm:t>
    </dgm:pt>
    <dgm:pt modelId="{707C3AF1-418A-4CBF-9BB0-D9F423EDE00F}">
      <dgm:prSet phldrT="[文本]"/>
      <dgm:spPr/>
      <dgm:t>
        <a:bodyPr/>
        <a:lstStyle/>
        <a:p>
          <a:r>
            <a:rPr lang="zh-CN" altLang="en-US" dirty="0"/>
            <a:t>合同流程</a:t>
          </a:r>
        </a:p>
      </dgm:t>
    </dgm:pt>
    <dgm:pt modelId="{D72BF996-EBD7-4AA4-9BAD-0F63B53B96D0}" type="parTrans" cxnId="{23458DA2-77FB-4096-ABDA-8CC31BEAE34D}">
      <dgm:prSet/>
      <dgm:spPr/>
      <dgm:t>
        <a:bodyPr/>
        <a:lstStyle/>
        <a:p>
          <a:endParaRPr lang="zh-CN" altLang="en-US"/>
        </a:p>
      </dgm:t>
    </dgm:pt>
    <dgm:pt modelId="{8E6F5D5B-84D7-46DB-858A-66CB13AD9F71}" type="sibTrans" cxnId="{23458DA2-77FB-4096-ABDA-8CC31BEAE34D}">
      <dgm:prSet/>
      <dgm:spPr/>
      <dgm:t>
        <a:bodyPr/>
        <a:lstStyle/>
        <a:p>
          <a:endParaRPr lang="zh-CN" altLang="en-US"/>
        </a:p>
      </dgm:t>
    </dgm:pt>
    <dgm:pt modelId="{65A36397-CFAB-4D4F-8E0C-7CF1F7BBE48F}">
      <dgm:prSet phldrT="[文本]"/>
      <dgm:spPr>
        <a:solidFill>
          <a:schemeClr val="accent1">
            <a:lumMod val="60000"/>
            <a:lumOff val="40000"/>
          </a:schemeClr>
        </a:solidFill>
      </dgm:spPr>
      <dgm:t>
        <a:bodyPr/>
        <a:lstStyle/>
        <a:p>
          <a:r>
            <a:rPr lang="zh-CN" altLang="en-US" dirty="0"/>
            <a:t>付款环节</a:t>
          </a:r>
        </a:p>
      </dgm:t>
    </dgm:pt>
    <dgm:pt modelId="{8A59BDAB-F8F7-4D2C-8B57-F450EA25F879}" type="parTrans" cxnId="{EA6E304B-078E-4F24-A2E8-0AFFE1D956E6}">
      <dgm:prSet/>
      <dgm:spPr/>
      <dgm:t>
        <a:bodyPr/>
        <a:lstStyle/>
        <a:p>
          <a:endParaRPr lang="zh-CN" altLang="en-US"/>
        </a:p>
      </dgm:t>
    </dgm:pt>
    <dgm:pt modelId="{E8880C5D-2B2C-4092-B77C-CC6830478F06}" type="sibTrans" cxnId="{EA6E304B-078E-4F24-A2E8-0AFFE1D956E6}">
      <dgm:prSet/>
      <dgm:spPr/>
      <dgm:t>
        <a:bodyPr/>
        <a:lstStyle/>
        <a:p>
          <a:endParaRPr lang="zh-CN" altLang="en-US"/>
        </a:p>
      </dgm:t>
    </dgm:pt>
    <dgm:pt modelId="{26A40C13-307E-433F-89EB-72D131FDAF00}">
      <dgm:prSet phldrT="[文本]"/>
      <dgm:spPr>
        <a:solidFill>
          <a:schemeClr val="accent1">
            <a:lumMod val="60000"/>
            <a:lumOff val="40000"/>
          </a:schemeClr>
        </a:solidFill>
      </dgm:spPr>
      <dgm:t>
        <a:bodyPr/>
        <a:lstStyle/>
        <a:p>
          <a:r>
            <a:rPr lang="zh-CN" altLang="en-US" dirty="0"/>
            <a:t>投放位置审核</a:t>
          </a:r>
        </a:p>
      </dgm:t>
    </dgm:pt>
    <dgm:pt modelId="{4F260466-4B07-4527-BCD7-8E1C089AAC09}" type="parTrans" cxnId="{EF781BE1-B21A-4958-B258-06AB3EE9E251}">
      <dgm:prSet/>
      <dgm:spPr/>
      <dgm:t>
        <a:bodyPr/>
        <a:lstStyle/>
        <a:p>
          <a:endParaRPr lang="zh-CN" altLang="en-US"/>
        </a:p>
      </dgm:t>
    </dgm:pt>
    <dgm:pt modelId="{E5053492-D85C-4A95-8FF7-29383B61B419}" type="sibTrans" cxnId="{EF781BE1-B21A-4958-B258-06AB3EE9E251}">
      <dgm:prSet/>
      <dgm:spPr/>
      <dgm:t>
        <a:bodyPr/>
        <a:lstStyle/>
        <a:p>
          <a:endParaRPr lang="zh-CN" altLang="en-US"/>
        </a:p>
      </dgm:t>
    </dgm:pt>
    <dgm:pt modelId="{E823120F-7192-4984-8C71-C70EC9FE4305}">
      <dgm:prSet phldrT="[文本]"/>
      <dgm:spPr>
        <a:solidFill>
          <a:schemeClr val="accent1">
            <a:lumMod val="60000"/>
            <a:lumOff val="40000"/>
          </a:schemeClr>
        </a:solidFill>
      </dgm:spPr>
      <dgm:t>
        <a:bodyPr/>
        <a:lstStyle/>
        <a:p>
          <a:r>
            <a:rPr lang="zh-CN" altLang="en-US" dirty="0"/>
            <a:t>√</a:t>
          </a:r>
        </a:p>
      </dgm:t>
    </dgm:pt>
    <dgm:pt modelId="{4F6EE908-3C85-492C-A3FC-2EFB744C4288}" type="parTrans" cxnId="{73CFFF42-0049-4B29-BE08-AC2F8F8F6523}">
      <dgm:prSet/>
      <dgm:spPr/>
      <dgm:t>
        <a:bodyPr/>
        <a:lstStyle/>
        <a:p>
          <a:endParaRPr lang="zh-CN" altLang="en-US"/>
        </a:p>
      </dgm:t>
    </dgm:pt>
    <dgm:pt modelId="{395F3E75-6FEC-41AD-BCEE-1111F15F28DD}" type="sibTrans" cxnId="{73CFFF42-0049-4B29-BE08-AC2F8F8F6523}">
      <dgm:prSet/>
      <dgm:spPr/>
      <dgm:t>
        <a:bodyPr/>
        <a:lstStyle/>
        <a:p>
          <a:endParaRPr lang="zh-CN" altLang="en-US"/>
        </a:p>
      </dgm:t>
    </dgm:pt>
    <dgm:pt modelId="{E1D6BF23-6B89-48C8-BC62-8E57B62C66B1}">
      <dgm:prSet phldrT="[文本]"/>
      <dgm:spPr/>
      <dgm:t>
        <a:bodyPr/>
        <a:lstStyle/>
        <a:p>
          <a:r>
            <a:rPr lang="zh-CN" altLang="en-US"/>
            <a:t>√</a:t>
          </a:r>
          <a:endParaRPr lang="zh-CN" altLang="en-US" dirty="0"/>
        </a:p>
      </dgm:t>
    </dgm:pt>
    <dgm:pt modelId="{67EA3E13-B78D-41CF-8018-0EA7C1CC855E}" type="parTrans" cxnId="{9C868858-A2FE-429B-B98A-8076F56FA007}">
      <dgm:prSet/>
      <dgm:spPr/>
      <dgm:t>
        <a:bodyPr/>
        <a:lstStyle/>
        <a:p>
          <a:endParaRPr lang="zh-CN" altLang="en-US"/>
        </a:p>
      </dgm:t>
    </dgm:pt>
    <dgm:pt modelId="{DC9B5F0B-5224-44B1-BE81-08554752C743}" type="sibTrans" cxnId="{9C868858-A2FE-429B-B98A-8076F56FA007}">
      <dgm:prSet/>
      <dgm:spPr/>
      <dgm:t>
        <a:bodyPr/>
        <a:lstStyle/>
        <a:p>
          <a:endParaRPr lang="zh-CN" altLang="en-US"/>
        </a:p>
      </dgm:t>
    </dgm:pt>
    <dgm:pt modelId="{6DDA002D-2D62-40A8-B11D-F31FEDE48CB6}">
      <dgm:prSet phldrT="[文本]"/>
      <dgm:spPr>
        <a:solidFill>
          <a:schemeClr val="accent1">
            <a:lumMod val="60000"/>
            <a:lumOff val="40000"/>
          </a:schemeClr>
        </a:solidFill>
      </dgm:spPr>
      <dgm:t>
        <a:bodyPr/>
        <a:lstStyle/>
        <a:p>
          <a:r>
            <a:rPr lang="zh-CN" altLang="en-US"/>
            <a:t>√</a:t>
          </a:r>
          <a:endParaRPr lang="zh-CN" altLang="en-US" dirty="0"/>
        </a:p>
      </dgm:t>
    </dgm:pt>
    <dgm:pt modelId="{41A95ED7-D05E-4276-9E17-A3CC0225C651}" type="parTrans" cxnId="{54C9DB88-9C33-429B-AD52-8EB7AB535566}">
      <dgm:prSet/>
      <dgm:spPr/>
      <dgm:t>
        <a:bodyPr/>
        <a:lstStyle/>
        <a:p>
          <a:endParaRPr lang="zh-CN" altLang="en-US"/>
        </a:p>
      </dgm:t>
    </dgm:pt>
    <dgm:pt modelId="{E95AC20D-264E-46C7-A04F-AF418130A960}" type="sibTrans" cxnId="{54C9DB88-9C33-429B-AD52-8EB7AB535566}">
      <dgm:prSet/>
      <dgm:spPr/>
      <dgm:t>
        <a:bodyPr/>
        <a:lstStyle/>
        <a:p>
          <a:endParaRPr lang="zh-CN" altLang="en-US"/>
        </a:p>
      </dgm:t>
    </dgm:pt>
    <dgm:pt modelId="{60CB3F76-04F5-44C3-8F65-EC6D1638B0BC}">
      <dgm:prSet phldrT="[文本]"/>
      <dgm:spPr/>
      <dgm:t>
        <a:bodyPr/>
        <a:lstStyle/>
        <a:p>
          <a:r>
            <a:rPr lang="zh-CN" altLang="en-US"/>
            <a:t>√</a:t>
          </a:r>
          <a:endParaRPr lang="zh-CN" altLang="en-US" dirty="0"/>
        </a:p>
      </dgm:t>
    </dgm:pt>
    <dgm:pt modelId="{F14CE35B-320B-41F9-8BA6-DBF780239128}" type="parTrans" cxnId="{0939720F-F657-48B4-8DF9-6DDA45E7B176}">
      <dgm:prSet/>
      <dgm:spPr/>
      <dgm:t>
        <a:bodyPr/>
        <a:lstStyle/>
        <a:p>
          <a:endParaRPr lang="zh-CN" altLang="en-US"/>
        </a:p>
      </dgm:t>
    </dgm:pt>
    <dgm:pt modelId="{425657CC-7331-430B-8B83-6BC6C016E39B}" type="sibTrans" cxnId="{0939720F-F657-48B4-8DF9-6DDA45E7B176}">
      <dgm:prSet/>
      <dgm:spPr/>
      <dgm:t>
        <a:bodyPr/>
        <a:lstStyle/>
        <a:p>
          <a:endParaRPr lang="zh-CN" altLang="en-US"/>
        </a:p>
      </dgm:t>
    </dgm:pt>
    <dgm:pt modelId="{93F0D4C5-0BCC-480A-AB02-0C02436067C8}">
      <dgm:prSet phldrT="[文本]"/>
      <dgm:spPr>
        <a:solidFill>
          <a:schemeClr val="accent1">
            <a:lumMod val="60000"/>
            <a:lumOff val="40000"/>
          </a:schemeClr>
        </a:solidFill>
      </dgm:spPr>
      <dgm:t>
        <a:bodyPr/>
        <a:lstStyle/>
        <a:p>
          <a:r>
            <a:rPr lang="en-US" altLang="zh-CN" dirty="0"/>
            <a:t>-</a:t>
          </a:r>
          <a:endParaRPr lang="zh-CN" altLang="en-US" dirty="0"/>
        </a:p>
      </dgm:t>
    </dgm:pt>
    <dgm:pt modelId="{3FE7EDD8-AA95-44BB-B7C6-B5E400EEA3E5}" type="parTrans" cxnId="{7F6CB51D-F3A5-4349-B3AD-4B6C002CA4C3}">
      <dgm:prSet/>
      <dgm:spPr/>
      <dgm:t>
        <a:bodyPr/>
        <a:lstStyle/>
        <a:p>
          <a:endParaRPr lang="zh-CN" altLang="en-US"/>
        </a:p>
      </dgm:t>
    </dgm:pt>
    <dgm:pt modelId="{58A9555F-0BB6-4995-B88C-6848562B2144}" type="sibTrans" cxnId="{7F6CB51D-F3A5-4349-B3AD-4B6C002CA4C3}">
      <dgm:prSet/>
      <dgm:spPr/>
      <dgm:t>
        <a:bodyPr/>
        <a:lstStyle/>
        <a:p>
          <a:endParaRPr lang="zh-CN" altLang="en-US"/>
        </a:p>
      </dgm:t>
    </dgm:pt>
    <dgm:pt modelId="{6E47A2FF-87A4-4A73-B0D8-03D7BF29802B}">
      <dgm:prSet phldrT="[文本]"/>
      <dgm:spPr/>
      <dgm:t>
        <a:bodyPr/>
        <a:lstStyle/>
        <a:p>
          <a:r>
            <a:rPr lang="zh-CN" altLang="en-US"/>
            <a:t>√</a:t>
          </a:r>
          <a:endParaRPr lang="zh-CN" altLang="en-US" dirty="0"/>
        </a:p>
      </dgm:t>
    </dgm:pt>
    <dgm:pt modelId="{CCAF0736-93BE-4A90-8637-051CEE07097B}" type="parTrans" cxnId="{AA049830-3BBE-484D-9967-426660A33889}">
      <dgm:prSet/>
      <dgm:spPr/>
      <dgm:t>
        <a:bodyPr/>
        <a:lstStyle/>
        <a:p>
          <a:endParaRPr lang="zh-CN" altLang="en-US"/>
        </a:p>
      </dgm:t>
    </dgm:pt>
    <dgm:pt modelId="{26E2AAD8-7954-4F1D-8AA6-AA618509E247}" type="sibTrans" cxnId="{AA049830-3BBE-484D-9967-426660A33889}">
      <dgm:prSet/>
      <dgm:spPr/>
      <dgm:t>
        <a:bodyPr/>
        <a:lstStyle/>
        <a:p>
          <a:endParaRPr lang="zh-CN" altLang="en-US"/>
        </a:p>
      </dgm:t>
    </dgm:pt>
    <dgm:pt modelId="{383E36B6-969A-45E8-A9F4-D50533D73F5C}">
      <dgm:prSet phldrT="[文本]"/>
      <dgm:spPr>
        <a:solidFill>
          <a:schemeClr val="accent1">
            <a:lumMod val="60000"/>
            <a:lumOff val="40000"/>
          </a:schemeClr>
        </a:solidFill>
      </dgm:spPr>
      <dgm:t>
        <a:bodyPr/>
        <a:lstStyle/>
        <a:p>
          <a:r>
            <a:rPr lang="zh-CN" altLang="en-US" dirty="0"/>
            <a:t>√</a:t>
          </a:r>
        </a:p>
      </dgm:t>
    </dgm:pt>
    <dgm:pt modelId="{5077CA34-22E9-411F-9D29-7117C62CA928}" type="parTrans" cxnId="{764B60A9-C973-4FE4-BDE2-DE74F8F7BB58}">
      <dgm:prSet/>
      <dgm:spPr/>
      <dgm:t>
        <a:bodyPr/>
        <a:lstStyle/>
        <a:p>
          <a:endParaRPr lang="zh-CN" altLang="en-US"/>
        </a:p>
      </dgm:t>
    </dgm:pt>
    <dgm:pt modelId="{3DC16864-923E-40E9-8FE5-28001DEB00CF}" type="sibTrans" cxnId="{764B60A9-C973-4FE4-BDE2-DE74F8F7BB58}">
      <dgm:prSet/>
      <dgm:spPr/>
      <dgm:t>
        <a:bodyPr/>
        <a:lstStyle/>
        <a:p>
          <a:endParaRPr lang="zh-CN" altLang="en-US"/>
        </a:p>
      </dgm:t>
    </dgm:pt>
    <dgm:pt modelId="{F5625E82-3D1D-4B79-8B7F-1D4E89F4C8EE}">
      <dgm:prSet phldrT="[文本]"/>
      <dgm:spPr/>
      <dgm:t>
        <a:bodyPr/>
        <a:lstStyle/>
        <a:p>
          <a:r>
            <a:rPr lang="en-US" altLang="zh-CN" dirty="0"/>
            <a:t>-</a:t>
          </a:r>
          <a:endParaRPr lang="zh-CN" altLang="en-US" dirty="0"/>
        </a:p>
      </dgm:t>
    </dgm:pt>
    <dgm:pt modelId="{765BCE0C-173A-4CEC-9B63-75C329A4519F}" type="parTrans" cxnId="{E31FABAF-8AE0-4044-96F3-A4ED712819CC}">
      <dgm:prSet/>
      <dgm:spPr/>
      <dgm:t>
        <a:bodyPr/>
        <a:lstStyle/>
        <a:p>
          <a:endParaRPr lang="zh-CN" altLang="en-US"/>
        </a:p>
      </dgm:t>
    </dgm:pt>
    <dgm:pt modelId="{FD18B0D7-E91F-4FE8-B8DC-D9F886B3737B}" type="sibTrans" cxnId="{E31FABAF-8AE0-4044-96F3-A4ED712819CC}">
      <dgm:prSet/>
      <dgm:spPr/>
      <dgm:t>
        <a:bodyPr/>
        <a:lstStyle/>
        <a:p>
          <a:endParaRPr lang="zh-CN" altLang="en-US"/>
        </a:p>
      </dgm:t>
    </dgm:pt>
    <dgm:pt modelId="{71508704-9613-4D2E-97D0-D03859B95F30}">
      <dgm:prSet phldrT="[文本]"/>
      <dgm:spPr>
        <a:solidFill>
          <a:schemeClr val="accent1">
            <a:lumMod val="60000"/>
            <a:lumOff val="40000"/>
          </a:schemeClr>
        </a:solidFill>
      </dgm:spPr>
      <dgm:t>
        <a:bodyPr/>
        <a:lstStyle/>
        <a:p>
          <a:r>
            <a:rPr lang="en-US" altLang="zh-CN" dirty="0"/>
            <a:t>-</a:t>
          </a:r>
          <a:endParaRPr lang="zh-CN" altLang="en-US" dirty="0"/>
        </a:p>
      </dgm:t>
    </dgm:pt>
    <dgm:pt modelId="{C6B524D9-E6E7-405E-A617-242FC5AB77FA}" type="parTrans" cxnId="{9E50405F-486E-4B59-AC77-D3186063CB76}">
      <dgm:prSet/>
      <dgm:spPr/>
      <dgm:t>
        <a:bodyPr/>
        <a:lstStyle/>
        <a:p>
          <a:endParaRPr lang="zh-CN" altLang="en-US"/>
        </a:p>
      </dgm:t>
    </dgm:pt>
    <dgm:pt modelId="{24AD2072-F024-46F5-A283-000B7644AE4B}" type="sibTrans" cxnId="{9E50405F-486E-4B59-AC77-D3186063CB76}">
      <dgm:prSet/>
      <dgm:spPr/>
      <dgm:t>
        <a:bodyPr/>
        <a:lstStyle/>
        <a:p>
          <a:endParaRPr lang="zh-CN" altLang="en-US"/>
        </a:p>
      </dgm:t>
    </dgm:pt>
    <dgm:pt modelId="{7C7A95A8-4334-46D9-9FE2-EACF0ED6D958}">
      <dgm:prSet phldrT="[文本]" custT="1"/>
      <dgm:spPr/>
      <dgm:t>
        <a:bodyPr/>
        <a:lstStyle/>
        <a:p>
          <a:r>
            <a:rPr lang="zh-CN" altLang="en-US" sz="2800" dirty="0"/>
            <a:t>广州</a:t>
          </a:r>
          <a:endParaRPr lang="zh-CN" altLang="en-US" sz="3600" dirty="0"/>
        </a:p>
      </dgm:t>
    </dgm:pt>
    <dgm:pt modelId="{4947F743-992D-4C88-B86B-CDB03DBDD6B0}" type="parTrans" cxnId="{221C9A73-11C2-48AE-9F0D-1B0BCACF4F38}">
      <dgm:prSet/>
      <dgm:spPr/>
      <dgm:t>
        <a:bodyPr/>
        <a:lstStyle/>
        <a:p>
          <a:endParaRPr lang="zh-CN" altLang="en-US"/>
        </a:p>
      </dgm:t>
    </dgm:pt>
    <dgm:pt modelId="{EB2FD62F-69ED-4BED-BC23-840A811728B1}" type="sibTrans" cxnId="{221C9A73-11C2-48AE-9F0D-1B0BCACF4F38}">
      <dgm:prSet/>
      <dgm:spPr/>
      <dgm:t>
        <a:bodyPr/>
        <a:lstStyle/>
        <a:p>
          <a:endParaRPr lang="zh-CN" altLang="en-US"/>
        </a:p>
      </dgm:t>
    </dgm:pt>
    <dgm:pt modelId="{CF3AE1A6-91F4-4F45-8E82-BC8D6078E202}">
      <dgm:prSet phldrT="[文本]" custT="1"/>
      <dgm:spPr/>
      <dgm:t>
        <a:bodyPr/>
        <a:lstStyle/>
        <a:p>
          <a:r>
            <a:rPr lang="zh-CN" altLang="en-US" sz="2800" dirty="0"/>
            <a:t>成都</a:t>
          </a:r>
          <a:endParaRPr lang="zh-CN" altLang="en-US" sz="3600" dirty="0"/>
        </a:p>
      </dgm:t>
    </dgm:pt>
    <dgm:pt modelId="{AFDD706D-9691-4C92-A183-94539D0DCA8B}" type="parTrans" cxnId="{9C3A4385-FAF7-4B7E-A084-C8E680523E6A}">
      <dgm:prSet/>
      <dgm:spPr/>
      <dgm:t>
        <a:bodyPr/>
        <a:lstStyle/>
        <a:p>
          <a:endParaRPr lang="zh-CN" altLang="en-US"/>
        </a:p>
      </dgm:t>
    </dgm:pt>
    <dgm:pt modelId="{6329AF80-1B9C-4CAB-B27F-55AA131C39C7}" type="sibTrans" cxnId="{9C3A4385-FAF7-4B7E-A084-C8E680523E6A}">
      <dgm:prSet/>
      <dgm:spPr/>
      <dgm:t>
        <a:bodyPr/>
        <a:lstStyle/>
        <a:p>
          <a:endParaRPr lang="zh-CN" altLang="en-US"/>
        </a:p>
      </dgm:t>
    </dgm:pt>
    <dgm:pt modelId="{D5B439FB-DF25-41EA-A035-DA1E34FA1975}">
      <dgm:prSet phldrT="[文本]"/>
      <dgm:spPr/>
      <dgm:t>
        <a:bodyPr/>
        <a:lstStyle/>
        <a:p>
          <a:r>
            <a:rPr lang="en-US" altLang="zh-CN" dirty="0"/>
            <a:t>67</a:t>
          </a:r>
          <a:r>
            <a:rPr lang="zh-CN" altLang="en-US" dirty="0"/>
            <a:t>万</a:t>
          </a:r>
        </a:p>
      </dgm:t>
    </dgm:pt>
    <dgm:pt modelId="{46987E47-A5F7-47A9-AE41-1483DB6CBF89}" type="parTrans" cxnId="{94A7E5CE-5914-4A32-8274-8349ECEE40A8}">
      <dgm:prSet/>
      <dgm:spPr/>
      <dgm:t>
        <a:bodyPr/>
        <a:lstStyle/>
        <a:p>
          <a:endParaRPr lang="zh-CN" altLang="en-US"/>
        </a:p>
      </dgm:t>
    </dgm:pt>
    <dgm:pt modelId="{6F002979-0520-4339-8D42-3447E6ABD09E}" type="sibTrans" cxnId="{94A7E5CE-5914-4A32-8274-8349ECEE40A8}">
      <dgm:prSet/>
      <dgm:spPr/>
      <dgm:t>
        <a:bodyPr/>
        <a:lstStyle/>
        <a:p>
          <a:endParaRPr lang="zh-CN" altLang="en-US"/>
        </a:p>
      </dgm:t>
    </dgm:pt>
    <dgm:pt modelId="{67227D6A-64C1-4DAB-A3D0-1178014BB874}">
      <dgm:prSet phldrT="[文本]"/>
      <dgm:spPr>
        <a:solidFill>
          <a:schemeClr val="accent1">
            <a:lumMod val="60000"/>
            <a:lumOff val="40000"/>
          </a:schemeClr>
        </a:solidFill>
      </dgm:spPr>
      <dgm:t>
        <a:bodyPr/>
        <a:lstStyle/>
        <a:p>
          <a:r>
            <a:rPr lang="zh-CN" altLang="en-US" dirty="0"/>
            <a:t>√</a:t>
          </a:r>
        </a:p>
      </dgm:t>
    </dgm:pt>
    <dgm:pt modelId="{A75A35BA-612E-4785-A940-58A72F2540D3}" type="parTrans" cxnId="{6EA1D76D-CFB9-4739-AF4C-327346073D95}">
      <dgm:prSet/>
      <dgm:spPr/>
      <dgm:t>
        <a:bodyPr/>
        <a:lstStyle/>
        <a:p>
          <a:endParaRPr lang="zh-CN" altLang="en-US"/>
        </a:p>
      </dgm:t>
    </dgm:pt>
    <dgm:pt modelId="{90F72B07-AF89-4B49-B9A9-573908FDEC6C}" type="sibTrans" cxnId="{6EA1D76D-CFB9-4739-AF4C-327346073D95}">
      <dgm:prSet/>
      <dgm:spPr/>
      <dgm:t>
        <a:bodyPr/>
        <a:lstStyle/>
        <a:p>
          <a:endParaRPr lang="zh-CN" altLang="en-US"/>
        </a:p>
      </dgm:t>
    </dgm:pt>
    <dgm:pt modelId="{9805070A-FF95-4DF2-90F1-1BACE7A67743}">
      <dgm:prSet phldrT="[文本]"/>
      <dgm:spPr/>
      <dgm:t>
        <a:bodyPr/>
        <a:lstStyle/>
        <a:p>
          <a:r>
            <a:rPr lang="en-US" altLang="zh-CN" dirty="0"/>
            <a:t>-</a:t>
          </a:r>
          <a:endParaRPr lang="zh-CN" altLang="en-US" dirty="0"/>
        </a:p>
      </dgm:t>
    </dgm:pt>
    <dgm:pt modelId="{6E290774-21CE-44D7-A00A-F8B603D583DB}" type="parTrans" cxnId="{83C4CAE5-AFFF-42F3-8DBF-642F4021073E}">
      <dgm:prSet/>
      <dgm:spPr/>
      <dgm:t>
        <a:bodyPr/>
        <a:lstStyle/>
        <a:p>
          <a:endParaRPr lang="zh-CN" altLang="en-US"/>
        </a:p>
      </dgm:t>
    </dgm:pt>
    <dgm:pt modelId="{22D72465-FFC8-4DFC-B7B9-66B058DFDF8B}" type="sibTrans" cxnId="{83C4CAE5-AFFF-42F3-8DBF-642F4021073E}">
      <dgm:prSet/>
      <dgm:spPr/>
      <dgm:t>
        <a:bodyPr/>
        <a:lstStyle/>
        <a:p>
          <a:endParaRPr lang="zh-CN" altLang="en-US"/>
        </a:p>
      </dgm:t>
    </dgm:pt>
    <dgm:pt modelId="{D1CA06EC-C233-401D-9743-6E45FC380443}">
      <dgm:prSet phldrT="[文本]"/>
      <dgm:spPr>
        <a:solidFill>
          <a:schemeClr val="accent1">
            <a:lumMod val="60000"/>
            <a:lumOff val="40000"/>
          </a:schemeClr>
        </a:solidFill>
      </dgm:spPr>
      <dgm:t>
        <a:bodyPr/>
        <a:lstStyle/>
        <a:p>
          <a:r>
            <a:rPr lang="en-US" altLang="zh-CN" dirty="0"/>
            <a:t>-</a:t>
          </a:r>
          <a:endParaRPr lang="zh-CN" altLang="en-US" dirty="0"/>
        </a:p>
      </dgm:t>
    </dgm:pt>
    <dgm:pt modelId="{CD963112-CABD-484E-89CC-EC260ABB4B6F}" type="parTrans" cxnId="{62498123-8DD6-4A98-845C-F07E5D0A4666}">
      <dgm:prSet/>
      <dgm:spPr/>
      <dgm:t>
        <a:bodyPr/>
        <a:lstStyle/>
        <a:p>
          <a:endParaRPr lang="zh-CN" altLang="en-US"/>
        </a:p>
      </dgm:t>
    </dgm:pt>
    <dgm:pt modelId="{2B014BDB-CD36-4B67-AB6E-AC794F0EA9B6}" type="sibTrans" cxnId="{62498123-8DD6-4A98-845C-F07E5D0A4666}">
      <dgm:prSet/>
      <dgm:spPr/>
      <dgm:t>
        <a:bodyPr/>
        <a:lstStyle/>
        <a:p>
          <a:endParaRPr lang="zh-CN" altLang="en-US"/>
        </a:p>
      </dgm:t>
    </dgm:pt>
    <dgm:pt modelId="{7B7AEE58-AB3B-4948-8853-5B0F4D9FB140}">
      <dgm:prSet phldrT="[文本]"/>
      <dgm:spPr/>
      <dgm:t>
        <a:bodyPr/>
        <a:lstStyle/>
        <a:p>
          <a:r>
            <a:rPr lang="en-US" altLang="zh-CN" dirty="0"/>
            <a:t>-</a:t>
          </a:r>
          <a:endParaRPr lang="zh-CN" altLang="en-US" dirty="0"/>
        </a:p>
      </dgm:t>
    </dgm:pt>
    <dgm:pt modelId="{85F0DB1C-36F7-48B3-AF07-8696AFF44A30}" type="parTrans" cxnId="{55B54B2F-C971-479E-B667-65355EEB85EA}">
      <dgm:prSet/>
      <dgm:spPr/>
      <dgm:t>
        <a:bodyPr/>
        <a:lstStyle/>
        <a:p>
          <a:endParaRPr lang="zh-CN" altLang="en-US"/>
        </a:p>
      </dgm:t>
    </dgm:pt>
    <dgm:pt modelId="{44236E33-BB5A-4A79-B46B-0A135D862EC0}" type="sibTrans" cxnId="{55B54B2F-C971-479E-B667-65355EEB85EA}">
      <dgm:prSet/>
      <dgm:spPr/>
      <dgm:t>
        <a:bodyPr/>
        <a:lstStyle/>
        <a:p>
          <a:endParaRPr lang="zh-CN" altLang="en-US"/>
        </a:p>
      </dgm:t>
    </dgm:pt>
    <dgm:pt modelId="{31E00FEB-6DB4-4707-A62F-6078B6CFF897}">
      <dgm:prSet phldrT="[文本]"/>
      <dgm:spPr>
        <a:solidFill>
          <a:schemeClr val="accent1">
            <a:lumMod val="60000"/>
            <a:lumOff val="40000"/>
          </a:schemeClr>
        </a:solidFill>
      </dgm:spPr>
      <dgm:t>
        <a:bodyPr/>
        <a:lstStyle/>
        <a:p>
          <a:r>
            <a:rPr lang="en-US" altLang="zh-CN" dirty="0"/>
            <a:t>-</a:t>
          </a:r>
          <a:endParaRPr lang="zh-CN" altLang="en-US" dirty="0"/>
        </a:p>
      </dgm:t>
    </dgm:pt>
    <dgm:pt modelId="{27B35C6F-A991-4F26-8F47-30BBF4AA346F}" type="parTrans" cxnId="{6725354E-76A2-46DD-9199-D3FBA7632FC9}">
      <dgm:prSet/>
      <dgm:spPr/>
      <dgm:t>
        <a:bodyPr/>
        <a:lstStyle/>
        <a:p>
          <a:endParaRPr lang="zh-CN" altLang="en-US"/>
        </a:p>
      </dgm:t>
    </dgm:pt>
    <dgm:pt modelId="{DF338B82-C2B0-46A3-B3F1-0718182464CA}" type="sibTrans" cxnId="{6725354E-76A2-46DD-9199-D3FBA7632FC9}">
      <dgm:prSet/>
      <dgm:spPr/>
      <dgm:t>
        <a:bodyPr/>
        <a:lstStyle/>
        <a:p>
          <a:endParaRPr lang="zh-CN" altLang="en-US"/>
        </a:p>
      </dgm:t>
    </dgm:pt>
    <dgm:pt modelId="{779E5432-03E5-411B-ADCE-1E0E0811C095}">
      <dgm:prSet phldrT="[文本]"/>
      <dgm:spPr/>
      <dgm:t>
        <a:bodyPr/>
        <a:lstStyle/>
        <a:p>
          <a:r>
            <a:rPr lang="en-US" altLang="zh-CN" dirty="0"/>
            <a:t>120</a:t>
          </a:r>
          <a:r>
            <a:rPr lang="zh-CN" altLang="en-US" dirty="0"/>
            <a:t>万</a:t>
          </a:r>
        </a:p>
      </dgm:t>
    </dgm:pt>
    <dgm:pt modelId="{33E39B30-1552-450B-877C-A4265EE9C65B}" type="parTrans" cxnId="{C2EC0F09-713A-471B-AA9D-B17F6080E87F}">
      <dgm:prSet/>
      <dgm:spPr/>
      <dgm:t>
        <a:bodyPr/>
        <a:lstStyle/>
        <a:p>
          <a:endParaRPr lang="zh-CN" altLang="en-US"/>
        </a:p>
      </dgm:t>
    </dgm:pt>
    <dgm:pt modelId="{DAC6D343-3C60-4B64-8722-B947FBBD3AD0}" type="sibTrans" cxnId="{C2EC0F09-713A-471B-AA9D-B17F6080E87F}">
      <dgm:prSet/>
      <dgm:spPr/>
      <dgm:t>
        <a:bodyPr/>
        <a:lstStyle/>
        <a:p>
          <a:endParaRPr lang="zh-CN" altLang="en-US"/>
        </a:p>
      </dgm:t>
    </dgm:pt>
    <dgm:pt modelId="{F1F2DC76-283A-4C1D-806A-EBA17CFE75E7}">
      <dgm:prSet phldrT="[文本]"/>
      <dgm:spPr>
        <a:solidFill>
          <a:schemeClr val="accent1">
            <a:lumMod val="60000"/>
            <a:lumOff val="40000"/>
          </a:schemeClr>
        </a:solidFill>
      </dgm:spPr>
      <dgm:t>
        <a:bodyPr/>
        <a:lstStyle/>
        <a:p>
          <a:r>
            <a:rPr lang="zh-CN" altLang="en-US"/>
            <a:t>√</a:t>
          </a:r>
          <a:endParaRPr lang="zh-CN" altLang="en-US" dirty="0"/>
        </a:p>
      </dgm:t>
    </dgm:pt>
    <dgm:pt modelId="{FF749E66-3D6F-4EEF-B2A1-2B9EDCFFA400}" type="parTrans" cxnId="{87F93F67-AA8F-485D-B750-50DF7BD8E85F}">
      <dgm:prSet/>
      <dgm:spPr/>
      <dgm:t>
        <a:bodyPr/>
        <a:lstStyle/>
        <a:p>
          <a:endParaRPr lang="zh-CN" altLang="en-US"/>
        </a:p>
      </dgm:t>
    </dgm:pt>
    <dgm:pt modelId="{1CA15485-4BEF-4080-A1E4-5491A9F0D7C8}" type="sibTrans" cxnId="{87F93F67-AA8F-485D-B750-50DF7BD8E85F}">
      <dgm:prSet/>
      <dgm:spPr/>
      <dgm:t>
        <a:bodyPr/>
        <a:lstStyle/>
        <a:p>
          <a:endParaRPr lang="zh-CN" altLang="en-US"/>
        </a:p>
      </dgm:t>
    </dgm:pt>
    <dgm:pt modelId="{80501BE9-A1BF-4731-B342-540E559EFAEB}">
      <dgm:prSet phldrT="[文本]"/>
      <dgm:spPr/>
      <dgm:t>
        <a:bodyPr/>
        <a:lstStyle/>
        <a:p>
          <a:r>
            <a:rPr lang="zh-CN" altLang="en-US"/>
            <a:t>√</a:t>
          </a:r>
          <a:endParaRPr lang="zh-CN" altLang="en-US" dirty="0"/>
        </a:p>
      </dgm:t>
    </dgm:pt>
    <dgm:pt modelId="{D0249A34-3EBB-4629-A409-BE6F698E52A1}" type="parTrans" cxnId="{1DFDE0A8-CD6F-4049-97F9-F91982B59E78}">
      <dgm:prSet/>
      <dgm:spPr/>
      <dgm:t>
        <a:bodyPr/>
        <a:lstStyle/>
        <a:p>
          <a:endParaRPr lang="zh-CN" altLang="en-US"/>
        </a:p>
      </dgm:t>
    </dgm:pt>
    <dgm:pt modelId="{5F894B4C-738C-40DF-AF09-7B0105F17B64}" type="sibTrans" cxnId="{1DFDE0A8-CD6F-4049-97F9-F91982B59E78}">
      <dgm:prSet/>
      <dgm:spPr/>
      <dgm:t>
        <a:bodyPr/>
        <a:lstStyle/>
        <a:p>
          <a:endParaRPr lang="zh-CN" altLang="en-US"/>
        </a:p>
      </dgm:t>
    </dgm:pt>
    <dgm:pt modelId="{255291CC-8710-4081-B04E-BB1247AFD9E2}">
      <dgm:prSet phldrT="[文本]"/>
      <dgm:spPr>
        <a:solidFill>
          <a:schemeClr val="accent1">
            <a:lumMod val="60000"/>
            <a:lumOff val="40000"/>
          </a:schemeClr>
        </a:solidFill>
      </dgm:spPr>
      <dgm:t>
        <a:bodyPr/>
        <a:lstStyle/>
        <a:p>
          <a:r>
            <a:rPr lang="en-US" altLang="zh-CN" dirty="0"/>
            <a:t>-</a:t>
          </a:r>
          <a:endParaRPr lang="zh-CN" altLang="en-US" dirty="0"/>
        </a:p>
      </dgm:t>
    </dgm:pt>
    <dgm:pt modelId="{3BA11188-9ABC-4D19-9449-69C31A931C44}" type="parTrans" cxnId="{2CEE97CC-A492-4232-9974-6ECEDEDC92C0}">
      <dgm:prSet/>
      <dgm:spPr/>
      <dgm:t>
        <a:bodyPr/>
        <a:lstStyle/>
        <a:p>
          <a:endParaRPr lang="zh-CN" altLang="en-US"/>
        </a:p>
      </dgm:t>
    </dgm:pt>
    <dgm:pt modelId="{93D3765C-65D8-4F4A-BA54-D69DE795E992}" type="sibTrans" cxnId="{2CEE97CC-A492-4232-9974-6ECEDEDC92C0}">
      <dgm:prSet/>
      <dgm:spPr/>
      <dgm:t>
        <a:bodyPr/>
        <a:lstStyle/>
        <a:p>
          <a:endParaRPr lang="zh-CN" altLang="en-US"/>
        </a:p>
      </dgm:t>
    </dgm:pt>
    <dgm:pt modelId="{CFC35EF9-0481-445C-8575-8AF79915450B}">
      <dgm:prSet phldrT="[文本]"/>
      <dgm:spPr/>
      <dgm:t>
        <a:bodyPr/>
        <a:lstStyle/>
        <a:p>
          <a:r>
            <a:rPr lang="en-US" altLang="zh-CN" dirty="0"/>
            <a:t>-</a:t>
          </a:r>
          <a:endParaRPr lang="zh-CN" altLang="en-US" dirty="0"/>
        </a:p>
      </dgm:t>
    </dgm:pt>
    <dgm:pt modelId="{25F4A032-9350-4CED-8736-ED8BD9D04489}" type="parTrans" cxnId="{103CC7A3-669C-494B-8C79-D9544C040CFD}">
      <dgm:prSet/>
      <dgm:spPr/>
      <dgm:t>
        <a:bodyPr/>
        <a:lstStyle/>
        <a:p>
          <a:endParaRPr lang="zh-CN" altLang="en-US"/>
        </a:p>
      </dgm:t>
    </dgm:pt>
    <dgm:pt modelId="{B09044DC-F9E8-4F57-88A2-041880ABCB0F}" type="sibTrans" cxnId="{103CC7A3-669C-494B-8C79-D9544C040CFD}">
      <dgm:prSet/>
      <dgm:spPr/>
      <dgm:t>
        <a:bodyPr/>
        <a:lstStyle/>
        <a:p>
          <a:endParaRPr lang="zh-CN" altLang="en-US"/>
        </a:p>
      </dgm:t>
    </dgm:pt>
    <dgm:pt modelId="{129B929B-0D3A-45BE-B4B5-25FD94D9311C}">
      <dgm:prSet phldrT="[文本]"/>
      <dgm:spPr>
        <a:solidFill>
          <a:schemeClr val="accent1">
            <a:lumMod val="60000"/>
            <a:lumOff val="40000"/>
          </a:schemeClr>
        </a:solidFill>
      </dgm:spPr>
      <dgm:t>
        <a:bodyPr/>
        <a:lstStyle/>
        <a:p>
          <a:r>
            <a:rPr lang="en-US" altLang="zh-CN" dirty="0"/>
            <a:t>-</a:t>
          </a:r>
          <a:endParaRPr lang="zh-CN" altLang="en-US" dirty="0"/>
        </a:p>
      </dgm:t>
    </dgm:pt>
    <dgm:pt modelId="{0123C7F9-D392-41FA-BF01-9455AD2E9C43}" type="parTrans" cxnId="{29A33A60-11BB-4FF1-861A-E6133A9ADC1D}">
      <dgm:prSet/>
      <dgm:spPr/>
      <dgm:t>
        <a:bodyPr/>
        <a:lstStyle/>
        <a:p>
          <a:endParaRPr lang="zh-CN" altLang="en-US"/>
        </a:p>
      </dgm:t>
    </dgm:pt>
    <dgm:pt modelId="{A717076F-B70A-4DE7-8EBA-D54BF068E6D4}" type="sibTrans" cxnId="{29A33A60-11BB-4FF1-861A-E6133A9ADC1D}">
      <dgm:prSet/>
      <dgm:spPr/>
      <dgm:t>
        <a:bodyPr/>
        <a:lstStyle/>
        <a:p>
          <a:endParaRPr lang="zh-CN" altLang="en-US"/>
        </a:p>
      </dgm:t>
    </dgm:pt>
    <dgm:pt modelId="{01E714AD-4F72-4C93-AE50-3CEF3BF4B2CD}" type="pres">
      <dgm:prSet presAssocID="{830EB6BE-D11C-4DD0-A3DA-4DA6C7FB54DC}" presName="theList" presStyleCnt="0">
        <dgm:presLayoutVars>
          <dgm:dir/>
          <dgm:animLvl val="lvl"/>
          <dgm:resizeHandles val="exact"/>
        </dgm:presLayoutVars>
      </dgm:prSet>
      <dgm:spPr/>
      <dgm:t>
        <a:bodyPr/>
        <a:lstStyle/>
        <a:p>
          <a:endParaRPr lang="zh-CN" altLang="en-US"/>
        </a:p>
      </dgm:t>
    </dgm:pt>
    <dgm:pt modelId="{20FFAB1C-D4F0-47D3-A1DB-31147D2099FA}" type="pres">
      <dgm:prSet presAssocID="{D06440C6-FAB3-4DE5-9CA5-3529022F8001}" presName="compNode" presStyleCnt="0"/>
      <dgm:spPr/>
    </dgm:pt>
    <dgm:pt modelId="{00DD2D10-597E-46E7-AC21-D91AC677F140}" type="pres">
      <dgm:prSet presAssocID="{D06440C6-FAB3-4DE5-9CA5-3529022F8001}" presName="aNode" presStyleLbl="bgShp" presStyleIdx="0" presStyleCnt="5"/>
      <dgm:spPr/>
      <dgm:t>
        <a:bodyPr/>
        <a:lstStyle/>
        <a:p>
          <a:endParaRPr lang="zh-CN" altLang="en-US"/>
        </a:p>
      </dgm:t>
    </dgm:pt>
    <dgm:pt modelId="{0B71449B-2E98-4E2D-BF73-16210E922969}" type="pres">
      <dgm:prSet presAssocID="{D06440C6-FAB3-4DE5-9CA5-3529022F8001}" presName="textNode" presStyleLbl="bgShp" presStyleIdx="0" presStyleCnt="5"/>
      <dgm:spPr/>
      <dgm:t>
        <a:bodyPr/>
        <a:lstStyle/>
        <a:p>
          <a:endParaRPr lang="zh-CN" altLang="en-US"/>
        </a:p>
      </dgm:t>
    </dgm:pt>
    <dgm:pt modelId="{9587DCAA-BE0E-4C22-86BF-0F645E5D37E9}" type="pres">
      <dgm:prSet presAssocID="{D06440C6-FAB3-4DE5-9CA5-3529022F8001}" presName="compChildNode" presStyleCnt="0"/>
      <dgm:spPr/>
    </dgm:pt>
    <dgm:pt modelId="{8496EACD-6E66-4DE0-BBAD-708E6FCA2956}" type="pres">
      <dgm:prSet presAssocID="{D06440C6-FAB3-4DE5-9CA5-3529022F8001}" presName="theInnerList" presStyleCnt="0"/>
      <dgm:spPr/>
    </dgm:pt>
    <dgm:pt modelId="{5DE66ED2-326E-4B2B-AE01-61287AACC863}" type="pres">
      <dgm:prSet presAssocID="{E3075672-F259-4073-93FF-C47892ED8EB9}" presName="childNode" presStyleLbl="node1" presStyleIdx="0" presStyleCnt="30">
        <dgm:presLayoutVars>
          <dgm:bulletEnabled val="1"/>
        </dgm:presLayoutVars>
      </dgm:prSet>
      <dgm:spPr/>
      <dgm:t>
        <a:bodyPr/>
        <a:lstStyle/>
        <a:p>
          <a:endParaRPr lang="zh-CN" altLang="en-US"/>
        </a:p>
      </dgm:t>
    </dgm:pt>
    <dgm:pt modelId="{8D967469-8F16-4636-B70A-AA91D5E45147}" type="pres">
      <dgm:prSet presAssocID="{E3075672-F259-4073-93FF-C47892ED8EB9}" presName="aSpace2" presStyleCnt="0"/>
      <dgm:spPr/>
    </dgm:pt>
    <dgm:pt modelId="{D12A63AC-F7D6-4725-B035-58594352D219}" type="pres">
      <dgm:prSet presAssocID="{26A40C13-307E-433F-89EB-72D131FDAF00}" presName="childNode" presStyleLbl="node1" presStyleIdx="1" presStyleCnt="30">
        <dgm:presLayoutVars>
          <dgm:bulletEnabled val="1"/>
        </dgm:presLayoutVars>
      </dgm:prSet>
      <dgm:spPr/>
      <dgm:t>
        <a:bodyPr/>
        <a:lstStyle/>
        <a:p>
          <a:endParaRPr lang="zh-CN" altLang="en-US"/>
        </a:p>
      </dgm:t>
    </dgm:pt>
    <dgm:pt modelId="{4CAAEF14-452B-46B0-8046-46FCAE681879}" type="pres">
      <dgm:prSet presAssocID="{26A40C13-307E-433F-89EB-72D131FDAF00}" presName="aSpace2" presStyleCnt="0"/>
      <dgm:spPr/>
    </dgm:pt>
    <dgm:pt modelId="{709F6357-6F6B-41F0-9BBA-4D9109B3A51D}" type="pres">
      <dgm:prSet presAssocID="{6CA27611-0D92-4C5A-8DCF-8992D623D347}" presName="childNode" presStyleLbl="node1" presStyleIdx="2" presStyleCnt="30">
        <dgm:presLayoutVars>
          <dgm:bulletEnabled val="1"/>
        </dgm:presLayoutVars>
      </dgm:prSet>
      <dgm:spPr/>
      <dgm:t>
        <a:bodyPr/>
        <a:lstStyle/>
        <a:p>
          <a:endParaRPr lang="zh-CN" altLang="en-US"/>
        </a:p>
      </dgm:t>
    </dgm:pt>
    <dgm:pt modelId="{FB6684FE-2E00-4DC6-B319-9CBED2970EE3}" type="pres">
      <dgm:prSet presAssocID="{6CA27611-0D92-4C5A-8DCF-8992D623D347}" presName="aSpace2" presStyleCnt="0"/>
      <dgm:spPr/>
    </dgm:pt>
    <dgm:pt modelId="{681A9304-D36A-48C0-B249-590BC0C67A2E}" type="pres">
      <dgm:prSet presAssocID="{330F8B2D-7D06-4259-B671-390E1B93B9D2}" presName="childNode" presStyleLbl="node1" presStyleIdx="3" presStyleCnt="30">
        <dgm:presLayoutVars>
          <dgm:bulletEnabled val="1"/>
        </dgm:presLayoutVars>
      </dgm:prSet>
      <dgm:spPr/>
      <dgm:t>
        <a:bodyPr/>
        <a:lstStyle/>
        <a:p>
          <a:endParaRPr lang="zh-CN" altLang="en-US"/>
        </a:p>
      </dgm:t>
    </dgm:pt>
    <dgm:pt modelId="{05E31FAC-CA62-474A-B5B8-40FC822028DC}" type="pres">
      <dgm:prSet presAssocID="{330F8B2D-7D06-4259-B671-390E1B93B9D2}" presName="aSpace2" presStyleCnt="0"/>
      <dgm:spPr/>
    </dgm:pt>
    <dgm:pt modelId="{89D62A7C-FABB-43CD-BB0A-1B4316D36F75}" type="pres">
      <dgm:prSet presAssocID="{707C3AF1-418A-4CBF-9BB0-D9F423EDE00F}" presName="childNode" presStyleLbl="node1" presStyleIdx="4" presStyleCnt="30">
        <dgm:presLayoutVars>
          <dgm:bulletEnabled val="1"/>
        </dgm:presLayoutVars>
      </dgm:prSet>
      <dgm:spPr/>
      <dgm:t>
        <a:bodyPr/>
        <a:lstStyle/>
        <a:p>
          <a:endParaRPr lang="zh-CN" altLang="en-US"/>
        </a:p>
      </dgm:t>
    </dgm:pt>
    <dgm:pt modelId="{8629D4B2-A322-4C7F-B94B-068350CFC60D}" type="pres">
      <dgm:prSet presAssocID="{707C3AF1-418A-4CBF-9BB0-D9F423EDE00F}" presName="aSpace2" presStyleCnt="0"/>
      <dgm:spPr/>
    </dgm:pt>
    <dgm:pt modelId="{E39BDC4F-6449-4C78-B10A-54B9B4CCD8C7}" type="pres">
      <dgm:prSet presAssocID="{65A36397-CFAB-4D4F-8E0C-7CF1F7BBE48F}" presName="childNode" presStyleLbl="node1" presStyleIdx="5" presStyleCnt="30">
        <dgm:presLayoutVars>
          <dgm:bulletEnabled val="1"/>
        </dgm:presLayoutVars>
      </dgm:prSet>
      <dgm:spPr/>
      <dgm:t>
        <a:bodyPr/>
        <a:lstStyle/>
        <a:p>
          <a:endParaRPr lang="zh-CN" altLang="en-US"/>
        </a:p>
      </dgm:t>
    </dgm:pt>
    <dgm:pt modelId="{54C1EC97-0ECD-4B8B-BB83-810FB6396FE2}" type="pres">
      <dgm:prSet presAssocID="{D06440C6-FAB3-4DE5-9CA5-3529022F8001}" presName="aSpace" presStyleCnt="0"/>
      <dgm:spPr/>
    </dgm:pt>
    <dgm:pt modelId="{898A3F13-BC09-4B3D-8607-27E1E2247E51}" type="pres">
      <dgm:prSet presAssocID="{E58D231E-18F6-4BFD-8B53-EEEDACCEDC95}" presName="compNode" presStyleCnt="0"/>
      <dgm:spPr/>
    </dgm:pt>
    <dgm:pt modelId="{F766F93F-3F50-426B-8528-F912FE4FC536}" type="pres">
      <dgm:prSet presAssocID="{E58D231E-18F6-4BFD-8B53-EEEDACCEDC95}" presName="aNode" presStyleLbl="bgShp" presStyleIdx="1" presStyleCnt="5"/>
      <dgm:spPr/>
      <dgm:t>
        <a:bodyPr/>
        <a:lstStyle/>
        <a:p>
          <a:endParaRPr lang="zh-CN" altLang="en-US"/>
        </a:p>
      </dgm:t>
    </dgm:pt>
    <dgm:pt modelId="{73F47FB0-85BD-4EC7-9B69-FA7AB3838EB9}" type="pres">
      <dgm:prSet presAssocID="{E58D231E-18F6-4BFD-8B53-EEEDACCEDC95}" presName="textNode" presStyleLbl="bgShp" presStyleIdx="1" presStyleCnt="5"/>
      <dgm:spPr/>
      <dgm:t>
        <a:bodyPr/>
        <a:lstStyle/>
        <a:p>
          <a:endParaRPr lang="zh-CN" altLang="en-US"/>
        </a:p>
      </dgm:t>
    </dgm:pt>
    <dgm:pt modelId="{8612A93B-BED0-476E-86AF-639D3F457BE5}" type="pres">
      <dgm:prSet presAssocID="{E58D231E-18F6-4BFD-8B53-EEEDACCEDC95}" presName="compChildNode" presStyleCnt="0"/>
      <dgm:spPr/>
    </dgm:pt>
    <dgm:pt modelId="{6DB60E51-E2EA-4800-BAC0-6708E144A5C5}" type="pres">
      <dgm:prSet presAssocID="{E58D231E-18F6-4BFD-8B53-EEEDACCEDC95}" presName="theInnerList" presStyleCnt="0"/>
      <dgm:spPr/>
    </dgm:pt>
    <dgm:pt modelId="{18D8CDAC-91A8-4E97-9D06-E6A57077DA1F}" type="pres">
      <dgm:prSet presAssocID="{4AB1C7C7-0605-4F79-BD4B-DF2C7C031468}" presName="childNode" presStyleLbl="node1" presStyleIdx="6" presStyleCnt="30">
        <dgm:presLayoutVars>
          <dgm:bulletEnabled val="1"/>
        </dgm:presLayoutVars>
      </dgm:prSet>
      <dgm:spPr/>
      <dgm:t>
        <a:bodyPr/>
        <a:lstStyle/>
        <a:p>
          <a:endParaRPr lang="zh-CN" altLang="en-US"/>
        </a:p>
      </dgm:t>
    </dgm:pt>
    <dgm:pt modelId="{E3AD77A7-AD8F-4B75-B209-8A456DF768D4}" type="pres">
      <dgm:prSet presAssocID="{4AB1C7C7-0605-4F79-BD4B-DF2C7C031468}" presName="aSpace2" presStyleCnt="0"/>
      <dgm:spPr/>
    </dgm:pt>
    <dgm:pt modelId="{7E89652C-8C47-4896-B8F8-194A9B128786}" type="pres">
      <dgm:prSet presAssocID="{E823120F-7192-4984-8C71-C70EC9FE4305}" presName="childNode" presStyleLbl="node1" presStyleIdx="7" presStyleCnt="30">
        <dgm:presLayoutVars>
          <dgm:bulletEnabled val="1"/>
        </dgm:presLayoutVars>
      </dgm:prSet>
      <dgm:spPr/>
      <dgm:t>
        <a:bodyPr/>
        <a:lstStyle/>
        <a:p>
          <a:endParaRPr lang="zh-CN" altLang="en-US"/>
        </a:p>
      </dgm:t>
    </dgm:pt>
    <dgm:pt modelId="{B9FC856D-6DEE-4CAD-A78C-92485B80482B}" type="pres">
      <dgm:prSet presAssocID="{E823120F-7192-4984-8C71-C70EC9FE4305}" presName="aSpace2" presStyleCnt="0"/>
      <dgm:spPr/>
    </dgm:pt>
    <dgm:pt modelId="{E4C550E2-8C08-4F6C-A2E2-E3CDDD7E2F4A}" type="pres">
      <dgm:prSet presAssocID="{E1D6BF23-6B89-48C8-BC62-8E57B62C66B1}" presName="childNode" presStyleLbl="node1" presStyleIdx="8" presStyleCnt="30">
        <dgm:presLayoutVars>
          <dgm:bulletEnabled val="1"/>
        </dgm:presLayoutVars>
      </dgm:prSet>
      <dgm:spPr/>
      <dgm:t>
        <a:bodyPr/>
        <a:lstStyle/>
        <a:p>
          <a:endParaRPr lang="zh-CN" altLang="en-US"/>
        </a:p>
      </dgm:t>
    </dgm:pt>
    <dgm:pt modelId="{8583AB65-D64E-43DB-ADB4-C108154D951A}" type="pres">
      <dgm:prSet presAssocID="{E1D6BF23-6B89-48C8-BC62-8E57B62C66B1}" presName="aSpace2" presStyleCnt="0"/>
      <dgm:spPr/>
    </dgm:pt>
    <dgm:pt modelId="{1E5EF17F-AFEC-4735-9603-5ABE75C40DC4}" type="pres">
      <dgm:prSet presAssocID="{6DDA002D-2D62-40A8-B11D-F31FEDE48CB6}" presName="childNode" presStyleLbl="node1" presStyleIdx="9" presStyleCnt="30">
        <dgm:presLayoutVars>
          <dgm:bulletEnabled val="1"/>
        </dgm:presLayoutVars>
      </dgm:prSet>
      <dgm:spPr/>
      <dgm:t>
        <a:bodyPr/>
        <a:lstStyle/>
        <a:p>
          <a:endParaRPr lang="zh-CN" altLang="en-US"/>
        </a:p>
      </dgm:t>
    </dgm:pt>
    <dgm:pt modelId="{4A7494A8-CEBB-41C1-BCEA-02D99329C2F7}" type="pres">
      <dgm:prSet presAssocID="{6DDA002D-2D62-40A8-B11D-F31FEDE48CB6}" presName="aSpace2" presStyleCnt="0"/>
      <dgm:spPr/>
    </dgm:pt>
    <dgm:pt modelId="{4CAED1B6-E5F1-4A34-8ADE-4C79B6164D0C}" type="pres">
      <dgm:prSet presAssocID="{60CB3F76-04F5-44C3-8F65-EC6D1638B0BC}" presName="childNode" presStyleLbl="node1" presStyleIdx="10" presStyleCnt="30">
        <dgm:presLayoutVars>
          <dgm:bulletEnabled val="1"/>
        </dgm:presLayoutVars>
      </dgm:prSet>
      <dgm:spPr/>
      <dgm:t>
        <a:bodyPr/>
        <a:lstStyle/>
        <a:p>
          <a:endParaRPr lang="zh-CN" altLang="en-US"/>
        </a:p>
      </dgm:t>
    </dgm:pt>
    <dgm:pt modelId="{162808F2-8871-40E0-B910-B24E58917820}" type="pres">
      <dgm:prSet presAssocID="{60CB3F76-04F5-44C3-8F65-EC6D1638B0BC}" presName="aSpace2" presStyleCnt="0"/>
      <dgm:spPr/>
    </dgm:pt>
    <dgm:pt modelId="{B896D286-C6A9-4797-86FD-61E9E48A3AC4}" type="pres">
      <dgm:prSet presAssocID="{93F0D4C5-0BCC-480A-AB02-0C02436067C8}" presName="childNode" presStyleLbl="node1" presStyleIdx="11" presStyleCnt="30">
        <dgm:presLayoutVars>
          <dgm:bulletEnabled val="1"/>
        </dgm:presLayoutVars>
      </dgm:prSet>
      <dgm:spPr/>
      <dgm:t>
        <a:bodyPr/>
        <a:lstStyle/>
        <a:p>
          <a:endParaRPr lang="zh-CN" altLang="en-US"/>
        </a:p>
      </dgm:t>
    </dgm:pt>
    <dgm:pt modelId="{D7BE563E-D6AD-418B-877D-521657959FF1}" type="pres">
      <dgm:prSet presAssocID="{E58D231E-18F6-4BFD-8B53-EEEDACCEDC95}" presName="aSpace" presStyleCnt="0"/>
      <dgm:spPr/>
    </dgm:pt>
    <dgm:pt modelId="{9613A3E4-5256-4567-A7A2-ED27D838FA78}" type="pres">
      <dgm:prSet presAssocID="{EC88E289-9039-447C-96EF-7C6151EC4A4C}" presName="compNode" presStyleCnt="0"/>
      <dgm:spPr/>
    </dgm:pt>
    <dgm:pt modelId="{DD3F1823-2008-4126-87B4-FBBC6608DAB1}" type="pres">
      <dgm:prSet presAssocID="{EC88E289-9039-447C-96EF-7C6151EC4A4C}" presName="aNode" presStyleLbl="bgShp" presStyleIdx="2" presStyleCnt="5"/>
      <dgm:spPr/>
      <dgm:t>
        <a:bodyPr/>
        <a:lstStyle/>
        <a:p>
          <a:endParaRPr lang="zh-CN" altLang="en-US"/>
        </a:p>
      </dgm:t>
    </dgm:pt>
    <dgm:pt modelId="{B1E89CBC-EA4E-4A9C-BCBA-A7BEB8B819BB}" type="pres">
      <dgm:prSet presAssocID="{EC88E289-9039-447C-96EF-7C6151EC4A4C}" presName="textNode" presStyleLbl="bgShp" presStyleIdx="2" presStyleCnt="5"/>
      <dgm:spPr/>
      <dgm:t>
        <a:bodyPr/>
        <a:lstStyle/>
        <a:p>
          <a:endParaRPr lang="zh-CN" altLang="en-US"/>
        </a:p>
      </dgm:t>
    </dgm:pt>
    <dgm:pt modelId="{1ABE390C-DCEB-4976-BD07-A4F70EE547E9}" type="pres">
      <dgm:prSet presAssocID="{EC88E289-9039-447C-96EF-7C6151EC4A4C}" presName="compChildNode" presStyleCnt="0"/>
      <dgm:spPr/>
    </dgm:pt>
    <dgm:pt modelId="{BE490959-0F61-4660-9291-63C6F17BD15E}" type="pres">
      <dgm:prSet presAssocID="{EC88E289-9039-447C-96EF-7C6151EC4A4C}" presName="theInnerList" presStyleCnt="0"/>
      <dgm:spPr/>
    </dgm:pt>
    <dgm:pt modelId="{640AC439-5803-4D24-A166-23B7D880167E}" type="pres">
      <dgm:prSet presAssocID="{DF7764DB-8C7F-426E-B9D9-647A03D9AA41}" presName="childNode" presStyleLbl="node1" presStyleIdx="12" presStyleCnt="30">
        <dgm:presLayoutVars>
          <dgm:bulletEnabled val="1"/>
        </dgm:presLayoutVars>
      </dgm:prSet>
      <dgm:spPr/>
      <dgm:t>
        <a:bodyPr/>
        <a:lstStyle/>
        <a:p>
          <a:endParaRPr lang="zh-CN" altLang="en-US"/>
        </a:p>
      </dgm:t>
    </dgm:pt>
    <dgm:pt modelId="{9AABD161-BEF2-4815-99C6-D5A9882ACD83}" type="pres">
      <dgm:prSet presAssocID="{DF7764DB-8C7F-426E-B9D9-647A03D9AA41}" presName="aSpace2" presStyleCnt="0"/>
      <dgm:spPr/>
    </dgm:pt>
    <dgm:pt modelId="{CC66B669-049D-4A95-8A40-2D0382DEF92B}" type="pres">
      <dgm:prSet presAssocID="{360317DD-FBCC-46F2-9F0F-EA3336392021}" presName="childNode" presStyleLbl="node1" presStyleIdx="13" presStyleCnt="30">
        <dgm:presLayoutVars>
          <dgm:bulletEnabled val="1"/>
        </dgm:presLayoutVars>
      </dgm:prSet>
      <dgm:spPr/>
      <dgm:t>
        <a:bodyPr/>
        <a:lstStyle/>
        <a:p>
          <a:endParaRPr lang="zh-CN" altLang="en-US"/>
        </a:p>
      </dgm:t>
    </dgm:pt>
    <dgm:pt modelId="{EEE096BA-A1D2-4A80-9899-2EFDFF8401AB}" type="pres">
      <dgm:prSet presAssocID="{360317DD-FBCC-46F2-9F0F-EA3336392021}" presName="aSpace2" presStyleCnt="0"/>
      <dgm:spPr/>
    </dgm:pt>
    <dgm:pt modelId="{4D79155F-21FD-4830-9024-1E01F5F44E98}" type="pres">
      <dgm:prSet presAssocID="{6E47A2FF-87A4-4A73-B0D8-03D7BF29802B}" presName="childNode" presStyleLbl="node1" presStyleIdx="14" presStyleCnt="30">
        <dgm:presLayoutVars>
          <dgm:bulletEnabled val="1"/>
        </dgm:presLayoutVars>
      </dgm:prSet>
      <dgm:spPr/>
      <dgm:t>
        <a:bodyPr/>
        <a:lstStyle/>
        <a:p>
          <a:endParaRPr lang="zh-CN" altLang="en-US"/>
        </a:p>
      </dgm:t>
    </dgm:pt>
    <dgm:pt modelId="{F25E8858-0EF4-42E8-AB49-31C330D4504B}" type="pres">
      <dgm:prSet presAssocID="{6E47A2FF-87A4-4A73-B0D8-03D7BF29802B}" presName="aSpace2" presStyleCnt="0"/>
      <dgm:spPr/>
    </dgm:pt>
    <dgm:pt modelId="{5AAB523A-9FE5-4CB7-81BD-36D45851449A}" type="pres">
      <dgm:prSet presAssocID="{383E36B6-969A-45E8-A9F4-D50533D73F5C}" presName="childNode" presStyleLbl="node1" presStyleIdx="15" presStyleCnt="30">
        <dgm:presLayoutVars>
          <dgm:bulletEnabled val="1"/>
        </dgm:presLayoutVars>
      </dgm:prSet>
      <dgm:spPr/>
      <dgm:t>
        <a:bodyPr/>
        <a:lstStyle/>
        <a:p>
          <a:endParaRPr lang="zh-CN" altLang="en-US"/>
        </a:p>
      </dgm:t>
    </dgm:pt>
    <dgm:pt modelId="{04E81130-8AC2-4948-A0E2-8CEDAF36FB19}" type="pres">
      <dgm:prSet presAssocID="{383E36B6-969A-45E8-A9F4-D50533D73F5C}" presName="aSpace2" presStyleCnt="0"/>
      <dgm:spPr/>
    </dgm:pt>
    <dgm:pt modelId="{A02D9C94-EDC1-45A5-BC3F-6D36B5C028D0}" type="pres">
      <dgm:prSet presAssocID="{F5625E82-3D1D-4B79-8B7F-1D4E89F4C8EE}" presName="childNode" presStyleLbl="node1" presStyleIdx="16" presStyleCnt="30">
        <dgm:presLayoutVars>
          <dgm:bulletEnabled val="1"/>
        </dgm:presLayoutVars>
      </dgm:prSet>
      <dgm:spPr/>
      <dgm:t>
        <a:bodyPr/>
        <a:lstStyle/>
        <a:p>
          <a:endParaRPr lang="zh-CN" altLang="en-US"/>
        </a:p>
      </dgm:t>
    </dgm:pt>
    <dgm:pt modelId="{D8713E42-AA01-4372-9392-7730013DC9E4}" type="pres">
      <dgm:prSet presAssocID="{F5625E82-3D1D-4B79-8B7F-1D4E89F4C8EE}" presName="aSpace2" presStyleCnt="0"/>
      <dgm:spPr/>
    </dgm:pt>
    <dgm:pt modelId="{590966A4-9AE9-460A-BB8D-82414B86E2E5}" type="pres">
      <dgm:prSet presAssocID="{71508704-9613-4D2E-97D0-D03859B95F30}" presName="childNode" presStyleLbl="node1" presStyleIdx="17" presStyleCnt="30">
        <dgm:presLayoutVars>
          <dgm:bulletEnabled val="1"/>
        </dgm:presLayoutVars>
      </dgm:prSet>
      <dgm:spPr/>
      <dgm:t>
        <a:bodyPr/>
        <a:lstStyle/>
        <a:p>
          <a:endParaRPr lang="zh-CN" altLang="en-US"/>
        </a:p>
      </dgm:t>
    </dgm:pt>
    <dgm:pt modelId="{EFFC2BC8-0326-4725-9261-6308615C9E7C}" type="pres">
      <dgm:prSet presAssocID="{EC88E289-9039-447C-96EF-7C6151EC4A4C}" presName="aSpace" presStyleCnt="0"/>
      <dgm:spPr/>
    </dgm:pt>
    <dgm:pt modelId="{2387293C-C0E4-4022-B2F3-036F4B5F0E8E}" type="pres">
      <dgm:prSet presAssocID="{7C7A95A8-4334-46D9-9FE2-EACF0ED6D958}" presName="compNode" presStyleCnt="0"/>
      <dgm:spPr/>
    </dgm:pt>
    <dgm:pt modelId="{7C7723FB-248C-4840-8B79-397C6BC6BC7A}" type="pres">
      <dgm:prSet presAssocID="{7C7A95A8-4334-46D9-9FE2-EACF0ED6D958}" presName="aNode" presStyleLbl="bgShp" presStyleIdx="3" presStyleCnt="5"/>
      <dgm:spPr/>
      <dgm:t>
        <a:bodyPr/>
        <a:lstStyle/>
        <a:p>
          <a:endParaRPr lang="zh-CN" altLang="en-US"/>
        </a:p>
      </dgm:t>
    </dgm:pt>
    <dgm:pt modelId="{CFD08FE3-5B7A-4065-96E5-80EC94F5F674}" type="pres">
      <dgm:prSet presAssocID="{7C7A95A8-4334-46D9-9FE2-EACF0ED6D958}" presName="textNode" presStyleLbl="bgShp" presStyleIdx="3" presStyleCnt="5"/>
      <dgm:spPr/>
      <dgm:t>
        <a:bodyPr/>
        <a:lstStyle/>
        <a:p>
          <a:endParaRPr lang="zh-CN" altLang="en-US"/>
        </a:p>
      </dgm:t>
    </dgm:pt>
    <dgm:pt modelId="{0BDCFD21-090C-4A7D-89E2-B80354E51DA5}" type="pres">
      <dgm:prSet presAssocID="{7C7A95A8-4334-46D9-9FE2-EACF0ED6D958}" presName="compChildNode" presStyleCnt="0"/>
      <dgm:spPr/>
    </dgm:pt>
    <dgm:pt modelId="{2254B02B-9FFE-469F-82B7-10063FABC711}" type="pres">
      <dgm:prSet presAssocID="{7C7A95A8-4334-46D9-9FE2-EACF0ED6D958}" presName="theInnerList" presStyleCnt="0"/>
      <dgm:spPr/>
    </dgm:pt>
    <dgm:pt modelId="{F9E6BF8F-F42C-4933-89A7-50FC49B6B64E}" type="pres">
      <dgm:prSet presAssocID="{D5B439FB-DF25-41EA-A035-DA1E34FA1975}" presName="childNode" presStyleLbl="node1" presStyleIdx="18" presStyleCnt="30">
        <dgm:presLayoutVars>
          <dgm:bulletEnabled val="1"/>
        </dgm:presLayoutVars>
      </dgm:prSet>
      <dgm:spPr/>
      <dgm:t>
        <a:bodyPr/>
        <a:lstStyle/>
        <a:p>
          <a:endParaRPr lang="zh-CN" altLang="en-US"/>
        </a:p>
      </dgm:t>
    </dgm:pt>
    <dgm:pt modelId="{F4B13EC9-9A63-448E-AAB8-7095E8274466}" type="pres">
      <dgm:prSet presAssocID="{D5B439FB-DF25-41EA-A035-DA1E34FA1975}" presName="aSpace2" presStyleCnt="0"/>
      <dgm:spPr/>
    </dgm:pt>
    <dgm:pt modelId="{B7C5ED54-E7F9-4C48-870F-2AA416AC0C7A}" type="pres">
      <dgm:prSet presAssocID="{67227D6A-64C1-4DAB-A3D0-1178014BB874}" presName="childNode" presStyleLbl="node1" presStyleIdx="19" presStyleCnt="30">
        <dgm:presLayoutVars>
          <dgm:bulletEnabled val="1"/>
        </dgm:presLayoutVars>
      </dgm:prSet>
      <dgm:spPr/>
      <dgm:t>
        <a:bodyPr/>
        <a:lstStyle/>
        <a:p>
          <a:endParaRPr lang="zh-CN" altLang="en-US"/>
        </a:p>
      </dgm:t>
    </dgm:pt>
    <dgm:pt modelId="{2E91244B-F410-42F3-9590-B4E6FA575A18}" type="pres">
      <dgm:prSet presAssocID="{67227D6A-64C1-4DAB-A3D0-1178014BB874}" presName="aSpace2" presStyleCnt="0"/>
      <dgm:spPr/>
    </dgm:pt>
    <dgm:pt modelId="{5DCB8054-DC28-4744-8FE9-46AE9047825D}" type="pres">
      <dgm:prSet presAssocID="{9805070A-FF95-4DF2-90F1-1BACE7A67743}" presName="childNode" presStyleLbl="node1" presStyleIdx="20" presStyleCnt="30">
        <dgm:presLayoutVars>
          <dgm:bulletEnabled val="1"/>
        </dgm:presLayoutVars>
      </dgm:prSet>
      <dgm:spPr/>
      <dgm:t>
        <a:bodyPr/>
        <a:lstStyle/>
        <a:p>
          <a:endParaRPr lang="zh-CN" altLang="en-US"/>
        </a:p>
      </dgm:t>
    </dgm:pt>
    <dgm:pt modelId="{F662253A-780C-4308-A963-042961CB49EE}" type="pres">
      <dgm:prSet presAssocID="{9805070A-FF95-4DF2-90F1-1BACE7A67743}" presName="aSpace2" presStyleCnt="0"/>
      <dgm:spPr/>
    </dgm:pt>
    <dgm:pt modelId="{2109B1DF-F9CF-4FE7-BD2D-A89B3DC85094}" type="pres">
      <dgm:prSet presAssocID="{D1CA06EC-C233-401D-9743-6E45FC380443}" presName="childNode" presStyleLbl="node1" presStyleIdx="21" presStyleCnt="30">
        <dgm:presLayoutVars>
          <dgm:bulletEnabled val="1"/>
        </dgm:presLayoutVars>
      </dgm:prSet>
      <dgm:spPr/>
      <dgm:t>
        <a:bodyPr/>
        <a:lstStyle/>
        <a:p>
          <a:endParaRPr lang="zh-CN" altLang="en-US"/>
        </a:p>
      </dgm:t>
    </dgm:pt>
    <dgm:pt modelId="{1896B0EC-AE9C-4FA5-9F8F-DA6A39680519}" type="pres">
      <dgm:prSet presAssocID="{D1CA06EC-C233-401D-9743-6E45FC380443}" presName="aSpace2" presStyleCnt="0"/>
      <dgm:spPr/>
    </dgm:pt>
    <dgm:pt modelId="{F4332C28-CD5D-44F2-8886-26B878BEBADA}" type="pres">
      <dgm:prSet presAssocID="{7B7AEE58-AB3B-4948-8853-5B0F4D9FB140}" presName="childNode" presStyleLbl="node1" presStyleIdx="22" presStyleCnt="30">
        <dgm:presLayoutVars>
          <dgm:bulletEnabled val="1"/>
        </dgm:presLayoutVars>
      </dgm:prSet>
      <dgm:spPr/>
      <dgm:t>
        <a:bodyPr/>
        <a:lstStyle/>
        <a:p>
          <a:endParaRPr lang="zh-CN" altLang="en-US"/>
        </a:p>
      </dgm:t>
    </dgm:pt>
    <dgm:pt modelId="{4A4AD39E-F99D-48A2-9AC7-11126FA86688}" type="pres">
      <dgm:prSet presAssocID="{7B7AEE58-AB3B-4948-8853-5B0F4D9FB140}" presName="aSpace2" presStyleCnt="0"/>
      <dgm:spPr/>
    </dgm:pt>
    <dgm:pt modelId="{B49F793E-F7A6-488E-B32D-6D04556C2107}" type="pres">
      <dgm:prSet presAssocID="{31E00FEB-6DB4-4707-A62F-6078B6CFF897}" presName="childNode" presStyleLbl="node1" presStyleIdx="23" presStyleCnt="30">
        <dgm:presLayoutVars>
          <dgm:bulletEnabled val="1"/>
        </dgm:presLayoutVars>
      </dgm:prSet>
      <dgm:spPr/>
      <dgm:t>
        <a:bodyPr/>
        <a:lstStyle/>
        <a:p>
          <a:endParaRPr lang="zh-CN" altLang="en-US"/>
        </a:p>
      </dgm:t>
    </dgm:pt>
    <dgm:pt modelId="{2B6B3B62-8C96-4636-9E84-6EAA933E8236}" type="pres">
      <dgm:prSet presAssocID="{7C7A95A8-4334-46D9-9FE2-EACF0ED6D958}" presName="aSpace" presStyleCnt="0"/>
      <dgm:spPr/>
    </dgm:pt>
    <dgm:pt modelId="{B8E7671E-E04E-4A66-9369-50699EB8D419}" type="pres">
      <dgm:prSet presAssocID="{CF3AE1A6-91F4-4F45-8E82-BC8D6078E202}" presName="compNode" presStyleCnt="0"/>
      <dgm:spPr/>
    </dgm:pt>
    <dgm:pt modelId="{81666631-B904-4C60-9579-928197DEAAAD}" type="pres">
      <dgm:prSet presAssocID="{CF3AE1A6-91F4-4F45-8E82-BC8D6078E202}" presName="aNode" presStyleLbl="bgShp" presStyleIdx="4" presStyleCnt="5"/>
      <dgm:spPr/>
      <dgm:t>
        <a:bodyPr/>
        <a:lstStyle/>
        <a:p>
          <a:endParaRPr lang="zh-CN" altLang="en-US"/>
        </a:p>
      </dgm:t>
    </dgm:pt>
    <dgm:pt modelId="{86ADF5D7-5A30-4C06-ADA1-28B4491FCD62}" type="pres">
      <dgm:prSet presAssocID="{CF3AE1A6-91F4-4F45-8E82-BC8D6078E202}" presName="textNode" presStyleLbl="bgShp" presStyleIdx="4" presStyleCnt="5"/>
      <dgm:spPr/>
      <dgm:t>
        <a:bodyPr/>
        <a:lstStyle/>
        <a:p>
          <a:endParaRPr lang="zh-CN" altLang="en-US"/>
        </a:p>
      </dgm:t>
    </dgm:pt>
    <dgm:pt modelId="{6703ED9B-0273-4165-B99F-57725002D43B}" type="pres">
      <dgm:prSet presAssocID="{CF3AE1A6-91F4-4F45-8E82-BC8D6078E202}" presName="compChildNode" presStyleCnt="0"/>
      <dgm:spPr/>
    </dgm:pt>
    <dgm:pt modelId="{BE1FC66D-FAD3-40E5-8985-60A35A5894C7}" type="pres">
      <dgm:prSet presAssocID="{CF3AE1A6-91F4-4F45-8E82-BC8D6078E202}" presName="theInnerList" presStyleCnt="0"/>
      <dgm:spPr/>
    </dgm:pt>
    <dgm:pt modelId="{CB677252-E786-42BF-86BD-8608D9658A45}" type="pres">
      <dgm:prSet presAssocID="{779E5432-03E5-411B-ADCE-1E0E0811C095}" presName="childNode" presStyleLbl="node1" presStyleIdx="24" presStyleCnt="30">
        <dgm:presLayoutVars>
          <dgm:bulletEnabled val="1"/>
        </dgm:presLayoutVars>
      </dgm:prSet>
      <dgm:spPr/>
      <dgm:t>
        <a:bodyPr/>
        <a:lstStyle/>
        <a:p>
          <a:endParaRPr lang="zh-CN" altLang="en-US"/>
        </a:p>
      </dgm:t>
    </dgm:pt>
    <dgm:pt modelId="{ED6B42F8-F4EB-458F-803B-300A99418840}" type="pres">
      <dgm:prSet presAssocID="{779E5432-03E5-411B-ADCE-1E0E0811C095}" presName="aSpace2" presStyleCnt="0"/>
      <dgm:spPr/>
    </dgm:pt>
    <dgm:pt modelId="{B18B4986-CFFE-43C6-8C4D-0CDC65CCA662}" type="pres">
      <dgm:prSet presAssocID="{F1F2DC76-283A-4C1D-806A-EBA17CFE75E7}" presName="childNode" presStyleLbl="node1" presStyleIdx="25" presStyleCnt="30">
        <dgm:presLayoutVars>
          <dgm:bulletEnabled val="1"/>
        </dgm:presLayoutVars>
      </dgm:prSet>
      <dgm:spPr/>
      <dgm:t>
        <a:bodyPr/>
        <a:lstStyle/>
        <a:p>
          <a:endParaRPr lang="zh-CN" altLang="en-US"/>
        </a:p>
      </dgm:t>
    </dgm:pt>
    <dgm:pt modelId="{CB215FE0-9F3C-4554-B9B8-DB43942BAD17}" type="pres">
      <dgm:prSet presAssocID="{F1F2DC76-283A-4C1D-806A-EBA17CFE75E7}" presName="aSpace2" presStyleCnt="0"/>
      <dgm:spPr/>
    </dgm:pt>
    <dgm:pt modelId="{EAE89F0C-5863-423C-8C10-FA4E92DAB72D}" type="pres">
      <dgm:prSet presAssocID="{80501BE9-A1BF-4731-B342-540E559EFAEB}" presName="childNode" presStyleLbl="node1" presStyleIdx="26" presStyleCnt="30">
        <dgm:presLayoutVars>
          <dgm:bulletEnabled val="1"/>
        </dgm:presLayoutVars>
      </dgm:prSet>
      <dgm:spPr/>
      <dgm:t>
        <a:bodyPr/>
        <a:lstStyle/>
        <a:p>
          <a:endParaRPr lang="zh-CN" altLang="en-US"/>
        </a:p>
      </dgm:t>
    </dgm:pt>
    <dgm:pt modelId="{46591319-DB4D-4C30-9D6D-B021B2347E87}" type="pres">
      <dgm:prSet presAssocID="{80501BE9-A1BF-4731-B342-540E559EFAEB}" presName="aSpace2" presStyleCnt="0"/>
      <dgm:spPr/>
    </dgm:pt>
    <dgm:pt modelId="{F53C1A48-5A77-408E-A9D4-012B94763D3D}" type="pres">
      <dgm:prSet presAssocID="{255291CC-8710-4081-B04E-BB1247AFD9E2}" presName="childNode" presStyleLbl="node1" presStyleIdx="27" presStyleCnt="30">
        <dgm:presLayoutVars>
          <dgm:bulletEnabled val="1"/>
        </dgm:presLayoutVars>
      </dgm:prSet>
      <dgm:spPr/>
      <dgm:t>
        <a:bodyPr/>
        <a:lstStyle/>
        <a:p>
          <a:endParaRPr lang="zh-CN" altLang="en-US"/>
        </a:p>
      </dgm:t>
    </dgm:pt>
    <dgm:pt modelId="{29631B40-61C4-4126-B017-D9322446DFAC}" type="pres">
      <dgm:prSet presAssocID="{255291CC-8710-4081-B04E-BB1247AFD9E2}" presName="aSpace2" presStyleCnt="0"/>
      <dgm:spPr/>
    </dgm:pt>
    <dgm:pt modelId="{4C28F06F-FD4B-40F7-935B-112C78AE4A3B}" type="pres">
      <dgm:prSet presAssocID="{CFC35EF9-0481-445C-8575-8AF79915450B}" presName="childNode" presStyleLbl="node1" presStyleIdx="28" presStyleCnt="30">
        <dgm:presLayoutVars>
          <dgm:bulletEnabled val="1"/>
        </dgm:presLayoutVars>
      </dgm:prSet>
      <dgm:spPr/>
      <dgm:t>
        <a:bodyPr/>
        <a:lstStyle/>
        <a:p>
          <a:endParaRPr lang="zh-CN" altLang="en-US"/>
        </a:p>
      </dgm:t>
    </dgm:pt>
    <dgm:pt modelId="{28832A2B-7011-4EC1-A027-F9B5CA5EBF9B}" type="pres">
      <dgm:prSet presAssocID="{CFC35EF9-0481-445C-8575-8AF79915450B}" presName="aSpace2" presStyleCnt="0"/>
      <dgm:spPr/>
    </dgm:pt>
    <dgm:pt modelId="{D91DE757-0520-4677-AC4E-029EFCE2A52A}" type="pres">
      <dgm:prSet presAssocID="{129B929B-0D3A-45BE-B4B5-25FD94D9311C}" presName="childNode" presStyleLbl="node1" presStyleIdx="29" presStyleCnt="30">
        <dgm:presLayoutVars>
          <dgm:bulletEnabled val="1"/>
        </dgm:presLayoutVars>
      </dgm:prSet>
      <dgm:spPr/>
      <dgm:t>
        <a:bodyPr/>
        <a:lstStyle/>
        <a:p>
          <a:endParaRPr lang="zh-CN" altLang="en-US"/>
        </a:p>
      </dgm:t>
    </dgm:pt>
  </dgm:ptLst>
  <dgm:cxnLst>
    <dgm:cxn modelId="{3856523B-E329-4007-8345-04321EEEF42A}" type="presOf" srcId="{CF3AE1A6-91F4-4F45-8E82-BC8D6078E202}" destId="{86ADF5D7-5A30-4C06-ADA1-28B4491FCD62}" srcOrd="1" destOrd="0" presId="urn:microsoft.com/office/officeart/2005/8/layout/lProcess2"/>
    <dgm:cxn modelId="{13C6BE31-E8B6-4850-85A2-0B46FA51804E}" type="presOf" srcId="{7B7AEE58-AB3B-4948-8853-5B0F4D9FB140}" destId="{F4332C28-CD5D-44F2-8886-26B878BEBADA}" srcOrd="0" destOrd="0" presId="urn:microsoft.com/office/officeart/2005/8/layout/lProcess2"/>
    <dgm:cxn modelId="{62498123-8DD6-4A98-845C-F07E5D0A4666}" srcId="{7C7A95A8-4334-46D9-9FE2-EACF0ED6D958}" destId="{D1CA06EC-C233-401D-9743-6E45FC380443}" srcOrd="3" destOrd="0" parTransId="{CD963112-CABD-484E-89CC-EC260ABB4B6F}" sibTransId="{2B014BDB-CD36-4B67-AB6E-AC794F0EA9B6}"/>
    <dgm:cxn modelId="{9E50405F-486E-4B59-AC77-D3186063CB76}" srcId="{EC88E289-9039-447C-96EF-7C6151EC4A4C}" destId="{71508704-9613-4D2E-97D0-D03859B95F30}" srcOrd="5" destOrd="0" parTransId="{C6B524D9-E6E7-405E-A617-242FC5AB77FA}" sibTransId="{24AD2072-F024-46F5-A283-000B7644AE4B}"/>
    <dgm:cxn modelId="{6A0550B5-BF3D-4283-9E3C-630B9E965938}" type="presOf" srcId="{71508704-9613-4D2E-97D0-D03859B95F30}" destId="{590966A4-9AE9-460A-BB8D-82414B86E2E5}" srcOrd="0" destOrd="0" presId="urn:microsoft.com/office/officeart/2005/8/layout/lProcess2"/>
    <dgm:cxn modelId="{87F93F67-AA8F-485D-B750-50DF7BD8E85F}" srcId="{CF3AE1A6-91F4-4F45-8E82-BC8D6078E202}" destId="{F1F2DC76-283A-4C1D-806A-EBA17CFE75E7}" srcOrd="1" destOrd="0" parTransId="{FF749E66-3D6F-4EEF-B2A1-2B9EDCFFA400}" sibTransId="{1CA15485-4BEF-4080-A1E4-5491A9F0D7C8}"/>
    <dgm:cxn modelId="{6EA1D76D-CFB9-4739-AF4C-327346073D95}" srcId="{7C7A95A8-4334-46D9-9FE2-EACF0ED6D958}" destId="{67227D6A-64C1-4DAB-A3D0-1178014BB874}" srcOrd="1" destOrd="0" parTransId="{A75A35BA-612E-4785-A940-58A72F2540D3}" sibTransId="{90F72B07-AF89-4B49-B9A9-573908FDEC6C}"/>
    <dgm:cxn modelId="{42502F0D-FF0E-4A28-A609-20E3D79F1B13}" type="presOf" srcId="{E58D231E-18F6-4BFD-8B53-EEEDACCEDC95}" destId="{F766F93F-3F50-426B-8528-F912FE4FC536}" srcOrd="0" destOrd="0" presId="urn:microsoft.com/office/officeart/2005/8/layout/lProcess2"/>
    <dgm:cxn modelId="{931CA4A6-966C-4893-AA37-4D232A6C4C82}" type="presOf" srcId="{4AB1C7C7-0605-4F79-BD4B-DF2C7C031468}" destId="{18D8CDAC-91A8-4E97-9D06-E6A57077DA1F}" srcOrd="0" destOrd="0" presId="urn:microsoft.com/office/officeart/2005/8/layout/lProcess2"/>
    <dgm:cxn modelId="{496FF726-EBC2-4F12-9E01-D462727087BF}" type="presOf" srcId="{26A40C13-307E-433F-89EB-72D131FDAF00}" destId="{D12A63AC-F7D6-4725-B035-58594352D219}" srcOrd="0" destOrd="0" presId="urn:microsoft.com/office/officeart/2005/8/layout/lProcess2"/>
    <dgm:cxn modelId="{764B60A9-C973-4FE4-BDE2-DE74F8F7BB58}" srcId="{EC88E289-9039-447C-96EF-7C6151EC4A4C}" destId="{383E36B6-969A-45E8-A9F4-D50533D73F5C}" srcOrd="3" destOrd="0" parTransId="{5077CA34-22E9-411F-9D29-7117C62CA928}" sibTransId="{3DC16864-923E-40E9-8FE5-28001DEB00CF}"/>
    <dgm:cxn modelId="{1DFDE0A8-CD6F-4049-97F9-F91982B59E78}" srcId="{CF3AE1A6-91F4-4F45-8E82-BC8D6078E202}" destId="{80501BE9-A1BF-4731-B342-540E559EFAEB}" srcOrd="2" destOrd="0" parTransId="{D0249A34-3EBB-4629-A409-BE6F698E52A1}" sibTransId="{5F894B4C-738C-40DF-AF09-7B0105F17B64}"/>
    <dgm:cxn modelId="{55B54B2F-C971-479E-B667-65355EEB85EA}" srcId="{7C7A95A8-4334-46D9-9FE2-EACF0ED6D958}" destId="{7B7AEE58-AB3B-4948-8853-5B0F4D9FB140}" srcOrd="4" destOrd="0" parTransId="{85F0DB1C-36F7-48B3-AF07-8696AFF44A30}" sibTransId="{44236E33-BB5A-4A79-B46B-0A135D862EC0}"/>
    <dgm:cxn modelId="{221C9A73-11C2-48AE-9F0D-1B0BCACF4F38}" srcId="{830EB6BE-D11C-4DD0-A3DA-4DA6C7FB54DC}" destId="{7C7A95A8-4334-46D9-9FE2-EACF0ED6D958}" srcOrd="3" destOrd="0" parTransId="{4947F743-992D-4C88-B86B-CDB03DBDD6B0}" sibTransId="{EB2FD62F-69ED-4BED-BC23-840A811728B1}"/>
    <dgm:cxn modelId="{CE87748F-85F1-47C2-BF8B-F5BEAAFB7AF2}" srcId="{830EB6BE-D11C-4DD0-A3DA-4DA6C7FB54DC}" destId="{D06440C6-FAB3-4DE5-9CA5-3529022F8001}" srcOrd="0" destOrd="0" parTransId="{B6E1F01C-DC27-4550-9139-CA9203960A58}" sibTransId="{7A2A9E59-D2AE-405B-A2AD-E710A41F2CB6}"/>
    <dgm:cxn modelId="{7F6CB51D-F3A5-4349-B3AD-4B6C002CA4C3}" srcId="{E58D231E-18F6-4BFD-8B53-EEEDACCEDC95}" destId="{93F0D4C5-0BCC-480A-AB02-0C02436067C8}" srcOrd="5" destOrd="0" parTransId="{3FE7EDD8-AA95-44BB-B7C6-B5E400EEA3E5}" sibTransId="{58A9555F-0BB6-4995-B88C-6848562B2144}"/>
    <dgm:cxn modelId="{29A33A60-11BB-4FF1-861A-E6133A9ADC1D}" srcId="{CF3AE1A6-91F4-4F45-8E82-BC8D6078E202}" destId="{129B929B-0D3A-45BE-B4B5-25FD94D9311C}" srcOrd="5" destOrd="0" parTransId="{0123C7F9-D392-41FA-BF01-9455AD2E9C43}" sibTransId="{A717076F-B70A-4DE7-8EBA-D54BF068E6D4}"/>
    <dgm:cxn modelId="{E3E30963-AE7C-4C21-BD7C-2156BD442A39}" type="presOf" srcId="{D1CA06EC-C233-401D-9743-6E45FC380443}" destId="{2109B1DF-F9CF-4FE7-BD2D-A89B3DC85094}" srcOrd="0" destOrd="0" presId="urn:microsoft.com/office/officeart/2005/8/layout/lProcess2"/>
    <dgm:cxn modelId="{2CEE97CC-A492-4232-9974-6ECEDEDC92C0}" srcId="{CF3AE1A6-91F4-4F45-8E82-BC8D6078E202}" destId="{255291CC-8710-4081-B04E-BB1247AFD9E2}" srcOrd="3" destOrd="0" parTransId="{3BA11188-9ABC-4D19-9449-69C31A931C44}" sibTransId="{93D3765C-65D8-4F4A-BA54-D69DE795E992}"/>
    <dgm:cxn modelId="{41B1514E-3FA7-4176-8239-CC8C51E5687B}" type="presOf" srcId="{F1F2DC76-283A-4C1D-806A-EBA17CFE75E7}" destId="{B18B4986-CFFE-43C6-8C4D-0CDC65CCA662}" srcOrd="0" destOrd="0" presId="urn:microsoft.com/office/officeart/2005/8/layout/lProcess2"/>
    <dgm:cxn modelId="{CA10FFD6-E530-4C88-BCFE-2756F1DB23E0}" srcId="{D06440C6-FAB3-4DE5-9CA5-3529022F8001}" destId="{E3075672-F259-4073-93FF-C47892ED8EB9}" srcOrd="0" destOrd="0" parTransId="{26E86C35-E682-4BF3-B001-7BCB8F002852}" sibTransId="{109850DA-C423-4D6E-94DE-BD45C8EF7FC2}"/>
    <dgm:cxn modelId="{54C9DB88-9C33-429B-AD52-8EB7AB535566}" srcId="{E58D231E-18F6-4BFD-8B53-EEEDACCEDC95}" destId="{6DDA002D-2D62-40A8-B11D-F31FEDE48CB6}" srcOrd="3" destOrd="0" parTransId="{41A95ED7-D05E-4276-9E17-A3CC0225C651}" sibTransId="{E95AC20D-264E-46C7-A04F-AF418130A960}"/>
    <dgm:cxn modelId="{29AB6974-D5D4-4FB0-AB8F-76F479FBB1C2}" type="presOf" srcId="{830EB6BE-D11C-4DD0-A3DA-4DA6C7FB54DC}" destId="{01E714AD-4F72-4C93-AE50-3CEF3BF4B2CD}" srcOrd="0" destOrd="0" presId="urn:microsoft.com/office/officeart/2005/8/layout/lProcess2"/>
    <dgm:cxn modelId="{EF53BA8B-4F11-4F17-9B64-8F61AE9D728F}" type="presOf" srcId="{DF7764DB-8C7F-426E-B9D9-647A03D9AA41}" destId="{640AC439-5803-4D24-A166-23B7D880167E}" srcOrd="0" destOrd="0" presId="urn:microsoft.com/office/officeart/2005/8/layout/lProcess2"/>
    <dgm:cxn modelId="{180D4FA9-2D47-4BC2-AAD9-485E7D36CC1E}" type="presOf" srcId="{9805070A-FF95-4DF2-90F1-1BACE7A67743}" destId="{5DCB8054-DC28-4744-8FE9-46AE9047825D}" srcOrd="0" destOrd="0" presId="urn:microsoft.com/office/officeart/2005/8/layout/lProcess2"/>
    <dgm:cxn modelId="{23458DA2-77FB-4096-ABDA-8CC31BEAE34D}" srcId="{D06440C6-FAB3-4DE5-9CA5-3529022F8001}" destId="{707C3AF1-418A-4CBF-9BB0-D9F423EDE00F}" srcOrd="4" destOrd="0" parTransId="{D72BF996-EBD7-4AA4-9BAD-0F63B53B96D0}" sibTransId="{8E6F5D5B-84D7-46DB-858A-66CB13AD9F71}"/>
    <dgm:cxn modelId="{1377A4F5-6169-43A1-9444-8B670071C4EE}" type="presOf" srcId="{D06440C6-FAB3-4DE5-9CA5-3529022F8001}" destId="{0B71449B-2E98-4E2D-BF73-16210E922969}" srcOrd="1" destOrd="0" presId="urn:microsoft.com/office/officeart/2005/8/layout/lProcess2"/>
    <dgm:cxn modelId="{8FFF437D-2D80-4D5E-9B33-0FBAC0A08E90}" srcId="{D06440C6-FAB3-4DE5-9CA5-3529022F8001}" destId="{330F8B2D-7D06-4259-B671-390E1B93B9D2}" srcOrd="3" destOrd="0" parTransId="{854BF542-03DD-4526-8FC7-BC8FE382C86C}" sibTransId="{BEFA713B-FCFB-4CBC-A054-9AF5D1E5C887}"/>
    <dgm:cxn modelId="{B87A7D11-437A-430A-B60A-EB194231D679}" type="presOf" srcId="{6E47A2FF-87A4-4A73-B0D8-03D7BF29802B}" destId="{4D79155F-21FD-4830-9024-1E01F5F44E98}" srcOrd="0" destOrd="0" presId="urn:microsoft.com/office/officeart/2005/8/layout/lProcess2"/>
    <dgm:cxn modelId="{A2C42B1F-E7D3-468D-8F58-DE876360EFA6}" type="presOf" srcId="{67227D6A-64C1-4DAB-A3D0-1178014BB874}" destId="{B7C5ED54-E7F9-4C48-870F-2AA416AC0C7A}" srcOrd="0" destOrd="0" presId="urn:microsoft.com/office/officeart/2005/8/layout/lProcess2"/>
    <dgm:cxn modelId="{DE5FA0AD-9068-48C2-A9A3-2C36A2DE58CF}" type="presOf" srcId="{D5B439FB-DF25-41EA-A035-DA1E34FA1975}" destId="{F9E6BF8F-F42C-4933-89A7-50FC49B6B64E}" srcOrd="0" destOrd="0" presId="urn:microsoft.com/office/officeart/2005/8/layout/lProcess2"/>
    <dgm:cxn modelId="{8B8B549C-8CF4-4569-9FB1-25916FF6E316}" type="presOf" srcId="{7C7A95A8-4334-46D9-9FE2-EACF0ED6D958}" destId="{7C7723FB-248C-4840-8B79-397C6BC6BC7A}" srcOrd="0" destOrd="0" presId="urn:microsoft.com/office/officeart/2005/8/layout/lProcess2"/>
    <dgm:cxn modelId="{773CDDF4-18C0-499A-9E5E-1B5D630E533F}" type="presOf" srcId="{CF3AE1A6-91F4-4F45-8E82-BC8D6078E202}" destId="{81666631-B904-4C60-9579-928197DEAAAD}" srcOrd="0" destOrd="0" presId="urn:microsoft.com/office/officeart/2005/8/layout/lProcess2"/>
    <dgm:cxn modelId="{103CC7A3-669C-494B-8C79-D9544C040CFD}" srcId="{CF3AE1A6-91F4-4F45-8E82-BC8D6078E202}" destId="{CFC35EF9-0481-445C-8575-8AF79915450B}" srcOrd="4" destOrd="0" parTransId="{25F4A032-9350-4CED-8736-ED8BD9D04489}" sibTransId="{B09044DC-F9E8-4F57-88A2-041880ABCB0F}"/>
    <dgm:cxn modelId="{94A7E5CE-5914-4A32-8274-8349ECEE40A8}" srcId="{7C7A95A8-4334-46D9-9FE2-EACF0ED6D958}" destId="{D5B439FB-DF25-41EA-A035-DA1E34FA1975}" srcOrd="0" destOrd="0" parTransId="{46987E47-A5F7-47A9-AE41-1483DB6CBF89}" sibTransId="{6F002979-0520-4339-8D42-3447E6ABD09E}"/>
    <dgm:cxn modelId="{2651208E-ACB4-47E4-91E6-BF5EE18B39C8}" type="presOf" srcId="{330F8B2D-7D06-4259-B671-390E1B93B9D2}" destId="{681A9304-D36A-48C0-B249-590BC0C67A2E}" srcOrd="0" destOrd="0" presId="urn:microsoft.com/office/officeart/2005/8/layout/lProcess2"/>
    <dgm:cxn modelId="{D5A976AC-38BB-45BE-BD7B-3465014EC770}" type="presOf" srcId="{80501BE9-A1BF-4731-B342-540E559EFAEB}" destId="{EAE89F0C-5863-423C-8C10-FA4E92DAB72D}" srcOrd="0" destOrd="0" presId="urn:microsoft.com/office/officeart/2005/8/layout/lProcess2"/>
    <dgm:cxn modelId="{6725354E-76A2-46DD-9199-D3FBA7632FC9}" srcId="{7C7A95A8-4334-46D9-9FE2-EACF0ED6D958}" destId="{31E00FEB-6DB4-4707-A62F-6078B6CFF897}" srcOrd="5" destOrd="0" parTransId="{27B35C6F-A991-4F26-8F47-30BBF4AA346F}" sibTransId="{DF338B82-C2B0-46A3-B3F1-0718182464CA}"/>
    <dgm:cxn modelId="{BC0D36A9-0975-4092-B6B0-4F5AF6EE3B47}" type="presOf" srcId="{707C3AF1-418A-4CBF-9BB0-D9F423EDE00F}" destId="{89D62A7C-FABB-43CD-BB0A-1B4316D36F75}" srcOrd="0" destOrd="0" presId="urn:microsoft.com/office/officeart/2005/8/layout/lProcess2"/>
    <dgm:cxn modelId="{FFBD487F-960C-4B37-91E5-07D954B53AFB}" type="presOf" srcId="{E3075672-F259-4073-93FF-C47892ED8EB9}" destId="{5DE66ED2-326E-4B2B-AE01-61287AACC863}" srcOrd="0" destOrd="0" presId="urn:microsoft.com/office/officeart/2005/8/layout/lProcess2"/>
    <dgm:cxn modelId="{83C4CAE5-AFFF-42F3-8DBF-642F4021073E}" srcId="{7C7A95A8-4334-46D9-9FE2-EACF0ED6D958}" destId="{9805070A-FF95-4DF2-90F1-1BACE7A67743}" srcOrd="2" destOrd="0" parTransId="{6E290774-21CE-44D7-A00A-F8B603D583DB}" sibTransId="{22D72465-FFC8-4DFC-B7B9-66B058DFDF8B}"/>
    <dgm:cxn modelId="{497712F0-CE58-46F2-8E6E-C83D3DD615B3}" srcId="{830EB6BE-D11C-4DD0-A3DA-4DA6C7FB54DC}" destId="{EC88E289-9039-447C-96EF-7C6151EC4A4C}" srcOrd="2" destOrd="0" parTransId="{25BED6EE-C89C-411D-8F10-D8E964DDF1F9}" sibTransId="{33253ECE-9554-4864-9DAF-E2B8C96A456C}"/>
    <dgm:cxn modelId="{9C868858-A2FE-429B-B98A-8076F56FA007}" srcId="{E58D231E-18F6-4BFD-8B53-EEEDACCEDC95}" destId="{E1D6BF23-6B89-48C8-BC62-8E57B62C66B1}" srcOrd="2" destOrd="0" parTransId="{67EA3E13-B78D-41CF-8018-0EA7C1CC855E}" sibTransId="{DC9B5F0B-5224-44B1-BE81-08554752C743}"/>
    <dgm:cxn modelId="{0939720F-F657-48B4-8DF9-6DDA45E7B176}" srcId="{E58D231E-18F6-4BFD-8B53-EEEDACCEDC95}" destId="{60CB3F76-04F5-44C3-8F65-EC6D1638B0BC}" srcOrd="4" destOrd="0" parTransId="{F14CE35B-320B-41F9-8BA6-DBF780239128}" sibTransId="{425657CC-7331-430B-8B83-6BC6C016E39B}"/>
    <dgm:cxn modelId="{28DEEBEF-2BF8-4EC8-BA96-D7A9CD99548B}" srcId="{EC88E289-9039-447C-96EF-7C6151EC4A4C}" destId="{360317DD-FBCC-46F2-9F0F-EA3336392021}" srcOrd="1" destOrd="0" parTransId="{27A0329D-A7C0-419E-84A4-AC22771A46C0}" sibTransId="{8FBDB319-4BFD-47F0-8692-BFFDF5836307}"/>
    <dgm:cxn modelId="{BB3C2193-17D5-4001-A99A-EA5343784573}" srcId="{830EB6BE-D11C-4DD0-A3DA-4DA6C7FB54DC}" destId="{E58D231E-18F6-4BFD-8B53-EEEDACCEDC95}" srcOrd="1" destOrd="0" parTransId="{B356A7CD-B1E2-4745-A6D5-B80EA6FC302A}" sibTransId="{4559D13A-ED45-4BBE-989D-4D5286DE212D}"/>
    <dgm:cxn modelId="{9C3AA415-0744-4AAA-AA4D-FFE0F68ED6D5}" type="presOf" srcId="{360317DD-FBCC-46F2-9F0F-EA3336392021}" destId="{CC66B669-049D-4A95-8A40-2D0382DEF92B}" srcOrd="0" destOrd="0" presId="urn:microsoft.com/office/officeart/2005/8/layout/lProcess2"/>
    <dgm:cxn modelId="{9C3A4385-FAF7-4B7E-A084-C8E680523E6A}" srcId="{830EB6BE-D11C-4DD0-A3DA-4DA6C7FB54DC}" destId="{CF3AE1A6-91F4-4F45-8E82-BC8D6078E202}" srcOrd="4" destOrd="0" parTransId="{AFDD706D-9691-4C92-A183-94539D0DCA8B}" sibTransId="{6329AF80-1B9C-4CAB-B27F-55AA131C39C7}"/>
    <dgm:cxn modelId="{F33C4F02-14B7-454C-A850-F2338DA4820C}" type="presOf" srcId="{383E36B6-969A-45E8-A9F4-D50533D73F5C}" destId="{5AAB523A-9FE5-4CB7-81BD-36D45851449A}" srcOrd="0" destOrd="0" presId="urn:microsoft.com/office/officeart/2005/8/layout/lProcess2"/>
    <dgm:cxn modelId="{3DA21394-012C-4FB7-8A49-E491840BC1BF}" srcId="{D06440C6-FAB3-4DE5-9CA5-3529022F8001}" destId="{6CA27611-0D92-4C5A-8DCF-8992D623D347}" srcOrd="2" destOrd="0" parTransId="{A40CF85D-B8F3-4C70-B4F4-5694310DEE5A}" sibTransId="{E07860D2-1B34-4585-9A0F-083DD1ADD193}"/>
    <dgm:cxn modelId="{FC110FCC-B582-41B9-9CD9-8097900871FC}" type="presOf" srcId="{F5625E82-3D1D-4B79-8B7F-1D4E89F4C8EE}" destId="{A02D9C94-EDC1-45A5-BC3F-6D36B5C028D0}" srcOrd="0" destOrd="0" presId="urn:microsoft.com/office/officeart/2005/8/layout/lProcess2"/>
    <dgm:cxn modelId="{A88787F6-E18B-49DA-89A1-9151B2BE24DA}" type="presOf" srcId="{EC88E289-9039-447C-96EF-7C6151EC4A4C}" destId="{DD3F1823-2008-4126-87B4-FBBC6608DAB1}" srcOrd="0" destOrd="0" presId="urn:microsoft.com/office/officeart/2005/8/layout/lProcess2"/>
    <dgm:cxn modelId="{B349CBDC-A953-4168-9CFB-B01E552226B6}" srcId="{EC88E289-9039-447C-96EF-7C6151EC4A4C}" destId="{DF7764DB-8C7F-426E-B9D9-647A03D9AA41}" srcOrd="0" destOrd="0" parTransId="{8819FB11-D064-4239-BFE6-A9B592AB06C2}" sibTransId="{E1FAE10E-8BC9-464B-B497-560F504A974B}"/>
    <dgm:cxn modelId="{B69F40A6-7931-45BD-876E-B45AF7269DA1}" type="presOf" srcId="{E58D231E-18F6-4BFD-8B53-EEEDACCEDC95}" destId="{73F47FB0-85BD-4EC7-9B69-FA7AB3838EB9}" srcOrd="1" destOrd="0" presId="urn:microsoft.com/office/officeart/2005/8/layout/lProcess2"/>
    <dgm:cxn modelId="{EF781BE1-B21A-4958-B258-06AB3EE9E251}" srcId="{D06440C6-FAB3-4DE5-9CA5-3529022F8001}" destId="{26A40C13-307E-433F-89EB-72D131FDAF00}" srcOrd="1" destOrd="0" parTransId="{4F260466-4B07-4527-BCD7-8E1C089AAC09}" sibTransId="{E5053492-D85C-4A95-8FF7-29383B61B419}"/>
    <dgm:cxn modelId="{AA049830-3BBE-484D-9967-426660A33889}" srcId="{EC88E289-9039-447C-96EF-7C6151EC4A4C}" destId="{6E47A2FF-87A4-4A73-B0D8-03D7BF29802B}" srcOrd="2" destOrd="0" parTransId="{CCAF0736-93BE-4A90-8637-051CEE07097B}" sibTransId="{26E2AAD8-7954-4F1D-8AA6-AA618509E247}"/>
    <dgm:cxn modelId="{360FA09C-0E9D-4C64-9561-AAA23D15EA0D}" type="presOf" srcId="{60CB3F76-04F5-44C3-8F65-EC6D1638B0BC}" destId="{4CAED1B6-E5F1-4A34-8ADE-4C79B6164D0C}" srcOrd="0" destOrd="0" presId="urn:microsoft.com/office/officeart/2005/8/layout/lProcess2"/>
    <dgm:cxn modelId="{E31FABAF-8AE0-4044-96F3-A4ED712819CC}" srcId="{EC88E289-9039-447C-96EF-7C6151EC4A4C}" destId="{F5625E82-3D1D-4B79-8B7F-1D4E89F4C8EE}" srcOrd="4" destOrd="0" parTransId="{765BCE0C-173A-4CEC-9B63-75C329A4519F}" sibTransId="{FD18B0D7-E91F-4FE8-B8DC-D9F886B3737B}"/>
    <dgm:cxn modelId="{610C8F4F-8B70-4641-9DF0-0A00C43DA35E}" srcId="{E58D231E-18F6-4BFD-8B53-EEEDACCEDC95}" destId="{4AB1C7C7-0605-4F79-BD4B-DF2C7C031468}" srcOrd="0" destOrd="0" parTransId="{C18E337D-594E-4C20-AC63-CAB982348E1F}" sibTransId="{338D112E-6D98-4673-8AF6-A1F04EC26AB2}"/>
    <dgm:cxn modelId="{9BE50112-C745-421D-91FC-6B014C2D3BC5}" type="presOf" srcId="{65A36397-CFAB-4D4F-8E0C-7CF1F7BBE48F}" destId="{E39BDC4F-6449-4C78-B10A-54B9B4CCD8C7}" srcOrd="0" destOrd="0" presId="urn:microsoft.com/office/officeart/2005/8/layout/lProcess2"/>
    <dgm:cxn modelId="{C2EC0F09-713A-471B-AA9D-B17F6080E87F}" srcId="{CF3AE1A6-91F4-4F45-8E82-BC8D6078E202}" destId="{779E5432-03E5-411B-ADCE-1E0E0811C095}" srcOrd="0" destOrd="0" parTransId="{33E39B30-1552-450B-877C-A4265EE9C65B}" sibTransId="{DAC6D343-3C60-4B64-8722-B947FBBD3AD0}"/>
    <dgm:cxn modelId="{3BB0DFEE-D8AA-4D05-B69C-FA6FFEDBAD55}" type="presOf" srcId="{31E00FEB-6DB4-4707-A62F-6078B6CFF897}" destId="{B49F793E-F7A6-488E-B32D-6D04556C2107}" srcOrd="0" destOrd="0" presId="urn:microsoft.com/office/officeart/2005/8/layout/lProcess2"/>
    <dgm:cxn modelId="{73CFFF42-0049-4B29-BE08-AC2F8F8F6523}" srcId="{E58D231E-18F6-4BFD-8B53-EEEDACCEDC95}" destId="{E823120F-7192-4984-8C71-C70EC9FE4305}" srcOrd="1" destOrd="0" parTransId="{4F6EE908-3C85-492C-A3FC-2EFB744C4288}" sibTransId="{395F3E75-6FEC-41AD-BCEE-1111F15F28DD}"/>
    <dgm:cxn modelId="{F1EB79ED-7D2A-4C01-90E6-5F28510AEED5}" type="presOf" srcId="{E823120F-7192-4984-8C71-C70EC9FE4305}" destId="{7E89652C-8C47-4896-B8F8-194A9B128786}" srcOrd="0" destOrd="0" presId="urn:microsoft.com/office/officeart/2005/8/layout/lProcess2"/>
    <dgm:cxn modelId="{7730C1E7-E4ED-47CC-A493-A778D749F482}" type="presOf" srcId="{129B929B-0D3A-45BE-B4B5-25FD94D9311C}" destId="{D91DE757-0520-4677-AC4E-029EFCE2A52A}" srcOrd="0" destOrd="0" presId="urn:microsoft.com/office/officeart/2005/8/layout/lProcess2"/>
    <dgm:cxn modelId="{E24EDD52-918C-4CAE-9712-CD682285C904}" type="presOf" srcId="{EC88E289-9039-447C-96EF-7C6151EC4A4C}" destId="{B1E89CBC-EA4E-4A9C-BCBA-A7BEB8B819BB}" srcOrd="1" destOrd="0" presId="urn:microsoft.com/office/officeart/2005/8/layout/lProcess2"/>
    <dgm:cxn modelId="{6A36A66F-6031-4148-A343-ADD2333E53D0}" type="presOf" srcId="{6CA27611-0D92-4C5A-8DCF-8992D623D347}" destId="{709F6357-6F6B-41F0-9BBA-4D9109B3A51D}" srcOrd="0" destOrd="0" presId="urn:microsoft.com/office/officeart/2005/8/layout/lProcess2"/>
    <dgm:cxn modelId="{1CE7DCD2-672E-4311-A2B3-74F73AE630DB}" type="presOf" srcId="{6DDA002D-2D62-40A8-B11D-F31FEDE48CB6}" destId="{1E5EF17F-AFEC-4735-9603-5ABE75C40DC4}" srcOrd="0" destOrd="0" presId="urn:microsoft.com/office/officeart/2005/8/layout/lProcess2"/>
    <dgm:cxn modelId="{1262FEBF-D2E3-4898-B208-02A467516C30}" type="presOf" srcId="{779E5432-03E5-411B-ADCE-1E0E0811C095}" destId="{CB677252-E786-42BF-86BD-8608D9658A45}" srcOrd="0" destOrd="0" presId="urn:microsoft.com/office/officeart/2005/8/layout/lProcess2"/>
    <dgm:cxn modelId="{F2A645D7-21F4-463F-9CCD-62600DDFBF58}" type="presOf" srcId="{7C7A95A8-4334-46D9-9FE2-EACF0ED6D958}" destId="{CFD08FE3-5B7A-4065-96E5-80EC94F5F674}" srcOrd="1" destOrd="0" presId="urn:microsoft.com/office/officeart/2005/8/layout/lProcess2"/>
    <dgm:cxn modelId="{1B87AC27-4C0F-40D4-B0CA-643DA22E1E95}" type="presOf" srcId="{93F0D4C5-0BCC-480A-AB02-0C02436067C8}" destId="{B896D286-C6A9-4797-86FD-61E9E48A3AC4}" srcOrd="0" destOrd="0" presId="urn:microsoft.com/office/officeart/2005/8/layout/lProcess2"/>
    <dgm:cxn modelId="{EA6E304B-078E-4F24-A2E8-0AFFE1D956E6}" srcId="{D06440C6-FAB3-4DE5-9CA5-3529022F8001}" destId="{65A36397-CFAB-4D4F-8E0C-7CF1F7BBE48F}" srcOrd="5" destOrd="0" parTransId="{8A59BDAB-F8F7-4D2C-8B57-F450EA25F879}" sibTransId="{E8880C5D-2B2C-4092-B77C-CC6830478F06}"/>
    <dgm:cxn modelId="{F79BAA50-32EB-44CF-9089-773AB44631CA}" type="presOf" srcId="{CFC35EF9-0481-445C-8575-8AF79915450B}" destId="{4C28F06F-FD4B-40F7-935B-112C78AE4A3B}" srcOrd="0" destOrd="0" presId="urn:microsoft.com/office/officeart/2005/8/layout/lProcess2"/>
    <dgm:cxn modelId="{07F7C85F-12A3-42B7-9803-BD79DE1F656F}" type="presOf" srcId="{E1D6BF23-6B89-48C8-BC62-8E57B62C66B1}" destId="{E4C550E2-8C08-4F6C-A2E2-E3CDDD7E2F4A}" srcOrd="0" destOrd="0" presId="urn:microsoft.com/office/officeart/2005/8/layout/lProcess2"/>
    <dgm:cxn modelId="{5973EB6A-6F4D-4F67-BF6A-75D53BD42F66}" type="presOf" srcId="{D06440C6-FAB3-4DE5-9CA5-3529022F8001}" destId="{00DD2D10-597E-46E7-AC21-D91AC677F140}" srcOrd="0" destOrd="0" presId="urn:microsoft.com/office/officeart/2005/8/layout/lProcess2"/>
    <dgm:cxn modelId="{8647E0E5-7AE5-47B0-BA3A-7BC05BDAADBD}" type="presOf" srcId="{255291CC-8710-4081-B04E-BB1247AFD9E2}" destId="{F53C1A48-5A77-408E-A9D4-012B94763D3D}" srcOrd="0" destOrd="0" presId="urn:microsoft.com/office/officeart/2005/8/layout/lProcess2"/>
    <dgm:cxn modelId="{E672A3D3-2C7B-4BA4-BE8B-146D9C30B3C2}" type="presParOf" srcId="{01E714AD-4F72-4C93-AE50-3CEF3BF4B2CD}" destId="{20FFAB1C-D4F0-47D3-A1DB-31147D2099FA}" srcOrd="0" destOrd="0" presId="urn:microsoft.com/office/officeart/2005/8/layout/lProcess2"/>
    <dgm:cxn modelId="{BCCB4AF6-6565-49A0-B6B5-894E35920BF6}" type="presParOf" srcId="{20FFAB1C-D4F0-47D3-A1DB-31147D2099FA}" destId="{00DD2D10-597E-46E7-AC21-D91AC677F140}" srcOrd="0" destOrd="0" presId="urn:microsoft.com/office/officeart/2005/8/layout/lProcess2"/>
    <dgm:cxn modelId="{99A3E60F-05C7-46E2-B651-4897AC40BADF}" type="presParOf" srcId="{20FFAB1C-D4F0-47D3-A1DB-31147D2099FA}" destId="{0B71449B-2E98-4E2D-BF73-16210E922969}" srcOrd="1" destOrd="0" presId="urn:microsoft.com/office/officeart/2005/8/layout/lProcess2"/>
    <dgm:cxn modelId="{38ADABB2-C701-4053-B38C-F1C1D47DCF1B}" type="presParOf" srcId="{20FFAB1C-D4F0-47D3-A1DB-31147D2099FA}" destId="{9587DCAA-BE0E-4C22-86BF-0F645E5D37E9}" srcOrd="2" destOrd="0" presId="urn:microsoft.com/office/officeart/2005/8/layout/lProcess2"/>
    <dgm:cxn modelId="{752320E0-13E9-4364-9B31-763E7355E497}" type="presParOf" srcId="{9587DCAA-BE0E-4C22-86BF-0F645E5D37E9}" destId="{8496EACD-6E66-4DE0-BBAD-708E6FCA2956}" srcOrd="0" destOrd="0" presId="urn:microsoft.com/office/officeart/2005/8/layout/lProcess2"/>
    <dgm:cxn modelId="{DAF3729A-94E2-4E10-AC2A-A6FCC80F0A50}" type="presParOf" srcId="{8496EACD-6E66-4DE0-BBAD-708E6FCA2956}" destId="{5DE66ED2-326E-4B2B-AE01-61287AACC863}" srcOrd="0" destOrd="0" presId="urn:microsoft.com/office/officeart/2005/8/layout/lProcess2"/>
    <dgm:cxn modelId="{C4B22459-C15C-4D41-9FF4-0A6D77100546}" type="presParOf" srcId="{8496EACD-6E66-4DE0-BBAD-708E6FCA2956}" destId="{8D967469-8F16-4636-B70A-AA91D5E45147}" srcOrd="1" destOrd="0" presId="urn:microsoft.com/office/officeart/2005/8/layout/lProcess2"/>
    <dgm:cxn modelId="{B1930580-BB22-450E-9E23-3627F069910A}" type="presParOf" srcId="{8496EACD-6E66-4DE0-BBAD-708E6FCA2956}" destId="{D12A63AC-F7D6-4725-B035-58594352D219}" srcOrd="2" destOrd="0" presId="urn:microsoft.com/office/officeart/2005/8/layout/lProcess2"/>
    <dgm:cxn modelId="{A37FE6CF-1731-4261-8307-5DC026AB46A7}" type="presParOf" srcId="{8496EACD-6E66-4DE0-BBAD-708E6FCA2956}" destId="{4CAAEF14-452B-46B0-8046-46FCAE681879}" srcOrd="3" destOrd="0" presId="urn:microsoft.com/office/officeart/2005/8/layout/lProcess2"/>
    <dgm:cxn modelId="{A067DD08-72DF-48E5-86A3-CF6FD909AE85}" type="presParOf" srcId="{8496EACD-6E66-4DE0-BBAD-708E6FCA2956}" destId="{709F6357-6F6B-41F0-9BBA-4D9109B3A51D}" srcOrd="4" destOrd="0" presId="urn:microsoft.com/office/officeart/2005/8/layout/lProcess2"/>
    <dgm:cxn modelId="{22B760E0-D483-4B4D-B368-5463CF708D3A}" type="presParOf" srcId="{8496EACD-6E66-4DE0-BBAD-708E6FCA2956}" destId="{FB6684FE-2E00-4DC6-B319-9CBED2970EE3}" srcOrd="5" destOrd="0" presId="urn:microsoft.com/office/officeart/2005/8/layout/lProcess2"/>
    <dgm:cxn modelId="{07850386-C194-427B-8D90-2896538BA4AD}" type="presParOf" srcId="{8496EACD-6E66-4DE0-BBAD-708E6FCA2956}" destId="{681A9304-D36A-48C0-B249-590BC0C67A2E}" srcOrd="6" destOrd="0" presId="urn:microsoft.com/office/officeart/2005/8/layout/lProcess2"/>
    <dgm:cxn modelId="{0609EB3E-94E6-4088-BDEA-9EF7AE8B024C}" type="presParOf" srcId="{8496EACD-6E66-4DE0-BBAD-708E6FCA2956}" destId="{05E31FAC-CA62-474A-B5B8-40FC822028DC}" srcOrd="7" destOrd="0" presId="urn:microsoft.com/office/officeart/2005/8/layout/lProcess2"/>
    <dgm:cxn modelId="{E31F8C3F-49E6-4B9B-AE9B-4C236ED7E0E4}" type="presParOf" srcId="{8496EACD-6E66-4DE0-BBAD-708E6FCA2956}" destId="{89D62A7C-FABB-43CD-BB0A-1B4316D36F75}" srcOrd="8" destOrd="0" presId="urn:microsoft.com/office/officeart/2005/8/layout/lProcess2"/>
    <dgm:cxn modelId="{A5E76A38-5D28-4285-846B-D57F82F7E933}" type="presParOf" srcId="{8496EACD-6E66-4DE0-BBAD-708E6FCA2956}" destId="{8629D4B2-A322-4C7F-B94B-068350CFC60D}" srcOrd="9" destOrd="0" presId="urn:microsoft.com/office/officeart/2005/8/layout/lProcess2"/>
    <dgm:cxn modelId="{100033CC-31E6-458A-BD0F-C936B099A921}" type="presParOf" srcId="{8496EACD-6E66-4DE0-BBAD-708E6FCA2956}" destId="{E39BDC4F-6449-4C78-B10A-54B9B4CCD8C7}" srcOrd="10" destOrd="0" presId="urn:microsoft.com/office/officeart/2005/8/layout/lProcess2"/>
    <dgm:cxn modelId="{545D07B1-15A5-4809-8EEB-A423C6DB0D09}" type="presParOf" srcId="{01E714AD-4F72-4C93-AE50-3CEF3BF4B2CD}" destId="{54C1EC97-0ECD-4B8B-BB83-810FB6396FE2}" srcOrd="1" destOrd="0" presId="urn:microsoft.com/office/officeart/2005/8/layout/lProcess2"/>
    <dgm:cxn modelId="{ED0549CD-D708-47A3-B720-4E23B84CCF9C}" type="presParOf" srcId="{01E714AD-4F72-4C93-AE50-3CEF3BF4B2CD}" destId="{898A3F13-BC09-4B3D-8607-27E1E2247E51}" srcOrd="2" destOrd="0" presId="urn:microsoft.com/office/officeart/2005/8/layout/lProcess2"/>
    <dgm:cxn modelId="{6E8356B9-D077-4511-A6DF-062FD6C4DBD4}" type="presParOf" srcId="{898A3F13-BC09-4B3D-8607-27E1E2247E51}" destId="{F766F93F-3F50-426B-8528-F912FE4FC536}" srcOrd="0" destOrd="0" presId="urn:microsoft.com/office/officeart/2005/8/layout/lProcess2"/>
    <dgm:cxn modelId="{6CC0CE18-3ED6-4998-9235-33CA87A52C07}" type="presParOf" srcId="{898A3F13-BC09-4B3D-8607-27E1E2247E51}" destId="{73F47FB0-85BD-4EC7-9B69-FA7AB3838EB9}" srcOrd="1" destOrd="0" presId="urn:microsoft.com/office/officeart/2005/8/layout/lProcess2"/>
    <dgm:cxn modelId="{AE4C2AC3-1CAC-40DE-B684-91E9F746A8D0}" type="presParOf" srcId="{898A3F13-BC09-4B3D-8607-27E1E2247E51}" destId="{8612A93B-BED0-476E-86AF-639D3F457BE5}" srcOrd="2" destOrd="0" presId="urn:microsoft.com/office/officeart/2005/8/layout/lProcess2"/>
    <dgm:cxn modelId="{553E3205-C339-4017-AC0D-198948883D85}" type="presParOf" srcId="{8612A93B-BED0-476E-86AF-639D3F457BE5}" destId="{6DB60E51-E2EA-4800-BAC0-6708E144A5C5}" srcOrd="0" destOrd="0" presId="urn:microsoft.com/office/officeart/2005/8/layout/lProcess2"/>
    <dgm:cxn modelId="{918F5FDD-A1CD-4F93-9CAD-C36BC0688D4E}" type="presParOf" srcId="{6DB60E51-E2EA-4800-BAC0-6708E144A5C5}" destId="{18D8CDAC-91A8-4E97-9D06-E6A57077DA1F}" srcOrd="0" destOrd="0" presId="urn:microsoft.com/office/officeart/2005/8/layout/lProcess2"/>
    <dgm:cxn modelId="{97A2B2DF-1BD3-43CC-8295-AD2AC11AC505}" type="presParOf" srcId="{6DB60E51-E2EA-4800-BAC0-6708E144A5C5}" destId="{E3AD77A7-AD8F-4B75-B209-8A456DF768D4}" srcOrd="1" destOrd="0" presId="urn:microsoft.com/office/officeart/2005/8/layout/lProcess2"/>
    <dgm:cxn modelId="{AA77B19A-61CD-4143-91C0-3B9B60958DCA}" type="presParOf" srcId="{6DB60E51-E2EA-4800-BAC0-6708E144A5C5}" destId="{7E89652C-8C47-4896-B8F8-194A9B128786}" srcOrd="2" destOrd="0" presId="urn:microsoft.com/office/officeart/2005/8/layout/lProcess2"/>
    <dgm:cxn modelId="{82114A05-B574-4BE2-B66F-03EABD4878AE}" type="presParOf" srcId="{6DB60E51-E2EA-4800-BAC0-6708E144A5C5}" destId="{B9FC856D-6DEE-4CAD-A78C-92485B80482B}" srcOrd="3" destOrd="0" presId="urn:microsoft.com/office/officeart/2005/8/layout/lProcess2"/>
    <dgm:cxn modelId="{8ABD9C3B-7A48-4A93-A1B9-0F5F68BBC73D}" type="presParOf" srcId="{6DB60E51-E2EA-4800-BAC0-6708E144A5C5}" destId="{E4C550E2-8C08-4F6C-A2E2-E3CDDD7E2F4A}" srcOrd="4" destOrd="0" presId="urn:microsoft.com/office/officeart/2005/8/layout/lProcess2"/>
    <dgm:cxn modelId="{6DEABD61-FDF6-434E-9C96-1AB6C1AFBC9A}" type="presParOf" srcId="{6DB60E51-E2EA-4800-BAC0-6708E144A5C5}" destId="{8583AB65-D64E-43DB-ADB4-C108154D951A}" srcOrd="5" destOrd="0" presId="urn:microsoft.com/office/officeart/2005/8/layout/lProcess2"/>
    <dgm:cxn modelId="{244327E2-8A92-42B5-AB78-94CAE886DD76}" type="presParOf" srcId="{6DB60E51-E2EA-4800-BAC0-6708E144A5C5}" destId="{1E5EF17F-AFEC-4735-9603-5ABE75C40DC4}" srcOrd="6" destOrd="0" presId="urn:microsoft.com/office/officeart/2005/8/layout/lProcess2"/>
    <dgm:cxn modelId="{3DBAF616-3D25-4BBC-AF54-BC1086E86F0A}" type="presParOf" srcId="{6DB60E51-E2EA-4800-BAC0-6708E144A5C5}" destId="{4A7494A8-CEBB-41C1-BCEA-02D99329C2F7}" srcOrd="7" destOrd="0" presId="urn:microsoft.com/office/officeart/2005/8/layout/lProcess2"/>
    <dgm:cxn modelId="{E25AE260-F5D3-49E2-A4B0-9803C1F04247}" type="presParOf" srcId="{6DB60E51-E2EA-4800-BAC0-6708E144A5C5}" destId="{4CAED1B6-E5F1-4A34-8ADE-4C79B6164D0C}" srcOrd="8" destOrd="0" presId="urn:microsoft.com/office/officeart/2005/8/layout/lProcess2"/>
    <dgm:cxn modelId="{39BCCC42-048A-40C4-BC44-8812EA6E7BD4}" type="presParOf" srcId="{6DB60E51-E2EA-4800-BAC0-6708E144A5C5}" destId="{162808F2-8871-40E0-B910-B24E58917820}" srcOrd="9" destOrd="0" presId="urn:microsoft.com/office/officeart/2005/8/layout/lProcess2"/>
    <dgm:cxn modelId="{D883B548-437C-4EBE-BF51-FBAE1DFD351D}" type="presParOf" srcId="{6DB60E51-E2EA-4800-BAC0-6708E144A5C5}" destId="{B896D286-C6A9-4797-86FD-61E9E48A3AC4}" srcOrd="10" destOrd="0" presId="urn:microsoft.com/office/officeart/2005/8/layout/lProcess2"/>
    <dgm:cxn modelId="{6A3FF4E9-3F8D-49D5-A031-44E3A44F441E}" type="presParOf" srcId="{01E714AD-4F72-4C93-AE50-3CEF3BF4B2CD}" destId="{D7BE563E-D6AD-418B-877D-521657959FF1}" srcOrd="3" destOrd="0" presId="urn:microsoft.com/office/officeart/2005/8/layout/lProcess2"/>
    <dgm:cxn modelId="{0298668F-A79F-41E1-9E30-4555079743C0}" type="presParOf" srcId="{01E714AD-4F72-4C93-AE50-3CEF3BF4B2CD}" destId="{9613A3E4-5256-4567-A7A2-ED27D838FA78}" srcOrd="4" destOrd="0" presId="urn:microsoft.com/office/officeart/2005/8/layout/lProcess2"/>
    <dgm:cxn modelId="{02895CB5-0EC1-466D-AC14-5A540E6EBBC2}" type="presParOf" srcId="{9613A3E4-5256-4567-A7A2-ED27D838FA78}" destId="{DD3F1823-2008-4126-87B4-FBBC6608DAB1}" srcOrd="0" destOrd="0" presId="urn:microsoft.com/office/officeart/2005/8/layout/lProcess2"/>
    <dgm:cxn modelId="{7443739E-0AE7-492D-A359-B0122D3BAF3F}" type="presParOf" srcId="{9613A3E4-5256-4567-A7A2-ED27D838FA78}" destId="{B1E89CBC-EA4E-4A9C-BCBA-A7BEB8B819BB}" srcOrd="1" destOrd="0" presId="urn:microsoft.com/office/officeart/2005/8/layout/lProcess2"/>
    <dgm:cxn modelId="{BC12D1ED-A748-447A-AFDD-CD3EC7970A22}" type="presParOf" srcId="{9613A3E4-5256-4567-A7A2-ED27D838FA78}" destId="{1ABE390C-DCEB-4976-BD07-A4F70EE547E9}" srcOrd="2" destOrd="0" presId="urn:microsoft.com/office/officeart/2005/8/layout/lProcess2"/>
    <dgm:cxn modelId="{108BC941-95E5-4C31-915A-3ED2F1C51788}" type="presParOf" srcId="{1ABE390C-DCEB-4976-BD07-A4F70EE547E9}" destId="{BE490959-0F61-4660-9291-63C6F17BD15E}" srcOrd="0" destOrd="0" presId="urn:microsoft.com/office/officeart/2005/8/layout/lProcess2"/>
    <dgm:cxn modelId="{59649F3C-05B4-4500-9020-0CDB80D814E1}" type="presParOf" srcId="{BE490959-0F61-4660-9291-63C6F17BD15E}" destId="{640AC439-5803-4D24-A166-23B7D880167E}" srcOrd="0" destOrd="0" presId="urn:microsoft.com/office/officeart/2005/8/layout/lProcess2"/>
    <dgm:cxn modelId="{C7614365-53AD-488A-9E4F-229C937607FE}" type="presParOf" srcId="{BE490959-0F61-4660-9291-63C6F17BD15E}" destId="{9AABD161-BEF2-4815-99C6-D5A9882ACD83}" srcOrd="1" destOrd="0" presId="urn:microsoft.com/office/officeart/2005/8/layout/lProcess2"/>
    <dgm:cxn modelId="{76BF4589-FBE0-4963-9B40-849979C7C938}" type="presParOf" srcId="{BE490959-0F61-4660-9291-63C6F17BD15E}" destId="{CC66B669-049D-4A95-8A40-2D0382DEF92B}" srcOrd="2" destOrd="0" presId="urn:microsoft.com/office/officeart/2005/8/layout/lProcess2"/>
    <dgm:cxn modelId="{6D76738E-FAF5-40CE-B6E9-1E8063B33983}" type="presParOf" srcId="{BE490959-0F61-4660-9291-63C6F17BD15E}" destId="{EEE096BA-A1D2-4A80-9899-2EFDFF8401AB}" srcOrd="3" destOrd="0" presId="urn:microsoft.com/office/officeart/2005/8/layout/lProcess2"/>
    <dgm:cxn modelId="{4BDB1E98-293A-4D68-A585-FDB160188548}" type="presParOf" srcId="{BE490959-0F61-4660-9291-63C6F17BD15E}" destId="{4D79155F-21FD-4830-9024-1E01F5F44E98}" srcOrd="4" destOrd="0" presId="urn:microsoft.com/office/officeart/2005/8/layout/lProcess2"/>
    <dgm:cxn modelId="{1CC78D0F-7451-4812-8433-DE2FA861085D}" type="presParOf" srcId="{BE490959-0F61-4660-9291-63C6F17BD15E}" destId="{F25E8858-0EF4-42E8-AB49-31C330D4504B}" srcOrd="5" destOrd="0" presId="urn:microsoft.com/office/officeart/2005/8/layout/lProcess2"/>
    <dgm:cxn modelId="{F37B5CAD-62D0-47DA-BD1F-6805F89506E8}" type="presParOf" srcId="{BE490959-0F61-4660-9291-63C6F17BD15E}" destId="{5AAB523A-9FE5-4CB7-81BD-36D45851449A}" srcOrd="6" destOrd="0" presId="urn:microsoft.com/office/officeart/2005/8/layout/lProcess2"/>
    <dgm:cxn modelId="{1E2213BA-0B23-4B77-A6C1-ECDDE45F1687}" type="presParOf" srcId="{BE490959-0F61-4660-9291-63C6F17BD15E}" destId="{04E81130-8AC2-4948-A0E2-8CEDAF36FB19}" srcOrd="7" destOrd="0" presId="urn:microsoft.com/office/officeart/2005/8/layout/lProcess2"/>
    <dgm:cxn modelId="{A050F484-80F7-42EC-A4C6-1AD620D39616}" type="presParOf" srcId="{BE490959-0F61-4660-9291-63C6F17BD15E}" destId="{A02D9C94-EDC1-45A5-BC3F-6D36B5C028D0}" srcOrd="8" destOrd="0" presId="urn:microsoft.com/office/officeart/2005/8/layout/lProcess2"/>
    <dgm:cxn modelId="{D6ECE925-5137-481B-8A06-EDD2C8DC2519}" type="presParOf" srcId="{BE490959-0F61-4660-9291-63C6F17BD15E}" destId="{D8713E42-AA01-4372-9392-7730013DC9E4}" srcOrd="9" destOrd="0" presId="urn:microsoft.com/office/officeart/2005/8/layout/lProcess2"/>
    <dgm:cxn modelId="{0A4DE8D7-50BA-457C-8267-73E8D715179C}" type="presParOf" srcId="{BE490959-0F61-4660-9291-63C6F17BD15E}" destId="{590966A4-9AE9-460A-BB8D-82414B86E2E5}" srcOrd="10" destOrd="0" presId="urn:microsoft.com/office/officeart/2005/8/layout/lProcess2"/>
    <dgm:cxn modelId="{66073D1E-1844-4451-AE68-5F37689A85FB}" type="presParOf" srcId="{01E714AD-4F72-4C93-AE50-3CEF3BF4B2CD}" destId="{EFFC2BC8-0326-4725-9261-6308615C9E7C}" srcOrd="5" destOrd="0" presId="urn:microsoft.com/office/officeart/2005/8/layout/lProcess2"/>
    <dgm:cxn modelId="{1AD1FC08-CB9C-4B44-BCE1-11ED626C55B2}" type="presParOf" srcId="{01E714AD-4F72-4C93-AE50-3CEF3BF4B2CD}" destId="{2387293C-C0E4-4022-B2F3-036F4B5F0E8E}" srcOrd="6" destOrd="0" presId="urn:microsoft.com/office/officeart/2005/8/layout/lProcess2"/>
    <dgm:cxn modelId="{25749CC6-0C0A-4EE4-A549-2D6EAD7E5D45}" type="presParOf" srcId="{2387293C-C0E4-4022-B2F3-036F4B5F0E8E}" destId="{7C7723FB-248C-4840-8B79-397C6BC6BC7A}" srcOrd="0" destOrd="0" presId="urn:microsoft.com/office/officeart/2005/8/layout/lProcess2"/>
    <dgm:cxn modelId="{C9234636-D1E8-441A-9B16-63092F8F236B}" type="presParOf" srcId="{2387293C-C0E4-4022-B2F3-036F4B5F0E8E}" destId="{CFD08FE3-5B7A-4065-96E5-80EC94F5F674}" srcOrd="1" destOrd="0" presId="urn:microsoft.com/office/officeart/2005/8/layout/lProcess2"/>
    <dgm:cxn modelId="{5FECC51B-F70B-4F1B-A664-2B0B721B73B3}" type="presParOf" srcId="{2387293C-C0E4-4022-B2F3-036F4B5F0E8E}" destId="{0BDCFD21-090C-4A7D-89E2-B80354E51DA5}" srcOrd="2" destOrd="0" presId="urn:microsoft.com/office/officeart/2005/8/layout/lProcess2"/>
    <dgm:cxn modelId="{0F4EB9C2-257E-4DED-A05C-FFF1BA964D2E}" type="presParOf" srcId="{0BDCFD21-090C-4A7D-89E2-B80354E51DA5}" destId="{2254B02B-9FFE-469F-82B7-10063FABC711}" srcOrd="0" destOrd="0" presId="urn:microsoft.com/office/officeart/2005/8/layout/lProcess2"/>
    <dgm:cxn modelId="{2FABD379-1CB2-4093-A8BA-BB1A4ABDD996}" type="presParOf" srcId="{2254B02B-9FFE-469F-82B7-10063FABC711}" destId="{F9E6BF8F-F42C-4933-89A7-50FC49B6B64E}" srcOrd="0" destOrd="0" presId="urn:microsoft.com/office/officeart/2005/8/layout/lProcess2"/>
    <dgm:cxn modelId="{926CA7F7-9D1A-4FA1-B168-AFF30A1CC5CC}" type="presParOf" srcId="{2254B02B-9FFE-469F-82B7-10063FABC711}" destId="{F4B13EC9-9A63-448E-AAB8-7095E8274466}" srcOrd="1" destOrd="0" presId="urn:microsoft.com/office/officeart/2005/8/layout/lProcess2"/>
    <dgm:cxn modelId="{F9EE53B6-EA53-4336-AC86-8F9E33AF3F91}" type="presParOf" srcId="{2254B02B-9FFE-469F-82B7-10063FABC711}" destId="{B7C5ED54-E7F9-4C48-870F-2AA416AC0C7A}" srcOrd="2" destOrd="0" presId="urn:microsoft.com/office/officeart/2005/8/layout/lProcess2"/>
    <dgm:cxn modelId="{4DACF70A-B09F-4D86-A9FF-8967277C90FC}" type="presParOf" srcId="{2254B02B-9FFE-469F-82B7-10063FABC711}" destId="{2E91244B-F410-42F3-9590-B4E6FA575A18}" srcOrd="3" destOrd="0" presId="urn:microsoft.com/office/officeart/2005/8/layout/lProcess2"/>
    <dgm:cxn modelId="{1085AE0F-9B71-4A22-A227-43258F3C202F}" type="presParOf" srcId="{2254B02B-9FFE-469F-82B7-10063FABC711}" destId="{5DCB8054-DC28-4744-8FE9-46AE9047825D}" srcOrd="4" destOrd="0" presId="urn:microsoft.com/office/officeart/2005/8/layout/lProcess2"/>
    <dgm:cxn modelId="{7B4FBFED-29A0-47B8-ADAE-9E144FDF55C0}" type="presParOf" srcId="{2254B02B-9FFE-469F-82B7-10063FABC711}" destId="{F662253A-780C-4308-A963-042961CB49EE}" srcOrd="5" destOrd="0" presId="urn:microsoft.com/office/officeart/2005/8/layout/lProcess2"/>
    <dgm:cxn modelId="{4A283A5F-9FF4-4121-A82A-50835EFCA75C}" type="presParOf" srcId="{2254B02B-9FFE-469F-82B7-10063FABC711}" destId="{2109B1DF-F9CF-4FE7-BD2D-A89B3DC85094}" srcOrd="6" destOrd="0" presId="urn:microsoft.com/office/officeart/2005/8/layout/lProcess2"/>
    <dgm:cxn modelId="{EA14839C-3855-48A9-BDA3-B37AB002D113}" type="presParOf" srcId="{2254B02B-9FFE-469F-82B7-10063FABC711}" destId="{1896B0EC-AE9C-4FA5-9F8F-DA6A39680519}" srcOrd="7" destOrd="0" presId="urn:microsoft.com/office/officeart/2005/8/layout/lProcess2"/>
    <dgm:cxn modelId="{C13184BD-7FA7-4D8C-B920-B2F59C6EE7E3}" type="presParOf" srcId="{2254B02B-9FFE-469F-82B7-10063FABC711}" destId="{F4332C28-CD5D-44F2-8886-26B878BEBADA}" srcOrd="8" destOrd="0" presId="urn:microsoft.com/office/officeart/2005/8/layout/lProcess2"/>
    <dgm:cxn modelId="{579D2E12-46BD-4B9F-9950-F85920780ED0}" type="presParOf" srcId="{2254B02B-9FFE-469F-82B7-10063FABC711}" destId="{4A4AD39E-F99D-48A2-9AC7-11126FA86688}" srcOrd="9" destOrd="0" presId="urn:microsoft.com/office/officeart/2005/8/layout/lProcess2"/>
    <dgm:cxn modelId="{CD06D913-16B2-42A7-8FF3-34DBC87A4D5E}" type="presParOf" srcId="{2254B02B-9FFE-469F-82B7-10063FABC711}" destId="{B49F793E-F7A6-488E-B32D-6D04556C2107}" srcOrd="10" destOrd="0" presId="urn:microsoft.com/office/officeart/2005/8/layout/lProcess2"/>
    <dgm:cxn modelId="{20499B8D-D763-4E3D-B20A-468988C5B5C3}" type="presParOf" srcId="{01E714AD-4F72-4C93-AE50-3CEF3BF4B2CD}" destId="{2B6B3B62-8C96-4636-9E84-6EAA933E8236}" srcOrd="7" destOrd="0" presId="urn:microsoft.com/office/officeart/2005/8/layout/lProcess2"/>
    <dgm:cxn modelId="{60C37CF3-831F-4693-9C35-383A8A9EA1F6}" type="presParOf" srcId="{01E714AD-4F72-4C93-AE50-3CEF3BF4B2CD}" destId="{B8E7671E-E04E-4A66-9369-50699EB8D419}" srcOrd="8" destOrd="0" presId="urn:microsoft.com/office/officeart/2005/8/layout/lProcess2"/>
    <dgm:cxn modelId="{BEF921C5-8F7D-4FBE-842F-55A013AD845D}" type="presParOf" srcId="{B8E7671E-E04E-4A66-9369-50699EB8D419}" destId="{81666631-B904-4C60-9579-928197DEAAAD}" srcOrd="0" destOrd="0" presId="urn:microsoft.com/office/officeart/2005/8/layout/lProcess2"/>
    <dgm:cxn modelId="{A00CC99B-1228-4107-AC7C-F3ED4258C1BD}" type="presParOf" srcId="{B8E7671E-E04E-4A66-9369-50699EB8D419}" destId="{86ADF5D7-5A30-4C06-ADA1-28B4491FCD62}" srcOrd="1" destOrd="0" presId="urn:microsoft.com/office/officeart/2005/8/layout/lProcess2"/>
    <dgm:cxn modelId="{78DC8014-C1F2-4F3C-81D8-5F6D711F523F}" type="presParOf" srcId="{B8E7671E-E04E-4A66-9369-50699EB8D419}" destId="{6703ED9B-0273-4165-B99F-57725002D43B}" srcOrd="2" destOrd="0" presId="urn:microsoft.com/office/officeart/2005/8/layout/lProcess2"/>
    <dgm:cxn modelId="{8694B3E4-425F-4590-A0B1-7F93F680CA83}" type="presParOf" srcId="{6703ED9B-0273-4165-B99F-57725002D43B}" destId="{BE1FC66D-FAD3-40E5-8985-60A35A5894C7}" srcOrd="0" destOrd="0" presId="urn:microsoft.com/office/officeart/2005/8/layout/lProcess2"/>
    <dgm:cxn modelId="{84C876C8-1B99-455F-A521-43FB20682E8F}" type="presParOf" srcId="{BE1FC66D-FAD3-40E5-8985-60A35A5894C7}" destId="{CB677252-E786-42BF-86BD-8608D9658A45}" srcOrd="0" destOrd="0" presId="urn:microsoft.com/office/officeart/2005/8/layout/lProcess2"/>
    <dgm:cxn modelId="{D3440FF4-A030-4837-80D5-4DC411032006}" type="presParOf" srcId="{BE1FC66D-FAD3-40E5-8985-60A35A5894C7}" destId="{ED6B42F8-F4EB-458F-803B-300A99418840}" srcOrd="1" destOrd="0" presId="urn:microsoft.com/office/officeart/2005/8/layout/lProcess2"/>
    <dgm:cxn modelId="{3191C7D3-5DEC-4028-A34C-1F9FD0FB4283}" type="presParOf" srcId="{BE1FC66D-FAD3-40E5-8985-60A35A5894C7}" destId="{B18B4986-CFFE-43C6-8C4D-0CDC65CCA662}" srcOrd="2" destOrd="0" presId="urn:microsoft.com/office/officeart/2005/8/layout/lProcess2"/>
    <dgm:cxn modelId="{3D058BDC-84D8-48FD-A6AE-0528ECD5C3FF}" type="presParOf" srcId="{BE1FC66D-FAD3-40E5-8985-60A35A5894C7}" destId="{CB215FE0-9F3C-4554-B9B8-DB43942BAD17}" srcOrd="3" destOrd="0" presId="urn:microsoft.com/office/officeart/2005/8/layout/lProcess2"/>
    <dgm:cxn modelId="{0731FE64-4ACC-4320-975B-46BB799C5578}" type="presParOf" srcId="{BE1FC66D-FAD3-40E5-8985-60A35A5894C7}" destId="{EAE89F0C-5863-423C-8C10-FA4E92DAB72D}" srcOrd="4" destOrd="0" presId="urn:microsoft.com/office/officeart/2005/8/layout/lProcess2"/>
    <dgm:cxn modelId="{47830B5E-6CAF-4017-A71C-4183E0DA9DB7}" type="presParOf" srcId="{BE1FC66D-FAD3-40E5-8985-60A35A5894C7}" destId="{46591319-DB4D-4C30-9D6D-B021B2347E87}" srcOrd="5" destOrd="0" presId="urn:microsoft.com/office/officeart/2005/8/layout/lProcess2"/>
    <dgm:cxn modelId="{6D623F86-087D-4B3A-AFD8-9E3BB65EDF0D}" type="presParOf" srcId="{BE1FC66D-FAD3-40E5-8985-60A35A5894C7}" destId="{F53C1A48-5A77-408E-A9D4-012B94763D3D}" srcOrd="6" destOrd="0" presId="urn:microsoft.com/office/officeart/2005/8/layout/lProcess2"/>
    <dgm:cxn modelId="{1B7DD087-BE5F-4B06-AE12-F4184F36FA18}" type="presParOf" srcId="{BE1FC66D-FAD3-40E5-8985-60A35A5894C7}" destId="{29631B40-61C4-4126-B017-D9322446DFAC}" srcOrd="7" destOrd="0" presId="urn:microsoft.com/office/officeart/2005/8/layout/lProcess2"/>
    <dgm:cxn modelId="{308761DE-0802-4655-9076-698B824F76DE}" type="presParOf" srcId="{BE1FC66D-FAD3-40E5-8985-60A35A5894C7}" destId="{4C28F06F-FD4B-40F7-935B-112C78AE4A3B}" srcOrd="8" destOrd="0" presId="urn:microsoft.com/office/officeart/2005/8/layout/lProcess2"/>
    <dgm:cxn modelId="{93F0213B-EE16-4E01-8072-9EEDF72DE0BE}" type="presParOf" srcId="{BE1FC66D-FAD3-40E5-8985-60A35A5894C7}" destId="{28832A2B-7011-4EC1-A027-F9B5CA5EBF9B}" srcOrd="9" destOrd="0" presId="urn:microsoft.com/office/officeart/2005/8/layout/lProcess2"/>
    <dgm:cxn modelId="{890ECA47-E6FA-405A-A659-9173BC149065}" type="presParOf" srcId="{BE1FC66D-FAD3-40E5-8985-60A35A5894C7}" destId="{D91DE757-0520-4677-AC4E-029EFCE2A52A}" srcOrd="10" destOrd="0" presId="urn:microsoft.com/office/officeart/2005/8/layout/lProcess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C18A9D7-D334-4104-8286-A7609F3EC4E7}" type="doc">
      <dgm:prSet loTypeId="urn:microsoft.com/office/officeart/2008/layout/PictureLineup" loCatId="picture" qsTypeId="urn:microsoft.com/office/officeart/2005/8/quickstyle/simple1" qsCatId="simple" csTypeId="urn:microsoft.com/office/officeart/2005/8/colors/accent1_2" csCatId="accent1" phldr="1"/>
      <dgm:spPr/>
      <dgm:t>
        <a:bodyPr/>
        <a:lstStyle/>
        <a:p>
          <a:endParaRPr lang="zh-CN" altLang="en-US"/>
        </a:p>
      </dgm:t>
    </dgm:pt>
    <dgm:pt modelId="{9AEA0A99-3671-4F3C-84F5-EA32E3461C9C}">
      <dgm:prSet phldrT="[文本]" custT="1"/>
      <dgm:spPr/>
      <dgm:t>
        <a:bodyPr/>
        <a:lstStyle/>
        <a:p>
          <a:pPr algn="ctr"/>
          <a:r>
            <a:rPr lang="zh-CN" altLang="en-US" sz="3200" dirty="0">
              <a:solidFill>
                <a:schemeClr val="accent1"/>
              </a:solidFill>
            </a:rPr>
            <a:t>高兴死了</a:t>
          </a:r>
        </a:p>
      </dgm:t>
    </dgm:pt>
    <dgm:pt modelId="{01512519-A98F-484D-9B83-187F094EDE5F}" type="parTrans" cxnId="{BCE6337C-CBFD-4B1F-B423-50DB570ED4ED}">
      <dgm:prSet/>
      <dgm:spPr/>
      <dgm:t>
        <a:bodyPr/>
        <a:lstStyle/>
        <a:p>
          <a:endParaRPr lang="zh-CN" altLang="en-US" sz="1600"/>
        </a:p>
      </dgm:t>
    </dgm:pt>
    <dgm:pt modelId="{994B1DFB-A7B6-4B0A-8C43-EE84A66CF06F}" type="sibTrans" cxnId="{BCE6337C-CBFD-4B1F-B423-50DB570ED4ED}">
      <dgm:prSet/>
      <dgm:spPr/>
      <dgm:t>
        <a:bodyPr/>
        <a:lstStyle/>
        <a:p>
          <a:endParaRPr lang="zh-CN" altLang="en-US" sz="1600"/>
        </a:p>
      </dgm:t>
    </dgm:pt>
    <dgm:pt modelId="{7DFE5505-F920-4FEB-9A78-9DF901B5FC0D}">
      <dgm:prSet phldrT="[文本]" custT="1"/>
      <dgm:spPr/>
      <dgm:t>
        <a:bodyPr/>
        <a:lstStyle/>
        <a:p>
          <a:endParaRPr lang="en-US" altLang="zh-CN" sz="1800" dirty="0"/>
        </a:p>
        <a:p>
          <a:r>
            <a:rPr lang="zh-CN" altLang="en-US" sz="1800" dirty="0"/>
            <a:t>作者：</a:t>
          </a:r>
          <a:endParaRPr lang="en-US" altLang="zh-CN" sz="1800" dirty="0"/>
        </a:p>
        <a:p>
          <a:r>
            <a:rPr lang="en-US" altLang="zh-CN" sz="1800" dirty="0"/>
            <a:t>[</a:t>
          </a:r>
          <a:r>
            <a:rPr lang="zh-CN" altLang="en-US" sz="1800" dirty="0"/>
            <a:t>美</a:t>
          </a:r>
          <a:r>
            <a:rPr lang="en-US" altLang="zh-CN" sz="1800" dirty="0"/>
            <a:t>] </a:t>
          </a:r>
          <a:r>
            <a:rPr lang="zh-CN" altLang="en-US" sz="1800" dirty="0"/>
            <a:t>珍妮</a:t>
          </a:r>
          <a:r>
            <a:rPr lang="en-US" altLang="zh-CN" sz="1800" dirty="0"/>
            <a:t>·</a:t>
          </a:r>
          <a:r>
            <a:rPr lang="zh-CN" altLang="en-US" sz="1800" dirty="0"/>
            <a:t>罗森 </a:t>
          </a:r>
          <a:endParaRPr lang="en-US" altLang="zh-CN" sz="1800" dirty="0"/>
        </a:p>
        <a:p>
          <a:r>
            <a:rPr lang="zh-CN" altLang="en-US" sz="1800" dirty="0"/>
            <a:t>吴洁静 译</a:t>
          </a:r>
        </a:p>
      </dgm:t>
    </dgm:pt>
    <dgm:pt modelId="{0259863D-2E2F-414E-AB13-A8D8221DD332}" type="parTrans" cxnId="{98F89B5F-7DA9-4C94-A730-C540D8FA4B3A}">
      <dgm:prSet/>
      <dgm:spPr/>
      <dgm:t>
        <a:bodyPr/>
        <a:lstStyle/>
        <a:p>
          <a:endParaRPr lang="zh-CN" altLang="en-US" sz="1600"/>
        </a:p>
      </dgm:t>
    </dgm:pt>
    <dgm:pt modelId="{78A39BC9-BF29-4C7E-9384-646A8EDC437C}" type="sibTrans" cxnId="{98F89B5F-7DA9-4C94-A730-C540D8FA4B3A}">
      <dgm:prSet/>
      <dgm:spPr/>
      <dgm:t>
        <a:bodyPr/>
        <a:lstStyle/>
        <a:p>
          <a:endParaRPr lang="zh-CN" altLang="en-US" sz="1600"/>
        </a:p>
      </dgm:t>
    </dgm:pt>
    <dgm:pt modelId="{FBA3A203-F4CC-46E7-B9C7-55C3A83FACE9}">
      <dgm:prSet phldrT="[文本]" custT="1"/>
      <dgm:spPr/>
      <dgm:t>
        <a:bodyPr/>
        <a:lstStyle/>
        <a:p>
          <a:endParaRPr lang="en-US" altLang="zh-CN" sz="1800" dirty="0"/>
        </a:p>
        <a:p>
          <a:r>
            <a:rPr lang="zh-CN" altLang="en-US" sz="1800" dirty="0"/>
            <a:t>出版社：</a:t>
          </a:r>
          <a:endParaRPr lang="en-US" altLang="zh-CN" sz="1800" dirty="0"/>
        </a:p>
        <a:p>
          <a:endParaRPr lang="en-US" altLang="zh-CN" sz="1800" dirty="0"/>
        </a:p>
        <a:p>
          <a:r>
            <a:rPr lang="zh-CN" altLang="en-US" sz="1800" dirty="0"/>
            <a:t>江苏凤凰文艺出版社</a:t>
          </a:r>
        </a:p>
      </dgm:t>
    </dgm:pt>
    <dgm:pt modelId="{913292BA-F27B-4A6D-9234-363B06681D66}" type="parTrans" cxnId="{45281F98-0014-46B4-989A-6D7DD1509FAE}">
      <dgm:prSet/>
      <dgm:spPr/>
      <dgm:t>
        <a:bodyPr/>
        <a:lstStyle/>
        <a:p>
          <a:endParaRPr lang="zh-CN" altLang="en-US" sz="1600"/>
        </a:p>
      </dgm:t>
    </dgm:pt>
    <dgm:pt modelId="{A5C0560E-795D-4CD6-842D-394ECB013D79}" type="sibTrans" cxnId="{45281F98-0014-46B4-989A-6D7DD1509FAE}">
      <dgm:prSet/>
      <dgm:spPr/>
      <dgm:t>
        <a:bodyPr/>
        <a:lstStyle/>
        <a:p>
          <a:endParaRPr lang="zh-CN" altLang="en-US" sz="1600"/>
        </a:p>
      </dgm:t>
    </dgm:pt>
    <dgm:pt modelId="{595DD7D8-27D4-42D8-855B-B3E09114803C}">
      <dgm:prSet phldrT="[文本]" custT="1"/>
      <dgm:spPr/>
      <dgm:t>
        <a:bodyPr/>
        <a:lstStyle/>
        <a:p>
          <a:endParaRPr lang="en-US" altLang="zh-CN" sz="1800" dirty="0"/>
        </a:p>
        <a:p>
          <a:r>
            <a:rPr lang="zh-CN" altLang="en-US" sz="1800" dirty="0"/>
            <a:t>豆瓣评分：</a:t>
          </a:r>
          <a:endParaRPr lang="en-US" altLang="zh-CN" sz="1800" dirty="0"/>
        </a:p>
        <a:p>
          <a:r>
            <a:rPr lang="en-US" altLang="zh-CN" sz="1800" dirty="0">
              <a:solidFill>
                <a:schemeClr val="accent1"/>
              </a:solidFill>
            </a:rPr>
            <a:t>7.8</a:t>
          </a:r>
          <a:r>
            <a:rPr lang="en-US" altLang="zh-CN" sz="1800" dirty="0"/>
            <a:t>  </a:t>
          </a:r>
        </a:p>
        <a:p>
          <a:r>
            <a:rPr lang="en-US" altLang="zh-CN" sz="1800" dirty="0"/>
            <a:t> ★★★★☆</a:t>
          </a:r>
          <a:endParaRPr lang="zh-CN" altLang="en-US" sz="1800" dirty="0"/>
        </a:p>
      </dgm:t>
    </dgm:pt>
    <dgm:pt modelId="{036FD807-9416-4B21-98D3-813D3697C7EE}" type="parTrans" cxnId="{76DEA442-70B7-47ED-8091-9A3AE5D09F92}">
      <dgm:prSet/>
      <dgm:spPr/>
      <dgm:t>
        <a:bodyPr/>
        <a:lstStyle/>
        <a:p>
          <a:endParaRPr lang="zh-CN" altLang="en-US" sz="1600"/>
        </a:p>
      </dgm:t>
    </dgm:pt>
    <dgm:pt modelId="{9D7A6C5F-57D8-4188-A6ED-ED49C37E9943}" type="sibTrans" cxnId="{76DEA442-70B7-47ED-8091-9A3AE5D09F92}">
      <dgm:prSet/>
      <dgm:spPr/>
      <dgm:t>
        <a:bodyPr/>
        <a:lstStyle/>
        <a:p>
          <a:endParaRPr lang="zh-CN" altLang="en-US" sz="1600"/>
        </a:p>
      </dgm:t>
    </dgm:pt>
    <dgm:pt modelId="{FF59D7F9-C03E-42DF-87FA-1B7661ED9FB7}">
      <dgm:prSet phldrT="[文本]" custT="1"/>
      <dgm:spPr/>
      <dgm:t>
        <a:bodyPr/>
        <a:lstStyle/>
        <a:p>
          <a:endParaRPr lang="en-US" altLang="zh-CN" sz="1800" dirty="0"/>
        </a:p>
        <a:p>
          <a:r>
            <a:rPr lang="zh-CN" altLang="en-US" sz="1800" dirty="0"/>
            <a:t>推荐理由：</a:t>
          </a:r>
          <a:endParaRPr lang="en-US" altLang="zh-CN" sz="1800" dirty="0"/>
        </a:p>
        <a:p>
          <a:r>
            <a:rPr lang="zh-CN" altLang="en-US" sz="1800" dirty="0"/>
            <a:t>致所有在黑暗中行走的人。</a:t>
          </a:r>
        </a:p>
      </dgm:t>
    </dgm:pt>
    <dgm:pt modelId="{6C9D1F34-23B4-4F8A-8508-F1C153FADF75}" type="parTrans" cxnId="{88449E5D-7907-4385-ABD9-DA4BF742A155}">
      <dgm:prSet/>
      <dgm:spPr/>
      <dgm:t>
        <a:bodyPr/>
        <a:lstStyle/>
        <a:p>
          <a:endParaRPr lang="zh-CN" altLang="en-US" sz="1600"/>
        </a:p>
      </dgm:t>
    </dgm:pt>
    <dgm:pt modelId="{16C0EBEF-BAFE-4626-A777-82D57550B488}" type="sibTrans" cxnId="{88449E5D-7907-4385-ABD9-DA4BF742A155}">
      <dgm:prSet/>
      <dgm:spPr/>
      <dgm:t>
        <a:bodyPr/>
        <a:lstStyle/>
        <a:p>
          <a:endParaRPr lang="zh-CN" altLang="en-US" sz="1600"/>
        </a:p>
      </dgm:t>
    </dgm:pt>
    <dgm:pt modelId="{48E2AEF9-0D85-4E84-8099-A718759DD83F}" type="pres">
      <dgm:prSet presAssocID="{3C18A9D7-D334-4104-8286-A7609F3EC4E7}" presName="Name0" presStyleCnt="0">
        <dgm:presLayoutVars>
          <dgm:chMax/>
          <dgm:chPref/>
          <dgm:dir/>
          <dgm:animLvl val="lvl"/>
          <dgm:resizeHandles val="exact"/>
        </dgm:presLayoutVars>
      </dgm:prSet>
      <dgm:spPr/>
      <dgm:t>
        <a:bodyPr/>
        <a:lstStyle/>
        <a:p>
          <a:endParaRPr lang="zh-CN" altLang="en-US"/>
        </a:p>
      </dgm:t>
    </dgm:pt>
    <dgm:pt modelId="{15FE1C13-862F-4D65-8CFB-F991B24F2C1C}" type="pres">
      <dgm:prSet presAssocID="{9AEA0A99-3671-4F3C-84F5-EA32E3461C9C}" presName="composite" presStyleCnt="0"/>
      <dgm:spPr/>
    </dgm:pt>
    <dgm:pt modelId="{2C98CD81-DF74-4484-8C80-F7C68ED23031}" type="pres">
      <dgm:prSet presAssocID="{9AEA0A99-3671-4F3C-84F5-EA32E3461C9C}" presName="Image" presStyleLbl="alignNode1" presStyleIdx="0" presStyleCnt="5" custScaleY="154973" custLinFactNeighborX="-1276" custLinFactNeighborY="13715"/>
      <dgm:spPr>
        <a:blipFill>
          <a:blip xmlns:r="http://schemas.openxmlformats.org/officeDocument/2006/relationships" r:embed="rId1">
            <a:extLst>
              <a:ext uri="{28A0092B-C50C-407E-A947-70E740481C1C}">
                <a14:useLocalDpi xmlns:a14="http://schemas.microsoft.com/office/drawing/2010/main" val="0"/>
              </a:ext>
            </a:extLst>
          </a:blip>
          <a:srcRect/>
          <a:stretch>
            <a:fillRect t="-7000" b="-7000"/>
          </a:stretch>
        </a:blipFill>
      </dgm:spPr>
    </dgm:pt>
    <dgm:pt modelId="{61FFF8B0-D5C2-4455-BC07-6F86874D3D82}" type="pres">
      <dgm:prSet presAssocID="{9AEA0A99-3671-4F3C-84F5-EA32E3461C9C}" presName="Accent" presStyleLbl="parChTrans1D1" presStyleIdx="0" presStyleCnt="5"/>
      <dgm:spPr/>
    </dgm:pt>
    <dgm:pt modelId="{494F187A-22A4-4F6E-9FD0-0788904F7DAD}" type="pres">
      <dgm:prSet presAssocID="{9AEA0A99-3671-4F3C-84F5-EA32E3461C9C}" presName="Parent" presStyleLbl="revTx" presStyleIdx="0" presStyleCnt="5" custScaleY="29772" custLinFactNeighborY="11484">
        <dgm:presLayoutVars>
          <dgm:chMax val="0"/>
          <dgm:chPref val="0"/>
          <dgm:bulletEnabled val="1"/>
        </dgm:presLayoutVars>
      </dgm:prSet>
      <dgm:spPr/>
      <dgm:t>
        <a:bodyPr/>
        <a:lstStyle/>
        <a:p>
          <a:endParaRPr lang="zh-CN" altLang="en-US"/>
        </a:p>
      </dgm:t>
    </dgm:pt>
    <dgm:pt modelId="{4465AB2F-3623-4B03-ACAD-E1F3E9E9E291}" type="pres">
      <dgm:prSet presAssocID="{994B1DFB-A7B6-4B0A-8C43-EE84A66CF06F}" presName="sibTrans" presStyleCnt="0"/>
      <dgm:spPr/>
    </dgm:pt>
    <dgm:pt modelId="{C667D624-11FA-4A5F-96F1-8B597A99FA37}" type="pres">
      <dgm:prSet presAssocID="{7DFE5505-F920-4FEB-9A78-9DF901B5FC0D}" presName="composite" presStyleCnt="0"/>
      <dgm:spPr/>
    </dgm:pt>
    <dgm:pt modelId="{6CF7FB45-3C24-4117-A5D8-56EC1C7EB19D}" type="pres">
      <dgm:prSet presAssocID="{7DFE5505-F920-4FEB-9A78-9DF901B5FC0D}" presName="Image" presStyleLbl="alignNode1" presStyleIdx="1" presStyleCnt="5"/>
      <dgm:spPr>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dgm:spPr>
    </dgm:pt>
    <dgm:pt modelId="{31571BA4-BC08-4CF3-A198-DC6B6DC869FF}" type="pres">
      <dgm:prSet presAssocID="{7DFE5505-F920-4FEB-9A78-9DF901B5FC0D}" presName="Accent" presStyleLbl="parChTrans1D1" presStyleIdx="1" presStyleCnt="5"/>
      <dgm:spPr/>
    </dgm:pt>
    <dgm:pt modelId="{74AF1B92-4E0B-4F84-AAE4-7FAAA7894555}" type="pres">
      <dgm:prSet presAssocID="{7DFE5505-F920-4FEB-9A78-9DF901B5FC0D}" presName="Parent" presStyleLbl="revTx" presStyleIdx="1" presStyleCnt="5">
        <dgm:presLayoutVars>
          <dgm:chMax val="0"/>
          <dgm:chPref val="0"/>
          <dgm:bulletEnabled val="1"/>
        </dgm:presLayoutVars>
      </dgm:prSet>
      <dgm:spPr/>
      <dgm:t>
        <a:bodyPr/>
        <a:lstStyle/>
        <a:p>
          <a:endParaRPr lang="zh-CN" altLang="en-US"/>
        </a:p>
      </dgm:t>
    </dgm:pt>
    <dgm:pt modelId="{6FC91B46-9E0D-42F7-9570-604BDA3E1ECB}" type="pres">
      <dgm:prSet presAssocID="{78A39BC9-BF29-4C7E-9384-646A8EDC437C}" presName="sibTrans" presStyleCnt="0"/>
      <dgm:spPr/>
    </dgm:pt>
    <dgm:pt modelId="{CAB48B9A-F61F-4ECE-B736-E7C649B3E3C4}" type="pres">
      <dgm:prSet presAssocID="{FBA3A203-F4CC-46E7-B9C7-55C3A83FACE9}" presName="composite" presStyleCnt="0"/>
      <dgm:spPr/>
    </dgm:pt>
    <dgm:pt modelId="{139493F8-1338-4B62-9E19-299724075113}" type="pres">
      <dgm:prSet presAssocID="{FBA3A203-F4CC-46E7-B9C7-55C3A83FACE9}" presName="Image" presStyleLbl="alignNode1" presStyleIdx="2" presStyleCnt="5"/>
      <dgm:spPr>
        <a:blipFill>
          <a:blip xmlns:r="http://schemas.openxmlformats.org/officeDocument/2006/relationships" r:embed="rId3">
            <a:extLst>
              <a:ext uri="{28A0092B-C50C-407E-A947-70E740481C1C}">
                <a14:useLocalDpi xmlns:a14="http://schemas.microsoft.com/office/drawing/2010/main" val="0"/>
              </a:ext>
            </a:extLst>
          </a:blip>
          <a:srcRect/>
          <a:stretch>
            <a:fillRect l="-57000" r="-57000"/>
          </a:stretch>
        </a:blipFill>
      </dgm:spPr>
    </dgm:pt>
    <dgm:pt modelId="{DEF2488E-6848-4BF0-B700-BDA64FA29BD4}" type="pres">
      <dgm:prSet presAssocID="{FBA3A203-F4CC-46E7-B9C7-55C3A83FACE9}" presName="Accent" presStyleLbl="parChTrans1D1" presStyleIdx="2" presStyleCnt="5"/>
      <dgm:spPr/>
    </dgm:pt>
    <dgm:pt modelId="{071AEA18-F388-48ED-A203-0CD3D559C824}" type="pres">
      <dgm:prSet presAssocID="{FBA3A203-F4CC-46E7-B9C7-55C3A83FACE9}" presName="Parent" presStyleLbl="revTx" presStyleIdx="2" presStyleCnt="5">
        <dgm:presLayoutVars>
          <dgm:chMax val="0"/>
          <dgm:chPref val="0"/>
          <dgm:bulletEnabled val="1"/>
        </dgm:presLayoutVars>
      </dgm:prSet>
      <dgm:spPr/>
      <dgm:t>
        <a:bodyPr/>
        <a:lstStyle/>
        <a:p>
          <a:endParaRPr lang="zh-CN" altLang="en-US"/>
        </a:p>
      </dgm:t>
    </dgm:pt>
    <dgm:pt modelId="{D0D10522-3D57-4BDE-B6C8-7D0CFB90F5FA}" type="pres">
      <dgm:prSet presAssocID="{A5C0560E-795D-4CD6-842D-394ECB013D79}" presName="sibTrans" presStyleCnt="0"/>
      <dgm:spPr/>
    </dgm:pt>
    <dgm:pt modelId="{CB4C2766-D366-4B74-AFCB-16F0A2E48D42}" type="pres">
      <dgm:prSet presAssocID="{595DD7D8-27D4-42D8-855B-B3E09114803C}" presName="composite" presStyleCnt="0"/>
      <dgm:spPr/>
    </dgm:pt>
    <dgm:pt modelId="{2188A0D2-BEB6-470B-98F3-341A737D3B00}" type="pres">
      <dgm:prSet presAssocID="{595DD7D8-27D4-42D8-855B-B3E09114803C}" presName="Image" presStyleLbl="alignNode1" presStyleIdx="3" presStyleCnt="5"/>
      <dgm:spPr>
        <a:blipFill>
          <a:blip xmlns:r="http://schemas.openxmlformats.org/officeDocument/2006/relationships" r:embed="rId4">
            <a:extLst>
              <a:ext uri="{28A0092B-C50C-407E-A947-70E740481C1C}">
                <a14:useLocalDpi xmlns:a14="http://schemas.microsoft.com/office/drawing/2010/main" val="0"/>
              </a:ext>
            </a:extLst>
          </a:blip>
          <a:srcRect/>
          <a:stretch>
            <a:fillRect l="-25000" r="-25000"/>
          </a:stretch>
        </a:blipFill>
      </dgm:spPr>
    </dgm:pt>
    <dgm:pt modelId="{E84B9A61-48B5-4238-9B57-735FE9887AA5}" type="pres">
      <dgm:prSet presAssocID="{595DD7D8-27D4-42D8-855B-B3E09114803C}" presName="Accent" presStyleLbl="parChTrans1D1" presStyleIdx="3" presStyleCnt="5"/>
      <dgm:spPr/>
    </dgm:pt>
    <dgm:pt modelId="{071D8A60-AFBD-4305-AC4D-C13CBC715C61}" type="pres">
      <dgm:prSet presAssocID="{595DD7D8-27D4-42D8-855B-B3E09114803C}" presName="Parent" presStyleLbl="revTx" presStyleIdx="3" presStyleCnt="5">
        <dgm:presLayoutVars>
          <dgm:chMax val="0"/>
          <dgm:chPref val="0"/>
          <dgm:bulletEnabled val="1"/>
        </dgm:presLayoutVars>
      </dgm:prSet>
      <dgm:spPr/>
      <dgm:t>
        <a:bodyPr/>
        <a:lstStyle/>
        <a:p>
          <a:endParaRPr lang="zh-CN" altLang="en-US"/>
        </a:p>
      </dgm:t>
    </dgm:pt>
    <dgm:pt modelId="{5EEAD185-017E-4B0D-B046-640C8AD1F21C}" type="pres">
      <dgm:prSet presAssocID="{9D7A6C5F-57D8-4188-A6ED-ED49C37E9943}" presName="sibTrans" presStyleCnt="0"/>
      <dgm:spPr/>
    </dgm:pt>
    <dgm:pt modelId="{883E9290-20E4-4065-B2D5-3732EE29684E}" type="pres">
      <dgm:prSet presAssocID="{FF59D7F9-C03E-42DF-87FA-1B7661ED9FB7}" presName="composite" presStyleCnt="0"/>
      <dgm:spPr/>
    </dgm:pt>
    <dgm:pt modelId="{A3121BDB-226D-4903-96FC-F74D38427D7A}" type="pres">
      <dgm:prSet presAssocID="{FF59D7F9-C03E-42DF-87FA-1B7661ED9FB7}" presName="Image" presStyleLbl="alignNode1" presStyleIdx="4" presStyleCnt="5"/>
      <dgm:spPr>
        <a:blipFill>
          <a:blip xmlns:r="http://schemas.openxmlformats.org/officeDocument/2006/relationships" r:embed="rId5">
            <a:extLst>
              <a:ext uri="{28A0092B-C50C-407E-A947-70E740481C1C}">
                <a14:useLocalDpi xmlns:a14="http://schemas.microsoft.com/office/drawing/2010/main" val="0"/>
              </a:ext>
            </a:extLst>
          </a:blip>
          <a:srcRect/>
          <a:stretch>
            <a:fillRect l="-57000" r="-57000"/>
          </a:stretch>
        </a:blipFill>
      </dgm:spPr>
    </dgm:pt>
    <dgm:pt modelId="{218F0704-59BF-460E-ACC6-2DE0B2D30249}" type="pres">
      <dgm:prSet presAssocID="{FF59D7F9-C03E-42DF-87FA-1B7661ED9FB7}" presName="Accent" presStyleLbl="parChTrans1D1" presStyleIdx="4" presStyleCnt="5"/>
      <dgm:spPr/>
    </dgm:pt>
    <dgm:pt modelId="{9646AEDB-B80E-440E-8475-0A69E808421F}" type="pres">
      <dgm:prSet presAssocID="{FF59D7F9-C03E-42DF-87FA-1B7661ED9FB7}" presName="Parent" presStyleLbl="revTx" presStyleIdx="4" presStyleCnt="5">
        <dgm:presLayoutVars>
          <dgm:chMax val="0"/>
          <dgm:chPref val="0"/>
          <dgm:bulletEnabled val="1"/>
        </dgm:presLayoutVars>
      </dgm:prSet>
      <dgm:spPr/>
      <dgm:t>
        <a:bodyPr/>
        <a:lstStyle/>
        <a:p>
          <a:endParaRPr lang="zh-CN" altLang="en-US"/>
        </a:p>
      </dgm:t>
    </dgm:pt>
  </dgm:ptLst>
  <dgm:cxnLst>
    <dgm:cxn modelId="{290B2E30-9EA4-4FEF-9AC3-AE861A169B7C}" type="presOf" srcId="{595DD7D8-27D4-42D8-855B-B3E09114803C}" destId="{071D8A60-AFBD-4305-AC4D-C13CBC715C61}" srcOrd="0" destOrd="0" presId="urn:microsoft.com/office/officeart/2008/layout/PictureLineup"/>
    <dgm:cxn modelId="{BA0CBCCE-73E1-4E52-BF50-F0E4C2AF297F}" type="presOf" srcId="{9AEA0A99-3671-4F3C-84F5-EA32E3461C9C}" destId="{494F187A-22A4-4F6E-9FD0-0788904F7DAD}" srcOrd="0" destOrd="0" presId="urn:microsoft.com/office/officeart/2008/layout/PictureLineup"/>
    <dgm:cxn modelId="{76DEA442-70B7-47ED-8091-9A3AE5D09F92}" srcId="{3C18A9D7-D334-4104-8286-A7609F3EC4E7}" destId="{595DD7D8-27D4-42D8-855B-B3E09114803C}" srcOrd="3" destOrd="0" parTransId="{036FD807-9416-4B21-98D3-813D3697C7EE}" sibTransId="{9D7A6C5F-57D8-4188-A6ED-ED49C37E9943}"/>
    <dgm:cxn modelId="{9BBFEBC7-8692-4800-8068-ED76F009583E}" type="presOf" srcId="{7DFE5505-F920-4FEB-9A78-9DF901B5FC0D}" destId="{74AF1B92-4E0B-4F84-AAE4-7FAAA7894555}" srcOrd="0" destOrd="0" presId="urn:microsoft.com/office/officeart/2008/layout/PictureLineup"/>
    <dgm:cxn modelId="{E904457C-71E6-4903-B09F-C775F2F471DA}" type="presOf" srcId="{FBA3A203-F4CC-46E7-B9C7-55C3A83FACE9}" destId="{071AEA18-F388-48ED-A203-0CD3D559C824}" srcOrd="0" destOrd="0" presId="urn:microsoft.com/office/officeart/2008/layout/PictureLineup"/>
    <dgm:cxn modelId="{9B4EE783-A295-444B-8577-BDB2B63CF14F}" type="presOf" srcId="{3C18A9D7-D334-4104-8286-A7609F3EC4E7}" destId="{48E2AEF9-0D85-4E84-8099-A718759DD83F}" srcOrd="0" destOrd="0" presId="urn:microsoft.com/office/officeart/2008/layout/PictureLineup"/>
    <dgm:cxn modelId="{98F89B5F-7DA9-4C94-A730-C540D8FA4B3A}" srcId="{3C18A9D7-D334-4104-8286-A7609F3EC4E7}" destId="{7DFE5505-F920-4FEB-9A78-9DF901B5FC0D}" srcOrd="1" destOrd="0" parTransId="{0259863D-2E2F-414E-AB13-A8D8221DD332}" sibTransId="{78A39BC9-BF29-4C7E-9384-646A8EDC437C}"/>
    <dgm:cxn modelId="{A5F4FE9B-17FA-4BC4-932D-91F49606C3BD}" type="presOf" srcId="{FF59D7F9-C03E-42DF-87FA-1B7661ED9FB7}" destId="{9646AEDB-B80E-440E-8475-0A69E808421F}" srcOrd="0" destOrd="0" presId="urn:microsoft.com/office/officeart/2008/layout/PictureLineup"/>
    <dgm:cxn modelId="{88449E5D-7907-4385-ABD9-DA4BF742A155}" srcId="{3C18A9D7-D334-4104-8286-A7609F3EC4E7}" destId="{FF59D7F9-C03E-42DF-87FA-1B7661ED9FB7}" srcOrd="4" destOrd="0" parTransId="{6C9D1F34-23B4-4F8A-8508-F1C153FADF75}" sibTransId="{16C0EBEF-BAFE-4626-A777-82D57550B488}"/>
    <dgm:cxn modelId="{BCE6337C-CBFD-4B1F-B423-50DB570ED4ED}" srcId="{3C18A9D7-D334-4104-8286-A7609F3EC4E7}" destId="{9AEA0A99-3671-4F3C-84F5-EA32E3461C9C}" srcOrd="0" destOrd="0" parTransId="{01512519-A98F-484D-9B83-187F094EDE5F}" sibTransId="{994B1DFB-A7B6-4B0A-8C43-EE84A66CF06F}"/>
    <dgm:cxn modelId="{45281F98-0014-46B4-989A-6D7DD1509FAE}" srcId="{3C18A9D7-D334-4104-8286-A7609F3EC4E7}" destId="{FBA3A203-F4CC-46E7-B9C7-55C3A83FACE9}" srcOrd="2" destOrd="0" parTransId="{913292BA-F27B-4A6D-9234-363B06681D66}" sibTransId="{A5C0560E-795D-4CD6-842D-394ECB013D79}"/>
    <dgm:cxn modelId="{7298A945-F297-4B72-ADB9-70510D63521F}" type="presParOf" srcId="{48E2AEF9-0D85-4E84-8099-A718759DD83F}" destId="{15FE1C13-862F-4D65-8CFB-F991B24F2C1C}" srcOrd="0" destOrd="0" presId="urn:microsoft.com/office/officeart/2008/layout/PictureLineup"/>
    <dgm:cxn modelId="{DAF5F063-E387-4453-87C5-6351ED1D3B24}" type="presParOf" srcId="{15FE1C13-862F-4D65-8CFB-F991B24F2C1C}" destId="{2C98CD81-DF74-4484-8C80-F7C68ED23031}" srcOrd="0" destOrd="0" presId="urn:microsoft.com/office/officeart/2008/layout/PictureLineup"/>
    <dgm:cxn modelId="{3B0091B5-3779-425D-B024-BC0834B2FC12}" type="presParOf" srcId="{15FE1C13-862F-4D65-8CFB-F991B24F2C1C}" destId="{61FFF8B0-D5C2-4455-BC07-6F86874D3D82}" srcOrd="1" destOrd="0" presId="urn:microsoft.com/office/officeart/2008/layout/PictureLineup"/>
    <dgm:cxn modelId="{A432166A-10CE-4697-9E97-E685E651144D}" type="presParOf" srcId="{15FE1C13-862F-4D65-8CFB-F991B24F2C1C}" destId="{494F187A-22A4-4F6E-9FD0-0788904F7DAD}" srcOrd="2" destOrd="0" presId="urn:microsoft.com/office/officeart/2008/layout/PictureLineup"/>
    <dgm:cxn modelId="{5CCA4D4B-51BF-4AA4-8EFA-22892648F39F}" type="presParOf" srcId="{48E2AEF9-0D85-4E84-8099-A718759DD83F}" destId="{4465AB2F-3623-4B03-ACAD-E1F3E9E9E291}" srcOrd="1" destOrd="0" presId="urn:microsoft.com/office/officeart/2008/layout/PictureLineup"/>
    <dgm:cxn modelId="{AF314F49-01D5-4546-A223-7411102F9EDA}" type="presParOf" srcId="{48E2AEF9-0D85-4E84-8099-A718759DD83F}" destId="{C667D624-11FA-4A5F-96F1-8B597A99FA37}" srcOrd="2" destOrd="0" presId="urn:microsoft.com/office/officeart/2008/layout/PictureLineup"/>
    <dgm:cxn modelId="{04CDD4E1-16F3-4A82-807D-826C753985EE}" type="presParOf" srcId="{C667D624-11FA-4A5F-96F1-8B597A99FA37}" destId="{6CF7FB45-3C24-4117-A5D8-56EC1C7EB19D}" srcOrd="0" destOrd="0" presId="urn:microsoft.com/office/officeart/2008/layout/PictureLineup"/>
    <dgm:cxn modelId="{B3D834E6-94A8-4C50-BAA9-669F1C2BC9D8}" type="presParOf" srcId="{C667D624-11FA-4A5F-96F1-8B597A99FA37}" destId="{31571BA4-BC08-4CF3-A198-DC6B6DC869FF}" srcOrd="1" destOrd="0" presId="urn:microsoft.com/office/officeart/2008/layout/PictureLineup"/>
    <dgm:cxn modelId="{553D5A9E-1AB4-40CD-8780-5273A3BC0E82}" type="presParOf" srcId="{C667D624-11FA-4A5F-96F1-8B597A99FA37}" destId="{74AF1B92-4E0B-4F84-AAE4-7FAAA7894555}" srcOrd="2" destOrd="0" presId="urn:microsoft.com/office/officeart/2008/layout/PictureLineup"/>
    <dgm:cxn modelId="{4DAF7FB9-9C90-4D64-B6CD-18D293107611}" type="presParOf" srcId="{48E2AEF9-0D85-4E84-8099-A718759DD83F}" destId="{6FC91B46-9E0D-42F7-9570-604BDA3E1ECB}" srcOrd="3" destOrd="0" presId="urn:microsoft.com/office/officeart/2008/layout/PictureLineup"/>
    <dgm:cxn modelId="{9A3693AF-F291-4D38-B6B4-CA8783E7C448}" type="presParOf" srcId="{48E2AEF9-0D85-4E84-8099-A718759DD83F}" destId="{CAB48B9A-F61F-4ECE-B736-E7C649B3E3C4}" srcOrd="4" destOrd="0" presId="urn:microsoft.com/office/officeart/2008/layout/PictureLineup"/>
    <dgm:cxn modelId="{7B99AF11-77CD-4864-8552-75E1AFC2D22E}" type="presParOf" srcId="{CAB48B9A-F61F-4ECE-B736-E7C649B3E3C4}" destId="{139493F8-1338-4B62-9E19-299724075113}" srcOrd="0" destOrd="0" presId="urn:microsoft.com/office/officeart/2008/layout/PictureLineup"/>
    <dgm:cxn modelId="{C8994845-FC63-4962-8F3F-AD3299DF54CB}" type="presParOf" srcId="{CAB48B9A-F61F-4ECE-B736-E7C649B3E3C4}" destId="{DEF2488E-6848-4BF0-B700-BDA64FA29BD4}" srcOrd="1" destOrd="0" presId="urn:microsoft.com/office/officeart/2008/layout/PictureLineup"/>
    <dgm:cxn modelId="{A4E7D01D-D83F-4EE7-BF5B-2888152AD7D9}" type="presParOf" srcId="{CAB48B9A-F61F-4ECE-B736-E7C649B3E3C4}" destId="{071AEA18-F388-48ED-A203-0CD3D559C824}" srcOrd="2" destOrd="0" presId="urn:microsoft.com/office/officeart/2008/layout/PictureLineup"/>
    <dgm:cxn modelId="{83B59844-B8FF-49A9-BC88-EDC7153FF16F}" type="presParOf" srcId="{48E2AEF9-0D85-4E84-8099-A718759DD83F}" destId="{D0D10522-3D57-4BDE-B6C8-7D0CFB90F5FA}" srcOrd="5" destOrd="0" presId="urn:microsoft.com/office/officeart/2008/layout/PictureLineup"/>
    <dgm:cxn modelId="{7AC09534-4B76-4B07-9ED9-9731D8A56F73}" type="presParOf" srcId="{48E2AEF9-0D85-4E84-8099-A718759DD83F}" destId="{CB4C2766-D366-4B74-AFCB-16F0A2E48D42}" srcOrd="6" destOrd="0" presId="urn:microsoft.com/office/officeart/2008/layout/PictureLineup"/>
    <dgm:cxn modelId="{77746697-43E1-43DF-8B15-A6D7A6077D4D}" type="presParOf" srcId="{CB4C2766-D366-4B74-AFCB-16F0A2E48D42}" destId="{2188A0D2-BEB6-470B-98F3-341A737D3B00}" srcOrd="0" destOrd="0" presId="urn:microsoft.com/office/officeart/2008/layout/PictureLineup"/>
    <dgm:cxn modelId="{03A97CD5-093B-4F82-8807-F7D9A991D0E1}" type="presParOf" srcId="{CB4C2766-D366-4B74-AFCB-16F0A2E48D42}" destId="{E84B9A61-48B5-4238-9B57-735FE9887AA5}" srcOrd="1" destOrd="0" presId="urn:microsoft.com/office/officeart/2008/layout/PictureLineup"/>
    <dgm:cxn modelId="{127C7E39-AFE9-4F2C-BC92-459037F93BD0}" type="presParOf" srcId="{CB4C2766-D366-4B74-AFCB-16F0A2E48D42}" destId="{071D8A60-AFBD-4305-AC4D-C13CBC715C61}" srcOrd="2" destOrd="0" presId="urn:microsoft.com/office/officeart/2008/layout/PictureLineup"/>
    <dgm:cxn modelId="{27CF6EBC-F0B5-486D-B224-E78D4835593A}" type="presParOf" srcId="{48E2AEF9-0D85-4E84-8099-A718759DD83F}" destId="{5EEAD185-017E-4B0D-B046-640C8AD1F21C}" srcOrd="7" destOrd="0" presId="urn:microsoft.com/office/officeart/2008/layout/PictureLineup"/>
    <dgm:cxn modelId="{4DE699FF-9A57-4092-B8E9-1DA2E1309378}" type="presParOf" srcId="{48E2AEF9-0D85-4E84-8099-A718759DD83F}" destId="{883E9290-20E4-4065-B2D5-3732EE29684E}" srcOrd="8" destOrd="0" presId="urn:microsoft.com/office/officeart/2008/layout/PictureLineup"/>
    <dgm:cxn modelId="{E23FCF47-C4F8-46A6-B677-9BB3FAB112DF}" type="presParOf" srcId="{883E9290-20E4-4065-B2D5-3732EE29684E}" destId="{A3121BDB-226D-4903-96FC-F74D38427D7A}" srcOrd="0" destOrd="0" presId="urn:microsoft.com/office/officeart/2008/layout/PictureLineup"/>
    <dgm:cxn modelId="{BA6E8F25-EA2A-4F75-AC90-9DE6F0579A11}" type="presParOf" srcId="{883E9290-20E4-4065-B2D5-3732EE29684E}" destId="{218F0704-59BF-460E-ACC6-2DE0B2D30249}" srcOrd="1" destOrd="0" presId="urn:microsoft.com/office/officeart/2008/layout/PictureLineup"/>
    <dgm:cxn modelId="{BD14DE29-14D1-4901-8933-4A0B17B26264}" type="presParOf" srcId="{883E9290-20E4-4065-B2D5-3732EE29684E}" destId="{9646AEDB-B80E-440E-8475-0A69E808421F}" srcOrd="2" destOrd="0" presId="urn:microsoft.com/office/officeart/2008/layout/PictureLineup"/>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PictureLineup">
  <dgm:title val=""/>
  <dgm:desc val=""/>
  <dgm:catLst>
    <dgm:cat type="picture" pri="19000"/>
    <dgm:cat type="pictureconvert" pri="19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 modelId="40">
          <dgm:prSet phldr="1"/>
        </dgm:pt>
        <dgm:pt modelId="4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 modelId="70" srcId="0" destId="40" srcOrd="3" destOrd="0"/>
        <dgm:cxn modelId="42" srcId="30" destId="41" srcOrd="0" destOrd="0"/>
      </dgm:cxnLst>
      <dgm:bg/>
      <dgm:whole/>
    </dgm:dataModel>
  </dgm:clrData>
  <dgm:layoutNode name="Name0">
    <dgm:varLst>
      <dgm:chMax/>
      <dgm:chPref/>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constrLst>
      <dgm:constr type="primFontSz" for="des" forName="Parent" op="equ" val="65"/>
      <dgm:constr type="primFontSz" for="des" forName="Parent" refType="primFontSz" refFor="des" refForName="Parent" op="lte"/>
      <dgm:constr type="w" for="ch" forName="composite" refType="w"/>
      <dgm:constr type="h" for="ch" forName="composite" refType="h"/>
      <dgm:constr type="sp" refType="w" refFor="ch" refForName="composite" op="equ" fact="0"/>
      <dgm:constr type="w" for="ch" forName="sibTrans" refType="w" refFor="ch" refForName="composite" op="equ" fact="0.0001"/>
      <dgm:constr type="h" for="ch" forName="sibTrans" refType="w" refFor="ch" refForName="sibTrans" op="equ"/>
    </dgm:constrLst>
    <dgm:forEach name="nodesForEach" axis="ch" ptType="node">
      <dgm:layoutNode name="composite">
        <dgm:alg type="composite">
          <dgm:param type="ar" val="0.5"/>
        </dgm:alg>
        <dgm:shape xmlns:r="http://schemas.openxmlformats.org/officeDocument/2006/relationships" r:blip="">
          <dgm:adjLst/>
        </dgm:shape>
        <dgm:choose name="Name4">
          <dgm:if name="Name5" func="var" arg="dir" op="equ" val="norm">
            <dgm:constrLst>
              <dgm:constr type="l" for="ch" forName="Image" refType="w" fact="0"/>
              <dgm:constr type="t" for="ch" forName="Image" refType="h" fact="0"/>
              <dgm:constr type="w" for="ch" forName="Image" refType="h" fact="0.5"/>
              <dgm:constr type="h" for="ch" forName="Image" refType="w"/>
              <dgm:constr type="l" for="ch" forName="Accent" refType="w" fact="0"/>
              <dgm:constr type="t" for="ch" forName="Accent" refType="h" fact="0"/>
              <dgm:constr type="w" for="ch" forName="Accent" refType="w" fact="0.0001"/>
              <dgm:constr type="h" for="ch" forName="Accent" refType="h"/>
              <dgm:constr type="l" for="ch" forName="Parent" refType="w" fact="0"/>
              <dgm:constr type="t" for="ch" forName="Parent" refType="h" fact="0.5"/>
              <dgm:constr type="w" for="ch" forName="Parent" refType="w"/>
            </dgm:constrLst>
          </dgm:if>
          <dgm:else name="Name6">
            <dgm:constrLst>
              <dgm:constr type="l" for="ch" forName="Image" refType="w" fact="0"/>
              <dgm:constr type="t" for="ch" forName="Image" refType="h" fact="0"/>
              <dgm:constr type="w" for="ch" forName="Image" refType="h" fact="0.5"/>
              <dgm:constr type="h" for="ch" forName="Image" refType="w"/>
              <dgm:constr type="r" for="ch" forName="Accent" refType="w"/>
              <dgm:constr type="t" for="ch" forName="Accent" refType="h" fact="0"/>
              <dgm:constr type="w" for="ch" forName="Accent" refType="w" fact="0.0001"/>
              <dgm:constr type="h" for="ch" forName="Accent" refType="h"/>
              <dgm:constr type="l" for="ch" forName="Parent" refType="w" fact="0"/>
              <dgm:constr type="t" for="ch" forName="Parent" refType="h" fact="0.5"/>
              <dgm:constr type="w" for="ch" forName="Parent" refType="w"/>
            </dgm:constrLst>
          </dgm:else>
        </dgm:choose>
        <dgm:layoutNode name="Image" styleLbl="alignNode1">
          <dgm:alg type="sp"/>
          <dgm:shape xmlns:r="http://schemas.openxmlformats.org/officeDocument/2006/relationships" type="rect" r:blip="" blipPhldr="1">
            <dgm:adjLst/>
          </dgm:shape>
          <dgm:presOf/>
        </dgm:layoutNode>
        <dgm:layoutNode name="Accent" styleLbl="parChTrans1D1">
          <dgm:alg type="sp"/>
          <dgm:shape xmlns:r="http://schemas.openxmlformats.org/officeDocument/2006/relationships" type="line" r:blip="">
            <dgm:adjLst/>
          </dgm:shape>
          <dgm:presOf/>
        </dgm:layoutNode>
        <dgm:layoutNode name="Paren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9B5E26-BCFF-4C3D-8B17-7379746E089A}" type="datetimeFigureOut">
              <a:rPr lang="zh-CN" altLang="en-US" smtClean="0"/>
              <a:t>2018/12/19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22AEDE-32D1-4F17-A7B0-C8F3296C60F0}" type="slidenum">
              <a:rPr lang="zh-CN" altLang="en-US" smtClean="0"/>
              <a:t>‹#›</a:t>
            </a:fld>
            <a:endParaRPr lang="zh-CN" altLang="en-US"/>
          </a:p>
        </p:txBody>
      </p:sp>
    </p:spTree>
    <p:extLst>
      <p:ext uri="{BB962C8B-B14F-4D97-AF65-F5344CB8AC3E}">
        <p14:creationId xmlns:p14="http://schemas.microsoft.com/office/powerpoint/2010/main" val="7422745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22AEDE-32D1-4F17-A7B0-C8F3296C60F0}" type="slidenum">
              <a:rPr lang="zh-CN" altLang="en-US" smtClean="0"/>
              <a:t>1</a:t>
            </a:fld>
            <a:endParaRPr lang="zh-CN" altLang="en-US"/>
          </a:p>
        </p:txBody>
      </p:sp>
    </p:spTree>
    <p:extLst>
      <p:ext uri="{BB962C8B-B14F-4D97-AF65-F5344CB8AC3E}">
        <p14:creationId xmlns:p14="http://schemas.microsoft.com/office/powerpoint/2010/main" val="26563393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22AEDE-32D1-4F17-A7B0-C8F3296C60F0}" type="slidenum">
              <a:rPr lang="zh-CN" altLang="en-US" smtClean="0"/>
              <a:t>10</a:t>
            </a:fld>
            <a:endParaRPr lang="zh-CN" altLang="en-US"/>
          </a:p>
        </p:txBody>
      </p:sp>
    </p:spTree>
    <p:extLst>
      <p:ext uri="{BB962C8B-B14F-4D97-AF65-F5344CB8AC3E}">
        <p14:creationId xmlns:p14="http://schemas.microsoft.com/office/powerpoint/2010/main" val="9020253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22AEDE-32D1-4F17-A7B0-C8F3296C60F0}" type="slidenum">
              <a:rPr lang="zh-CN" altLang="en-US" smtClean="0"/>
              <a:t>11</a:t>
            </a:fld>
            <a:endParaRPr lang="zh-CN" altLang="en-US"/>
          </a:p>
        </p:txBody>
      </p:sp>
    </p:spTree>
    <p:extLst>
      <p:ext uri="{BB962C8B-B14F-4D97-AF65-F5344CB8AC3E}">
        <p14:creationId xmlns:p14="http://schemas.microsoft.com/office/powerpoint/2010/main" val="12452882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22AEDE-32D1-4F17-A7B0-C8F3296C60F0}" type="slidenum">
              <a:rPr lang="zh-CN" altLang="en-US" smtClean="0"/>
              <a:t>12</a:t>
            </a:fld>
            <a:endParaRPr lang="zh-CN" altLang="en-US"/>
          </a:p>
        </p:txBody>
      </p:sp>
    </p:spTree>
    <p:extLst>
      <p:ext uri="{BB962C8B-B14F-4D97-AF65-F5344CB8AC3E}">
        <p14:creationId xmlns:p14="http://schemas.microsoft.com/office/powerpoint/2010/main" val="37100556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22AEDE-32D1-4F17-A7B0-C8F3296C60F0}" type="slidenum">
              <a:rPr lang="zh-CN" altLang="en-US" smtClean="0"/>
              <a:t>13</a:t>
            </a:fld>
            <a:endParaRPr lang="zh-CN" altLang="en-US"/>
          </a:p>
        </p:txBody>
      </p:sp>
    </p:spTree>
    <p:extLst>
      <p:ext uri="{BB962C8B-B14F-4D97-AF65-F5344CB8AC3E}">
        <p14:creationId xmlns:p14="http://schemas.microsoft.com/office/powerpoint/2010/main" val="6829922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22AEDE-32D1-4F17-A7B0-C8F3296C60F0}" type="slidenum">
              <a:rPr lang="zh-CN" altLang="en-US" smtClean="0"/>
              <a:t>14</a:t>
            </a:fld>
            <a:endParaRPr lang="zh-CN" altLang="en-US"/>
          </a:p>
        </p:txBody>
      </p:sp>
    </p:spTree>
    <p:extLst>
      <p:ext uri="{BB962C8B-B14F-4D97-AF65-F5344CB8AC3E}">
        <p14:creationId xmlns:p14="http://schemas.microsoft.com/office/powerpoint/2010/main" val="16424372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22AEDE-32D1-4F17-A7B0-C8F3296C60F0}" type="slidenum">
              <a:rPr lang="zh-CN" altLang="en-US" smtClean="0"/>
              <a:t>15</a:t>
            </a:fld>
            <a:endParaRPr lang="zh-CN" altLang="en-US"/>
          </a:p>
        </p:txBody>
      </p:sp>
    </p:spTree>
    <p:extLst>
      <p:ext uri="{BB962C8B-B14F-4D97-AF65-F5344CB8AC3E}">
        <p14:creationId xmlns:p14="http://schemas.microsoft.com/office/powerpoint/2010/main" val="1151703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22AEDE-32D1-4F17-A7B0-C8F3296C60F0}" type="slidenum">
              <a:rPr lang="zh-CN" altLang="en-US" smtClean="0"/>
              <a:t>16</a:t>
            </a:fld>
            <a:endParaRPr lang="zh-CN" altLang="en-US"/>
          </a:p>
        </p:txBody>
      </p:sp>
    </p:spTree>
    <p:extLst>
      <p:ext uri="{BB962C8B-B14F-4D97-AF65-F5344CB8AC3E}">
        <p14:creationId xmlns:p14="http://schemas.microsoft.com/office/powerpoint/2010/main" val="42428415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22AEDE-32D1-4F17-A7B0-C8F3296C60F0}" type="slidenum">
              <a:rPr lang="zh-CN" altLang="en-US" smtClean="0"/>
              <a:t>17</a:t>
            </a:fld>
            <a:endParaRPr lang="zh-CN" altLang="en-US"/>
          </a:p>
        </p:txBody>
      </p:sp>
    </p:spTree>
    <p:extLst>
      <p:ext uri="{BB962C8B-B14F-4D97-AF65-F5344CB8AC3E}">
        <p14:creationId xmlns:p14="http://schemas.microsoft.com/office/powerpoint/2010/main" val="39736297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22AEDE-32D1-4F17-A7B0-C8F3296C60F0}" type="slidenum">
              <a:rPr lang="zh-CN" altLang="en-US" smtClean="0"/>
              <a:t>18</a:t>
            </a:fld>
            <a:endParaRPr lang="zh-CN" altLang="en-US"/>
          </a:p>
        </p:txBody>
      </p:sp>
    </p:spTree>
    <p:extLst>
      <p:ext uri="{BB962C8B-B14F-4D97-AF65-F5344CB8AC3E}">
        <p14:creationId xmlns:p14="http://schemas.microsoft.com/office/powerpoint/2010/main" val="30319718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22AEDE-32D1-4F17-A7B0-C8F3296C60F0}" type="slidenum">
              <a:rPr lang="zh-CN" altLang="en-US" smtClean="0"/>
              <a:t>19</a:t>
            </a:fld>
            <a:endParaRPr lang="zh-CN" altLang="en-US"/>
          </a:p>
        </p:txBody>
      </p:sp>
    </p:spTree>
    <p:extLst>
      <p:ext uri="{BB962C8B-B14F-4D97-AF65-F5344CB8AC3E}">
        <p14:creationId xmlns:p14="http://schemas.microsoft.com/office/powerpoint/2010/main" val="8940683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22AEDE-32D1-4F17-A7B0-C8F3296C60F0}" type="slidenum">
              <a:rPr lang="zh-CN" altLang="en-US" smtClean="0"/>
              <a:t>2</a:t>
            </a:fld>
            <a:endParaRPr lang="zh-CN" altLang="en-US"/>
          </a:p>
        </p:txBody>
      </p:sp>
    </p:spTree>
    <p:extLst>
      <p:ext uri="{BB962C8B-B14F-4D97-AF65-F5344CB8AC3E}">
        <p14:creationId xmlns:p14="http://schemas.microsoft.com/office/powerpoint/2010/main" val="34888700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22AEDE-32D1-4F17-A7B0-C8F3296C60F0}" type="slidenum">
              <a:rPr lang="zh-CN" altLang="en-US" smtClean="0"/>
              <a:t>20</a:t>
            </a:fld>
            <a:endParaRPr lang="zh-CN" altLang="en-US"/>
          </a:p>
        </p:txBody>
      </p:sp>
    </p:spTree>
    <p:extLst>
      <p:ext uri="{BB962C8B-B14F-4D97-AF65-F5344CB8AC3E}">
        <p14:creationId xmlns:p14="http://schemas.microsoft.com/office/powerpoint/2010/main" val="31672678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22AEDE-32D1-4F17-A7B0-C8F3296C60F0}" type="slidenum">
              <a:rPr lang="zh-CN" altLang="en-US" smtClean="0"/>
              <a:t>3</a:t>
            </a:fld>
            <a:endParaRPr lang="zh-CN" altLang="en-US"/>
          </a:p>
        </p:txBody>
      </p:sp>
    </p:spTree>
    <p:extLst>
      <p:ext uri="{BB962C8B-B14F-4D97-AF65-F5344CB8AC3E}">
        <p14:creationId xmlns:p14="http://schemas.microsoft.com/office/powerpoint/2010/main" val="30868935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22AEDE-32D1-4F17-A7B0-C8F3296C60F0}" type="slidenum">
              <a:rPr lang="zh-CN" altLang="en-US" smtClean="0"/>
              <a:t>4</a:t>
            </a:fld>
            <a:endParaRPr lang="zh-CN" altLang="en-US"/>
          </a:p>
        </p:txBody>
      </p:sp>
    </p:spTree>
    <p:extLst>
      <p:ext uri="{BB962C8B-B14F-4D97-AF65-F5344CB8AC3E}">
        <p14:creationId xmlns:p14="http://schemas.microsoft.com/office/powerpoint/2010/main" val="24568548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22AEDE-32D1-4F17-A7B0-C8F3296C60F0}" type="slidenum">
              <a:rPr lang="zh-CN" altLang="en-US" smtClean="0"/>
              <a:t>5</a:t>
            </a:fld>
            <a:endParaRPr lang="zh-CN" altLang="en-US"/>
          </a:p>
        </p:txBody>
      </p:sp>
    </p:spTree>
    <p:extLst>
      <p:ext uri="{BB962C8B-B14F-4D97-AF65-F5344CB8AC3E}">
        <p14:creationId xmlns:p14="http://schemas.microsoft.com/office/powerpoint/2010/main" val="12143274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22AEDE-32D1-4F17-A7B0-C8F3296C60F0}" type="slidenum">
              <a:rPr lang="zh-CN" altLang="en-US" smtClean="0"/>
              <a:t>6</a:t>
            </a:fld>
            <a:endParaRPr lang="zh-CN" altLang="en-US"/>
          </a:p>
        </p:txBody>
      </p:sp>
    </p:spTree>
    <p:extLst>
      <p:ext uri="{BB962C8B-B14F-4D97-AF65-F5344CB8AC3E}">
        <p14:creationId xmlns:p14="http://schemas.microsoft.com/office/powerpoint/2010/main" val="6715818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22AEDE-32D1-4F17-A7B0-C8F3296C60F0}" type="slidenum">
              <a:rPr lang="zh-CN" altLang="en-US" smtClean="0"/>
              <a:t>7</a:t>
            </a:fld>
            <a:endParaRPr lang="zh-CN" altLang="en-US"/>
          </a:p>
        </p:txBody>
      </p:sp>
    </p:spTree>
    <p:extLst>
      <p:ext uri="{BB962C8B-B14F-4D97-AF65-F5344CB8AC3E}">
        <p14:creationId xmlns:p14="http://schemas.microsoft.com/office/powerpoint/2010/main" val="13577496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22AEDE-32D1-4F17-A7B0-C8F3296C60F0}" type="slidenum">
              <a:rPr lang="zh-CN" altLang="en-US" smtClean="0"/>
              <a:t>8</a:t>
            </a:fld>
            <a:endParaRPr lang="zh-CN" altLang="en-US"/>
          </a:p>
        </p:txBody>
      </p:sp>
    </p:spTree>
    <p:extLst>
      <p:ext uri="{BB962C8B-B14F-4D97-AF65-F5344CB8AC3E}">
        <p14:creationId xmlns:p14="http://schemas.microsoft.com/office/powerpoint/2010/main" val="22589529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22AEDE-32D1-4F17-A7B0-C8F3296C60F0}" type="slidenum">
              <a:rPr lang="zh-CN" altLang="en-US" smtClean="0"/>
              <a:t>9</a:t>
            </a:fld>
            <a:endParaRPr lang="zh-CN" altLang="en-US"/>
          </a:p>
        </p:txBody>
      </p:sp>
    </p:spTree>
    <p:extLst>
      <p:ext uri="{BB962C8B-B14F-4D97-AF65-F5344CB8AC3E}">
        <p14:creationId xmlns:p14="http://schemas.microsoft.com/office/powerpoint/2010/main" val="4130135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7B35912-3F6D-408D-B5A8-79FA8302D9C8}"/>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7692793A-905D-4875-B19C-3EDDB40C93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57F3D228-5666-4793-8DF0-319BB9FDB2DB}"/>
              </a:ext>
            </a:extLst>
          </p:cNvPr>
          <p:cNvSpPr>
            <a:spLocks noGrp="1"/>
          </p:cNvSpPr>
          <p:nvPr>
            <p:ph type="dt" sz="half" idx="10"/>
          </p:nvPr>
        </p:nvSpPr>
        <p:spPr/>
        <p:txBody>
          <a:bodyPr/>
          <a:lstStyle/>
          <a:p>
            <a:fld id="{6FDF4F1C-51C4-4EB0-B894-F58E11EABBB6}" type="datetimeFigureOut">
              <a:rPr lang="zh-CN" altLang="en-US" smtClean="0"/>
              <a:t>2018/12/19</a:t>
            </a:fld>
            <a:endParaRPr lang="zh-CN" altLang="en-US"/>
          </a:p>
        </p:txBody>
      </p:sp>
      <p:sp>
        <p:nvSpPr>
          <p:cNvPr id="5" name="页脚占位符 4">
            <a:extLst>
              <a:ext uri="{FF2B5EF4-FFF2-40B4-BE49-F238E27FC236}">
                <a16:creationId xmlns:a16="http://schemas.microsoft.com/office/drawing/2014/main" xmlns="" id="{00817BDB-CF1D-4993-B5D2-84B00CC861D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4DB175E-7A89-4AF0-B82C-D0280A39A8D9}"/>
              </a:ext>
            </a:extLst>
          </p:cNvPr>
          <p:cNvSpPr>
            <a:spLocks noGrp="1"/>
          </p:cNvSpPr>
          <p:nvPr>
            <p:ph type="sldNum" sz="quarter" idx="12"/>
          </p:nvPr>
        </p:nvSpPr>
        <p:spPr/>
        <p:txBody>
          <a:bodyPr/>
          <a:lstStyle/>
          <a:p>
            <a:fld id="{0DFE3083-2856-4C83-BA9B-2D534B826537}" type="slidenum">
              <a:rPr lang="zh-CN" altLang="en-US" smtClean="0"/>
              <a:t>‹#›</a:t>
            </a:fld>
            <a:endParaRPr lang="zh-CN" altLang="en-US"/>
          </a:p>
        </p:txBody>
      </p:sp>
    </p:spTree>
    <p:extLst>
      <p:ext uri="{BB962C8B-B14F-4D97-AF65-F5344CB8AC3E}">
        <p14:creationId xmlns:p14="http://schemas.microsoft.com/office/powerpoint/2010/main" val="33493526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6CC44FD-B0D6-4736-BA4B-5D32A830FBC3}"/>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CFF4A923-C274-4DB8-9A5B-33D2F05CCDD0}"/>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74020156-AE1C-4709-B19F-AC74A60822D0}"/>
              </a:ext>
            </a:extLst>
          </p:cNvPr>
          <p:cNvSpPr>
            <a:spLocks noGrp="1"/>
          </p:cNvSpPr>
          <p:nvPr>
            <p:ph type="dt" sz="half" idx="10"/>
          </p:nvPr>
        </p:nvSpPr>
        <p:spPr/>
        <p:txBody>
          <a:bodyPr/>
          <a:lstStyle/>
          <a:p>
            <a:fld id="{6FDF4F1C-51C4-4EB0-B894-F58E11EABBB6}" type="datetimeFigureOut">
              <a:rPr lang="zh-CN" altLang="en-US" smtClean="0"/>
              <a:t>2018/12/19</a:t>
            </a:fld>
            <a:endParaRPr lang="zh-CN" altLang="en-US"/>
          </a:p>
        </p:txBody>
      </p:sp>
      <p:sp>
        <p:nvSpPr>
          <p:cNvPr id="5" name="页脚占位符 4">
            <a:extLst>
              <a:ext uri="{FF2B5EF4-FFF2-40B4-BE49-F238E27FC236}">
                <a16:creationId xmlns:a16="http://schemas.microsoft.com/office/drawing/2014/main" xmlns="" id="{DFD904EB-F696-4C4D-BAD3-AAEB4AFF863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3185B7D-49A5-46BC-9862-C1C9526F915E}"/>
              </a:ext>
            </a:extLst>
          </p:cNvPr>
          <p:cNvSpPr>
            <a:spLocks noGrp="1"/>
          </p:cNvSpPr>
          <p:nvPr>
            <p:ph type="sldNum" sz="quarter" idx="12"/>
          </p:nvPr>
        </p:nvSpPr>
        <p:spPr/>
        <p:txBody>
          <a:bodyPr/>
          <a:lstStyle/>
          <a:p>
            <a:fld id="{0DFE3083-2856-4C83-BA9B-2D534B826537}" type="slidenum">
              <a:rPr lang="zh-CN" altLang="en-US" smtClean="0"/>
              <a:t>‹#›</a:t>
            </a:fld>
            <a:endParaRPr lang="zh-CN" altLang="en-US"/>
          </a:p>
        </p:txBody>
      </p:sp>
    </p:spTree>
    <p:extLst>
      <p:ext uri="{BB962C8B-B14F-4D97-AF65-F5344CB8AC3E}">
        <p14:creationId xmlns:p14="http://schemas.microsoft.com/office/powerpoint/2010/main" val="37745276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65D5EF29-AAD3-4237-BF24-17EAE2343F4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CC561BA1-9516-4CA6-A1A7-67CBFA3BEC4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9FDC4A0A-4C2C-43B2-961F-8C9222BEA43B}"/>
              </a:ext>
            </a:extLst>
          </p:cNvPr>
          <p:cNvSpPr>
            <a:spLocks noGrp="1"/>
          </p:cNvSpPr>
          <p:nvPr>
            <p:ph type="dt" sz="half" idx="10"/>
          </p:nvPr>
        </p:nvSpPr>
        <p:spPr/>
        <p:txBody>
          <a:bodyPr/>
          <a:lstStyle/>
          <a:p>
            <a:fld id="{6FDF4F1C-51C4-4EB0-B894-F58E11EABBB6}" type="datetimeFigureOut">
              <a:rPr lang="zh-CN" altLang="en-US" smtClean="0"/>
              <a:t>2018/12/19</a:t>
            </a:fld>
            <a:endParaRPr lang="zh-CN" altLang="en-US"/>
          </a:p>
        </p:txBody>
      </p:sp>
      <p:sp>
        <p:nvSpPr>
          <p:cNvPr id="5" name="页脚占位符 4">
            <a:extLst>
              <a:ext uri="{FF2B5EF4-FFF2-40B4-BE49-F238E27FC236}">
                <a16:creationId xmlns:a16="http://schemas.microsoft.com/office/drawing/2014/main" xmlns="" id="{23B08677-88A5-469C-95D8-D4E0754206F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660A99C-23F7-4BA0-A6A7-12C7F71D79CE}"/>
              </a:ext>
            </a:extLst>
          </p:cNvPr>
          <p:cNvSpPr>
            <a:spLocks noGrp="1"/>
          </p:cNvSpPr>
          <p:nvPr>
            <p:ph type="sldNum" sz="quarter" idx="12"/>
          </p:nvPr>
        </p:nvSpPr>
        <p:spPr/>
        <p:txBody>
          <a:bodyPr/>
          <a:lstStyle/>
          <a:p>
            <a:fld id="{0DFE3083-2856-4C83-BA9B-2D534B826537}" type="slidenum">
              <a:rPr lang="zh-CN" altLang="en-US" smtClean="0"/>
              <a:t>‹#›</a:t>
            </a:fld>
            <a:endParaRPr lang="zh-CN" altLang="en-US"/>
          </a:p>
        </p:txBody>
      </p:sp>
    </p:spTree>
    <p:extLst>
      <p:ext uri="{BB962C8B-B14F-4D97-AF65-F5344CB8AC3E}">
        <p14:creationId xmlns:p14="http://schemas.microsoft.com/office/powerpoint/2010/main" val="36680217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F698507-2CA8-4BA4-8828-8C8AC69053B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D3B7FDAB-3DA7-4B0E-B879-75347117E597}"/>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A8DED3A4-3752-4C82-B2B7-C7B7B8F01035}"/>
              </a:ext>
            </a:extLst>
          </p:cNvPr>
          <p:cNvSpPr>
            <a:spLocks noGrp="1"/>
          </p:cNvSpPr>
          <p:nvPr>
            <p:ph type="dt" sz="half" idx="10"/>
          </p:nvPr>
        </p:nvSpPr>
        <p:spPr/>
        <p:txBody>
          <a:bodyPr/>
          <a:lstStyle/>
          <a:p>
            <a:fld id="{6FDF4F1C-51C4-4EB0-B894-F58E11EABBB6}" type="datetimeFigureOut">
              <a:rPr lang="zh-CN" altLang="en-US" smtClean="0"/>
              <a:t>2018/12/19</a:t>
            </a:fld>
            <a:endParaRPr lang="zh-CN" altLang="en-US"/>
          </a:p>
        </p:txBody>
      </p:sp>
      <p:sp>
        <p:nvSpPr>
          <p:cNvPr id="5" name="页脚占位符 4">
            <a:extLst>
              <a:ext uri="{FF2B5EF4-FFF2-40B4-BE49-F238E27FC236}">
                <a16:creationId xmlns:a16="http://schemas.microsoft.com/office/drawing/2014/main" xmlns="" id="{5F4C4FC0-7DBB-4F70-9CC8-636262C52E3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4AFC43F-4DC2-47DD-B4C4-2F4FD4403576}"/>
              </a:ext>
            </a:extLst>
          </p:cNvPr>
          <p:cNvSpPr>
            <a:spLocks noGrp="1"/>
          </p:cNvSpPr>
          <p:nvPr>
            <p:ph type="sldNum" sz="quarter" idx="12"/>
          </p:nvPr>
        </p:nvSpPr>
        <p:spPr/>
        <p:txBody>
          <a:bodyPr/>
          <a:lstStyle/>
          <a:p>
            <a:fld id="{0DFE3083-2856-4C83-BA9B-2D534B826537}" type="slidenum">
              <a:rPr lang="zh-CN" altLang="en-US" smtClean="0"/>
              <a:t>‹#›</a:t>
            </a:fld>
            <a:endParaRPr lang="zh-CN" altLang="en-US"/>
          </a:p>
        </p:txBody>
      </p:sp>
    </p:spTree>
    <p:extLst>
      <p:ext uri="{BB962C8B-B14F-4D97-AF65-F5344CB8AC3E}">
        <p14:creationId xmlns:p14="http://schemas.microsoft.com/office/powerpoint/2010/main" val="4944730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7FCF3F1-2755-4855-AE85-2A27A88A26FB}"/>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C8C8019D-D684-45C9-8E92-484488D6934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236C0EF8-6ED2-42BC-B064-80CF3FC1321A}"/>
              </a:ext>
            </a:extLst>
          </p:cNvPr>
          <p:cNvSpPr>
            <a:spLocks noGrp="1"/>
          </p:cNvSpPr>
          <p:nvPr>
            <p:ph type="dt" sz="half" idx="10"/>
          </p:nvPr>
        </p:nvSpPr>
        <p:spPr/>
        <p:txBody>
          <a:bodyPr/>
          <a:lstStyle/>
          <a:p>
            <a:fld id="{6FDF4F1C-51C4-4EB0-B894-F58E11EABBB6}" type="datetimeFigureOut">
              <a:rPr lang="zh-CN" altLang="en-US" smtClean="0"/>
              <a:t>2018/12/19</a:t>
            </a:fld>
            <a:endParaRPr lang="zh-CN" altLang="en-US"/>
          </a:p>
        </p:txBody>
      </p:sp>
      <p:sp>
        <p:nvSpPr>
          <p:cNvPr id="5" name="页脚占位符 4">
            <a:extLst>
              <a:ext uri="{FF2B5EF4-FFF2-40B4-BE49-F238E27FC236}">
                <a16:creationId xmlns:a16="http://schemas.microsoft.com/office/drawing/2014/main" xmlns="" id="{A6F893E8-FECE-4944-9675-B6454A511F7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BF22CF2-6700-4A3D-A252-C36E64050FA9}"/>
              </a:ext>
            </a:extLst>
          </p:cNvPr>
          <p:cNvSpPr>
            <a:spLocks noGrp="1"/>
          </p:cNvSpPr>
          <p:nvPr>
            <p:ph type="sldNum" sz="quarter" idx="12"/>
          </p:nvPr>
        </p:nvSpPr>
        <p:spPr/>
        <p:txBody>
          <a:bodyPr/>
          <a:lstStyle/>
          <a:p>
            <a:fld id="{0DFE3083-2856-4C83-BA9B-2D534B826537}" type="slidenum">
              <a:rPr lang="zh-CN" altLang="en-US" smtClean="0"/>
              <a:t>‹#›</a:t>
            </a:fld>
            <a:endParaRPr lang="zh-CN" altLang="en-US"/>
          </a:p>
        </p:txBody>
      </p:sp>
    </p:spTree>
    <p:extLst>
      <p:ext uri="{BB962C8B-B14F-4D97-AF65-F5344CB8AC3E}">
        <p14:creationId xmlns:p14="http://schemas.microsoft.com/office/powerpoint/2010/main" val="45922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8802BAC-5634-4B7A-88C5-1E139F83E7C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6C5E4215-BB28-4441-8979-670E71550973}"/>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91E64B0D-B448-4C84-86CF-9E7E78C0BB7F}"/>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164501F9-2734-4377-82E9-A3AD90A27594}"/>
              </a:ext>
            </a:extLst>
          </p:cNvPr>
          <p:cNvSpPr>
            <a:spLocks noGrp="1"/>
          </p:cNvSpPr>
          <p:nvPr>
            <p:ph type="dt" sz="half" idx="10"/>
          </p:nvPr>
        </p:nvSpPr>
        <p:spPr/>
        <p:txBody>
          <a:bodyPr/>
          <a:lstStyle/>
          <a:p>
            <a:fld id="{6FDF4F1C-51C4-4EB0-B894-F58E11EABBB6}" type="datetimeFigureOut">
              <a:rPr lang="zh-CN" altLang="en-US" smtClean="0"/>
              <a:t>2018/12/19</a:t>
            </a:fld>
            <a:endParaRPr lang="zh-CN" altLang="en-US"/>
          </a:p>
        </p:txBody>
      </p:sp>
      <p:sp>
        <p:nvSpPr>
          <p:cNvPr id="6" name="页脚占位符 5">
            <a:extLst>
              <a:ext uri="{FF2B5EF4-FFF2-40B4-BE49-F238E27FC236}">
                <a16:creationId xmlns:a16="http://schemas.microsoft.com/office/drawing/2014/main" xmlns="" id="{E64D6900-13BF-4E79-8A6B-A98EB4A42A1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3151D3CE-98C7-47D3-A851-31EFEB88EE49}"/>
              </a:ext>
            </a:extLst>
          </p:cNvPr>
          <p:cNvSpPr>
            <a:spLocks noGrp="1"/>
          </p:cNvSpPr>
          <p:nvPr>
            <p:ph type="sldNum" sz="quarter" idx="12"/>
          </p:nvPr>
        </p:nvSpPr>
        <p:spPr/>
        <p:txBody>
          <a:bodyPr/>
          <a:lstStyle/>
          <a:p>
            <a:fld id="{0DFE3083-2856-4C83-BA9B-2D534B826537}" type="slidenum">
              <a:rPr lang="zh-CN" altLang="en-US" smtClean="0"/>
              <a:t>‹#›</a:t>
            </a:fld>
            <a:endParaRPr lang="zh-CN" altLang="en-US"/>
          </a:p>
        </p:txBody>
      </p:sp>
    </p:spTree>
    <p:extLst>
      <p:ext uri="{BB962C8B-B14F-4D97-AF65-F5344CB8AC3E}">
        <p14:creationId xmlns:p14="http://schemas.microsoft.com/office/powerpoint/2010/main" val="15731847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8ADDB9E-6BC8-45C3-A9E4-72B189A03220}"/>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68B2B9BB-9850-4E34-AD67-74A8263BE43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E38A857A-899C-4189-81A9-CC0725F509DA}"/>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752A16F8-1BAD-4030-A989-519272ECA7A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800AFFE6-4EE6-4883-B4F7-ED09FF30477D}"/>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D8B961EB-336C-432B-B94A-BF8548A2E8DF}"/>
              </a:ext>
            </a:extLst>
          </p:cNvPr>
          <p:cNvSpPr>
            <a:spLocks noGrp="1"/>
          </p:cNvSpPr>
          <p:nvPr>
            <p:ph type="dt" sz="half" idx="10"/>
          </p:nvPr>
        </p:nvSpPr>
        <p:spPr/>
        <p:txBody>
          <a:bodyPr/>
          <a:lstStyle/>
          <a:p>
            <a:fld id="{6FDF4F1C-51C4-4EB0-B894-F58E11EABBB6}" type="datetimeFigureOut">
              <a:rPr lang="zh-CN" altLang="en-US" smtClean="0"/>
              <a:t>2018/12/19</a:t>
            </a:fld>
            <a:endParaRPr lang="zh-CN" altLang="en-US"/>
          </a:p>
        </p:txBody>
      </p:sp>
      <p:sp>
        <p:nvSpPr>
          <p:cNvPr id="8" name="页脚占位符 7">
            <a:extLst>
              <a:ext uri="{FF2B5EF4-FFF2-40B4-BE49-F238E27FC236}">
                <a16:creationId xmlns:a16="http://schemas.microsoft.com/office/drawing/2014/main" xmlns="" id="{E63CF725-4826-465E-9FE0-8AF672390162}"/>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395DCC3E-D998-4D36-A337-F46C484D2BAF}"/>
              </a:ext>
            </a:extLst>
          </p:cNvPr>
          <p:cNvSpPr>
            <a:spLocks noGrp="1"/>
          </p:cNvSpPr>
          <p:nvPr>
            <p:ph type="sldNum" sz="quarter" idx="12"/>
          </p:nvPr>
        </p:nvSpPr>
        <p:spPr/>
        <p:txBody>
          <a:bodyPr/>
          <a:lstStyle/>
          <a:p>
            <a:fld id="{0DFE3083-2856-4C83-BA9B-2D534B826537}" type="slidenum">
              <a:rPr lang="zh-CN" altLang="en-US" smtClean="0"/>
              <a:t>‹#›</a:t>
            </a:fld>
            <a:endParaRPr lang="zh-CN" altLang="en-US"/>
          </a:p>
        </p:txBody>
      </p:sp>
    </p:spTree>
    <p:extLst>
      <p:ext uri="{BB962C8B-B14F-4D97-AF65-F5344CB8AC3E}">
        <p14:creationId xmlns:p14="http://schemas.microsoft.com/office/powerpoint/2010/main" val="18763262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0C9C85C-E655-471C-9B7F-70AE5EB2DF74}"/>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1051F8DE-FFB2-4CCE-B19D-5B86C5BAB3DD}"/>
              </a:ext>
            </a:extLst>
          </p:cNvPr>
          <p:cNvSpPr>
            <a:spLocks noGrp="1"/>
          </p:cNvSpPr>
          <p:nvPr>
            <p:ph type="dt" sz="half" idx="10"/>
          </p:nvPr>
        </p:nvSpPr>
        <p:spPr/>
        <p:txBody>
          <a:bodyPr/>
          <a:lstStyle/>
          <a:p>
            <a:fld id="{6FDF4F1C-51C4-4EB0-B894-F58E11EABBB6}" type="datetimeFigureOut">
              <a:rPr lang="zh-CN" altLang="en-US" smtClean="0"/>
              <a:t>2018/12/19</a:t>
            </a:fld>
            <a:endParaRPr lang="zh-CN" altLang="en-US"/>
          </a:p>
        </p:txBody>
      </p:sp>
      <p:sp>
        <p:nvSpPr>
          <p:cNvPr id="4" name="页脚占位符 3">
            <a:extLst>
              <a:ext uri="{FF2B5EF4-FFF2-40B4-BE49-F238E27FC236}">
                <a16:creationId xmlns:a16="http://schemas.microsoft.com/office/drawing/2014/main" xmlns="" id="{04BF8F14-A309-4773-8EC4-B7EDB1946CF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39C0E44C-3B18-46E3-8092-A809455BD1D2}"/>
              </a:ext>
            </a:extLst>
          </p:cNvPr>
          <p:cNvSpPr>
            <a:spLocks noGrp="1"/>
          </p:cNvSpPr>
          <p:nvPr>
            <p:ph type="sldNum" sz="quarter" idx="12"/>
          </p:nvPr>
        </p:nvSpPr>
        <p:spPr/>
        <p:txBody>
          <a:bodyPr/>
          <a:lstStyle/>
          <a:p>
            <a:fld id="{0DFE3083-2856-4C83-BA9B-2D534B826537}" type="slidenum">
              <a:rPr lang="zh-CN" altLang="en-US" smtClean="0"/>
              <a:t>‹#›</a:t>
            </a:fld>
            <a:endParaRPr lang="zh-CN" altLang="en-US"/>
          </a:p>
        </p:txBody>
      </p:sp>
    </p:spTree>
    <p:extLst>
      <p:ext uri="{BB962C8B-B14F-4D97-AF65-F5344CB8AC3E}">
        <p14:creationId xmlns:p14="http://schemas.microsoft.com/office/powerpoint/2010/main" val="31526449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B6D783E6-FA0A-4469-B006-C8CDC0301C82}"/>
              </a:ext>
            </a:extLst>
          </p:cNvPr>
          <p:cNvSpPr>
            <a:spLocks noGrp="1"/>
          </p:cNvSpPr>
          <p:nvPr>
            <p:ph type="dt" sz="half" idx="10"/>
          </p:nvPr>
        </p:nvSpPr>
        <p:spPr/>
        <p:txBody>
          <a:bodyPr/>
          <a:lstStyle/>
          <a:p>
            <a:fld id="{6FDF4F1C-51C4-4EB0-B894-F58E11EABBB6}" type="datetimeFigureOut">
              <a:rPr lang="zh-CN" altLang="en-US" smtClean="0"/>
              <a:t>2018/12/19</a:t>
            </a:fld>
            <a:endParaRPr lang="zh-CN" altLang="en-US"/>
          </a:p>
        </p:txBody>
      </p:sp>
      <p:sp>
        <p:nvSpPr>
          <p:cNvPr id="3" name="页脚占位符 2">
            <a:extLst>
              <a:ext uri="{FF2B5EF4-FFF2-40B4-BE49-F238E27FC236}">
                <a16:creationId xmlns:a16="http://schemas.microsoft.com/office/drawing/2014/main" xmlns="" id="{73DFAB49-5966-4A16-8229-EEC3E2D92F8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AB90580A-D1C0-45A5-9F37-B8F68DF79EB1}"/>
              </a:ext>
            </a:extLst>
          </p:cNvPr>
          <p:cNvSpPr>
            <a:spLocks noGrp="1"/>
          </p:cNvSpPr>
          <p:nvPr>
            <p:ph type="sldNum" sz="quarter" idx="12"/>
          </p:nvPr>
        </p:nvSpPr>
        <p:spPr/>
        <p:txBody>
          <a:bodyPr/>
          <a:lstStyle/>
          <a:p>
            <a:fld id="{0DFE3083-2856-4C83-BA9B-2D534B826537}" type="slidenum">
              <a:rPr lang="zh-CN" altLang="en-US" smtClean="0"/>
              <a:t>‹#›</a:t>
            </a:fld>
            <a:endParaRPr lang="zh-CN" altLang="en-US"/>
          </a:p>
        </p:txBody>
      </p:sp>
    </p:spTree>
    <p:extLst>
      <p:ext uri="{BB962C8B-B14F-4D97-AF65-F5344CB8AC3E}">
        <p14:creationId xmlns:p14="http://schemas.microsoft.com/office/powerpoint/2010/main" val="6365815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222271D-B4A2-4D5E-8FF2-CF4AD0B74C4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B0E902F0-9136-4C53-805B-A7B934267F3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86671267-2435-4D6B-8874-E2BEC0BE6D2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EB752600-FAE9-495D-A93D-E64F465C06E1}"/>
              </a:ext>
            </a:extLst>
          </p:cNvPr>
          <p:cNvSpPr>
            <a:spLocks noGrp="1"/>
          </p:cNvSpPr>
          <p:nvPr>
            <p:ph type="dt" sz="half" idx="10"/>
          </p:nvPr>
        </p:nvSpPr>
        <p:spPr/>
        <p:txBody>
          <a:bodyPr/>
          <a:lstStyle/>
          <a:p>
            <a:fld id="{6FDF4F1C-51C4-4EB0-B894-F58E11EABBB6}" type="datetimeFigureOut">
              <a:rPr lang="zh-CN" altLang="en-US" smtClean="0"/>
              <a:t>2018/12/19</a:t>
            </a:fld>
            <a:endParaRPr lang="zh-CN" altLang="en-US"/>
          </a:p>
        </p:txBody>
      </p:sp>
      <p:sp>
        <p:nvSpPr>
          <p:cNvPr id="6" name="页脚占位符 5">
            <a:extLst>
              <a:ext uri="{FF2B5EF4-FFF2-40B4-BE49-F238E27FC236}">
                <a16:creationId xmlns:a16="http://schemas.microsoft.com/office/drawing/2014/main" xmlns="" id="{E7C800F6-7B64-4AD5-8171-BA8E8B7362E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165FDD79-F163-484E-8C72-758085D59C02}"/>
              </a:ext>
            </a:extLst>
          </p:cNvPr>
          <p:cNvSpPr>
            <a:spLocks noGrp="1"/>
          </p:cNvSpPr>
          <p:nvPr>
            <p:ph type="sldNum" sz="quarter" idx="12"/>
          </p:nvPr>
        </p:nvSpPr>
        <p:spPr/>
        <p:txBody>
          <a:bodyPr/>
          <a:lstStyle/>
          <a:p>
            <a:fld id="{0DFE3083-2856-4C83-BA9B-2D534B826537}" type="slidenum">
              <a:rPr lang="zh-CN" altLang="en-US" smtClean="0"/>
              <a:t>‹#›</a:t>
            </a:fld>
            <a:endParaRPr lang="zh-CN" altLang="en-US"/>
          </a:p>
        </p:txBody>
      </p:sp>
    </p:spTree>
    <p:extLst>
      <p:ext uri="{BB962C8B-B14F-4D97-AF65-F5344CB8AC3E}">
        <p14:creationId xmlns:p14="http://schemas.microsoft.com/office/powerpoint/2010/main" val="29296942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AB00205-BB2F-4A85-B557-0EEF275D900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CE598D30-475E-4E0A-A469-90C9593BD0B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1FCA6700-2492-414D-9E7F-E04BED3625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0FC2739F-D4AC-465F-85C3-275DCC7A8FF2}"/>
              </a:ext>
            </a:extLst>
          </p:cNvPr>
          <p:cNvSpPr>
            <a:spLocks noGrp="1"/>
          </p:cNvSpPr>
          <p:nvPr>
            <p:ph type="dt" sz="half" idx="10"/>
          </p:nvPr>
        </p:nvSpPr>
        <p:spPr/>
        <p:txBody>
          <a:bodyPr/>
          <a:lstStyle/>
          <a:p>
            <a:fld id="{6FDF4F1C-51C4-4EB0-B894-F58E11EABBB6}" type="datetimeFigureOut">
              <a:rPr lang="zh-CN" altLang="en-US" smtClean="0"/>
              <a:t>2018/12/19</a:t>
            </a:fld>
            <a:endParaRPr lang="zh-CN" altLang="en-US"/>
          </a:p>
        </p:txBody>
      </p:sp>
      <p:sp>
        <p:nvSpPr>
          <p:cNvPr id="6" name="页脚占位符 5">
            <a:extLst>
              <a:ext uri="{FF2B5EF4-FFF2-40B4-BE49-F238E27FC236}">
                <a16:creationId xmlns:a16="http://schemas.microsoft.com/office/drawing/2014/main" xmlns="" id="{1206D710-E14F-492A-8F49-B3FD879FB8C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B6F53078-2380-4799-A0C3-ADDB1306B22C}"/>
              </a:ext>
            </a:extLst>
          </p:cNvPr>
          <p:cNvSpPr>
            <a:spLocks noGrp="1"/>
          </p:cNvSpPr>
          <p:nvPr>
            <p:ph type="sldNum" sz="quarter" idx="12"/>
          </p:nvPr>
        </p:nvSpPr>
        <p:spPr/>
        <p:txBody>
          <a:bodyPr/>
          <a:lstStyle/>
          <a:p>
            <a:fld id="{0DFE3083-2856-4C83-BA9B-2D534B826537}" type="slidenum">
              <a:rPr lang="zh-CN" altLang="en-US" smtClean="0"/>
              <a:t>‹#›</a:t>
            </a:fld>
            <a:endParaRPr lang="zh-CN" altLang="en-US"/>
          </a:p>
        </p:txBody>
      </p:sp>
    </p:spTree>
    <p:extLst>
      <p:ext uri="{BB962C8B-B14F-4D97-AF65-F5344CB8AC3E}">
        <p14:creationId xmlns:p14="http://schemas.microsoft.com/office/powerpoint/2010/main" val="2403059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40000" r="-40000"/>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317DE672-CA5D-4772-8973-3891AC1707F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A3923BD6-F6DA-4D7C-BC69-7F51F17F298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08564CE0-B1B9-4DF4-8CF9-BA1DEE363FB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DF4F1C-51C4-4EB0-B894-F58E11EABBB6}" type="datetimeFigureOut">
              <a:rPr lang="zh-CN" altLang="en-US" smtClean="0"/>
              <a:t>2018/12/19</a:t>
            </a:fld>
            <a:endParaRPr lang="zh-CN" altLang="en-US"/>
          </a:p>
        </p:txBody>
      </p:sp>
      <p:sp>
        <p:nvSpPr>
          <p:cNvPr id="5" name="页脚占位符 4">
            <a:extLst>
              <a:ext uri="{FF2B5EF4-FFF2-40B4-BE49-F238E27FC236}">
                <a16:creationId xmlns:a16="http://schemas.microsoft.com/office/drawing/2014/main" xmlns="" id="{545D072B-80A6-4AA5-9489-BC45A3587CD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9024C018-1E34-4ECF-99CB-B31B68F5186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FE3083-2856-4C83-BA9B-2D534B826537}" type="slidenum">
              <a:rPr lang="zh-CN" altLang="en-US" smtClean="0"/>
              <a:t>‹#›</a:t>
            </a:fld>
            <a:endParaRPr lang="zh-CN" altLang="en-US"/>
          </a:p>
        </p:txBody>
      </p:sp>
    </p:spTree>
    <p:extLst>
      <p:ext uri="{BB962C8B-B14F-4D97-AF65-F5344CB8AC3E}">
        <p14:creationId xmlns:p14="http://schemas.microsoft.com/office/powerpoint/2010/main" val="19175165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jp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18.png"/><Relationship Id="rId7" Type="http://schemas.openxmlformats.org/officeDocument/2006/relationships/image" Target="../media/image20.jp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jpg"/><Relationship Id="rId5" Type="http://schemas.openxmlformats.org/officeDocument/2006/relationships/image" Target="../media/image19.jpg"/><Relationship Id="rId4" Type="http://schemas.openxmlformats.org/officeDocument/2006/relationships/image" Target="../media/image17.jp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22.png"/><Relationship Id="rId4" Type="http://schemas.openxmlformats.org/officeDocument/2006/relationships/image" Target="../media/image21.jpe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1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2.jpg"/><Relationship Id="rId4" Type="http://schemas.openxmlformats.org/officeDocument/2006/relationships/image" Target="../media/image28.jpg"/></Relationships>
</file>

<file path=ppt/slides/_rels/slide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4.png"/><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12.png"/><Relationship Id="rId7"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2.png"/><Relationship Id="rId7" Type="http://schemas.openxmlformats.org/officeDocument/2006/relationships/diagramColors" Target="../diagrams/colors1.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D8A788A3-9602-454D-B7B2-F1C6A9CD854E}"/>
              </a:ext>
            </a:extLst>
          </p:cNvPr>
          <p:cNvGrpSpPr/>
          <p:nvPr/>
        </p:nvGrpSpPr>
        <p:grpSpPr>
          <a:xfrm>
            <a:off x="-2" y="921404"/>
            <a:ext cx="10442764" cy="5936597"/>
            <a:chOff x="-2" y="921404"/>
            <a:chExt cx="10442764" cy="5936597"/>
          </a:xfrm>
        </p:grpSpPr>
        <p:pic>
          <p:nvPicPr>
            <p:cNvPr id="10" name="图片 9">
              <a:extLst>
                <a:ext uri="{FF2B5EF4-FFF2-40B4-BE49-F238E27FC236}">
                  <a16:creationId xmlns:a16="http://schemas.microsoft.com/office/drawing/2014/main" xmlns="" id="{1F0817D8-4249-4A11-8397-A68E99C33E34}"/>
                </a:ext>
              </a:extLst>
            </p:cNvPr>
            <p:cNvPicPr>
              <a:picLocks noChangeAspect="1"/>
            </p:cNvPicPr>
            <p:nvPr/>
          </p:nvPicPr>
          <p:blipFill rotWithShape="1">
            <a:blip r:embed="rId4">
              <a:extLst>
                <a:ext uri="{28A0092B-C50C-407E-A947-70E740481C1C}">
                  <a14:useLocalDpi xmlns:a14="http://schemas.microsoft.com/office/drawing/2010/main" val="0"/>
                </a:ext>
              </a:extLst>
            </a:blip>
            <a:srcRect r="24221" b="25131"/>
            <a:stretch/>
          </p:blipFill>
          <p:spPr>
            <a:xfrm rot="5400000">
              <a:off x="511810" y="2235277"/>
              <a:ext cx="4110912" cy="5134536"/>
            </a:xfrm>
            <a:prstGeom prst="rect">
              <a:avLst/>
            </a:prstGeom>
          </p:spPr>
        </p:pic>
        <p:sp>
          <p:nvSpPr>
            <p:cNvPr id="6" name="矩形 5">
              <a:extLst>
                <a:ext uri="{FF2B5EF4-FFF2-40B4-BE49-F238E27FC236}">
                  <a16:creationId xmlns:a16="http://schemas.microsoft.com/office/drawing/2014/main" xmlns="" id="{0707266C-46B2-48CE-8E43-438A8D03AEDD}"/>
                </a:ext>
              </a:extLst>
            </p:cNvPr>
            <p:cNvSpPr/>
            <p:nvPr/>
          </p:nvSpPr>
          <p:spPr>
            <a:xfrm>
              <a:off x="1749238" y="921404"/>
              <a:ext cx="8693524" cy="5177117"/>
            </a:xfrm>
            <a:prstGeom prst="rect">
              <a:avLst/>
            </a:prstGeom>
            <a:noFill/>
            <a:ln w="76200" cmpd="sng">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xmlns="" id="{B668159A-F6C8-418E-9005-6DAC20C4CF69}"/>
                </a:ext>
              </a:extLst>
            </p:cNvPr>
            <p:cNvPicPr>
              <a:picLocks noChangeAspect="1"/>
            </p:cNvPicPr>
            <p:nvPr/>
          </p:nvPicPr>
          <p:blipFill rotWithShape="1">
            <a:blip r:embed="rId5">
              <a:extLst>
                <a:ext uri="{28A0092B-C50C-407E-A947-70E740481C1C}">
                  <a14:useLocalDpi xmlns:a14="http://schemas.microsoft.com/office/drawing/2010/main" val="0"/>
                </a:ext>
              </a:extLst>
            </a:blip>
            <a:srcRect l="28187" t="18831" r="24221" b="24894"/>
            <a:stretch/>
          </p:blipFill>
          <p:spPr>
            <a:xfrm rot="5400000">
              <a:off x="638735" y="3637430"/>
              <a:ext cx="2581836" cy="3859306"/>
            </a:xfrm>
            <a:prstGeom prst="rect">
              <a:avLst/>
            </a:prstGeom>
          </p:spPr>
        </p:pic>
      </p:grpSp>
      <p:sp>
        <p:nvSpPr>
          <p:cNvPr id="12" name="文本框 11">
            <a:extLst>
              <a:ext uri="{FF2B5EF4-FFF2-40B4-BE49-F238E27FC236}">
                <a16:creationId xmlns:a16="http://schemas.microsoft.com/office/drawing/2014/main" xmlns="" id="{BC6389C9-F603-4217-961D-4FE73B45C236}"/>
              </a:ext>
            </a:extLst>
          </p:cNvPr>
          <p:cNvSpPr txBox="1"/>
          <p:nvPr/>
        </p:nvSpPr>
        <p:spPr>
          <a:xfrm>
            <a:off x="5608544" y="1629287"/>
            <a:ext cx="4596130" cy="2646878"/>
          </a:xfrm>
          <a:prstGeom prst="rect">
            <a:avLst/>
          </a:prstGeom>
          <a:noFill/>
        </p:spPr>
        <p:txBody>
          <a:bodyPr wrap="none" rtlCol="0">
            <a:spAutoFit/>
          </a:bodyPr>
          <a:lstStyle/>
          <a:p>
            <a:r>
              <a:rPr lang="zh-CN" altLang="en-US" sz="16600" b="1" spc="600" dirty="0">
                <a:blipFill dpi="0" rotWithShape="1">
                  <a:blip r:embed="rId6">
                    <a:extLst>
                      <a:ext uri="{28A0092B-C50C-407E-A947-70E740481C1C}">
                        <a14:useLocalDpi xmlns:a14="http://schemas.microsoft.com/office/drawing/2010/main" val="0"/>
                      </a:ext>
                    </a:extLst>
                  </a:blip>
                  <a:srcRect/>
                  <a:stretch>
                    <a:fillRect/>
                  </a:stretch>
                </a:blipFill>
              </a:rPr>
              <a:t>肆月</a:t>
            </a:r>
          </a:p>
        </p:txBody>
      </p:sp>
      <p:sp>
        <p:nvSpPr>
          <p:cNvPr id="13" name="文本框 12">
            <a:extLst>
              <a:ext uri="{FF2B5EF4-FFF2-40B4-BE49-F238E27FC236}">
                <a16:creationId xmlns:a16="http://schemas.microsoft.com/office/drawing/2014/main" xmlns="" id="{53E83EEE-740F-4853-8BB4-502D5DAE55BC}"/>
              </a:ext>
            </a:extLst>
          </p:cNvPr>
          <p:cNvSpPr txBox="1"/>
          <p:nvPr/>
        </p:nvSpPr>
        <p:spPr>
          <a:xfrm>
            <a:off x="5895035" y="4276165"/>
            <a:ext cx="3829535" cy="461665"/>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p:spPr>
        <p:txBody>
          <a:bodyPr wrap="square" rtlCol="0">
            <a:spAutoFit/>
          </a:bodyPr>
          <a:lstStyle/>
          <a:p>
            <a:pPr algn="ctr"/>
            <a:r>
              <a:rPr lang="zh-CN" altLang="en-US" sz="2400" spc="300" dirty="0"/>
              <a:t>市场部工作总结报告</a:t>
            </a:r>
          </a:p>
        </p:txBody>
      </p:sp>
      <p:sp>
        <p:nvSpPr>
          <p:cNvPr id="14" name="文本框 13">
            <a:extLst>
              <a:ext uri="{FF2B5EF4-FFF2-40B4-BE49-F238E27FC236}">
                <a16:creationId xmlns:a16="http://schemas.microsoft.com/office/drawing/2014/main" xmlns="" id="{4D702034-68D5-45AF-8B66-CD18442A3B1C}"/>
              </a:ext>
            </a:extLst>
          </p:cNvPr>
          <p:cNvSpPr txBox="1"/>
          <p:nvPr/>
        </p:nvSpPr>
        <p:spPr>
          <a:xfrm>
            <a:off x="11190514" y="6364514"/>
            <a:ext cx="797013" cy="369332"/>
          </a:xfrm>
          <a:prstGeom prst="rect">
            <a:avLst/>
          </a:prstGeom>
          <a:noFill/>
          <a:ln>
            <a:solidFill>
              <a:schemeClr val="tx1"/>
            </a:solidFill>
          </a:ln>
        </p:spPr>
        <p:txBody>
          <a:bodyPr wrap="none" rtlCol="0">
            <a:spAutoFit/>
          </a:bodyPr>
          <a:lstStyle/>
          <a:p>
            <a:r>
              <a:rPr lang="en-US" altLang="zh-CN" dirty="0"/>
              <a:t>LOGO</a:t>
            </a:r>
            <a:endParaRPr lang="zh-CN" altLang="en-US" dirty="0"/>
          </a:p>
        </p:txBody>
      </p:sp>
      <p:sp>
        <p:nvSpPr>
          <p:cNvPr id="17" name="箭头: V 形 16">
            <a:extLst>
              <a:ext uri="{FF2B5EF4-FFF2-40B4-BE49-F238E27FC236}">
                <a16:creationId xmlns:a16="http://schemas.microsoft.com/office/drawing/2014/main" xmlns="" id="{52E453C2-1910-497F-808C-99ED87D29A8C}"/>
              </a:ext>
            </a:extLst>
          </p:cNvPr>
          <p:cNvSpPr/>
          <p:nvPr/>
        </p:nvSpPr>
        <p:spPr>
          <a:xfrm rot="5400000">
            <a:off x="5880000" y="6312340"/>
            <a:ext cx="432000" cy="432000"/>
          </a:xfrm>
          <a:prstGeom prst="chevron">
            <a:avLst/>
          </a:prstGeom>
          <a:blipFill dpi="0" rotWithShape="1">
            <a:blip r:embed="rId8"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723983976"/>
      </p:ext>
    </p:extLst>
  </p:cSld>
  <p:clrMapOvr>
    <a:masterClrMapping/>
  </p:clrMapOvr>
  <mc:AlternateContent xmlns:mc="http://schemas.openxmlformats.org/markup-compatibility/2006" xmlns:p14="http://schemas.microsoft.com/office/powerpoint/2010/main">
    <mc:Choice Requires="p14">
      <p:transition spd="slow" p14:dur="3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500" fill="hold"/>
                                        <p:tgtEl>
                                          <p:spTgt spid="14"/>
                                        </p:tgtEl>
                                        <p:attrNameLst>
                                          <p:attrName>ppt_x</p:attrName>
                                        </p:attrNameLst>
                                      </p:cBhvr>
                                      <p:tavLst>
                                        <p:tav tm="0">
                                          <p:val>
                                            <p:strVal val="0-#ppt_w/2"/>
                                          </p:val>
                                        </p:tav>
                                        <p:tav tm="100000">
                                          <p:val>
                                            <p:strVal val="#ppt_x"/>
                                          </p:val>
                                        </p:tav>
                                      </p:tavLst>
                                    </p:anim>
                                    <p:anim calcmode="lin" valueType="num">
                                      <p:cBhvr additive="base">
                                        <p:cTn id="15" dur="500" fill="hold"/>
                                        <p:tgtEl>
                                          <p:spTgt spid="14"/>
                                        </p:tgtEl>
                                        <p:attrNameLst>
                                          <p:attrName>ppt_y</p:attrName>
                                        </p:attrNameLst>
                                      </p:cBhvr>
                                      <p:tavLst>
                                        <p:tav tm="0">
                                          <p:val>
                                            <p:strVal val="#ppt_y"/>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1000"/>
                                        <p:tgtEl>
                                          <p:spTgt spid="17"/>
                                        </p:tgtEl>
                                      </p:cBhvr>
                                    </p:animEffect>
                                    <p:anim calcmode="lin" valueType="num">
                                      <p:cBhvr>
                                        <p:cTn id="19" dur="1000" fill="hold"/>
                                        <p:tgtEl>
                                          <p:spTgt spid="17"/>
                                        </p:tgtEl>
                                        <p:attrNameLst>
                                          <p:attrName>ppt_x</p:attrName>
                                        </p:attrNameLst>
                                      </p:cBhvr>
                                      <p:tavLst>
                                        <p:tav tm="0">
                                          <p:val>
                                            <p:strVal val="#ppt_x"/>
                                          </p:val>
                                        </p:tav>
                                        <p:tav tm="100000">
                                          <p:val>
                                            <p:strVal val="#ppt_x"/>
                                          </p:val>
                                        </p:tav>
                                      </p:tavLst>
                                    </p:anim>
                                    <p:anim calcmode="lin" valueType="num">
                                      <p:cBhvr>
                                        <p:cTn id="2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animBg="1"/>
      <p:bldP spid="1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a:extLst>
              <a:ext uri="{FF2B5EF4-FFF2-40B4-BE49-F238E27FC236}">
                <a16:creationId xmlns:a16="http://schemas.microsoft.com/office/drawing/2014/main" xmlns="" id="{9D876844-4419-49D6-9756-8E9DCACFF880}"/>
              </a:ext>
            </a:extLst>
          </p:cNvPr>
          <p:cNvGraphicFramePr/>
          <p:nvPr>
            <p:extLst>
              <p:ext uri="{D42A27DB-BD31-4B8C-83A1-F6EECF244321}">
                <p14:modId xmlns:p14="http://schemas.microsoft.com/office/powerpoint/2010/main" val="4019573667"/>
              </p:ext>
            </p:extLst>
          </p:nvPr>
        </p:nvGraphicFramePr>
        <p:xfrm>
          <a:off x="720725" y="2598060"/>
          <a:ext cx="10750550" cy="3454398"/>
        </p:xfrm>
        <a:graphic>
          <a:graphicData uri="http://schemas.openxmlformats.org/drawingml/2006/chart">
            <c:chart xmlns:c="http://schemas.openxmlformats.org/drawingml/2006/chart" xmlns:r="http://schemas.openxmlformats.org/officeDocument/2006/relationships" r:id="rId3"/>
          </a:graphicData>
        </a:graphic>
      </p:graphicFrame>
      <p:pic>
        <p:nvPicPr>
          <p:cNvPr id="8" name="图片 7">
            <a:extLst>
              <a:ext uri="{FF2B5EF4-FFF2-40B4-BE49-F238E27FC236}">
                <a16:creationId xmlns:a16="http://schemas.microsoft.com/office/drawing/2014/main" xmlns="" id="{F9757BBF-C351-4DEA-B80B-416E1AE58AB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0725" y="805542"/>
            <a:ext cx="716681" cy="720000"/>
          </a:xfrm>
          <a:prstGeom prst="rect">
            <a:avLst/>
          </a:prstGeom>
        </p:spPr>
      </p:pic>
      <p:sp>
        <p:nvSpPr>
          <p:cNvPr id="9" name="文本框 8">
            <a:extLst>
              <a:ext uri="{FF2B5EF4-FFF2-40B4-BE49-F238E27FC236}">
                <a16:creationId xmlns:a16="http://schemas.microsoft.com/office/drawing/2014/main" xmlns="" id="{2B7FE5EC-38DF-42ED-83AC-24A92B7D9E32}"/>
              </a:ext>
            </a:extLst>
          </p:cNvPr>
          <p:cNvSpPr txBox="1"/>
          <p:nvPr/>
        </p:nvSpPr>
        <p:spPr>
          <a:xfrm>
            <a:off x="1567541" y="1002322"/>
            <a:ext cx="4980851" cy="523220"/>
          </a:xfrm>
          <a:prstGeom prst="rect">
            <a:avLst/>
          </a:prstGeom>
          <a:noFill/>
        </p:spPr>
        <p:txBody>
          <a:bodyPr wrap="none" rtlCol="0">
            <a:spAutoFit/>
          </a:bodyPr>
          <a:lstStyle/>
          <a:p>
            <a:r>
              <a:rPr lang="zh-CN" altLang="en-US" sz="2800" spc="600" dirty="0">
                <a:solidFill>
                  <a:srgbClr val="EFA310"/>
                </a:solidFill>
              </a:rPr>
              <a:t>各团队销售业绩数据对比</a:t>
            </a:r>
          </a:p>
        </p:txBody>
      </p:sp>
      <p:sp>
        <p:nvSpPr>
          <p:cNvPr id="11" name="文本框 10">
            <a:extLst>
              <a:ext uri="{FF2B5EF4-FFF2-40B4-BE49-F238E27FC236}">
                <a16:creationId xmlns:a16="http://schemas.microsoft.com/office/drawing/2014/main" xmlns="" id="{3B7BD145-E9B8-4F9E-9F1D-1857AA28CE0C}"/>
              </a:ext>
            </a:extLst>
          </p:cNvPr>
          <p:cNvSpPr txBox="1"/>
          <p:nvPr/>
        </p:nvSpPr>
        <p:spPr>
          <a:xfrm>
            <a:off x="645884" y="1800191"/>
            <a:ext cx="10825391" cy="707886"/>
          </a:xfrm>
          <a:prstGeom prst="rect">
            <a:avLst/>
          </a:prstGeom>
          <a:noFill/>
        </p:spPr>
        <p:txBody>
          <a:bodyPr wrap="square" rtlCol="0">
            <a:spAutoFit/>
          </a:bodyPr>
          <a:lstStyle/>
          <a:p>
            <a:r>
              <a:rPr lang="zh-CN" altLang="en-US" sz="2000" spc="600" dirty="0">
                <a:solidFill>
                  <a:schemeClr val="accent2"/>
                </a:solidFill>
              </a:rPr>
              <a:t>十年生死两茫茫，不思量，自难忘，千里孤坟无处话凄凉，纵使相逢应不识，尘满面，鬓如霜。</a:t>
            </a:r>
          </a:p>
        </p:txBody>
      </p:sp>
      <p:sp>
        <p:nvSpPr>
          <p:cNvPr id="12" name="箭头: V 形 11">
            <a:extLst>
              <a:ext uri="{FF2B5EF4-FFF2-40B4-BE49-F238E27FC236}">
                <a16:creationId xmlns:a16="http://schemas.microsoft.com/office/drawing/2014/main" xmlns="" id="{0D8AB147-8CFF-49BB-A482-97053B3B208D}"/>
              </a:ext>
            </a:extLst>
          </p:cNvPr>
          <p:cNvSpPr/>
          <p:nvPr/>
        </p:nvSpPr>
        <p:spPr>
          <a:xfrm rot="5400000">
            <a:off x="5880000" y="6312340"/>
            <a:ext cx="432000" cy="432000"/>
          </a:xfrm>
          <a:prstGeom prst="chevron">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9480923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a:extLst>
              <a:ext uri="{FF2B5EF4-FFF2-40B4-BE49-F238E27FC236}">
                <a16:creationId xmlns:a16="http://schemas.microsoft.com/office/drawing/2014/main" xmlns="" id="{9D876844-4419-49D6-9756-8E9DCACFF880}"/>
              </a:ext>
            </a:extLst>
          </p:cNvPr>
          <p:cNvGraphicFramePr/>
          <p:nvPr>
            <p:extLst>
              <p:ext uri="{D42A27DB-BD31-4B8C-83A1-F6EECF244321}">
                <p14:modId xmlns:p14="http://schemas.microsoft.com/office/powerpoint/2010/main" val="1548998806"/>
              </p:ext>
            </p:extLst>
          </p:nvPr>
        </p:nvGraphicFramePr>
        <p:xfrm>
          <a:off x="720725" y="2184403"/>
          <a:ext cx="4352018" cy="3991429"/>
        </p:xfrm>
        <a:graphic>
          <a:graphicData uri="http://schemas.openxmlformats.org/drawingml/2006/chart">
            <c:chart xmlns:c="http://schemas.openxmlformats.org/drawingml/2006/chart" xmlns:r="http://schemas.openxmlformats.org/officeDocument/2006/relationships" r:id="rId3"/>
          </a:graphicData>
        </a:graphic>
      </p:graphicFrame>
      <p:pic>
        <p:nvPicPr>
          <p:cNvPr id="8" name="图片 7">
            <a:extLst>
              <a:ext uri="{FF2B5EF4-FFF2-40B4-BE49-F238E27FC236}">
                <a16:creationId xmlns:a16="http://schemas.microsoft.com/office/drawing/2014/main" xmlns="" id="{F9757BBF-C351-4DEA-B80B-416E1AE58AB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0725" y="805542"/>
            <a:ext cx="716681" cy="720000"/>
          </a:xfrm>
          <a:prstGeom prst="rect">
            <a:avLst/>
          </a:prstGeom>
        </p:spPr>
      </p:pic>
      <p:sp>
        <p:nvSpPr>
          <p:cNvPr id="9" name="文本框 8">
            <a:extLst>
              <a:ext uri="{FF2B5EF4-FFF2-40B4-BE49-F238E27FC236}">
                <a16:creationId xmlns:a16="http://schemas.microsoft.com/office/drawing/2014/main" xmlns="" id="{2B7FE5EC-38DF-42ED-83AC-24A92B7D9E32}"/>
              </a:ext>
            </a:extLst>
          </p:cNvPr>
          <p:cNvSpPr txBox="1"/>
          <p:nvPr/>
        </p:nvSpPr>
        <p:spPr>
          <a:xfrm>
            <a:off x="1567541" y="1002322"/>
            <a:ext cx="4980851" cy="523220"/>
          </a:xfrm>
          <a:prstGeom prst="rect">
            <a:avLst/>
          </a:prstGeom>
          <a:noFill/>
        </p:spPr>
        <p:txBody>
          <a:bodyPr wrap="none" rtlCol="0">
            <a:spAutoFit/>
          </a:bodyPr>
          <a:lstStyle/>
          <a:p>
            <a:r>
              <a:rPr lang="zh-CN" altLang="en-US" sz="2800" spc="600" dirty="0">
                <a:solidFill>
                  <a:srgbClr val="EFA310"/>
                </a:solidFill>
              </a:rPr>
              <a:t>各团队销售业绩数据对比</a:t>
            </a:r>
          </a:p>
        </p:txBody>
      </p:sp>
      <p:sp>
        <p:nvSpPr>
          <p:cNvPr id="11" name="文本框 10">
            <a:extLst>
              <a:ext uri="{FF2B5EF4-FFF2-40B4-BE49-F238E27FC236}">
                <a16:creationId xmlns:a16="http://schemas.microsoft.com/office/drawing/2014/main" xmlns="" id="{3B7BD145-E9B8-4F9E-9F1D-1857AA28CE0C}"/>
              </a:ext>
            </a:extLst>
          </p:cNvPr>
          <p:cNvSpPr txBox="1"/>
          <p:nvPr/>
        </p:nvSpPr>
        <p:spPr>
          <a:xfrm>
            <a:off x="5394595" y="3369615"/>
            <a:ext cx="5919561" cy="2806217"/>
          </a:xfrm>
          <a:prstGeom prst="rect">
            <a:avLst/>
          </a:prstGeom>
          <a:noFill/>
        </p:spPr>
        <p:txBody>
          <a:bodyPr wrap="square" rtlCol="0">
            <a:spAutoFit/>
          </a:bodyPr>
          <a:lstStyle/>
          <a:p>
            <a:pPr>
              <a:lnSpc>
                <a:spcPct val="150000"/>
              </a:lnSpc>
            </a:pPr>
            <a:r>
              <a:rPr lang="zh-CN" altLang="en-US" sz="2000" spc="600" dirty="0">
                <a:solidFill>
                  <a:schemeClr val="accent2"/>
                </a:solidFill>
              </a:rPr>
              <a:t>十年生死两茫茫，不思量，自难忘，千里孤坟无处话凄凉，纵使相逢应不识，尘满面，鬓如霜。</a:t>
            </a:r>
            <a:endParaRPr lang="en-US" altLang="zh-CN" sz="2000" spc="600" dirty="0">
              <a:solidFill>
                <a:schemeClr val="accent2"/>
              </a:solidFill>
            </a:endParaRPr>
          </a:p>
          <a:p>
            <a:pPr>
              <a:lnSpc>
                <a:spcPct val="150000"/>
              </a:lnSpc>
            </a:pPr>
            <a:r>
              <a:rPr lang="zh-CN" altLang="en-US" sz="2000" spc="600" dirty="0">
                <a:solidFill>
                  <a:schemeClr val="accent2"/>
                </a:solidFill>
              </a:rPr>
              <a:t>夜来幽梦忽还乡，小轩窗，正梳妆，相顾无言唯有泪千行，料得年年肠断处，明月夜，短松冈。</a:t>
            </a:r>
          </a:p>
        </p:txBody>
      </p:sp>
      <p:sp>
        <p:nvSpPr>
          <p:cNvPr id="6" name="箭头: V 形 5">
            <a:extLst>
              <a:ext uri="{FF2B5EF4-FFF2-40B4-BE49-F238E27FC236}">
                <a16:creationId xmlns:a16="http://schemas.microsoft.com/office/drawing/2014/main" xmlns="" id="{0C5DEB34-1C6A-417C-AB67-D6F0BE55BB3B}"/>
              </a:ext>
            </a:extLst>
          </p:cNvPr>
          <p:cNvSpPr/>
          <p:nvPr/>
        </p:nvSpPr>
        <p:spPr>
          <a:xfrm rot="5400000">
            <a:off x="5880000" y="6312340"/>
            <a:ext cx="432000" cy="432000"/>
          </a:xfrm>
          <a:prstGeom prst="chevron">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08136914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F9757BBF-C351-4DEA-B80B-416E1AE58AB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0725" y="805542"/>
            <a:ext cx="716681" cy="720000"/>
          </a:xfrm>
          <a:prstGeom prst="rect">
            <a:avLst/>
          </a:prstGeom>
        </p:spPr>
      </p:pic>
      <p:sp>
        <p:nvSpPr>
          <p:cNvPr id="9" name="文本框 8">
            <a:extLst>
              <a:ext uri="{FF2B5EF4-FFF2-40B4-BE49-F238E27FC236}">
                <a16:creationId xmlns:a16="http://schemas.microsoft.com/office/drawing/2014/main" xmlns="" id="{2B7FE5EC-38DF-42ED-83AC-24A92B7D9E32}"/>
              </a:ext>
            </a:extLst>
          </p:cNvPr>
          <p:cNvSpPr txBox="1"/>
          <p:nvPr/>
        </p:nvSpPr>
        <p:spPr>
          <a:xfrm>
            <a:off x="1567541" y="1002322"/>
            <a:ext cx="4980851" cy="523220"/>
          </a:xfrm>
          <a:prstGeom prst="rect">
            <a:avLst/>
          </a:prstGeom>
          <a:noFill/>
        </p:spPr>
        <p:txBody>
          <a:bodyPr wrap="none" rtlCol="0">
            <a:spAutoFit/>
          </a:bodyPr>
          <a:lstStyle/>
          <a:p>
            <a:r>
              <a:rPr lang="zh-CN" altLang="en-US" sz="2800" spc="600" dirty="0">
                <a:solidFill>
                  <a:srgbClr val="EFA310"/>
                </a:solidFill>
              </a:rPr>
              <a:t>各团队销售业绩数据详情</a:t>
            </a:r>
          </a:p>
        </p:txBody>
      </p:sp>
      <p:sp>
        <p:nvSpPr>
          <p:cNvPr id="7" name="Freeform 6">
            <a:extLst>
              <a:ext uri="{FF2B5EF4-FFF2-40B4-BE49-F238E27FC236}">
                <a16:creationId xmlns:a16="http://schemas.microsoft.com/office/drawing/2014/main" xmlns="" id="{BD419F79-5579-4868-A3D1-F091C52FFCB1}"/>
              </a:ext>
            </a:extLst>
          </p:cNvPr>
          <p:cNvSpPr>
            <a:spLocks/>
          </p:cNvSpPr>
          <p:nvPr/>
        </p:nvSpPr>
        <p:spPr bwMode="auto">
          <a:xfrm>
            <a:off x="1030633" y="2756601"/>
            <a:ext cx="392322" cy="322244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37" tIns="36368" rIns="72737" bIns="36368" numCol="1" anchor="t" anchorCtr="0" compatLnSpc="1">
            <a:prstTxWarp prst="textNoShape">
              <a:avLst/>
            </a:prstTxWarp>
          </a:bodyPr>
          <a:lstStyle/>
          <a:p>
            <a:endParaRPr lang="zh-CN" altLang="en-US" sz="2399"/>
          </a:p>
        </p:txBody>
      </p:sp>
      <p:sp>
        <p:nvSpPr>
          <p:cNvPr id="10" name="Freeform 7">
            <a:extLst>
              <a:ext uri="{FF2B5EF4-FFF2-40B4-BE49-F238E27FC236}">
                <a16:creationId xmlns:a16="http://schemas.microsoft.com/office/drawing/2014/main" xmlns="" id="{5091376C-8672-4B2C-8B73-F2113C5BE282}"/>
              </a:ext>
            </a:extLst>
          </p:cNvPr>
          <p:cNvSpPr>
            <a:spLocks/>
          </p:cNvSpPr>
          <p:nvPr/>
        </p:nvSpPr>
        <p:spPr bwMode="auto">
          <a:xfrm>
            <a:off x="1030633" y="4990340"/>
            <a:ext cx="392322" cy="988705"/>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blipFill dpi="0" rotWithShape="1">
            <a:blip r:embed="rId4"/>
            <a:srcRect/>
            <a:stretch>
              <a:fillRect l="-42000" r="-42000"/>
            </a:stretch>
          </a:blipFill>
          <a:ln>
            <a:noFill/>
          </a:ln>
          <a:extLst/>
        </p:spPr>
        <p:txBody>
          <a:bodyPr vert="horz" wrap="square" lIns="72737" tIns="36368" rIns="72737" bIns="36368" numCol="1" anchor="t" anchorCtr="0" compatLnSpc="1">
            <a:prstTxWarp prst="textNoShape">
              <a:avLst/>
            </a:prstTxWarp>
          </a:bodyPr>
          <a:lstStyle/>
          <a:p>
            <a:endParaRPr lang="zh-CN" altLang="en-US" sz="2399"/>
          </a:p>
        </p:txBody>
      </p:sp>
      <p:sp>
        <p:nvSpPr>
          <p:cNvPr id="12" name="Freeform 8">
            <a:extLst>
              <a:ext uri="{FF2B5EF4-FFF2-40B4-BE49-F238E27FC236}">
                <a16:creationId xmlns:a16="http://schemas.microsoft.com/office/drawing/2014/main" xmlns="" id="{FDA1AA9B-AE56-421F-8CDC-089B35CEFBC0}"/>
              </a:ext>
            </a:extLst>
          </p:cNvPr>
          <p:cNvSpPr>
            <a:spLocks/>
          </p:cNvSpPr>
          <p:nvPr/>
        </p:nvSpPr>
        <p:spPr bwMode="auto">
          <a:xfrm>
            <a:off x="1534744" y="2756601"/>
            <a:ext cx="392322" cy="322244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37" tIns="36368" rIns="72737" bIns="36368" numCol="1" anchor="t" anchorCtr="0" compatLnSpc="1">
            <a:prstTxWarp prst="textNoShape">
              <a:avLst/>
            </a:prstTxWarp>
          </a:bodyPr>
          <a:lstStyle/>
          <a:p>
            <a:endParaRPr lang="zh-CN" altLang="en-US" sz="2399"/>
          </a:p>
        </p:txBody>
      </p:sp>
      <p:sp>
        <p:nvSpPr>
          <p:cNvPr id="13" name="Freeform 9">
            <a:extLst>
              <a:ext uri="{FF2B5EF4-FFF2-40B4-BE49-F238E27FC236}">
                <a16:creationId xmlns:a16="http://schemas.microsoft.com/office/drawing/2014/main" xmlns="" id="{4400EF81-9402-405C-8BB4-15CE1479A54A}"/>
              </a:ext>
            </a:extLst>
          </p:cNvPr>
          <p:cNvSpPr>
            <a:spLocks/>
          </p:cNvSpPr>
          <p:nvPr/>
        </p:nvSpPr>
        <p:spPr bwMode="auto">
          <a:xfrm>
            <a:off x="2036749" y="2756601"/>
            <a:ext cx="394427" cy="322244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37" tIns="36368" rIns="72737" bIns="36368" numCol="1" anchor="t" anchorCtr="0" compatLnSpc="1">
            <a:prstTxWarp prst="textNoShape">
              <a:avLst/>
            </a:prstTxWarp>
          </a:bodyPr>
          <a:lstStyle/>
          <a:p>
            <a:endParaRPr lang="zh-CN" altLang="en-US" sz="2399"/>
          </a:p>
        </p:txBody>
      </p:sp>
      <p:sp>
        <p:nvSpPr>
          <p:cNvPr id="14" name="Freeform 10">
            <a:extLst>
              <a:ext uri="{FF2B5EF4-FFF2-40B4-BE49-F238E27FC236}">
                <a16:creationId xmlns:a16="http://schemas.microsoft.com/office/drawing/2014/main" xmlns="" id="{29F0D964-8186-40D3-8824-A29E9F84331C}"/>
              </a:ext>
            </a:extLst>
          </p:cNvPr>
          <p:cNvSpPr>
            <a:spLocks/>
          </p:cNvSpPr>
          <p:nvPr/>
        </p:nvSpPr>
        <p:spPr bwMode="auto">
          <a:xfrm>
            <a:off x="2534531" y="2756601"/>
            <a:ext cx="394427" cy="3222441"/>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72737" tIns="36368" rIns="72737" bIns="36368" numCol="1" anchor="t" anchorCtr="0" compatLnSpc="1">
            <a:prstTxWarp prst="textNoShape">
              <a:avLst/>
            </a:prstTxWarp>
          </a:bodyPr>
          <a:lstStyle/>
          <a:p>
            <a:endParaRPr lang="zh-CN" altLang="en-US" sz="2399"/>
          </a:p>
        </p:txBody>
      </p:sp>
      <p:sp>
        <p:nvSpPr>
          <p:cNvPr id="15" name="Freeform 11">
            <a:extLst>
              <a:ext uri="{FF2B5EF4-FFF2-40B4-BE49-F238E27FC236}">
                <a16:creationId xmlns:a16="http://schemas.microsoft.com/office/drawing/2014/main" xmlns="" id="{F7801C79-CCF4-47B7-BAEA-377C67B87C92}"/>
              </a:ext>
            </a:extLst>
          </p:cNvPr>
          <p:cNvSpPr>
            <a:spLocks/>
          </p:cNvSpPr>
          <p:nvPr/>
        </p:nvSpPr>
        <p:spPr bwMode="auto">
          <a:xfrm>
            <a:off x="1534744" y="4317123"/>
            <a:ext cx="392322" cy="166192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blipFill dpi="0" rotWithShape="1">
            <a:blip r:embed="rId4"/>
            <a:srcRect/>
            <a:stretch>
              <a:fillRect l="-42000" r="-42000"/>
            </a:stretch>
          </a:blipFill>
          <a:ln>
            <a:noFill/>
          </a:ln>
          <a:extLst/>
        </p:spPr>
        <p:txBody>
          <a:bodyPr vert="horz" wrap="square" lIns="72737" tIns="36368" rIns="72737" bIns="36368" numCol="1" anchor="t" anchorCtr="0" compatLnSpc="1">
            <a:prstTxWarp prst="textNoShape">
              <a:avLst/>
            </a:prstTxWarp>
          </a:bodyPr>
          <a:lstStyle/>
          <a:p>
            <a:endParaRPr lang="zh-CN" altLang="en-US" sz="2399"/>
          </a:p>
        </p:txBody>
      </p:sp>
      <p:sp>
        <p:nvSpPr>
          <p:cNvPr id="16" name="Freeform 12">
            <a:extLst>
              <a:ext uri="{FF2B5EF4-FFF2-40B4-BE49-F238E27FC236}">
                <a16:creationId xmlns:a16="http://schemas.microsoft.com/office/drawing/2014/main" xmlns="" id="{52A0A943-E56F-4E17-A6D1-B92D4063D030}"/>
              </a:ext>
            </a:extLst>
          </p:cNvPr>
          <p:cNvSpPr>
            <a:spLocks/>
          </p:cNvSpPr>
          <p:nvPr/>
        </p:nvSpPr>
        <p:spPr bwMode="auto">
          <a:xfrm>
            <a:off x="2036749" y="3621362"/>
            <a:ext cx="394427" cy="2357678"/>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blipFill dpi="0" rotWithShape="1">
            <a:blip r:embed="rId4"/>
            <a:srcRect/>
            <a:stretch>
              <a:fillRect l="-42000" r="-42000"/>
            </a:stretch>
          </a:blipFill>
          <a:ln>
            <a:noFill/>
          </a:ln>
          <a:extLst/>
        </p:spPr>
        <p:txBody>
          <a:bodyPr vert="horz" wrap="square" lIns="72737" tIns="36368" rIns="72737" bIns="36368" numCol="1" anchor="t" anchorCtr="0" compatLnSpc="1">
            <a:prstTxWarp prst="textNoShape">
              <a:avLst/>
            </a:prstTxWarp>
          </a:bodyPr>
          <a:lstStyle/>
          <a:p>
            <a:endParaRPr lang="zh-CN" altLang="en-US" sz="2399"/>
          </a:p>
        </p:txBody>
      </p:sp>
      <p:sp>
        <p:nvSpPr>
          <p:cNvPr id="17" name="Freeform 13">
            <a:extLst>
              <a:ext uri="{FF2B5EF4-FFF2-40B4-BE49-F238E27FC236}">
                <a16:creationId xmlns:a16="http://schemas.microsoft.com/office/drawing/2014/main" xmlns="" id="{9949C64F-5E5C-40AE-A355-B0446B9CAEDE}"/>
              </a:ext>
            </a:extLst>
          </p:cNvPr>
          <p:cNvSpPr>
            <a:spLocks/>
          </p:cNvSpPr>
          <p:nvPr/>
        </p:nvSpPr>
        <p:spPr bwMode="auto">
          <a:xfrm>
            <a:off x="2534531" y="3165043"/>
            <a:ext cx="394427" cy="2814004"/>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blipFill dpi="0" rotWithShape="1">
            <a:blip r:embed="rId4"/>
            <a:srcRect/>
            <a:stretch>
              <a:fillRect l="-42000" r="-42000"/>
            </a:stretch>
          </a:blipFill>
          <a:ln>
            <a:noFill/>
          </a:ln>
          <a:extLst/>
        </p:spPr>
        <p:txBody>
          <a:bodyPr vert="horz" wrap="square" lIns="72737" tIns="36368" rIns="72737" bIns="36368" numCol="1" anchor="t" anchorCtr="0" compatLnSpc="1">
            <a:prstTxWarp prst="textNoShape">
              <a:avLst/>
            </a:prstTxWarp>
          </a:bodyPr>
          <a:lstStyle/>
          <a:p>
            <a:endParaRPr lang="zh-CN" altLang="en-US" sz="2399"/>
          </a:p>
        </p:txBody>
      </p:sp>
      <p:sp>
        <p:nvSpPr>
          <p:cNvPr id="18" name="Freeform 14">
            <a:extLst>
              <a:ext uri="{FF2B5EF4-FFF2-40B4-BE49-F238E27FC236}">
                <a16:creationId xmlns:a16="http://schemas.microsoft.com/office/drawing/2014/main" xmlns="" id="{8FB3BB78-4274-4FF3-99A2-B2F0C95D618C}"/>
              </a:ext>
            </a:extLst>
          </p:cNvPr>
          <p:cNvSpPr>
            <a:spLocks/>
          </p:cNvSpPr>
          <p:nvPr/>
        </p:nvSpPr>
        <p:spPr bwMode="auto">
          <a:xfrm>
            <a:off x="3734692" y="2756601"/>
            <a:ext cx="392322" cy="322244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37" tIns="36368" rIns="72737" bIns="36368" numCol="1" anchor="t" anchorCtr="0" compatLnSpc="1">
            <a:prstTxWarp prst="textNoShape">
              <a:avLst/>
            </a:prstTxWarp>
          </a:bodyPr>
          <a:lstStyle/>
          <a:p>
            <a:endParaRPr lang="zh-CN" altLang="en-US" sz="2399"/>
          </a:p>
        </p:txBody>
      </p:sp>
      <p:sp>
        <p:nvSpPr>
          <p:cNvPr id="19" name="Freeform 15">
            <a:extLst>
              <a:ext uri="{FF2B5EF4-FFF2-40B4-BE49-F238E27FC236}">
                <a16:creationId xmlns:a16="http://schemas.microsoft.com/office/drawing/2014/main" xmlns="" id="{16670AF6-C250-4F92-A02F-D92893023424}"/>
              </a:ext>
            </a:extLst>
          </p:cNvPr>
          <p:cNvSpPr>
            <a:spLocks/>
          </p:cNvSpPr>
          <p:nvPr/>
        </p:nvSpPr>
        <p:spPr bwMode="auto">
          <a:xfrm>
            <a:off x="4236697" y="2756601"/>
            <a:ext cx="394427" cy="322244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37" tIns="36368" rIns="72737" bIns="36368" numCol="1" anchor="t" anchorCtr="0" compatLnSpc="1">
            <a:prstTxWarp prst="textNoShape">
              <a:avLst/>
            </a:prstTxWarp>
          </a:bodyPr>
          <a:lstStyle/>
          <a:p>
            <a:endParaRPr lang="zh-CN" altLang="en-US" sz="2399"/>
          </a:p>
        </p:txBody>
      </p:sp>
      <p:sp>
        <p:nvSpPr>
          <p:cNvPr id="20" name="Freeform 16">
            <a:extLst>
              <a:ext uri="{FF2B5EF4-FFF2-40B4-BE49-F238E27FC236}">
                <a16:creationId xmlns:a16="http://schemas.microsoft.com/office/drawing/2014/main" xmlns="" id="{39B6E549-774A-4858-975E-64F760B8DF1F}"/>
              </a:ext>
            </a:extLst>
          </p:cNvPr>
          <p:cNvSpPr>
            <a:spLocks/>
          </p:cNvSpPr>
          <p:nvPr/>
        </p:nvSpPr>
        <p:spPr bwMode="auto">
          <a:xfrm>
            <a:off x="4740808" y="2756601"/>
            <a:ext cx="394427" cy="322244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37" tIns="36368" rIns="72737" bIns="36368" numCol="1" anchor="t" anchorCtr="0" compatLnSpc="1">
            <a:prstTxWarp prst="textNoShape">
              <a:avLst/>
            </a:prstTxWarp>
          </a:bodyPr>
          <a:lstStyle/>
          <a:p>
            <a:endParaRPr lang="zh-CN" altLang="en-US" sz="2399"/>
          </a:p>
        </p:txBody>
      </p:sp>
      <p:sp>
        <p:nvSpPr>
          <p:cNvPr id="21" name="Freeform 17">
            <a:extLst>
              <a:ext uri="{FF2B5EF4-FFF2-40B4-BE49-F238E27FC236}">
                <a16:creationId xmlns:a16="http://schemas.microsoft.com/office/drawing/2014/main" xmlns="" id="{9D07A019-F967-4DA8-A49F-FF4E981D5E8B}"/>
              </a:ext>
            </a:extLst>
          </p:cNvPr>
          <p:cNvSpPr>
            <a:spLocks/>
          </p:cNvSpPr>
          <p:nvPr/>
        </p:nvSpPr>
        <p:spPr bwMode="auto">
          <a:xfrm>
            <a:off x="5244921" y="2756601"/>
            <a:ext cx="394427" cy="322244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37" tIns="36368" rIns="72737" bIns="36368" numCol="1" anchor="t" anchorCtr="0" compatLnSpc="1">
            <a:prstTxWarp prst="textNoShape">
              <a:avLst/>
            </a:prstTxWarp>
          </a:bodyPr>
          <a:lstStyle/>
          <a:p>
            <a:endParaRPr lang="zh-CN" altLang="en-US" sz="2399"/>
          </a:p>
        </p:txBody>
      </p:sp>
      <p:sp>
        <p:nvSpPr>
          <p:cNvPr id="22" name="Freeform 18">
            <a:extLst>
              <a:ext uri="{FF2B5EF4-FFF2-40B4-BE49-F238E27FC236}">
                <a16:creationId xmlns:a16="http://schemas.microsoft.com/office/drawing/2014/main" xmlns="" id="{17C7A0EB-9494-46AE-84EC-139FF6DA26EB}"/>
              </a:ext>
            </a:extLst>
          </p:cNvPr>
          <p:cNvSpPr>
            <a:spLocks/>
          </p:cNvSpPr>
          <p:nvPr/>
        </p:nvSpPr>
        <p:spPr bwMode="auto">
          <a:xfrm>
            <a:off x="3734692" y="5500186"/>
            <a:ext cx="392322" cy="478859"/>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blipFill dpi="0" rotWithShape="1">
            <a:blip r:embed="rId5"/>
            <a:srcRect/>
            <a:stretch>
              <a:fillRect l="-42000" r="-42000"/>
            </a:stretch>
          </a:blipFill>
          <a:ln>
            <a:noFill/>
          </a:ln>
          <a:extLst/>
        </p:spPr>
        <p:txBody>
          <a:bodyPr vert="horz" wrap="square" lIns="72737" tIns="36368" rIns="72737" bIns="36368" numCol="1" anchor="t" anchorCtr="0" compatLnSpc="1">
            <a:prstTxWarp prst="textNoShape">
              <a:avLst/>
            </a:prstTxWarp>
          </a:bodyPr>
          <a:lstStyle/>
          <a:p>
            <a:endParaRPr lang="zh-CN" altLang="en-US" sz="2399"/>
          </a:p>
        </p:txBody>
      </p:sp>
      <p:sp>
        <p:nvSpPr>
          <p:cNvPr id="23" name="Freeform 19">
            <a:extLst>
              <a:ext uri="{FF2B5EF4-FFF2-40B4-BE49-F238E27FC236}">
                <a16:creationId xmlns:a16="http://schemas.microsoft.com/office/drawing/2014/main" xmlns="" id="{FD47B916-D22B-4698-91C8-AF638D330ED7}"/>
              </a:ext>
            </a:extLst>
          </p:cNvPr>
          <p:cNvSpPr>
            <a:spLocks/>
          </p:cNvSpPr>
          <p:nvPr/>
        </p:nvSpPr>
        <p:spPr bwMode="auto">
          <a:xfrm>
            <a:off x="4236697" y="4331198"/>
            <a:ext cx="394427" cy="16478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blipFill dpi="0" rotWithShape="1">
            <a:blip r:embed="rId5"/>
            <a:srcRect/>
            <a:stretch>
              <a:fillRect l="-42000" r="-42000"/>
            </a:stretch>
          </a:blipFill>
          <a:ln>
            <a:noFill/>
          </a:ln>
          <a:extLst/>
        </p:spPr>
        <p:txBody>
          <a:bodyPr vert="horz" wrap="square" lIns="72737" tIns="36368" rIns="72737" bIns="36368" numCol="1" anchor="t" anchorCtr="0" compatLnSpc="1">
            <a:prstTxWarp prst="textNoShape">
              <a:avLst/>
            </a:prstTxWarp>
          </a:bodyPr>
          <a:lstStyle/>
          <a:p>
            <a:endParaRPr lang="zh-CN" altLang="en-US" sz="2399"/>
          </a:p>
        </p:txBody>
      </p:sp>
      <p:sp>
        <p:nvSpPr>
          <p:cNvPr id="24" name="Freeform 20">
            <a:extLst>
              <a:ext uri="{FF2B5EF4-FFF2-40B4-BE49-F238E27FC236}">
                <a16:creationId xmlns:a16="http://schemas.microsoft.com/office/drawing/2014/main" xmlns="" id="{D749AEC7-E821-4B8B-9D71-8A6C839F1CC4}"/>
              </a:ext>
            </a:extLst>
          </p:cNvPr>
          <p:cNvSpPr>
            <a:spLocks/>
          </p:cNvSpPr>
          <p:nvPr/>
        </p:nvSpPr>
        <p:spPr bwMode="auto">
          <a:xfrm>
            <a:off x="4740808" y="3165043"/>
            <a:ext cx="394427" cy="2814004"/>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blipFill dpi="0" rotWithShape="1">
            <a:blip r:embed="rId5"/>
            <a:srcRect/>
            <a:stretch>
              <a:fillRect l="-42000" r="-42000"/>
            </a:stretch>
          </a:blipFill>
          <a:ln>
            <a:noFill/>
          </a:ln>
          <a:extLst/>
        </p:spPr>
        <p:txBody>
          <a:bodyPr vert="horz" wrap="square" lIns="72737" tIns="36368" rIns="72737" bIns="36368" numCol="1" anchor="t" anchorCtr="0" compatLnSpc="1">
            <a:prstTxWarp prst="textNoShape">
              <a:avLst/>
            </a:prstTxWarp>
          </a:bodyPr>
          <a:lstStyle/>
          <a:p>
            <a:endParaRPr lang="zh-CN" altLang="en-US" sz="2399"/>
          </a:p>
        </p:txBody>
      </p:sp>
      <p:sp>
        <p:nvSpPr>
          <p:cNvPr id="25" name="Freeform 21">
            <a:extLst>
              <a:ext uri="{FF2B5EF4-FFF2-40B4-BE49-F238E27FC236}">
                <a16:creationId xmlns:a16="http://schemas.microsoft.com/office/drawing/2014/main" xmlns="" id="{79F03F34-9A8F-4375-BDEB-E5B1CC80320A}"/>
              </a:ext>
            </a:extLst>
          </p:cNvPr>
          <p:cNvSpPr>
            <a:spLocks/>
          </p:cNvSpPr>
          <p:nvPr/>
        </p:nvSpPr>
        <p:spPr bwMode="auto">
          <a:xfrm>
            <a:off x="5244921" y="4742460"/>
            <a:ext cx="394427" cy="1236585"/>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blipFill dpi="0" rotWithShape="1">
            <a:blip r:embed="rId5"/>
            <a:srcRect/>
            <a:stretch>
              <a:fillRect l="-42000" r="-42000"/>
            </a:stretch>
          </a:blipFill>
          <a:ln>
            <a:noFill/>
          </a:ln>
          <a:extLst/>
        </p:spPr>
        <p:txBody>
          <a:bodyPr vert="horz" wrap="square" lIns="72737" tIns="36368" rIns="72737" bIns="36368" numCol="1" anchor="t" anchorCtr="0" compatLnSpc="1">
            <a:prstTxWarp prst="textNoShape">
              <a:avLst/>
            </a:prstTxWarp>
          </a:bodyPr>
          <a:lstStyle/>
          <a:p>
            <a:endParaRPr lang="zh-CN" altLang="en-US" sz="2399"/>
          </a:p>
        </p:txBody>
      </p:sp>
      <p:sp>
        <p:nvSpPr>
          <p:cNvPr id="26" name="Freeform 22">
            <a:extLst>
              <a:ext uri="{FF2B5EF4-FFF2-40B4-BE49-F238E27FC236}">
                <a16:creationId xmlns:a16="http://schemas.microsoft.com/office/drawing/2014/main" xmlns="" id="{BAED33DA-D950-4C03-8F68-D630C3068877}"/>
              </a:ext>
            </a:extLst>
          </p:cNvPr>
          <p:cNvSpPr>
            <a:spLocks/>
          </p:cNvSpPr>
          <p:nvPr/>
        </p:nvSpPr>
        <p:spPr bwMode="auto">
          <a:xfrm>
            <a:off x="6426098" y="2756601"/>
            <a:ext cx="394427" cy="322244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37" tIns="36368" rIns="72737" bIns="36368" numCol="1" anchor="t" anchorCtr="0" compatLnSpc="1">
            <a:prstTxWarp prst="textNoShape">
              <a:avLst/>
            </a:prstTxWarp>
          </a:bodyPr>
          <a:lstStyle/>
          <a:p>
            <a:endParaRPr lang="zh-CN" altLang="en-US" sz="2399"/>
          </a:p>
        </p:txBody>
      </p:sp>
      <p:sp>
        <p:nvSpPr>
          <p:cNvPr id="27" name="Freeform 23">
            <a:extLst>
              <a:ext uri="{FF2B5EF4-FFF2-40B4-BE49-F238E27FC236}">
                <a16:creationId xmlns:a16="http://schemas.microsoft.com/office/drawing/2014/main" xmlns="" id="{FF81E660-2AC0-40C4-9C65-DB6AA3A96156}"/>
              </a:ext>
            </a:extLst>
          </p:cNvPr>
          <p:cNvSpPr>
            <a:spLocks/>
          </p:cNvSpPr>
          <p:nvPr/>
        </p:nvSpPr>
        <p:spPr bwMode="auto">
          <a:xfrm>
            <a:off x="6930207" y="2756601"/>
            <a:ext cx="392322" cy="322244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37" tIns="36368" rIns="72737" bIns="36368" numCol="1" anchor="t" anchorCtr="0" compatLnSpc="1">
            <a:prstTxWarp prst="textNoShape">
              <a:avLst/>
            </a:prstTxWarp>
          </a:bodyPr>
          <a:lstStyle/>
          <a:p>
            <a:endParaRPr lang="zh-CN" altLang="en-US" sz="2399"/>
          </a:p>
        </p:txBody>
      </p:sp>
      <p:sp>
        <p:nvSpPr>
          <p:cNvPr id="28" name="Freeform 24">
            <a:extLst>
              <a:ext uri="{FF2B5EF4-FFF2-40B4-BE49-F238E27FC236}">
                <a16:creationId xmlns:a16="http://schemas.microsoft.com/office/drawing/2014/main" xmlns="" id="{155C5CCA-CF01-43DA-A9E3-C4FFE7E02D70}"/>
              </a:ext>
            </a:extLst>
          </p:cNvPr>
          <p:cNvSpPr>
            <a:spLocks/>
          </p:cNvSpPr>
          <p:nvPr/>
        </p:nvSpPr>
        <p:spPr bwMode="auto">
          <a:xfrm>
            <a:off x="7434313" y="2756601"/>
            <a:ext cx="392322" cy="322244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37" tIns="36368" rIns="72737" bIns="36368" numCol="1" anchor="t" anchorCtr="0" compatLnSpc="1">
            <a:prstTxWarp prst="textNoShape">
              <a:avLst/>
            </a:prstTxWarp>
          </a:bodyPr>
          <a:lstStyle/>
          <a:p>
            <a:endParaRPr lang="zh-CN" altLang="en-US" sz="2399"/>
          </a:p>
        </p:txBody>
      </p:sp>
      <p:sp>
        <p:nvSpPr>
          <p:cNvPr id="29" name="Freeform 25">
            <a:extLst>
              <a:ext uri="{FF2B5EF4-FFF2-40B4-BE49-F238E27FC236}">
                <a16:creationId xmlns:a16="http://schemas.microsoft.com/office/drawing/2014/main" xmlns="" id="{B7648625-F866-4485-A569-BCBD56CBFAB2}"/>
              </a:ext>
            </a:extLst>
          </p:cNvPr>
          <p:cNvSpPr>
            <a:spLocks/>
          </p:cNvSpPr>
          <p:nvPr/>
        </p:nvSpPr>
        <p:spPr bwMode="auto">
          <a:xfrm>
            <a:off x="7936323" y="2756601"/>
            <a:ext cx="394427" cy="322244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37" tIns="36368" rIns="72737" bIns="36368" numCol="1" anchor="t" anchorCtr="0" compatLnSpc="1">
            <a:prstTxWarp prst="textNoShape">
              <a:avLst/>
            </a:prstTxWarp>
          </a:bodyPr>
          <a:lstStyle/>
          <a:p>
            <a:endParaRPr lang="zh-CN" altLang="en-US" sz="2399"/>
          </a:p>
        </p:txBody>
      </p:sp>
      <p:sp>
        <p:nvSpPr>
          <p:cNvPr id="30" name="Freeform 26">
            <a:extLst>
              <a:ext uri="{FF2B5EF4-FFF2-40B4-BE49-F238E27FC236}">
                <a16:creationId xmlns:a16="http://schemas.microsoft.com/office/drawing/2014/main" xmlns="" id="{DD7AA971-90EB-4C48-B9A6-643C91F23D89}"/>
              </a:ext>
            </a:extLst>
          </p:cNvPr>
          <p:cNvSpPr>
            <a:spLocks/>
          </p:cNvSpPr>
          <p:nvPr/>
        </p:nvSpPr>
        <p:spPr bwMode="auto">
          <a:xfrm>
            <a:off x="7936323" y="3150955"/>
            <a:ext cx="394427" cy="2828087"/>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blipFill dpi="0" rotWithShape="1">
            <a:blip r:embed="rId6"/>
            <a:srcRect/>
            <a:stretch>
              <a:fillRect l="-42000" r="-42000"/>
            </a:stretch>
          </a:blipFill>
          <a:ln>
            <a:noFill/>
          </a:ln>
          <a:extLst/>
        </p:spPr>
        <p:txBody>
          <a:bodyPr vert="horz" wrap="square" lIns="72737" tIns="36368" rIns="72737" bIns="36368" numCol="1" anchor="t" anchorCtr="0" compatLnSpc="1">
            <a:prstTxWarp prst="textNoShape">
              <a:avLst/>
            </a:prstTxWarp>
          </a:bodyPr>
          <a:lstStyle/>
          <a:p>
            <a:endParaRPr lang="zh-CN" altLang="en-US" sz="2399"/>
          </a:p>
        </p:txBody>
      </p:sp>
      <p:sp>
        <p:nvSpPr>
          <p:cNvPr id="31" name="Freeform 27">
            <a:extLst>
              <a:ext uri="{FF2B5EF4-FFF2-40B4-BE49-F238E27FC236}">
                <a16:creationId xmlns:a16="http://schemas.microsoft.com/office/drawing/2014/main" xmlns="" id="{3C5692F5-DF69-4A81-90C7-5574C434C9EF}"/>
              </a:ext>
            </a:extLst>
          </p:cNvPr>
          <p:cNvSpPr>
            <a:spLocks/>
          </p:cNvSpPr>
          <p:nvPr/>
        </p:nvSpPr>
        <p:spPr bwMode="auto">
          <a:xfrm>
            <a:off x="7434313" y="3674891"/>
            <a:ext cx="392322" cy="2304158"/>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blipFill dpi="0" rotWithShape="1">
            <a:blip r:embed="rId6"/>
            <a:srcRect/>
            <a:stretch>
              <a:fillRect l="-42000" r="-42000"/>
            </a:stretch>
          </a:blipFill>
          <a:ln>
            <a:noFill/>
          </a:ln>
          <a:extLst/>
        </p:spPr>
        <p:txBody>
          <a:bodyPr vert="horz" wrap="square" lIns="72737" tIns="36368" rIns="72737" bIns="36368" numCol="1" anchor="t" anchorCtr="0" compatLnSpc="1">
            <a:prstTxWarp prst="textNoShape">
              <a:avLst/>
            </a:prstTxWarp>
          </a:bodyPr>
          <a:lstStyle/>
          <a:p>
            <a:endParaRPr lang="zh-CN" altLang="en-US" sz="2399"/>
          </a:p>
        </p:txBody>
      </p:sp>
      <p:sp>
        <p:nvSpPr>
          <p:cNvPr id="32" name="Freeform 28">
            <a:extLst>
              <a:ext uri="{FF2B5EF4-FFF2-40B4-BE49-F238E27FC236}">
                <a16:creationId xmlns:a16="http://schemas.microsoft.com/office/drawing/2014/main" xmlns="" id="{B5AF17A9-49F9-4E6C-BCD5-990B42A149BF}"/>
              </a:ext>
            </a:extLst>
          </p:cNvPr>
          <p:cNvSpPr>
            <a:spLocks/>
          </p:cNvSpPr>
          <p:nvPr/>
        </p:nvSpPr>
        <p:spPr bwMode="auto">
          <a:xfrm>
            <a:off x="6930207" y="4331198"/>
            <a:ext cx="392322" cy="16478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blipFill dpi="0" rotWithShape="1">
            <a:blip r:embed="rId6"/>
            <a:srcRect/>
            <a:stretch>
              <a:fillRect l="-42000" r="-42000"/>
            </a:stretch>
          </a:blipFill>
          <a:ln>
            <a:noFill/>
          </a:ln>
          <a:extLst/>
        </p:spPr>
        <p:txBody>
          <a:bodyPr vert="horz" wrap="square" lIns="72737" tIns="36368" rIns="72737" bIns="36368" numCol="1" anchor="t" anchorCtr="0" compatLnSpc="1">
            <a:prstTxWarp prst="textNoShape">
              <a:avLst/>
            </a:prstTxWarp>
          </a:bodyPr>
          <a:lstStyle/>
          <a:p>
            <a:endParaRPr lang="zh-CN" altLang="en-US" sz="2399"/>
          </a:p>
        </p:txBody>
      </p:sp>
      <p:sp>
        <p:nvSpPr>
          <p:cNvPr id="33" name="Freeform 29">
            <a:extLst>
              <a:ext uri="{FF2B5EF4-FFF2-40B4-BE49-F238E27FC236}">
                <a16:creationId xmlns:a16="http://schemas.microsoft.com/office/drawing/2014/main" xmlns="" id="{F62343D4-4E2A-450B-8BEE-5EB98B54D36F}"/>
              </a:ext>
            </a:extLst>
          </p:cNvPr>
          <p:cNvSpPr>
            <a:spLocks/>
          </p:cNvSpPr>
          <p:nvPr/>
        </p:nvSpPr>
        <p:spPr bwMode="auto">
          <a:xfrm>
            <a:off x="6426098" y="5012880"/>
            <a:ext cx="394427" cy="966169"/>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blipFill dpi="0" rotWithShape="1">
            <a:blip r:embed="rId6"/>
            <a:srcRect/>
            <a:stretch>
              <a:fillRect l="-42000" r="-42000"/>
            </a:stretch>
          </a:blipFill>
          <a:ln>
            <a:noFill/>
          </a:ln>
          <a:extLst/>
        </p:spPr>
        <p:txBody>
          <a:bodyPr vert="horz" wrap="square" lIns="72737" tIns="36368" rIns="72737" bIns="36368" numCol="1" anchor="t" anchorCtr="0" compatLnSpc="1">
            <a:prstTxWarp prst="textNoShape">
              <a:avLst/>
            </a:prstTxWarp>
          </a:bodyPr>
          <a:lstStyle/>
          <a:p>
            <a:endParaRPr lang="zh-CN" altLang="en-US" sz="2399"/>
          </a:p>
        </p:txBody>
      </p:sp>
      <p:sp>
        <p:nvSpPr>
          <p:cNvPr id="34" name="Freeform 30">
            <a:extLst>
              <a:ext uri="{FF2B5EF4-FFF2-40B4-BE49-F238E27FC236}">
                <a16:creationId xmlns:a16="http://schemas.microsoft.com/office/drawing/2014/main" xmlns="" id="{AF3340A3-0370-4038-AD4A-76093C4D3F96}"/>
              </a:ext>
            </a:extLst>
          </p:cNvPr>
          <p:cNvSpPr>
            <a:spLocks/>
          </p:cNvSpPr>
          <p:nvPr/>
        </p:nvSpPr>
        <p:spPr bwMode="auto">
          <a:xfrm>
            <a:off x="9263043" y="2756601"/>
            <a:ext cx="394427" cy="3222441"/>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37" tIns="36368" rIns="72737" bIns="36368" numCol="1" anchor="t" anchorCtr="0" compatLnSpc="1">
            <a:prstTxWarp prst="textNoShape">
              <a:avLst/>
            </a:prstTxWarp>
          </a:bodyPr>
          <a:lstStyle/>
          <a:p>
            <a:endParaRPr lang="zh-CN" altLang="en-US" sz="2399"/>
          </a:p>
        </p:txBody>
      </p:sp>
      <p:sp>
        <p:nvSpPr>
          <p:cNvPr id="35" name="Freeform 31">
            <a:extLst>
              <a:ext uri="{FF2B5EF4-FFF2-40B4-BE49-F238E27FC236}">
                <a16:creationId xmlns:a16="http://schemas.microsoft.com/office/drawing/2014/main" xmlns="" id="{769E9BD9-8DF5-4BF4-8829-19068161A3D6}"/>
              </a:ext>
            </a:extLst>
          </p:cNvPr>
          <p:cNvSpPr>
            <a:spLocks/>
          </p:cNvSpPr>
          <p:nvPr/>
        </p:nvSpPr>
        <p:spPr bwMode="auto">
          <a:xfrm>
            <a:off x="9760827" y="2756601"/>
            <a:ext cx="394427" cy="322244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37" tIns="36368" rIns="72737" bIns="36368" numCol="1" anchor="t" anchorCtr="0" compatLnSpc="1">
            <a:prstTxWarp prst="textNoShape">
              <a:avLst/>
            </a:prstTxWarp>
          </a:bodyPr>
          <a:lstStyle/>
          <a:p>
            <a:endParaRPr lang="zh-CN" altLang="en-US" sz="2399"/>
          </a:p>
        </p:txBody>
      </p:sp>
      <p:sp>
        <p:nvSpPr>
          <p:cNvPr id="36" name="Freeform 32">
            <a:extLst>
              <a:ext uri="{FF2B5EF4-FFF2-40B4-BE49-F238E27FC236}">
                <a16:creationId xmlns:a16="http://schemas.microsoft.com/office/drawing/2014/main" xmlns="" id="{60553090-4E95-4F10-A24D-D706DF5EB345}"/>
              </a:ext>
            </a:extLst>
          </p:cNvPr>
          <p:cNvSpPr>
            <a:spLocks/>
          </p:cNvSpPr>
          <p:nvPr/>
        </p:nvSpPr>
        <p:spPr bwMode="auto">
          <a:xfrm>
            <a:off x="10264932" y="2756601"/>
            <a:ext cx="392322" cy="322244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37" tIns="36368" rIns="72737" bIns="36368" numCol="1" anchor="t" anchorCtr="0" compatLnSpc="1">
            <a:prstTxWarp prst="textNoShape">
              <a:avLst/>
            </a:prstTxWarp>
          </a:bodyPr>
          <a:lstStyle/>
          <a:p>
            <a:endParaRPr lang="zh-CN" altLang="en-US" sz="2399"/>
          </a:p>
        </p:txBody>
      </p:sp>
      <p:sp>
        <p:nvSpPr>
          <p:cNvPr id="37" name="Freeform 33">
            <a:extLst>
              <a:ext uri="{FF2B5EF4-FFF2-40B4-BE49-F238E27FC236}">
                <a16:creationId xmlns:a16="http://schemas.microsoft.com/office/drawing/2014/main" xmlns="" id="{E18E5409-8B70-44A1-9B55-22A0B3CFC9FA}"/>
              </a:ext>
            </a:extLst>
          </p:cNvPr>
          <p:cNvSpPr>
            <a:spLocks/>
          </p:cNvSpPr>
          <p:nvPr/>
        </p:nvSpPr>
        <p:spPr bwMode="auto">
          <a:xfrm>
            <a:off x="10769045" y="2756601"/>
            <a:ext cx="392322" cy="322244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37" tIns="36368" rIns="72737" bIns="36368" numCol="1" anchor="t" anchorCtr="0" compatLnSpc="1">
            <a:prstTxWarp prst="textNoShape">
              <a:avLst/>
            </a:prstTxWarp>
          </a:bodyPr>
          <a:lstStyle/>
          <a:p>
            <a:endParaRPr lang="zh-CN" altLang="en-US" sz="2399"/>
          </a:p>
        </p:txBody>
      </p:sp>
      <p:sp>
        <p:nvSpPr>
          <p:cNvPr id="38" name="Freeform 34">
            <a:extLst>
              <a:ext uri="{FF2B5EF4-FFF2-40B4-BE49-F238E27FC236}">
                <a16:creationId xmlns:a16="http://schemas.microsoft.com/office/drawing/2014/main" xmlns="" id="{604A54D3-8EE9-45ED-A3D2-AEABC4F4B025}"/>
              </a:ext>
            </a:extLst>
          </p:cNvPr>
          <p:cNvSpPr>
            <a:spLocks/>
          </p:cNvSpPr>
          <p:nvPr/>
        </p:nvSpPr>
        <p:spPr bwMode="auto">
          <a:xfrm>
            <a:off x="10769045" y="3181942"/>
            <a:ext cx="392322" cy="2797105"/>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blipFill dpi="0" rotWithShape="1">
            <a:blip r:embed="rId7"/>
            <a:srcRect/>
            <a:stretch>
              <a:fillRect l="-42000" r="-42000"/>
            </a:stretch>
          </a:blipFill>
          <a:ln>
            <a:noFill/>
          </a:ln>
          <a:extLst/>
        </p:spPr>
        <p:txBody>
          <a:bodyPr vert="horz" wrap="square" lIns="72737" tIns="36368" rIns="72737" bIns="36368" numCol="1" anchor="t" anchorCtr="0" compatLnSpc="1">
            <a:prstTxWarp prst="textNoShape">
              <a:avLst/>
            </a:prstTxWarp>
          </a:bodyPr>
          <a:lstStyle/>
          <a:p>
            <a:endParaRPr lang="zh-CN" altLang="en-US" sz="2399"/>
          </a:p>
        </p:txBody>
      </p:sp>
      <p:sp>
        <p:nvSpPr>
          <p:cNvPr id="39" name="Freeform 35">
            <a:extLst>
              <a:ext uri="{FF2B5EF4-FFF2-40B4-BE49-F238E27FC236}">
                <a16:creationId xmlns:a16="http://schemas.microsoft.com/office/drawing/2014/main" xmlns="" id="{8074B99C-D028-41AB-9C71-66D20018C410}"/>
              </a:ext>
            </a:extLst>
          </p:cNvPr>
          <p:cNvSpPr>
            <a:spLocks/>
          </p:cNvSpPr>
          <p:nvPr/>
        </p:nvSpPr>
        <p:spPr bwMode="auto">
          <a:xfrm>
            <a:off x="10264932" y="3427000"/>
            <a:ext cx="392322" cy="2552038"/>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blipFill dpi="0" rotWithShape="1">
            <a:blip r:embed="rId7"/>
            <a:srcRect/>
            <a:stretch>
              <a:fillRect l="-42000" r="-42000"/>
            </a:stretch>
          </a:blipFill>
          <a:ln>
            <a:noFill/>
          </a:ln>
          <a:extLst/>
        </p:spPr>
        <p:txBody>
          <a:bodyPr vert="horz" wrap="square" lIns="72737" tIns="36368" rIns="72737" bIns="36368" numCol="1" anchor="t" anchorCtr="0" compatLnSpc="1">
            <a:prstTxWarp prst="textNoShape">
              <a:avLst/>
            </a:prstTxWarp>
          </a:bodyPr>
          <a:lstStyle/>
          <a:p>
            <a:endParaRPr lang="zh-CN" altLang="en-US" sz="2399"/>
          </a:p>
        </p:txBody>
      </p:sp>
      <p:sp>
        <p:nvSpPr>
          <p:cNvPr id="40" name="Freeform 36">
            <a:extLst>
              <a:ext uri="{FF2B5EF4-FFF2-40B4-BE49-F238E27FC236}">
                <a16:creationId xmlns:a16="http://schemas.microsoft.com/office/drawing/2014/main" xmlns="" id="{9EE2983C-A0E1-4047-AE08-6DBD57837BF5}"/>
              </a:ext>
            </a:extLst>
          </p:cNvPr>
          <p:cNvSpPr>
            <a:spLocks/>
          </p:cNvSpPr>
          <p:nvPr/>
        </p:nvSpPr>
        <p:spPr bwMode="auto">
          <a:xfrm>
            <a:off x="9760827" y="5291740"/>
            <a:ext cx="394427" cy="68730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blipFill dpi="0" rotWithShape="1">
            <a:blip r:embed="rId7"/>
            <a:srcRect/>
            <a:stretch>
              <a:fillRect l="-42000" r="-42000"/>
            </a:stretch>
          </a:blipFill>
          <a:ln>
            <a:noFill/>
          </a:ln>
          <a:extLst/>
        </p:spPr>
        <p:txBody>
          <a:bodyPr vert="horz" wrap="square" lIns="72737" tIns="36368" rIns="72737" bIns="36368" numCol="1" anchor="t" anchorCtr="0" compatLnSpc="1">
            <a:prstTxWarp prst="textNoShape">
              <a:avLst/>
            </a:prstTxWarp>
          </a:bodyPr>
          <a:lstStyle/>
          <a:p>
            <a:endParaRPr lang="zh-CN" altLang="en-US" sz="2399"/>
          </a:p>
        </p:txBody>
      </p:sp>
      <p:sp>
        <p:nvSpPr>
          <p:cNvPr id="41" name="Freeform 37">
            <a:extLst>
              <a:ext uri="{FF2B5EF4-FFF2-40B4-BE49-F238E27FC236}">
                <a16:creationId xmlns:a16="http://schemas.microsoft.com/office/drawing/2014/main" xmlns="" id="{FE72FC9E-FE7C-4F31-B330-DBC36AB2EC98}"/>
              </a:ext>
            </a:extLst>
          </p:cNvPr>
          <p:cNvSpPr>
            <a:spLocks/>
          </p:cNvSpPr>
          <p:nvPr/>
        </p:nvSpPr>
        <p:spPr bwMode="auto">
          <a:xfrm>
            <a:off x="9263043" y="4015719"/>
            <a:ext cx="394427" cy="1963324"/>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blipFill dpi="0" rotWithShape="1">
            <a:blip r:embed="rId7"/>
            <a:srcRect/>
            <a:stretch>
              <a:fillRect l="-42000" r="-42000"/>
            </a:stretch>
          </a:blipFill>
          <a:ln>
            <a:noFill/>
          </a:ln>
          <a:extLst/>
        </p:spPr>
        <p:txBody>
          <a:bodyPr vert="horz" wrap="square" lIns="72737" tIns="36368" rIns="72737" bIns="36368" numCol="1" anchor="t" anchorCtr="0" compatLnSpc="1">
            <a:prstTxWarp prst="textNoShape">
              <a:avLst/>
            </a:prstTxWarp>
          </a:bodyPr>
          <a:lstStyle/>
          <a:p>
            <a:endParaRPr lang="zh-CN" altLang="en-US" sz="2399"/>
          </a:p>
        </p:txBody>
      </p:sp>
      <p:sp>
        <p:nvSpPr>
          <p:cNvPr id="42" name="箭头: V 形 41">
            <a:extLst>
              <a:ext uri="{FF2B5EF4-FFF2-40B4-BE49-F238E27FC236}">
                <a16:creationId xmlns:a16="http://schemas.microsoft.com/office/drawing/2014/main" xmlns="" id="{21BD33F3-573C-4595-A0C8-AAB02876975D}"/>
              </a:ext>
            </a:extLst>
          </p:cNvPr>
          <p:cNvSpPr/>
          <p:nvPr/>
        </p:nvSpPr>
        <p:spPr>
          <a:xfrm rot="5400000">
            <a:off x="5880000" y="6312340"/>
            <a:ext cx="432000" cy="432000"/>
          </a:xfrm>
          <a:prstGeom prst="chevron">
            <a:avLst/>
          </a:prstGeom>
          <a:blipFill dpi="0" rotWithShape="1">
            <a:blip r:embed="rId8"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79929127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F9757BBF-C351-4DEA-B80B-416E1AE58AB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0725" y="805542"/>
            <a:ext cx="716681" cy="720000"/>
          </a:xfrm>
          <a:prstGeom prst="rect">
            <a:avLst/>
          </a:prstGeom>
        </p:spPr>
      </p:pic>
      <p:sp>
        <p:nvSpPr>
          <p:cNvPr id="9" name="文本框 8">
            <a:extLst>
              <a:ext uri="{FF2B5EF4-FFF2-40B4-BE49-F238E27FC236}">
                <a16:creationId xmlns:a16="http://schemas.microsoft.com/office/drawing/2014/main" xmlns="" id="{2B7FE5EC-38DF-42ED-83AC-24A92B7D9E32}"/>
              </a:ext>
            </a:extLst>
          </p:cNvPr>
          <p:cNvSpPr txBox="1"/>
          <p:nvPr/>
        </p:nvSpPr>
        <p:spPr>
          <a:xfrm>
            <a:off x="1567541" y="1002322"/>
            <a:ext cx="4108817" cy="523220"/>
          </a:xfrm>
          <a:prstGeom prst="rect">
            <a:avLst/>
          </a:prstGeom>
          <a:noFill/>
        </p:spPr>
        <p:txBody>
          <a:bodyPr wrap="none" rtlCol="0">
            <a:spAutoFit/>
          </a:bodyPr>
          <a:lstStyle/>
          <a:p>
            <a:r>
              <a:rPr lang="zh-CN" altLang="en-US" sz="2800" spc="600" dirty="0">
                <a:solidFill>
                  <a:srgbClr val="EFA310"/>
                </a:solidFill>
              </a:rPr>
              <a:t>各团队销售情况分析</a:t>
            </a:r>
          </a:p>
        </p:txBody>
      </p:sp>
      <p:sp>
        <p:nvSpPr>
          <p:cNvPr id="5" name="矩形 4">
            <a:extLst>
              <a:ext uri="{FF2B5EF4-FFF2-40B4-BE49-F238E27FC236}">
                <a16:creationId xmlns:a16="http://schemas.microsoft.com/office/drawing/2014/main" xmlns="" id="{8B5E1B2F-9EBB-4893-A718-7B4F16244858}"/>
              </a:ext>
            </a:extLst>
          </p:cNvPr>
          <p:cNvSpPr/>
          <p:nvPr/>
        </p:nvSpPr>
        <p:spPr>
          <a:xfrm>
            <a:off x="1437406" y="5821234"/>
            <a:ext cx="841880" cy="595772"/>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cxnSp>
        <p:nvCxnSpPr>
          <p:cNvPr id="6" name="直接连接符 5">
            <a:extLst>
              <a:ext uri="{FF2B5EF4-FFF2-40B4-BE49-F238E27FC236}">
                <a16:creationId xmlns:a16="http://schemas.microsoft.com/office/drawing/2014/main" xmlns="" id="{E44FDE3F-CC9F-43A9-8DC2-B6B3C3C1B198}"/>
              </a:ext>
            </a:extLst>
          </p:cNvPr>
          <p:cNvCxnSpPr/>
          <p:nvPr/>
        </p:nvCxnSpPr>
        <p:spPr>
          <a:xfrm flipV="1">
            <a:off x="2279286" y="6116707"/>
            <a:ext cx="8776659" cy="4824"/>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xmlns="" id="{03459776-941C-4CE6-BDF5-AA5B412382AA}"/>
              </a:ext>
            </a:extLst>
          </p:cNvPr>
          <p:cNvSpPr txBox="1"/>
          <p:nvPr/>
        </p:nvSpPr>
        <p:spPr>
          <a:xfrm>
            <a:off x="2021187" y="2458862"/>
            <a:ext cx="4285270" cy="43704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2000" b="1" dirty="0">
                <a:solidFill>
                  <a:srgbClr val="353535"/>
                </a:solidFill>
                <a:latin typeface="Arca Majora Heavy" charset="0"/>
                <a:ea typeface="华文细黑" panose="02010600040101010101" charset="-122"/>
                <a:sym typeface="+mn-ea"/>
              </a:rPr>
              <a:t>标题文字标题文字</a:t>
            </a:r>
          </a:p>
        </p:txBody>
      </p:sp>
      <p:sp>
        <p:nvSpPr>
          <p:cNvPr id="11" name="文本框 10">
            <a:extLst>
              <a:ext uri="{FF2B5EF4-FFF2-40B4-BE49-F238E27FC236}">
                <a16:creationId xmlns:a16="http://schemas.microsoft.com/office/drawing/2014/main" xmlns="" id="{0EEFB60F-F281-488D-A49B-B1E05E5306C4}"/>
              </a:ext>
            </a:extLst>
          </p:cNvPr>
          <p:cNvSpPr txBox="1"/>
          <p:nvPr/>
        </p:nvSpPr>
        <p:spPr>
          <a:xfrm>
            <a:off x="1437405" y="3043779"/>
            <a:ext cx="4992424" cy="263758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150000"/>
              </a:lnSpc>
            </a:pPr>
            <a:r>
              <a:rPr lang="zh-CN" altLang="en-US" sz="1400" dirty="0">
                <a:solidFill>
                  <a:srgbClr val="353535"/>
                </a:solidFill>
                <a:latin typeface="Verdana" panose="020B0604030504040204" charset="0"/>
                <a:ea typeface="华文细黑" panose="02010600040101010101" charset="-122"/>
                <a:sym typeface="+mn-ea"/>
              </a:rPr>
              <a:t>十年生死两茫茫，不思量，自难忘，千里孤坟无处话凄凉，纵使相逢应不识，尘满面，鬓如霜。</a:t>
            </a:r>
          </a:p>
          <a:p>
            <a:pPr algn="r" fontAlgn="auto">
              <a:lnSpc>
                <a:spcPct val="150000"/>
              </a:lnSpc>
            </a:pPr>
            <a:r>
              <a:rPr lang="zh-CN" altLang="en-US" sz="1400" dirty="0">
                <a:solidFill>
                  <a:srgbClr val="353535"/>
                </a:solidFill>
                <a:latin typeface="Verdana" panose="020B0604030504040204" charset="0"/>
                <a:ea typeface="华文细黑" panose="02010600040101010101" charset="-122"/>
                <a:sym typeface="+mn-ea"/>
              </a:rPr>
              <a:t>夜来幽梦忽还乡，小轩窗，正梳妆，相顾无言唯有泪千行，料得年年肠断处，明月夜，短松冈。十年生死两茫茫，不思量，自难忘，千里孤坟无处话凄凉，纵使相逢应不识，尘满面，鬓如霜。</a:t>
            </a:r>
          </a:p>
          <a:p>
            <a:pPr algn="r" fontAlgn="auto">
              <a:lnSpc>
                <a:spcPct val="150000"/>
              </a:lnSpc>
            </a:pPr>
            <a:r>
              <a:rPr lang="zh-CN" altLang="en-US" sz="1400" dirty="0">
                <a:solidFill>
                  <a:srgbClr val="353535"/>
                </a:solidFill>
                <a:latin typeface="Verdana" panose="020B0604030504040204" charset="0"/>
                <a:ea typeface="华文细黑" panose="02010600040101010101" charset="-122"/>
                <a:sym typeface="+mn-ea"/>
              </a:rPr>
              <a:t>夜来幽梦忽还乡，小轩窗，正梳妆，相顾无言唯有泪千行，料得年年肠断处，明月夜，短松冈。</a:t>
            </a:r>
          </a:p>
        </p:txBody>
      </p:sp>
      <p:sp>
        <p:nvSpPr>
          <p:cNvPr id="12" name="矩形 11">
            <a:extLst>
              <a:ext uri="{FF2B5EF4-FFF2-40B4-BE49-F238E27FC236}">
                <a16:creationId xmlns:a16="http://schemas.microsoft.com/office/drawing/2014/main" xmlns="" id="{FECDF76B-3075-4AB2-ACE6-8748B186BA54}"/>
              </a:ext>
            </a:extLst>
          </p:cNvPr>
          <p:cNvSpPr/>
          <p:nvPr/>
        </p:nvSpPr>
        <p:spPr>
          <a:xfrm>
            <a:off x="1740560" y="6116707"/>
            <a:ext cx="455053" cy="446226"/>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pic>
        <p:nvPicPr>
          <p:cNvPr id="13" name="图片 12">
            <a:extLst>
              <a:ext uri="{FF2B5EF4-FFF2-40B4-BE49-F238E27FC236}">
                <a16:creationId xmlns:a16="http://schemas.microsoft.com/office/drawing/2014/main" xmlns="" id="{A7718B93-06A5-45BA-AA6F-3448E9BAF7D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09330" y="1981203"/>
            <a:ext cx="4045264" cy="4064000"/>
          </a:xfrm>
          <a:prstGeom prst="rect">
            <a:avLst/>
          </a:prstGeom>
        </p:spPr>
      </p:pic>
      <p:sp>
        <p:nvSpPr>
          <p:cNvPr id="14" name="箭头: V 形 13">
            <a:extLst>
              <a:ext uri="{FF2B5EF4-FFF2-40B4-BE49-F238E27FC236}">
                <a16:creationId xmlns:a16="http://schemas.microsoft.com/office/drawing/2014/main" xmlns="" id="{4DFEBA62-2E89-423D-847C-AC3A800BBBE0}"/>
              </a:ext>
            </a:extLst>
          </p:cNvPr>
          <p:cNvSpPr/>
          <p:nvPr/>
        </p:nvSpPr>
        <p:spPr>
          <a:xfrm rot="5400000">
            <a:off x="5880000" y="6312340"/>
            <a:ext cx="432000" cy="432000"/>
          </a:xfrm>
          <a:prstGeom prst="chevron">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29452988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xmlns="" id="{93FF8B79-C01A-4202-B07F-1CF7516092AB}"/>
              </a:ext>
            </a:extLst>
          </p:cNvPr>
          <p:cNvGrpSpPr/>
          <p:nvPr/>
        </p:nvGrpSpPr>
        <p:grpSpPr>
          <a:xfrm>
            <a:off x="682171" y="1808843"/>
            <a:ext cx="5675086" cy="3240313"/>
            <a:chOff x="682171" y="1808843"/>
            <a:chExt cx="5675086" cy="3240313"/>
          </a:xfrm>
        </p:grpSpPr>
        <p:pic>
          <p:nvPicPr>
            <p:cNvPr id="3" name="图片 2">
              <a:extLst>
                <a:ext uri="{FF2B5EF4-FFF2-40B4-BE49-F238E27FC236}">
                  <a16:creationId xmlns:a16="http://schemas.microsoft.com/office/drawing/2014/main" xmlns="" id="{2CBFEE34-E5C3-4706-908D-4B93AEC7933E}"/>
                </a:ext>
              </a:extLst>
            </p:cNvPr>
            <p:cNvPicPr>
              <a:picLocks noChangeAspect="1"/>
            </p:cNvPicPr>
            <p:nvPr/>
          </p:nvPicPr>
          <p:blipFill rotWithShape="1">
            <a:blip r:embed="rId3">
              <a:extLst>
                <a:ext uri="{28A0092B-C50C-407E-A947-70E740481C1C}">
                  <a14:useLocalDpi xmlns:a14="http://schemas.microsoft.com/office/drawing/2010/main" val="0"/>
                </a:ext>
              </a:extLst>
            </a:blip>
            <a:srcRect b="9630"/>
            <a:stretch/>
          </p:blipFill>
          <p:spPr>
            <a:xfrm rot="16200000">
              <a:off x="2155331" y="591456"/>
              <a:ext cx="2728765" cy="5675085"/>
            </a:xfrm>
            <a:prstGeom prst="rect">
              <a:avLst/>
            </a:prstGeom>
          </p:spPr>
        </p:pic>
        <p:sp>
          <p:nvSpPr>
            <p:cNvPr id="4" name="图文框 3">
              <a:extLst>
                <a:ext uri="{FF2B5EF4-FFF2-40B4-BE49-F238E27FC236}">
                  <a16:creationId xmlns:a16="http://schemas.microsoft.com/office/drawing/2014/main" xmlns="" id="{DDEBB447-BC33-4FED-B47D-2AA0D954FA55}"/>
                </a:ext>
              </a:extLst>
            </p:cNvPr>
            <p:cNvSpPr/>
            <p:nvPr/>
          </p:nvSpPr>
          <p:spPr>
            <a:xfrm>
              <a:off x="1074057" y="1808843"/>
              <a:ext cx="3817258" cy="3240313"/>
            </a:xfrm>
            <a:prstGeom prst="frame">
              <a:avLst>
                <a:gd name="adj1" fmla="val 331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5" name="图片 4">
              <a:extLst>
                <a:ext uri="{FF2B5EF4-FFF2-40B4-BE49-F238E27FC236}">
                  <a16:creationId xmlns:a16="http://schemas.microsoft.com/office/drawing/2014/main" xmlns="" id="{A01C06F7-580B-4698-AE7F-F0C746CBFDCE}"/>
                </a:ext>
              </a:extLst>
            </p:cNvPr>
            <p:cNvPicPr>
              <a:picLocks noChangeAspect="1"/>
            </p:cNvPicPr>
            <p:nvPr/>
          </p:nvPicPr>
          <p:blipFill rotWithShape="1">
            <a:blip r:embed="rId3">
              <a:extLst>
                <a:ext uri="{28A0092B-C50C-407E-A947-70E740481C1C}">
                  <a14:useLocalDpi xmlns:a14="http://schemas.microsoft.com/office/drawing/2010/main" val="0"/>
                </a:ext>
              </a:extLst>
            </a:blip>
            <a:srcRect t="13606" b="9630"/>
            <a:stretch/>
          </p:blipFill>
          <p:spPr>
            <a:xfrm rot="16200000">
              <a:off x="2510931" y="947057"/>
              <a:ext cx="2728765" cy="4963886"/>
            </a:xfrm>
            <a:prstGeom prst="rect">
              <a:avLst/>
            </a:prstGeom>
          </p:spPr>
        </p:pic>
      </p:grpSp>
      <p:sp>
        <p:nvSpPr>
          <p:cNvPr id="7" name="文本框 6">
            <a:extLst>
              <a:ext uri="{FF2B5EF4-FFF2-40B4-BE49-F238E27FC236}">
                <a16:creationId xmlns:a16="http://schemas.microsoft.com/office/drawing/2014/main" xmlns="" id="{0760E1FA-976D-447B-8DC8-650DB617214D}"/>
              </a:ext>
            </a:extLst>
          </p:cNvPr>
          <p:cNvSpPr txBox="1"/>
          <p:nvPr/>
        </p:nvSpPr>
        <p:spPr>
          <a:xfrm>
            <a:off x="2101118" y="2875001"/>
            <a:ext cx="2404826" cy="1107996"/>
          </a:xfrm>
          <a:prstGeom prst="rect">
            <a:avLst/>
          </a:prstGeom>
          <a:noFill/>
        </p:spPr>
        <p:txBody>
          <a:bodyPr wrap="none" rtlCol="0">
            <a:spAutoFit/>
          </a:bodyPr>
          <a:lstStyle/>
          <a:p>
            <a:r>
              <a:rPr lang="en-US" altLang="zh-CN" sz="6600" dirty="0">
                <a:solidFill>
                  <a:schemeClr val="bg1"/>
                </a:solidFill>
                <a:latin typeface="+mn-ea"/>
              </a:rPr>
              <a:t>Part</a:t>
            </a:r>
            <a:r>
              <a:rPr lang="en-US" altLang="zh-CN" sz="6600" dirty="0">
                <a:solidFill>
                  <a:schemeClr val="bg1"/>
                </a:solidFill>
                <a:latin typeface="Bauhaus 93" panose="04030905020B02020C02" pitchFamily="82" charset="0"/>
              </a:rPr>
              <a:t> 3</a:t>
            </a:r>
            <a:endParaRPr lang="zh-CN" altLang="en-US" sz="6600" dirty="0">
              <a:solidFill>
                <a:schemeClr val="bg1"/>
              </a:solidFill>
              <a:latin typeface="Bauhaus 93" panose="04030905020B02020C02" pitchFamily="82" charset="0"/>
            </a:endParaRPr>
          </a:p>
        </p:txBody>
      </p:sp>
      <p:sp>
        <p:nvSpPr>
          <p:cNvPr id="8" name="文本框 7">
            <a:extLst>
              <a:ext uri="{FF2B5EF4-FFF2-40B4-BE49-F238E27FC236}">
                <a16:creationId xmlns:a16="http://schemas.microsoft.com/office/drawing/2014/main" xmlns="" id="{D9BDD424-7F7C-425D-8C54-2EA74F14B965}"/>
              </a:ext>
            </a:extLst>
          </p:cNvPr>
          <p:cNvSpPr txBox="1"/>
          <p:nvPr/>
        </p:nvSpPr>
        <p:spPr>
          <a:xfrm>
            <a:off x="6676569" y="3075056"/>
            <a:ext cx="3493264" cy="707886"/>
          </a:xfrm>
          <a:prstGeom prst="rect">
            <a:avLst/>
          </a:prstGeom>
          <a:noFill/>
        </p:spPr>
        <p:txBody>
          <a:bodyPr wrap="none" rtlCol="0">
            <a:spAutoFit/>
          </a:bodyPr>
          <a:lstStyle/>
          <a:p>
            <a:r>
              <a:rPr lang="zh-CN" altLang="en-US" sz="4000" b="1" spc="300" dirty="0">
                <a:solidFill>
                  <a:srgbClr val="EFA310"/>
                </a:solidFill>
              </a:rPr>
              <a:t>本月书单推荐</a:t>
            </a:r>
          </a:p>
        </p:txBody>
      </p:sp>
      <p:sp>
        <p:nvSpPr>
          <p:cNvPr id="10" name="箭头: V 形 9">
            <a:extLst>
              <a:ext uri="{FF2B5EF4-FFF2-40B4-BE49-F238E27FC236}">
                <a16:creationId xmlns:a16="http://schemas.microsoft.com/office/drawing/2014/main" xmlns="" id="{FD700366-5100-4746-85A2-9556DC3C07BB}"/>
              </a:ext>
            </a:extLst>
          </p:cNvPr>
          <p:cNvSpPr/>
          <p:nvPr/>
        </p:nvSpPr>
        <p:spPr>
          <a:xfrm rot="5400000">
            <a:off x="5880000" y="6312340"/>
            <a:ext cx="432000" cy="432000"/>
          </a:xfrm>
          <a:prstGeom prst="chevron">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9193711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1+#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25B6659C-1808-48B7-AD3C-EF61E14F8C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0338" y="1343025"/>
            <a:ext cx="2886075" cy="4171950"/>
          </a:xfrm>
          <a:prstGeom prst="rect">
            <a:avLst/>
          </a:prstGeom>
        </p:spPr>
      </p:pic>
      <p:pic>
        <p:nvPicPr>
          <p:cNvPr id="6" name="图片 5">
            <a:extLst>
              <a:ext uri="{FF2B5EF4-FFF2-40B4-BE49-F238E27FC236}">
                <a16:creationId xmlns:a16="http://schemas.microsoft.com/office/drawing/2014/main" xmlns="" id="{CFDB8856-A399-475C-8CD3-631839D6E35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1546" y="648635"/>
            <a:ext cx="4209144" cy="5560729"/>
          </a:xfrm>
          <a:prstGeom prst="rect">
            <a:avLst/>
          </a:prstGeom>
        </p:spPr>
      </p:pic>
      <p:graphicFrame>
        <p:nvGraphicFramePr>
          <p:cNvPr id="7" name="表格 6">
            <a:extLst>
              <a:ext uri="{FF2B5EF4-FFF2-40B4-BE49-F238E27FC236}">
                <a16:creationId xmlns:a16="http://schemas.microsoft.com/office/drawing/2014/main" xmlns="" id="{A506459B-09EC-4F2C-85CF-255AB393B138}"/>
              </a:ext>
            </a:extLst>
          </p:cNvPr>
          <p:cNvGraphicFramePr>
            <a:graphicFrameLocks noGrp="1"/>
          </p:cNvGraphicFramePr>
          <p:nvPr>
            <p:extLst>
              <p:ext uri="{D42A27DB-BD31-4B8C-83A1-F6EECF244321}">
                <p14:modId xmlns:p14="http://schemas.microsoft.com/office/powerpoint/2010/main" val="3279996884"/>
              </p:ext>
            </p:extLst>
          </p:nvPr>
        </p:nvGraphicFramePr>
        <p:xfrm>
          <a:off x="5291591" y="648635"/>
          <a:ext cx="6704466" cy="5661060"/>
        </p:xfrm>
        <a:graphic>
          <a:graphicData uri="http://schemas.openxmlformats.org/drawingml/2006/table">
            <a:tbl>
              <a:tblPr firstRow="1" bandRow="1">
                <a:tableStyleId>{5940675A-B579-460E-94D1-54222C63F5DA}</a:tableStyleId>
              </a:tblPr>
              <a:tblGrid>
                <a:gridCol w="1700016">
                  <a:extLst>
                    <a:ext uri="{9D8B030D-6E8A-4147-A177-3AD203B41FA5}">
                      <a16:colId xmlns:a16="http://schemas.microsoft.com/office/drawing/2014/main" xmlns="" val="4277577829"/>
                    </a:ext>
                  </a:extLst>
                </a:gridCol>
                <a:gridCol w="5004450">
                  <a:extLst>
                    <a:ext uri="{9D8B030D-6E8A-4147-A177-3AD203B41FA5}">
                      <a16:colId xmlns:a16="http://schemas.microsoft.com/office/drawing/2014/main" xmlns="" val="1604064142"/>
                    </a:ext>
                  </a:extLst>
                </a:gridCol>
              </a:tblGrid>
              <a:tr h="970228">
                <a:tc>
                  <a:txBody>
                    <a:bodyPr/>
                    <a:lstStyle/>
                    <a:p>
                      <a:pPr algn="ctr">
                        <a:lnSpc>
                          <a:spcPct val="200000"/>
                        </a:lnSpc>
                      </a:pPr>
                      <a:r>
                        <a:rPr lang="zh-CN" altLang="en-US" spc="600" dirty="0"/>
                        <a:t>作    者</a:t>
                      </a:r>
                    </a:p>
                  </a:txBody>
                  <a:tcPr anchor="ctr">
                    <a:lnL w="12700" cmpd="sng">
                      <a:noFill/>
                    </a:lnL>
                    <a:lnR w="12700" cmpd="sng">
                      <a:noFill/>
                    </a:lnR>
                    <a:lnT w="12700" cmpd="sng">
                      <a:noFill/>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200000"/>
                        </a:lnSpc>
                      </a:pPr>
                      <a:r>
                        <a:rPr lang="en-US" altLang="zh-CN" dirty="0"/>
                        <a:t>[</a:t>
                      </a:r>
                      <a:r>
                        <a:rPr lang="zh-CN" altLang="en-US" dirty="0"/>
                        <a:t>美</a:t>
                      </a:r>
                      <a:r>
                        <a:rPr lang="en-US" altLang="zh-CN" dirty="0"/>
                        <a:t>] </a:t>
                      </a:r>
                      <a:r>
                        <a:rPr lang="zh-CN" altLang="en-US" dirty="0"/>
                        <a:t>珍妮</a:t>
                      </a:r>
                      <a:r>
                        <a:rPr lang="en-US" altLang="zh-CN" dirty="0"/>
                        <a:t>·</a:t>
                      </a:r>
                      <a:r>
                        <a:rPr lang="zh-CN" altLang="en-US" dirty="0"/>
                        <a:t>罗森 </a:t>
                      </a:r>
                      <a:r>
                        <a:rPr lang="en-US" altLang="zh-CN" dirty="0"/>
                        <a:t>/</a:t>
                      </a:r>
                      <a:r>
                        <a:rPr lang="zh-CN" altLang="en-US" dirty="0"/>
                        <a:t>吴洁静 译</a:t>
                      </a:r>
                    </a:p>
                  </a:txBody>
                  <a:tcPr anchor="ctr">
                    <a:lnL w="12700" cmpd="sng">
                      <a:noFill/>
                    </a:lnL>
                    <a:lnR w="12700" cmpd="sng">
                      <a:noFill/>
                    </a:lnR>
                    <a:lnT w="12700" cmpd="sng">
                      <a:noFill/>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464853382"/>
                  </a:ext>
                </a:extLst>
              </a:tr>
              <a:tr h="970228">
                <a:tc>
                  <a:txBody>
                    <a:bodyPr/>
                    <a:lstStyle/>
                    <a:p>
                      <a:pPr algn="ctr">
                        <a:lnSpc>
                          <a:spcPct val="200000"/>
                        </a:lnSpc>
                      </a:pPr>
                      <a:r>
                        <a:rPr lang="zh-CN" altLang="en-US" spc="600" dirty="0"/>
                        <a:t>出 版 社</a:t>
                      </a:r>
                    </a:p>
                  </a:txBody>
                  <a:tcPr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200000"/>
                        </a:lnSpc>
                      </a:pPr>
                      <a:r>
                        <a:rPr lang="zh-CN" altLang="en-US" dirty="0"/>
                        <a:t>江苏凤凰文艺出版社</a:t>
                      </a:r>
                    </a:p>
                  </a:txBody>
                  <a:tcPr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312274352"/>
                  </a:ext>
                </a:extLst>
              </a:tr>
              <a:tr h="970228">
                <a:tc>
                  <a:txBody>
                    <a:bodyPr/>
                    <a:lstStyle/>
                    <a:p>
                      <a:pPr algn="ctr">
                        <a:lnSpc>
                          <a:spcPct val="200000"/>
                        </a:lnSpc>
                      </a:pPr>
                      <a:r>
                        <a:rPr lang="zh-CN" altLang="en-US" spc="600" dirty="0"/>
                        <a:t>豆瓣评分</a:t>
                      </a:r>
                    </a:p>
                  </a:txBody>
                  <a:tcPr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200000"/>
                        </a:lnSpc>
                      </a:pPr>
                      <a:r>
                        <a:rPr lang="en-US" altLang="zh-CN" sz="3200" dirty="0">
                          <a:solidFill>
                            <a:schemeClr val="accent1"/>
                          </a:solidFill>
                        </a:rPr>
                        <a:t>7.8</a:t>
                      </a:r>
                      <a:r>
                        <a:rPr lang="en-US" altLang="zh-CN" dirty="0"/>
                        <a:t>   ★★★★☆</a:t>
                      </a:r>
                      <a:endParaRPr lang="zh-CN" altLang="en-US" dirty="0"/>
                    </a:p>
                  </a:txBody>
                  <a:tcPr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523918550"/>
                  </a:ext>
                </a:extLst>
              </a:tr>
              <a:tr h="970228">
                <a:tc>
                  <a:txBody>
                    <a:bodyPr/>
                    <a:lstStyle/>
                    <a:p>
                      <a:pPr algn="ctr">
                        <a:lnSpc>
                          <a:spcPct val="200000"/>
                        </a:lnSpc>
                      </a:pPr>
                      <a:r>
                        <a:rPr lang="zh-CN" altLang="en-US" spc="600" dirty="0"/>
                        <a:t>推荐理由</a:t>
                      </a:r>
                    </a:p>
                  </a:txBody>
                  <a:tcPr>
                    <a:lnL w="12700" cmpd="sng">
                      <a:noFill/>
                    </a:lnL>
                    <a:lnR w="12700" cmpd="sng">
                      <a:noFill/>
                    </a:lnR>
                    <a:lnT w="12700"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nSpc>
                          <a:spcPct val="200000"/>
                        </a:lnSpc>
                      </a:pPr>
                      <a:r>
                        <a:rPr lang="zh-CN" altLang="en-US" dirty="0"/>
                        <a:t>一位抑郁症患者，用快乐席卷美国年度榜单！</a:t>
                      </a:r>
                    </a:p>
                    <a:p>
                      <a:pPr>
                        <a:lnSpc>
                          <a:spcPct val="200000"/>
                        </a:lnSpc>
                      </a:pPr>
                      <a:r>
                        <a:rPr lang="en-US" altLang="zh-CN" dirty="0"/>
                        <a:t>- </a:t>
                      </a:r>
                      <a:r>
                        <a:rPr lang="zh-CN" altLang="en-US" dirty="0"/>
                        <a:t>美国亚马逊年度图书</a:t>
                      </a:r>
                    </a:p>
                    <a:p>
                      <a:pPr>
                        <a:lnSpc>
                          <a:spcPct val="200000"/>
                        </a:lnSpc>
                      </a:pPr>
                      <a:r>
                        <a:rPr lang="en-US" altLang="zh-CN" dirty="0"/>
                        <a:t>- </a:t>
                      </a:r>
                      <a:r>
                        <a:rPr lang="zh-CN" altLang="en-US" dirty="0"/>
                        <a:t>美国巴诺书店年度图书</a:t>
                      </a:r>
                    </a:p>
                    <a:p>
                      <a:pPr>
                        <a:lnSpc>
                          <a:spcPct val="200000"/>
                        </a:lnSpc>
                      </a:pPr>
                      <a:r>
                        <a:rPr lang="en-US" altLang="zh-CN" dirty="0"/>
                        <a:t>- </a:t>
                      </a:r>
                      <a:r>
                        <a:rPr lang="zh-CN" altLang="en-US" dirty="0"/>
                        <a:t>美国有声书协会年度图书</a:t>
                      </a:r>
                    </a:p>
                    <a:p>
                      <a:pPr>
                        <a:lnSpc>
                          <a:spcPct val="200000"/>
                        </a:lnSpc>
                      </a:pPr>
                      <a:r>
                        <a:rPr lang="en-US" altLang="zh-CN" dirty="0"/>
                        <a:t>- </a:t>
                      </a:r>
                      <a:r>
                        <a:rPr lang="zh-CN" altLang="en-US" dirty="0"/>
                        <a:t>盘踞</a:t>
                      </a:r>
                      <a:r>
                        <a:rPr lang="en-US" altLang="zh-CN" dirty="0"/>
                        <a:t>《</a:t>
                      </a:r>
                      <a:r>
                        <a:rPr lang="zh-CN" altLang="en-US" dirty="0"/>
                        <a:t>纽约时报</a:t>
                      </a:r>
                      <a:r>
                        <a:rPr lang="en-US" altLang="zh-CN" dirty="0"/>
                        <a:t>》</a:t>
                      </a:r>
                      <a:r>
                        <a:rPr lang="zh-CN" altLang="en-US" dirty="0"/>
                        <a:t>畅销书近半年</a:t>
                      </a:r>
                    </a:p>
                  </a:txBody>
                  <a:tcPr anchor="ctr">
                    <a:lnL w="12700" cmpd="sng">
                      <a:noFill/>
                    </a:lnL>
                    <a:lnR w="12700" cmpd="sng">
                      <a:noFill/>
                    </a:lnR>
                    <a:lnT w="12700"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3058841191"/>
                  </a:ext>
                </a:extLst>
              </a:tr>
            </a:tbl>
          </a:graphicData>
        </a:graphic>
      </p:graphicFrame>
      <p:sp>
        <p:nvSpPr>
          <p:cNvPr id="8" name="箭头: V 形 7">
            <a:extLst>
              <a:ext uri="{FF2B5EF4-FFF2-40B4-BE49-F238E27FC236}">
                <a16:creationId xmlns:a16="http://schemas.microsoft.com/office/drawing/2014/main" xmlns="" id="{B7C9B312-CD8C-4225-AA4F-3803D49842F7}"/>
              </a:ext>
            </a:extLst>
          </p:cNvPr>
          <p:cNvSpPr/>
          <p:nvPr/>
        </p:nvSpPr>
        <p:spPr>
          <a:xfrm rot="5400000">
            <a:off x="5880000" y="6312340"/>
            <a:ext cx="432000" cy="432000"/>
          </a:xfrm>
          <a:prstGeom prst="chevron">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4877178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6">
            <a:extLst>
              <a:ext uri="{FF2B5EF4-FFF2-40B4-BE49-F238E27FC236}">
                <a16:creationId xmlns:a16="http://schemas.microsoft.com/office/drawing/2014/main" xmlns="" id="{A506459B-09EC-4F2C-85CF-255AB393B138}"/>
              </a:ext>
            </a:extLst>
          </p:cNvPr>
          <p:cNvGraphicFramePr>
            <a:graphicFrameLocks noGrp="1"/>
          </p:cNvGraphicFramePr>
          <p:nvPr>
            <p:extLst>
              <p:ext uri="{D42A27DB-BD31-4B8C-83A1-F6EECF244321}">
                <p14:modId xmlns:p14="http://schemas.microsoft.com/office/powerpoint/2010/main" val="842602400"/>
              </p:ext>
            </p:extLst>
          </p:nvPr>
        </p:nvGraphicFramePr>
        <p:xfrm>
          <a:off x="4841648" y="1105835"/>
          <a:ext cx="6704466" cy="3306507"/>
        </p:xfrm>
        <a:graphic>
          <a:graphicData uri="http://schemas.openxmlformats.org/drawingml/2006/table">
            <a:tbl>
              <a:tblPr firstRow="1" bandRow="1">
                <a:tableStyleId>{5940675A-B579-460E-94D1-54222C63F5DA}</a:tableStyleId>
              </a:tblPr>
              <a:tblGrid>
                <a:gridCol w="1700016">
                  <a:extLst>
                    <a:ext uri="{9D8B030D-6E8A-4147-A177-3AD203B41FA5}">
                      <a16:colId xmlns:a16="http://schemas.microsoft.com/office/drawing/2014/main" xmlns="" val="4277577829"/>
                    </a:ext>
                  </a:extLst>
                </a:gridCol>
                <a:gridCol w="5004450">
                  <a:extLst>
                    <a:ext uri="{9D8B030D-6E8A-4147-A177-3AD203B41FA5}">
                      <a16:colId xmlns:a16="http://schemas.microsoft.com/office/drawing/2014/main" xmlns="" val="1604064142"/>
                    </a:ext>
                  </a:extLst>
                </a:gridCol>
              </a:tblGrid>
              <a:tr h="1102169">
                <a:tc>
                  <a:txBody>
                    <a:bodyPr/>
                    <a:lstStyle/>
                    <a:p>
                      <a:pPr algn="ctr">
                        <a:lnSpc>
                          <a:spcPct val="200000"/>
                        </a:lnSpc>
                      </a:pPr>
                      <a:r>
                        <a:rPr lang="zh-CN" altLang="en-US" spc="600" dirty="0"/>
                        <a:t>作    者</a:t>
                      </a:r>
                    </a:p>
                  </a:txBody>
                  <a:tcPr anchor="ctr">
                    <a:lnL w="12700" cmpd="sng">
                      <a:noFill/>
                    </a:lnL>
                    <a:lnR w="12700" cmpd="sng">
                      <a:noFill/>
                    </a:lnR>
                    <a:lnT w="12700" cmpd="sng">
                      <a:noFill/>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200000"/>
                        </a:lnSpc>
                      </a:pPr>
                      <a:r>
                        <a:rPr lang="en-US" altLang="zh-CN" dirty="0"/>
                        <a:t>[</a:t>
                      </a:r>
                      <a:r>
                        <a:rPr lang="zh-CN" altLang="en-US" dirty="0"/>
                        <a:t>美</a:t>
                      </a:r>
                      <a:r>
                        <a:rPr lang="en-US" altLang="zh-CN" dirty="0"/>
                        <a:t>] </a:t>
                      </a:r>
                      <a:r>
                        <a:rPr lang="zh-CN" altLang="en-US" dirty="0"/>
                        <a:t>珍妮</a:t>
                      </a:r>
                      <a:r>
                        <a:rPr lang="en-US" altLang="zh-CN" dirty="0"/>
                        <a:t>·</a:t>
                      </a:r>
                      <a:r>
                        <a:rPr lang="zh-CN" altLang="en-US" dirty="0"/>
                        <a:t>罗森 </a:t>
                      </a:r>
                      <a:r>
                        <a:rPr lang="en-US" altLang="zh-CN" dirty="0"/>
                        <a:t>/</a:t>
                      </a:r>
                      <a:r>
                        <a:rPr lang="zh-CN" altLang="en-US" dirty="0"/>
                        <a:t>吴洁静 译</a:t>
                      </a:r>
                    </a:p>
                  </a:txBody>
                  <a:tcPr anchor="ctr">
                    <a:lnL w="12700" cmpd="sng">
                      <a:noFill/>
                    </a:lnL>
                    <a:lnR w="12700" cmpd="sng">
                      <a:noFill/>
                    </a:lnR>
                    <a:lnT w="12700" cmpd="sng">
                      <a:noFill/>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464853382"/>
                  </a:ext>
                </a:extLst>
              </a:tr>
              <a:tr h="1102169">
                <a:tc>
                  <a:txBody>
                    <a:bodyPr/>
                    <a:lstStyle/>
                    <a:p>
                      <a:pPr algn="ctr">
                        <a:lnSpc>
                          <a:spcPct val="200000"/>
                        </a:lnSpc>
                      </a:pPr>
                      <a:r>
                        <a:rPr lang="zh-CN" altLang="en-US" spc="600" dirty="0"/>
                        <a:t>出 版 社</a:t>
                      </a:r>
                    </a:p>
                  </a:txBody>
                  <a:tcPr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200000"/>
                        </a:lnSpc>
                      </a:pPr>
                      <a:r>
                        <a:rPr lang="zh-CN" altLang="en-US" dirty="0"/>
                        <a:t>江苏凤凰文艺出版社</a:t>
                      </a:r>
                    </a:p>
                  </a:txBody>
                  <a:tcPr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312274352"/>
                  </a:ext>
                </a:extLst>
              </a:tr>
              <a:tr h="1102169">
                <a:tc>
                  <a:txBody>
                    <a:bodyPr/>
                    <a:lstStyle/>
                    <a:p>
                      <a:pPr algn="ctr">
                        <a:lnSpc>
                          <a:spcPct val="200000"/>
                        </a:lnSpc>
                      </a:pPr>
                      <a:r>
                        <a:rPr lang="zh-CN" altLang="en-US" spc="600" dirty="0"/>
                        <a:t>豆瓣评分</a:t>
                      </a:r>
                    </a:p>
                  </a:txBody>
                  <a:tcPr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200000"/>
                        </a:lnSpc>
                      </a:pPr>
                      <a:r>
                        <a:rPr lang="en-US" altLang="zh-CN" sz="3200" dirty="0">
                          <a:solidFill>
                            <a:schemeClr val="accent1"/>
                          </a:solidFill>
                        </a:rPr>
                        <a:t>7.8</a:t>
                      </a:r>
                      <a:r>
                        <a:rPr lang="en-US" altLang="zh-CN" dirty="0"/>
                        <a:t>   ★★★★☆</a:t>
                      </a:r>
                      <a:endParaRPr lang="zh-CN" altLang="en-US" dirty="0"/>
                    </a:p>
                  </a:txBody>
                  <a:tcPr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523918550"/>
                  </a:ext>
                </a:extLst>
              </a:tr>
            </a:tbl>
          </a:graphicData>
        </a:graphic>
      </p:graphicFrame>
      <p:grpSp>
        <p:nvGrpSpPr>
          <p:cNvPr id="8" name="组合 7">
            <a:extLst>
              <a:ext uri="{FF2B5EF4-FFF2-40B4-BE49-F238E27FC236}">
                <a16:creationId xmlns:a16="http://schemas.microsoft.com/office/drawing/2014/main" xmlns="" id="{44B46248-CB84-43CF-9DBA-E711FC914C66}"/>
              </a:ext>
            </a:extLst>
          </p:cNvPr>
          <p:cNvGrpSpPr/>
          <p:nvPr/>
        </p:nvGrpSpPr>
        <p:grpSpPr>
          <a:xfrm>
            <a:off x="1422400" y="1008741"/>
            <a:ext cx="2989943" cy="3647289"/>
            <a:chOff x="805539" y="978260"/>
            <a:chExt cx="3878868" cy="4901479"/>
          </a:xfrm>
        </p:grpSpPr>
        <p:pic>
          <p:nvPicPr>
            <p:cNvPr id="4" name="图片 3">
              <a:extLst>
                <a:ext uri="{FF2B5EF4-FFF2-40B4-BE49-F238E27FC236}">
                  <a16:creationId xmlns:a16="http://schemas.microsoft.com/office/drawing/2014/main" xmlns="" id="{25B6659C-1808-48B7-AD3C-EF61E14F8C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0338" y="1343025"/>
              <a:ext cx="2886075" cy="4171950"/>
            </a:xfrm>
            <a:prstGeom prst="rect">
              <a:avLst/>
            </a:prstGeom>
          </p:spPr>
        </p:pic>
        <p:pic>
          <p:nvPicPr>
            <p:cNvPr id="5" name="图片 4">
              <a:extLst>
                <a:ext uri="{FF2B5EF4-FFF2-40B4-BE49-F238E27FC236}">
                  <a16:creationId xmlns:a16="http://schemas.microsoft.com/office/drawing/2014/main" xmlns="" id="{8FCCB91C-4F24-4E9B-A79B-AF967491E77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5539" y="978260"/>
              <a:ext cx="3878868" cy="4901479"/>
            </a:xfrm>
            <a:prstGeom prst="rect">
              <a:avLst/>
            </a:prstGeom>
          </p:spPr>
        </p:pic>
      </p:grpSp>
      <p:graphicFrame>
        <p:nvGraphicFramePr>
          <p:cNvPr id="10" name="表格 9">
            <a:extLst>
              <a:ext uri="{FF2B5EF4-FFF2-40B4-BE49-F238E27FC236}">
                <a16:creationId xmlns:a16="http://schemas.microsoft.com/office/drawing/2014/main" xmlns="" id="{DD2108EE-D513-4DFE-9C53-32AE022FC92E}"/>
              </a:ext>
            </a:extLst>
          </p:cNvPr>
          <p:cNvGraphicFramePr>
            <a:graphicFrameLocks noGrp="1"/>
          </p:cNvGraphicFramePr>
          <p:nvPr>
            <p:extLst>
              <p:ext uri="{D42A27DB-BD31-4B8C-83A1-F6EECF244321}">
                <p14:modId xmlns:p14="http://schemas.microsoft.com/office/powerpoint/2010/main" val="3557441949"/>
              </p:ext>
            </p:extLst>
          </p:nvPr>
        </p:nvGraphicFramePr>
        <p:xfrm>
          <a:off x="1081311" y="4527481"/>
          <a:ext cx="10464803" cy="1104456"/>
        </p:xfrm>
        <a:graphic>
          <a:graphicData uri="http://schemas.openxmlformats.org/drawingml/2006/table">
            <a:tbl>
              <a:tblPr firstRow="1" bandRow="1">
                <a:tableStyleId>{5940675A-B579-460E-94D1-54222C63F5DA}</a:tableStyleId>
              </a:tblPr>
              <a:tblGrid>
                <a:gridCol w="1872346">
                  <a:extLst>
                    <a:ext uri="{9D8B030D-6E8A-4147-A177-3AD203B41FA5}">
                      <a16:colId xmlns:a16="http://schemas.microsoft.com/office/drawing/2014/main" xmlns="" val="4277577829"/>
                    </a:ext>
                  </a:extLst>
                </a:gridCol>
                <a:gridCol w="8592457">
                  <a:extLst>
                    <a:ext uri="{9D8B030D-6E8A-4147-A177-3AD203B41FA5}">
                      <a16:colId xmlns:a16="http://schemas.microsoft.com/office/drawing/2014/main" xmlns="" val="1604064142"/>
                    </a:ext>
                  </a:extLst>
                </a:gridCol>
              </a:tblGrid>
              <a:tr h="983373">
                <a:tc>
                  <a:txBody>
                    <a:bodyPr/>
                    <a:lstStyle/>
                    <a:p>
                      <a:pPr algn="ctr">
                        <a:lnSpc>
                          <a:spcPct val="200000"/>
                        </a:lnSpc>
                      </a:pPr>
                      <a:r>
                        <a:rPr lang="zh-CN" altLang="en-US" spc="600" dirty="0"/>
                        <a:t>推荐理由</a:t>
                      </a:r>
                    </a:p>
                  </a:txBody>
                  <a:tcPr>
                    <a:lnL w="12700" cmpd="sng">
                      <a:noFill/>
                    </a:lnL>
                    <a:lnR w="12700" cmpd="sng">
                      <a:noFill/>
                    </a:lnR>
                    <a:lnT w="12700" cmpd="sng">
                      <a:noFill/>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200000"/>
                        </a:lnSpc>
                      </a:pPr>
                      <a:r>
                        <a:rPr lang="zh-CN" altLang="en-US" dirty="0"/>
                        <a:t>致所有在黑暗中行走的人和那些在阳光下行走却把一只手伸进黑暗里陪我们一起前行的人：更光明的日子正要到来。更清晰的未来正要出现。而你也会在那里。</a:t>
                      </a:r>
                    </a:p>
                  </a:txBody>
                  <a:tcPr anchor="ctr">
                    <a:lnL w="12700" cmpd="sng">
                      <a:noFill/>
                    </a:lnL>
                    <a:lnR w="12700" cmpd="sng">
                      <a:noFill/>
                    </a:lnR>
                    <a:lnT w="12700" cmpd="sng">
                      <a:noFill/>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464853382"/>
                  </a:ext>
                </a:extLst>
              </a:tr>
            </a:tbl>
          </a:graphicData>
        </a:graphic>
      </p:graphicFrame>
      <p:sp>
        <p:nvSpPr>
          <p:cNvPr id="12" name="箭头: V 形 11">
            <a:extLst>
              <a:ext uri="{FF2B5EF4-FFF2-40B4-BE49-F238E27FC236}">
                <a16:creationId xmlns:a16="http://schemas.microsoft.com/office/drawing/2014/main" xmlns="" id="{FAF3C21E-4A06-40AA-A082-434CF8AB283A}"/>
              </a:ext>
            </a:extLst>
          </p:cNvPr>
          <p:cNvSpPr/>
          <p:nvPr/>
        </p:nvSpPr>
        <p:spPr>
          <a:xfrm rot="5400000">
            <a:off x="5880000" y="6312340"/>
            <a:ext cx="432000" cy="432000"/>
          </a:xfrm>
          <a:prstGeom prst="chevron">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8904274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图示 8">
            <a:extLst>
              <a:ext uri="{FF2B5EF4-FFF2-40B4-BE49-F238E27FC236}">
                <a16:creationId xmlns:a16="http://schemas.microsoft.com/office/drawing/2014/main" xmlns="" id="{047CCB03-B04A-411B-8D0F-38CAFDC99330}"/>
              </a:ext>
            </a:extLst>
          </p:cNvPr>
          <p:cNvGraphicFramePr/>
          <p:nvPr>
            <p:extLst>
              <p:ext uri="{D42A27DB-BD31-4B8C-83A1-F6EECF244321}">
                <p14:modId xmlns:p14="http://schemas.microsoft.com/office/powerpoint/2010/main" val="2595952931"/>
              </p:ext>
            </p:extLst>
          </p:nvPr>
        </p:nvGraphicFramePr>
        <p:xfrm>
          <a:off x="405545" y="907747"/>
          <a:ext cx="11380910" cy="50425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箭头: V 形 9">
            <a:extLst>
              <a:ext uri="{FF2B5EF4-FFF2-40B4-BE49-F238E27FC236}">
                <a16:creationId xmlns:a16="http://schemas.microsoft.com/office/drawing/2014/main" xmlns="" id="{8850BC1A-8C01-4C6A-8AF7-D7B8A4D943D9}"/>
              </a:ext>
            </a:extLst>
          </p:cNvPr>
          <p:cNvSpPr/>
          <p:nvPr/>
        </p:nvSpPr>
        <p:spPr>
          <a:xfrm rot="5400000">
            <a:off x="5880000" y="6312340"/>
            <a:ext cx="432000" cy="432000"/>
          </a:xfrm>
          <a:prstGeom prst="chevron">
            <a:avLst/>
          </a:prstGeom>
          <a:blipFill dpi="0" rotWithShape="1">
            <a:blip r:embed="rId8"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94246543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xmlns="" id="{93FF8B79-C01A-4202-B07F-1CF7516092AB}"/>
              </a:ext>
            </a:extLst>
          </p:cNvPr>
          <p:cNvGrpSpPr/>
          <p:nvPr/>
        </p:nvGrpSpPr>
        <p:grpSpPr>
          <a:xfrm>
            <a:off x="682171" y="1808843"/>
            <a:ext cx="5675086" cy="3240313"/>
            <a:chOff x="682171" y="1808843"/>
            <a:chExt cx="5675086" cy="3240313"/>
          </a:xfrm>
        </p:grpSpPr>
        <p:pic>
          <p:nvPicPr>
            <p:cNvPr id="3" name="图片 2">
              <a:extLst>
                <a:ext uri="{FF2B5EF4-FFF2-40B4-BE49-F238E27FC236}">
                  <a16:creationId xmlns:a16="http://schemas.microsoft.com/office/drawing/2014/main" xmlns="" id="{2CBFEE34-E5C3-4706-908D-4B93AEC7933E}"/>
                </a:ext>
              </a:extLst>
            </p:cNvPr>
            <p:cNvPicPr>
              <a:picLocks noChangeAspect="1"/>
            </p:cNvPicPr>
            <p:nvPr/>
          </p:nvPicPr>
          <p:blipFill rotWithShape="1">
            <a:blip r:embed="rId3">
              <a:extLst>
                <a:ext uri="{28A0092B-C50C-407E-A947-70E740481C1C}">
                  <a14:useLocalDpi xmlns:a14="http://schemas.microsoft.com/office/drawing/2010/main" val="0"/>
                </a:ext>
              </a:extLst>
            </a:blip>
            <a:srcRect b="9630"/>
            <a:stretch/>
          </p:blipFill>
          <p:spPr>
            <a:xfrm rot="16200000">
              <a:off x="2155331" y="591456"/>
              <a:ext cx="2728765" cy="5675085"/>
            </a:xfrm>
            <a:prstGeom prst="rect">
              <a:avLst/>
            </a:prstGeom>
          </p:spPr>
        </p:pic>
        <p:sp>
          <p:nvSpPr>
            <p:cNvPr id="4" name="图文框 3">
              <a:extLst>
                <a:ext uri="{FF2B5EF4-FFF2-40B4-BE49-F238E27FC236}">
                  <a16:creationId xmlns:a16="http://schemas.microsoft.com/office/drawing/2014/main" xmlns="" id="{DDEBB447-BC33-4FED-B47D-2AA0D954FA55}"/>
                </a:ext>
              </a:extLst>
            </p:cNvPr>
            <p:cNvSpPr/>
            <p:nvPr/>
          </p:nvSpPr>
          <p:spPr>
            <a:xfrm>
              <a:off x="1074057" y="1808843"/>
              <a:ext cx="3817258" cy="3240313"/>
            </a:xfrm>
            <a:prstGeom prst="frame">
              <a:avLst>
                <a:gd name="adj1" fmla="val 331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5" name="图片 4">
              <a:extLst>
                <a:ext uri="{FF2B5EF4-FFF2-40B4-BE49-F238E27FC236}">
                  <a16:creationId xmlns:a16="http://schemas.microsoft.com/office/drawing/2014/main" xmlns="" id="{A01C06F7-580B-4698-AE7F-F0C746CBFDCE}"/>
                </a:ext>
              </a:extLst>
            </p:cNvPr>
            <p:cNvPicPr>
              <a:picLocks noChangeAspect="1"/>
            </p:cNvPicPr>
            <p:nvPr/>
          </p:nvPicPr>
          <p:blipFill rotWithShape="1">
            <a:blip r:embed="rId3">
              <a:extLst>
                <a:ext uri="{28A0092B-C50C-407E-A947-70E740481C1C}">
                  <a14:useLocalDpi xmlns:a14="http://schemas.microsoft.com/office/drawing/2010/main" val="0"/>
                </a:ext>
              </a:extLst>
            </a:blip>
            <a:srcRect t="13606" b="9630"/>
            <a:stretch/>
          </p:blipFill>
          <p:spPr>
            <a:xfrm rot="16200000">
              <a:off x="2510931" y="947057"/>
              <a:ext cx="2728765" cy="4963886"/>
            </a:xfrm>
            <a:prstGeom prst="rect">
              <a:avLst/>
            </a:prstGeom>
          </p:spPr>
        </p:pic>
      </p:grpSp>
      <p:sp>
        <p:nvSpPr>
          <p:cNvPr id="7" name="文本框 6">
            <a:extLst>
              <a:ext uri="{FF2B5EF4-FFF2-40B4-BE49-F238E27FC236}">
                <a16:creationId xmlns:a16="http://schemas.microsoft.com/office/drawing/2014/main" xmlns="" id="{0760E1FA-976D-447B-8DC8-650DB617214D}"/>
              </a:ext>
            </a:extLst>
          </p:cNvPr>
          <p:cNvSpPr txBox="1"/>
          <p:nvPr/>
        </p:nvSpPr>
        <p:spPr>
          <a:xfrm>
            <a:off x="2101118" y="2875001"/>
            <a:ext cx="2499402" cy="1107996"/>
          </a:xfrm>
          <a:prstGeom prst="rect">
            <a:avLst/>
          </a:prstGeom>
          <a:noFill/>
        </p:spPr>
        <p:txBody>
          <a:bodyPr wrap="none" rtlCol="0">
            <a:spAutoFit/>
          </a:bodyPr>
          <a:lstStyle/>
          <a:p>
            <a:r>
              <a:rPr lang="en-US" altLang="zh-CN" sz="6600" dirty="0">
                <a:solidFill>
                  <a:schemeClr val="bg1"/>
                </a:solidFill>
                <a:latin typeface="+mn-ea"/>
              </a:rPr>
              <a:t>Part</a:t>
            </a:r>
            <a:r>
              <a:rPr lang="en-US" altLang="zh-CN" sz="6600" dirty="0">
                <a:solidFill>
                  <a:schemeClr val="bg1"/>
                </a:solidFill>
                <a:latin typeface="Bauhaus 93" panose="04030905020B02020C02" pitchFamily="82" charset="0"/>
              </a:rPr>
              <a:t> 4</a:t>
            </a:r>
            <a:endParaRPr lang="zh-CN" altLang="en-US" sz="6600" dirty="0">
              <a:solidFill>
                <a:schemeClr val="bg1"/>
              </a:solidFill>
              <a:latin typeface="Bauhaus 93" panose="04030905020B02020C02" pitchFamily="82" charset="0"/>
            </a:endParaRPr>
          </a:p>
        </p:txBody>
      </p:sp>
      <p:sp>
        <p:nvSpPr>
          <p:cNvPr id="8" name="文本框 7">
            <a:extLst>
              <a:ext uri="{FF2B5EF4-FFF2-40B4-BE49-F238E27FC236}">
                <a16:creationId xmlns:a16="http://schemas.microsoft.com/office/drawing/2014/main" xmlns="" id="{D9BDD424-7F7C-425D-8C54-2EA74F14B965}"/>
              </a:ext>
            </a:extLst>
          </p:cNvPr>
          <p:cNvSpPr txBox="1"/>
          <p:nvPr/>
        </p:nvSpPr>
        <p:spPr>
          <a:xfrm>
            <a:off x="6676569" y="3075056"/>
            <a:ext cx="2941831" cy="707886"/>
          </a:xfrm>
          <a:prstGeom prst="rect">
            <a:avLst/>
          </a:prstGeom>
          <a:noFill/>
        </p:spPr>
        <p:txBody>
          <a:bodyPr wrap="none" rtlCol="0">
            <a:spAutoFit/>
          </a:bodyPr>
          <a:lstStyle/>
          <a:p>
            <a:r>
              <a:rPr lang="zh-CN" altLang="en-US" sz="4000" b="1" spc="300" dirty="0">
                <a:solidFill>
                  <a:srgbClr val="EFA310"/>
                </a:solidFill>
              </a:rPr>
              <a:t>本月毒鸡汤</a:t>
            </a:r>
          </a:p>
        </p:txBody>
      </p:sp>
      <p:sp>
        <p:nvSpPr>
          <p:cNvPr id="12" name="箭头: V 形 11">
            <a:extLst>
              <a:ext uri="{FF2B5EF4-FFF2-40B4-BE49-F238E27FC236}">
                <a16:creationId xmlns:a16="http://schemas.microsoft.com/office/drawing/2014/main" xmlns="" id="{A60A0B1D-4A7A-4EF3-828E-B96A65DC7BE9}"/>
              </a:ext>
            </a:extLst>
          </p:cNvPr>
          <p:cNvSpPr/>
          <p:nvPr/>
        </p:nvSpPr>
        <p:spPr>
          <a:xfrm rot="5400000">
            <a:off x="5880000" y="6312340"/>
            <a:ext cx="432000" cy="432000"/>
          </a:xfrm>
          <a:prstGeom prst="chevron">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94155155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1+#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V 形 1">
            <a:extLst>
              <a:ext uri="{FF2B5EF4-FFF2-40B4-BE49-F238E27FC236}">
                <a16:creationId xmlns:a16="http://schemas.microsoft.com/office/drawing/2014/main" xmlns="" id="{0DAF2EAD-C323-4CCC-BDA4-5A30E6CB1481}"/>
              </a:ext>
            </a:extLst>
          </p:cNvPr>
          <p:cNvSpPr/>
          <p:nvPr/>
        </p:nvSpPr>
        <p:spPr>
          <a:xfrm rot="5400000">
            <a:off x="5880000" y="6312340"/>
            <a:ext cx="432000" cy="432000"/>
          </a:xfrm>
          <a:prstGeom prst="chevron">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a:extLst>
              <a:ext uri="{FF2B5EF4-FFF2-40B4-BE49-F238E27FC236}">
                <a16:creationId xmlns:a16="http://schemas.microsoft.com/office/drawing/2014/main" xmlns="" id="{B770C6E6-B5AA-4850-A635-300A06C44723}"/>
              </a:ext>
            </a:extLst>
          </p:cNvPr>
          <p:cNvSpPr txBox="1"/>
          <p:nvPr/>
        </p:nvSpPr>
        <p:spPr>
          <a:xfrm>
            <a:off x="3509680" y="1488724"/>
            <a:ext cx="5604639" cy="3880549"/>
          </a:xfrm>
          <a:prstGeom prst="rect">
            <a:avLst/>
          </a:prstGeom>
          <a:noFill/>
        </p:spPr>
        <p:txBody>
          <a:bodyPr wrap="square" rtlCol="0">
            <a:spAutoFit/>
          </a:bodyPr>
          <a:lstStyle/>
          <a:p>
            <a:pPr>
              <a:lnSpc>
                <a:spcPct val="200000"/>
              </a:lnSpc>
            </a:pPr>
            <a:r>
              <a:rPr lang="zh-CN" altLang="en-US" sz="3200" b="1" spc="600" dirty="0">
                <a:blipFill dpi="0" rotWithShape="1">
                  <a:blip r:embed="rId4">
                    <a:extLst>
                      <a:ext uri="{28A0092B-C50C-407E-A947-70E740481C1C}">
                        <a14:useLocalDpi xmlns:a14="http://schemas.microsoft.com/office/drawing/2010/main" val="0"/>
                      </a:ext>
                    </a:extLst>
                  </a:blip>
                  <a:srcRect/>
                  <a:stretch>
                    <a:fillRect/>
                  </a:stretch>
                </a:blipFill>
              </a:rPr>
              <a:t>不要在同样的问题上犯错</a:t>
            </a:r>
            <a:endParaRPr lang="en-US" altLang="zh-CN" sz="3200" b="1" spc="600" dirty="0">
              <a:blipFill dpi="0" rotWithShape="1">
                <a:blip r:embed="rId4">
                  <a:extLst>
                    <a:ext uri="{28A0092B-C50C-407E-A947-70E740481C1C}">
                      <a14:useLocalDpi xmlns:a14="http://schemas.microsoft.com/office/drawing/2010/main" val="0"/>
                    </a:ext>
                  </a:extLst>
                </a:blip>
                <a:srcRect/>
                <a:stretch>
                  <a:fillRect/>
                </a:stretch>
              </a:blipFill>
            </a:endParaRPr>
          </a:p>
          <a:p>
            <a:pPr>
              <a:lnSpc>
                <a:spcPct val="200000"/>
              </a:lnSpc>
            </a:pPr>
            <a:r>
              <a:rPr lang="zh-CN" altLang="en-US" sz="3200" b="1" spc="600" dirty="0">
                <a:blipFill dpi="0" rotWithShape="1">
                  <a:blip r:embed="rId4">
                    <a:extLst>
                      <a:ext uri="{28A0092B-C50C-407E-A947-70E740481C1C}">
                        <a14:useLocalDpi xmlns:a14="http://schemas.microsoft.com/office/drawing/2010/main" val="0"/>
                      </a:ext>
                    </a:extLst>
                  </a:blip>
                  <a:srcRect/>
                  <a:stretch>
                    <a:fillRect/>
                  </a:stretch>
                </a:blipFill>
              </a:rPr>
              <a:t>人生有限</a:t>
            </a:r>
            <a:endParaRPr lang="en-US" altLang="zh-CN" sz="3200" b="1" spc="600" dirty="0">
              <a:blipFill dpi="0" rotWithShape="1">
                <a:blip r:embed="rId4">
                  <a:extLst>
                    <a:ext uri="{28A0092B-C50C-407E-A947-70E740481C1C}">
                      <a14:useLocalDpi xmlns:a14="http://schemas.microsoft.com/office/drawing/2010/main" val="0"/>
                    </a:ext>
                  </a:extLst>
                </a:blip>
                <a:srcRect/>
                <a:stretch>
                  <a:fillRect/>
                </a:stretch>
              </a:blipFill>
            </a:endParaRPr>
          </a:p>
          <a:p>
            <a:pPr>
              <a:lnSpc>
                <a:spcPct val="200000"/>
              </a:lnSpc>
            </a:pPr>
            <a:r>
              <a:rPr lang="zh-CN" altLang="en-US" sz="3200" b="1" spc="600" dirty="0">
                <a:blipFill dpi="0" rotWithShape="1">
                  <a:blip r:embed="rId4">
                    <a:extLst>
                      <a:ext uri="{28A0092B-C50C-407E-A947-70E740481C1C}">
                        <a14:useLocalDpi xmlns:a14="http://schemas.microsoft.com/office/drawing/2010/main" val="0"/>
                      </a:ext>
                    </a:extLst>
                  </a:blip>
                  <a:srcRect/>
                  <a:stretch>
                    <a:fillRect/>
                  </a:stretch>
                </a:blipFill>
              </a:rPr>
              <a:t>要抓紧时间</a:t>
            </a:r>
            <a:endParaRPr lang="en-US" altLang="zh-CN" sz="3200" b="1" spc="600" dirty="0">
              <a:blipFill dpi="0" rotWithShape="1">
                <a:blip r:embed="rId4">
                  <a:extLst>
                    <a:ext uri="{28A0092B-C50C-407E-A947-70E740481C1C}">
                      <a14:useLocalDpi xmlns:a14="http://schemas.microsoft.com/office/drawing/2010/main" val="0"/>
                    </a:ext>
                  </a:extLst>
                </a:blip>
                <a:srcRect/>
                <a:stretch>
                  <a:fillRect/>
                </a:stretch>
              </a:blipFill>
            </a:endParaRPr>
          </a:p>
          <a:p>
            <a:pPr>
              <a:lnSpc>
                <a:spcPct val="200000"/>
              </a:lnSpc>
            </a:pPr>
            <a:r>
              <a:rPr lang="zh-CN" altLang="en-US" sz="3200" b="1" spc="600" dirty="0">
                <a:blipFill dpi="0" rotWithShape="1">
                  <a:blip r:embed="rId4">
                    <a:extLst>
                      <a:ext uri="{28A0092B-C50C-407E-A947-70E740481C1C}">
                        <a14:useLocalDpi xmlns:a14="http://schemas.microsoft.com/office/drawing/2010/main" val="0"/>
                      </a:ext>
                    </a:extLst>
                  </a:blip>
                  <a:srcRect/>
                  <a:stretch>
                    <a:fillRect/>
                  </a:stretch>
                </a:blipFill>
              </a:rPr>
              <a:t>在其他问题上犯错</a:t>
            </a:r>
          </a:p>
        </p:txBody>
      </p:sp>
      <p:sp>
        <p:nvSpPr>
          <p:cNvPr id="4" name="文本框 3">
            <a:extLst>
              <a:ext uri="{FF2B5EF4-FFF2-40B4-BE49-F238E27FC236}">
                <a16:creationId xmlns:a16="http://schemas.microsoft.com/office/drawing/2014/main" xmlns="" id="{286F4F5D-6929-4B28-AE30-745E23A6BD66}"/>
              </a:ext>
            </a:extLst>
          </p:cNvPr>
          <p:cNvSpPr txBox="1"/>
          <p:nvPr/>
        </p:nvSpPr>
        <p:spPr>
          <a:xfrm>
            <a:off x="268515" y="936171"/>
            <a:ext cx="2890535" cy="3339376"/>
          </a:xfrm>
          <a:prstGeom prst="rect">
            <a:avLst/>
          </a:prstGeom>
          <a:noFill/>
        </p:spPr>
        <p:txBody>
          <a:bodyPr wrap="none" rtlCol="0">
            <a:spAutoFit/>
          </a:bodyPr>
          <a:lstStyle/>
          <a:p>
            <a:r>
              <a:rPr lang="zh-CN" altLang="en-US" sz="21100" dirty="0">
                <a:blipFill dpi="0" rotWithShape="1">
                  <a:blip r:embed="rId5">
                    <a:extLst>
                      <a:ext uri="{28A0092B-C50C-407E-A947-70E740481C1C}">
                        <a14:useLocalDpi xmlns:a14="http://schemas.microsoft.com/office/drawing/2010/main" val="0"/>
                      </a:ext>
                    </a:extLst>
                  </a:blip>
                  <a:srcRect/>
                  <a:stretch>
                    <a:fillRect/>
                  </a:stretch>
                </a:blipFill>
                <a:latin typeface="Bauhaus 93" panose="04030905020B02020C02" pitchFamily="82" charset="0"/>
              </a:rPr>
              <a:t>“</a:t>
            </a:r>
          </a:p>
        </p:txBody>
      </p:sp>
      <p:sp>
        <p:nvSpPr>
          <p:cNvPr id="5" name="文本框 4">
            <a:extLst>
              <a:ext uri="{FF2B5EF4-FFF2-40B4-BE49-F238E27FC236}">
                <a16:creationId xmlns:a16="http://schemas.microsoft.com/office/drawing/2014/main" xmlns="" id="{1CB27B88-6F7F-4CE8-AC54-301CAE442DF5}"/>
              </a:ext>
            </a:extLst>
          </p:cNvPr>
          <p:cNvSpPr txBox="1"/>
          <p:nvPr/>
        </p:nvSpPr>
        <p:spPr>
          <a:xfrm>
            <a:off x="8955315" y="3518624"/>
            <a:ext cx="2890535" cy="3339376"/>
          </a:xfrm>
          <a:prstGeom prst="rect">
            <a:avLst/>
          </a:prstGeom>
          <a:noFill/>
        </p:spPr>
        <p:txBody>
          <a:bodyPr wrap="none" rtlCol="0">
            <a:spAutoFit/>
          </a:bodyPr>
          <a:lstStyle/>
          <a:p>
            <a:r>
              <a:rPr lang="en-US" altLang="zh-CN" sz="21100" dirty="0">
                <a:blipFill dpi="0" rotWithShape="1">
                  <a:blip r:embed="rId5">
                    <a:extLst>
                      <a:ext uri="{28A0092B-C50C-407E-A947-70E740481C1C}">
                        <a14:useLocalDpi xmlns:a14="http://schemas.microsoft.com/office/drawing/2010/main" val="0"/>
                      </a:ext>
                    </a:extLst>
                  </a:blip>
                  <a:srcRect/>
                  <a:stretch>
                    <a:fillRect/>
                  </a:stretch>
                </a:blipFill>
                <a:latin typeface="+mj-lt"/>
              </a:rPr>
              <a:t>”</a:t>
            </a:r>
            <a:endParaRPr lang="zh-CN" altLang="en-US" sz="21100" dirty="0">
              <a:blipFill dpi="0" rotWithShape="1">
                <a:blip r:embed="rId5">
                  <a:extLst>
                    <a:ext uri="{28A0092B-C50C-407E-A947-70E740481C1C}">
                      <a14:useLocalDpi xmlns:a14="http://schemas.microsoft.com/office/drawing/2010/main" val="0"/>
                    </a:ext>
                  </a:extLst>
                </a:blip>
                <a:srcRect/>
                <a:stretch>
                  <a:fillRect/>
                </a:stretch>
              </a:blipFill>
              <a:latin typeface="+mj-lt"/>
            </a:endParaRPr>
          </a:p>
        </p:txBody>
      </p:sp>
    </p:spTree>
    <p:extLst>
      <p:ext uri="{BB962C8B-B14F-4D97-AF65-F5344CB8AC3E}">
        <p14:creationId xmlns:p14="http://schemas.microsoft.com/office/powerpoint/2010/main" val="15986705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A437A91F-652A-4752-9389-B1280B156F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文本框 3">
            <a:extLst>
              <a:ext uri="{FF2B5EF4-FFF2-40B4-BE49-F238E27FC236}">
                <a16:creationId xmlns:a16="http://schemas.microsoft.com/office/drawing/2014/main" xmlns="" id="{B8B9410C-7CB7-40A4-B64C-2857A9C29332}"/>
              </a:ext>
            </a:extLst>
          </p:cNvPr>
          <p:cNvSpPr txBox="1"/>
          <p:nvPr/>
        </p:nvSpPr>
        <p:spPr>
          <a:xfrm>
            <a:off x="3422030" y="2602299"/>
            <a:ext cx="5347939" cy="1653401"/>
          </a:xfrm>
          <a:prstGeom prst="rect">
            <a:avLst/>
          </a:prstGeom>
          <a:noFill/>
        </p:spPr>
        <p:txBody>
          <a:bodyPr wrap="none" rtlCol="0">
            <a:spAutoFit/>
          </a:bodyPr>
          <a:lstStyle/>
          <a:p>
            <a:pPr>
              <a:lnSpc>
                <a:spcPct val="150000"/>
              </a:lnSpc>
            </a:pPr>
            <a:r>
              <a:rPr lang="en-US" altLang="zh-CN" sz="3600" spc="600" dirty="0">
                <a:solidFill>
                  <a:schemeClr val="bg1"/>
                </a:solidFill>
              </a:rPr>
              <a:t>Close your phone</a:t>
            </a:r>
          </a:p>
          <a:p>
            <a:pPr>
              <a:lnSpc>
                <a:spcPct val="150000"/>
              </a:lnSpc>
            </a:pPr>
            <a:r>
              <a:rPr lang="en-US" altLang="zh-CN" sz="3600" spc="600" dirty="0">
                <a:solidFill>
                  <a:schemeClr val="bg1"/>
                </a:solidFill>
              </a:rPr>
              <a:t>Open your mind.</a:t>
            </a:r>
          </a:p>
        </p:txBody>
      </p:sp>
    </p:spTree>
    <p:extLst>
      <p:ext uri="{BB962C8B-B14F-4D97-AF65-F5344CB8AC3E}">
        <p14:creationId xmlns:p14="http://schemas.microsoft.com/office/powerpoint/2010/main" val="619424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mph" presetSubtype="0" fill="hold" grpId="0" nodeType="withEffect">
                                  <p:stCondLst>
                                    <p:cond delay="0"/>
                                  </p:stCondLst>
                                  <p:iterate type="lt">
                                    <p:tmPct val="4000"/>
                                  </p:iterate>
                                  <p:childTnLst>
                                    <p:set>
                                      <p:cBhvr override="childStyle">
                                        <p:cTn id="6" dur="500" fill="hold"/>
                                        <p:tgtEl>
                                          <p:spTgt spid="4"/>
                                        </p:tgtEl>
                                        <p:attrNameLst>
                                          <p:attrName>style.color</p:attrName>
                                        </p:attrNameLst>
                                      </p:cBhvr>
                                      <p:to>
                                        <p:clrVal>
                                          <a:srgbClr val="F26701"/>
                                        </p:clrVal>
                                      </p:to>
                                    </p:set>
                                    <p:set>
                                      <p:cBhvr>
                                        <p:cTn id="7" dur="500" fill="hold"/>
                                        <p:tgtEl>
                                          <p:spTgt spid="4"/>
                                        </p:tgtEl>
                                        <p:attrNameLst>
                                          <p:attrName>fillcolor</p:attrName>
                                        </p:attrNameLst>
                                      </p:cBhvr>
                                      <p:to>
                                        <p:clrVal>
                                          <a:srgbClr val="F26701"/>
                                        </p:clrVal>
                                      </p:to>
                                    </p:set>
                                    <p:set>
                                      <p:cBhvr>
                                        <p:cTn id="8" dur="500" fill="hold"/>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4AD33814-B86F-46C2-A2EF-3E041DADD857}"/>
              </a:ext>
            </a:extLst>
          </p:cNvPr>
          <p:cNvGrpSpPr/>
          <p:nvPr/>
        </p:nvGrpSpPr>
        <p:grpSpPr>
          <a:xfrm>
            <a:off x="-2" y="921404"/>
            <a:ext cx="10442764" cy="5936597"/>
            <a:chOff x="-2" y="921404"/>
            <a:chExt cx="10442764" cy="5936597"/>
          </a:xfrm>
        </p:grpSpPr>
        <p:pic>
          <p:nvPicPr>
            <p:cNvPr id="8" name="图片 7">
              <a:extLst>
                <a:ext uri="{FF2B5EF4-FFF2-40B4-BE49-F238E27FC236}">
                  <a16:creationId xmlns:a16="http://schemas.microsoft.com/office/drawing/2014/main" xmlns="" id="{D3F75B88-CA75-4D12-890E-CA6528983509}"/>
                </a:ext>
              </a:extLst>
            </p:cNvPr>
            <p:cNvPicPr>
              <a:picLocks noChangeAspect="1"/>
            </p:cNvPicPr>
            <p:nvPr/>
          </p:nvPicPr>
          <p:blipFill rotWithShape="1">
            <a:blip r:embed="rId3">
              <a:extLst>
                <a:ext uri="{28A0092B-C50C-407E-A947-70E740481C1C}">
                  <a14:useLocalDpi xmlns:a14="http://schemas.microsoft.com/office/drawing/2010/main" val="0"/>
                </a:ext>
              </a:extLst>
            </a:blip>
            <a:srcRect r="24221" b="25131"/>
            <a:stretch/>
          </p:blipFill>
          <p:spPr>
            <a:xfrm rot="5400000">
              <a:off x="511810" y="2235277"/>
              <a:ext cx="4110912" cy="5134536"/>
            </a:xfrm>
            <a:prstGeom prst="rect">
              <a:avLst/>
            </a:prstGeom>
          </p:spPr>
        </p:pic>
        <p:sp>
          <p:nvSpPr>
            <p:cNvPr id="9" name="图文框 8">
              <a:extLst>
                <a:ext uri="{FF2B5EF4-FFF2-40B4-BE49-F238E27FC236}">
                  <a16:creationId xmlns:a16="http://schemas.microsoft.com/office/drawing/2014/main" xmlns="" id="{A99EF612-C041-4CF2-B16D-656DBAA372DC}"/>
                </a:ext>
              </a:extLst>
            </p:cNvPr>
            <p:cNvSpPr/>
            <p:nvPr/>
          </p:nvSpPr>
          <p:spPr>
            <a:xfrm>
              <a:off x="1749238" y="921404"/>
              <a:ext cx="8693524" cy="5177117"/>
            </a:xfrm>
            <a:prstGeom prst="frame">
              <a:avLst>
                <a:gd name="adj1" fmla="val 4791"/>
              </a:avLst>
            </a:prstGeom>
            <a:blipFill dpi="0" rotWithShape="1">
              <a:blip r:embed="rId4">
                <a:extLst>
                  <a:ext uri="{28A0092B-C50C-407E-A947-70E740481C1C}">
                    <a14:useLocalDpi xmlns:a14="http://schemas.microsoft.com/office/drawing/2010/main" val="0"/>
                  </a:ext>
                </a:extLst>
              </a:blip>
              <a:srcRect/>
              <a:stretch>
                <a:fillRect/>
              </a:stretch>
            </a:blipFill>
            <a:ln w="7620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a16="http://schemas.microsoft.com/office/drawing/2014/main" xmlns="" id="{1B3FF6DC-E435-47B8-881B-BF35F7D97CEF}"/>
                </a:ext>
              </a:extLst>
            </p:cNvPr>
            <p:cNvPicPr>
              <a:picLocks noChangeAspect="1"/>
            </p:cNvPicPr>
            <p:nvPr/>
          </p:nvPicPr>
          <p:blipFill rotWithShape="1">
            <a:blip r:embed="rId5">
              <a:extLst>
                <a:ext uri="{28A0092B-C50C-407E-A947-70E740481C1C}">
                  <a14:useLocalDpi xmlns:a14="http://schemas.microsoft.com/office/drawing/2010/main" val="0"/>
                </a:ext>
              </a:extLst>
            </a:blip>
            <a:srcRect l="28187" t="18831" r="24221" b="24894"/>
            <a:stretch/>
          </p:blipFill>
          <p:spPr>
            <a:xfrm rot="5400000">
              <a:off x="638735" y="3637430"/>
              <a:ext cx="2581836" cy="3859306"/>
            </a:xfrm>
            <a:prstGeom prst="rect">
              <a:avLst/>
            </a:prstGeom>
          </p:spPr>
        </p:pic>
      </p:grpSp>
      <p:sp>
        <p:nvSpPr>
          <p:cNvPr id="11" name="文本框 10">
            <a:extLst>
              <a:ext uri="{FF2B5EF4-FFF2-40B4-BE49-F238E27FC236}">
                <a16:creationId xmlns:a16="http://schemas.microsoft.com/office/drawing/2014/main" xmlns="" id="{7639C091-DB97-4810-AE50-4375ED0837F2}"/>
              </a:ext>
            </a:extLst>
          </p:cNvPr>
          <p:cNvSpPr txBox="1"/>
          <p:nvPr/>
        </p:nvSpPr>
        <p:spPr>
          <a:xfrm>
            <a:off x="5543482" y="1528040"/>
            <a:ext cx="4490332" cy="3046988"/>
          </a:xfrm>
          <a:prstGeom prst="rect">
            <a:avLst/>
          </a:prstGeom>
          <a:noFill/>
        </p:spPr>
        <p:txBody>
          <a:bodyPr wrap="none" rtlCol="0">
            <a:spAutoFit/>
          </a:bodyPr>
          <a:lstStyle/>
          <a:p>
            <a:pPr algn="r"/>
            <a:r>
              <a:rPr lang="en-US" altLang="zh-CN" sz="9600" b="1" spc="600" dirty="0">
                <a:blipFill dpi="0" rotWithShape="1">
                  <a:blip r:embed="rId4">
                    <a:extLst>
                      <a:ext uri="{28A0092B-C50C-407E-A947-70E740481C1C}">
                        <a14:useLocalDpi xmlns:a14="http://schemas.microsoft.com/office/drawing/2010/main" val="0"/>
                      </a:ext>
                    </a:extLst>
                  </a:blip>
                  <a:srcRect/>
                  <a:stretch>
                    <a:fillRect/>
                  </a:stretch>
                </a:blipFill>
              </a:rPr>
              <a:t>THANK</a:t>
            </a:r>
          </a:p>
          <a:p>
            <a:pPr algn="r"/>
            <a:r>
              <a:rPr lang="en-US" altLang="zh-CN" sz="9600" b="1" spc="600" dirty="0">
                <a:blipFill dpi="0" rotWithShape="1">
                  <a:blip r:embed="rId4">
                    <a:extLst>
                      <a:ext uri="{28A0092B-C50C-407E-A947-70E740481C1C}">
                        <a14:useLocalDpi xmlns:a14="http://schemas.microsoft.com/office/drawing/2010/main" val="0"/>
                      </a:ext>
                    </a:extLst>
                  </a:blip>
                  <a:srcRect/>
                  <a:stretch>
                    <a:fillRect/>
                  </a:stretch>
                </a:blipFill>
              </a:rPr>
              <a:t>YOU</a:t>
            </a:r>
            <a:endParaRPr lang="zh-CN" altLang="en-US" sz="9600" b="1" spc="600" dirty="0">
              <a:blipFill dpi="0" rotWithShape="1">
                <a:blip r:embed="rId4">
                  <a:extLst>
                    <a:ext uri="{28A0092B-C50C-407E-A947-70E740481C1C}">
                      <a14:useLocalDpi xmlns:a14="http://schemas.microsoft.com/office/drawing/2010/main" val="0"/>
                    </a:ext>
                  </a:extLst>
                </a:blip>
                <a:srcRect/>
                <a:stretch>
                  <a:fillRect/>
                </a:stretch>
              </a:blipFill>
            </a:endParaRPr>
          </a:p>
        </p:txBody>
      </p:sp>
      <p:sp>
        <p:nvSpPr>
          <p:cNvPr id="13" name="文本框 12">
            <a:extLst>
              <a:ext uri="{FF2B5EF4-FFF2-40B4-BE49-F238E27FC236}">
                <a16:creationId xmlns:a16="http://schemas.microsoft.com/office/drawing/2014/main" xmlns="" id="{08AAC91D-1BC7-48B2-A22B-D122F4665811}"/>
              </a:ext>
            </a:extLst>
          </p:cNvPr>
          <p:cNvSpPr txBox="1"/>
          <p:nvPr/>
        </p:nvSpPr>
        <p:spPr>
          <a:xfrm>
            <a:off x="11190514" y="6364514"/>
            <a:ext cx="894797" cy="369332"/>
          </a:xfrm>
          <a:prstGeom prst="rect">
            <a:avLst/>
          </a:prstGeom>
          <a:noFill/>
          <a:ln>
            <a:solidFill>
              <a:schemeClr val="tx1"/>
            </a:solidFill>
          </a:ln>
        </p:spPr>
        <p:txBody>
          <a:bodyPr wrap="none" rtlCol="0">
            <a:spAutoFit/>
          </a:bodyPr>
          <a:lstStyle/>
          <a:p>
            <a:r>
              <a:rPr lang="en-US" altLang="zh-CN" dirty="0"/>
              <a:t>LOGO</a:t>
            </a:r>
            <a:endParaRPr lang="zh-CN" altLang="en-US" dirty="0"/>
          </a:p>
        </p:txBody>
      </p:sp>
      <p:sp>
        <p:nvSpPr>
          <p:cNvPr id="15" name="文本框 14">
            <a:extLst>
              <a:ext uri="{FF2B5EF4-FFF2-40B4-BE49-F238E27FC236}">
                <a16:creationId xmlns:a16="http://schemas.microsoft.com/office/drawing/2014/main" xmlns="" id="{A790CB7E-95A0-4848-8D5A-B113AFBF94AC}"/>
              </a:ext>
            </a:extLst>
          </p:cNvPr>
          <p:cNvSpPr txBox="1">
            <a:spLocks/>
          </p:cNvSpPr>
          <p:nvPr/>
        </p:nvSpPr>
        <p:spPr>
          <a:xfrm>
            <a:off x="5543482" y="4801984"/>
            <a:ext cx="4490332" cy="461665"/>
          </a:xfrm>
          <a:prstGeom prst="rect">
            <a:avLst/>
          </a:prstGeom>
          <a:blipFill dpi="0" rotWithShape="1">
            <a:blip r:embed="rId6"/>
            <a:srcRect/>
            <a:stretch>
              <a:fillRect/>
            </a:stretch>
          </a:blipFill>
        </p:spPr>
        <p:txBody>
          <a:bodyPr wrap="square" rtlCol="0">
            <a:spAutoFit/>
          </a:bodyPr>
          <a:lstStyle/>
          <a:p>
            <a:pPr algn="ctr"/>
            <a:r>
              <a:rPr lang="en-US" altLang="zh-CN" sz="2400" spc="600" dirty="0"/>
              <a:t>2018</a:t>
            </a:r>
            <a:r>
              <a:rPr lang="zh-CN" altLang="en-US" sz="2400" spc="600" dirty="0"/>
              <a:t>年</a:t>
            </a:r>
            <a:r>
              <a:rPr lang="en-US" altLang="zh-CN" sz="2400" spc="600" dirty="0"/>
              <a:t>4</a:t>
            </a:r>
            <a:r>
              <a:rPr lang="zh-CN" altLang="en-US" sz="2400" spc="600" dirty="0"/>
              <a:t>月</a:t>
            </a:r>
            <a:r>
              <a:rPr lang="en-US" altLang="zh-CN" sz="2400" spc="600" dirty="0"/>
              <a:t>11</a:t>
            </a:r>
            <a:r>
              <a:rPr lang="zh-CN" altLang="en-US" sz="2400" spc="600" dirty="0"/>
              <a:t>日</a:t>
            </a:r>
          </a:p>
        </p:txBody>
      </p:sp>
    </p:spTree>
    <p:extLst>
      <p:ext uri="{BB962C8B-B14F-4D97-AF65-F5344CB8AC3E}">
        <p14:creationId xmlns:p14="http://schemas.microsoft.com/office/powerpoint/2010/main" val="188580545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 calcmode="lin" valueType="num">
                                      <p:cBhvr additive="base">
                                        <p:cTn id="10" dur="500" fill="hold"/>
                                        <p:tgtEl>
                                          <p:spTgt spid="13"/>
                                        </p:tgtEl>
                                        <p:attrNameLst>
                                          <p:attrName>ppt_x</p:attrName>
                                        </p:attrNameLst>
                                      </p:cBhvr>
                                      <p:tavLst>
                                        <p:tav tm="0">
                                          <p:val>
                                            <p:strVal val="0-#ppt_w/2"/>
                                          </p:val>
                                        </p:tav>
                                        <p:tav tm="100000">
                                          <p:val>
                                            <p:strVal val="#ppt_x"/>
                                          </p:val>
                                        </p:tav>
                                      </p:tavLst>
                                    </p:anim>
                                    <p:anim calcmode="lin" valueType="num">
                                      <p:cBhvr additive="base">
                                        <p:cTn id="11" dur="500" fill="hold"/>
                                        <p:tgtEl>
                                          <p:spTgt spid="13"/>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2" presetClass="entr" presetSubtype="4"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animBg="1"/>
      <p:bldP spid="1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B462D3CD-CE0D-451E-AB9A-A84D259B003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4785981" cy="6858000"/>
          </a:xfrm>
          <a:prstGeom prst="rect">
            <a:avLst/>
          </a:prstGeom>
        </p:spPr>
      </p:pic>
      <p:sp>
        <p:nvSpPr>
          <p:cNvPr id="6" name="文本框 5">
            <a:extLst>
              <a:ext uri="{FF2B5EF4-FFF2-40B4-BE49-F238E27FC236}">
                <a16:creationId xmlns:a16="http://schemas.microsoft.com/office/drawing/2014/main" xmlns="" id="{47638FFA-84AD-439F-A8D5-3A0E8ED6FB4B}"/>
              </a:ext>
            </a:extLst>
          </p:cNvPr>
          <p:cNvSpPr txBox="1"/>
          <p:nvPr/>
        </p:nvSpPr>
        <p:spPr>
          <a:xfrm>
            <a:off x="5944647" y="788333"/>
            <a:ext cx="2502608" cy="584775"/>
          </a:xfrm>
          <a:prstGeom prst="rect">
            <a:avLst/>
          </a:prstGeom>
          <a:noFill/>
        </p:spPr>
        <p:txBody>
          <a:bodyPr wrap="none" rtlCol="0">
            <a:spAutoFit/>
          </a:bodyPr>
          <a:lstStyle/>
          <a:p>
            <a:r>
              <a:rPr lang="en-US" altLang="zh-CN" sz="3200" spc="300" dirty="0">
                <a:solidFill>
                  <a:srgbClr val="F26701"/>
                </a:solidFill>
              </a:rPr>
              <a:t>CONTENTS</a:t>
            </a:r>
            <a:endParaRPr lang="zh-CN" altLang="en-US" sz="3200" spc="300" dirty="0">
              <a:solidFill>
                <a:srgbClr val="F26701"/>
              </a:solidFill>
            </a:endParaRPr>
          </a:p>
        </p:txBody>
      </p:sp>
      <p:pic>
        <p:nvPicPr>
          <p:cNvPr id="8" name="图片 7">
            <a:extLst>
              <a:ext uri="{FF2B5EF4-FFF2-40B4-BE49-F238E27FC236}">
                <a16:creationId xmlns:a16="http://schemas.microsoft.com/office/drawing/2014/main" xmlns="" id="{E4AE3876-F8F1-4405-9D8A-DE58ED2F0DD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18624" y="1825373"/>
            <a:ext cx="1080000" cy="1080000"/>
          </a:xfrm>
          <a:prstGeom prst="rect">
            <a:avLst/>
          </a:prstGeom>
        </p:spPr>
      </p:pic>
      <p:pic>
        <p:nvPicPr>
          <p:cNvPr id="9" name="图片 8">
            <a:extLst>
              <a:ext uri="{FF2B5EF4-FFF2-40B4-BE49-F238E27FC236}">
                <a16:creationId xmlns:a16="http://schemas.microsoft.com/office/drawing/2014/main" xmlns="" id="{DD07AA96-F30B-4E6D-BC06-4FF6A415E0E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18624" y="2905373"/>
            <a:ext cx="1080000" cy="1080000"/>
          </a:xfrm>
          <a:prstGeom prst="rect">
            <a:avLst/>
          </a:prstGeom>
        </p:spPr>
      </p:pic>
      <p:pic>
        <p:nvPicPr>
          <p:cNvPr id="10" name="图片 9">
            <a:extLst>
              <a:ext uri="{FF2B5EF4-FFF2-40B4-BE49-F238E27FC236}">
                <a16:creationId xmlns:a16="http://schemas.microsoft.com/office/drawing/2014/main" xmlns="" id="{E922AD43-0972-44BC-8216-AB5A4F30927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18624" y="3985373"/>
            <a:ext cx="1080000" cy="1080000"/>
          </a:xfrm>
          <a:prstGeom prst="rect">
            <a:avLst/>
          </a:prstGeom>
        </p:spPr>
      </p:pic>
      <p:pic>
        <p:nvPicPr>
          <p:cNvPr id="11" name="图片 10">
            <a:extLst>
              <a:ext uri="{FF2B5EF4-FFF2-40B4-BE49-F238E27FC236}">
                <a16:creationId xmlns:a16="http://schemas.microsoft.com/office/drawing/2014/main" xmlns="" id="{6D8AD500-EA0E-43D9-89A8-976672D8EC1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40395" y="5065373"/>
            <a:ext cx="1080000" cy="1080000"/>
          </a:xfrm>
          <a:prstGeom prst="rect">
            <a:avLst/>
          </a:prstGeom>
        </p:spPr>
      </p:pic>
      <p:sp>
        <p:nvSpPr>
          <p:cNvPr id="12" name="文本框 11">
            <a:extLst>
              <a:ext uri="{FF2B5EF4-FFF2-40B4-BE49-F238E27FC236}">
                <a16:creationId xmlns:a16="http://schemas.microsoft.com/office/drawing/2014/main" xmlns="" id="{615F1405-7EEA-4B1B-A2EA-0FF2D793AD86}"/>
              </a:ext>
            </a:extLst>
          </p:cNvPr>
          <p:cNvSpPr txBox="1"/>
          <p:nvPr/>
        </p:nvSpPr>
        <p:spPr>
          <a:xfrm>
            <a:off x="6205739" y="1975070"/>
            <a:ext cx="418704" cy="584775"/>
          </a:xfrm>
          <a:prstGeom prst="rect">
            <a:avLst/>
          </a:prstGeom>
          <a:noFill/>
        </p:spPr>
        <p:txBody>
          <a:bodyPr wrap="none" rtlCol="0">
            <a:spAutoFit/>
          </a:bodyPr>
          <a:lstStyle/>
          <a:p>
            <a:r>
              <a:rPr lang="en-US" altLang="zh-CN" sz="3200" dirty="0">
                <a:solidFill>
                  <a:srgbClr val="03D5D5"/>
                </a:solidFill>
                <a:latin typeface="Bauhaus 93" panose="04030905020B02020C02" pitchFamily="82" charset="0"/>
              </a:rPr>
              <a:t>1</a:t>
            </a:r>
            <a:endParaRPr lang="zh-CN" altLang="en-US" sz="3200" dirty="0">
              <a:solidFill>
                <a:srgbClr val="03D5D5"/>
              </a:solidFill>
              <a:latin typeface="Bauhaus 93" panose="04030905020B02020C02" pitchFamily="82" charset="0"/>
            </a:endParaRPr>
          </a:p>
        </p:txBody>
      </p:sp>
      <p:sp>
        <p:nvSpPr>
          <p:cNvPr id="13" name="文本框 12">
            <a:extLst>
              <a:ext uri="{FF2B5EF4-FFF2-40B4-BE49-F238E27FC236}">
                <a16:creationId xmlns:a16="http://schemas.microsoft.com/office/drawing/2014/main" xmlns="" id="{52D2E66C-1E62-48FD-BBBF-344C53643C14}"/>
              </a:ext>
            </a:extLst>
          </p:cNvPr>
          <p:cNvSpPr txBox="1"/>
          <p:nvPr/>
        </p:nvSpPr>
        <p:spPr>
          <a:xfrm>
            <a:off x="6205739" y="3050441"/>
            <a:ext cx="418704" cy="584775"/>
          </a:xfrm>
          <a:prstGeom prst="rect">
            <a:avLst/>
          </a:prstGeom>
          <a:noFill/>
        </p:spPr>
        <p:txBody>
          <a:bodyPr wrap="square" rtlCol="0">
            <a:spAutoFit/>
          </a:bodyPr>
          <a:lstStyle/>
          <a:p>
            <a:r>
              <a:rPr lang="en-US" altLang="zh-CN" sz="3200" dirty="0">
                <a:solidFill>
                  <a:srgbClr val="03D5D5"/>
                </a:solidFill>
                <a:latin typeface="Bauhaus 93" panose="04030905020B02020C02" pitchFamily="82" charset="0"/>
              </a:rPr>
              <a:t>2</a:t>
            </a:r>
            <a:endParaRPr lang="zh-CN" altLang="en-US" sz="3200" dirty="0">
              <a:solidFill>
                <a:srgbClr val="03D5D5"/>
              </a:solidFill>
              <a:latin typeface="Bauhaus 93" panose="04030905020B02020C02" pitchFamily="82" charset="0"/>
            </a:endParaRPr>
          </a:p>
        </p:txBody>
      </p:sp>
      <p:sp>
        <p:nvSpPr>
          <p:cNvPr id="14" name="文本框 13">
            <a:extLst>
              <a:ext uri="{FF2B5EF4-FFF2-40B4-BE49-F238E27FC236}">
                <a16:creationId xmlns:a16="http://schemas.microsoft.com/office/drawing/2014/main" xmlns="" id="{950AB0A0-8126-4AAF-A3E2-9B9FCC253223}"/>
              </a:ext>
            </a:extLst>
          </p:cNvPr>
          <p:cNvSpPr txBox="1"/>
          <p:nvPr/>
        </p:nvSpPr>
        <p:spPr>
          <a:xfrm>
            <a:off x="6205739" y="4130441"/>
            <a:ext cx="418704" cy="584775"/>
          </a:xfrm>
          <a:prstGeom prst="rect">
            <a:avLst/>
          </a:prstGeom>
          <a:noFill/>
        </p:spPr>
        <p:txBody>
          <a:bodyPr wrap="none" rtlCol="0">
            <a:spAutoFit/>
          </a:bodyPr>
          <a:lstStyle/>
          <a:p>
            <a:r>
              <a:rPr lang="en-US" altLang="zh-CN" sz="3200" dirty="0">
                <a:solidFill>
                  <a:srgbClr val="03D5D5"/>
                </a:solidFill>
                <a:latin typeface="Bauhaus 93" panose="04030905020B02020C02" pitchFamily="82" charset="0"/>
              </a:rPr>
              <a:t>3</a:t>
            </a:r>
            <a:endParaRPr lang="zh-CN" altLang="en-US" sz="3200" dirty="0">
              <a:solidFill>
                <a:srgbClr val="03D5D5"/>
              </a:solidFill>
              <a:latin typeface="Bauhaus 93" panose="04030905020B02020C02" pitchFamily="82" charset="0"/>
            </a:endParaRPr>
          </a:p>
        </p:txBody>
      </p:sp>
      <p:sp>
        <p:nvSpPr>
          <p:cNvPr id="15" name="文本框 14">
            <a:extLst>
              <a:ext uri="{FF2B5EF4-FFF2-40B4-BE49-F238E27FC236}">
                <a16:creationId xmlns:a16="http://schemas.microsoft.com/office/drawing/2014/main" xmlns="" id="{99955106-8212-4F34-A8D9-267D560EE9E7}"/>
              </a:ext>
            </a:extLst>
          </p:cNvPr>
          <p:cNvSpPr txBox="1"/>
          <p:nvPr/>
        </p:nvSpPr>
        <p:spPr>
          <a:xfrm>
            <a:off x="6169672" y="5210441"/>
            <a:ext cx="418704" cy="584775"/>
          </a:xfrm>
          <a:prstGeom prst="rect">
            <a:avLst/>
          </a:prstGeom>
          <a:noFill/>
        </p:spPr>
        <p:txBody>
          <a:bodyPr wrap="none" rtlCol="0">
            <a:spAutoFit/>
          </a:bodyPr>
          <a:lstStyle/>
          <a:p>
            <a:r>
              <a:rPr lang="en-US" altLang="zh-CN" sz="3200" dirty="0">
                <a:solidFill>
                  <a:srgbClr val="03D5D5"/>
                </a:solidFill>
                <a:latin typeface="Bauhaus 93" panose="04030905020B02020C02" pitchFamily="82" charset="0"/>
              </a:rPr>
              <a:t>4</a:t>
            </a:r>
            <a:endParaRPr lang="zh-CN" altLang="en-US" sz="3200" dirty="0">
              <a:solidFill>
                <a:srgbClr val="03D5D5"/>
              </a:solidFill>
              <a:latin typeface="Bauhaus 93" panose="04030905020B02020C02" pitchFamily="82" charset="0"/>
            </a:endParaRPr>
          </a:p>
        </p:txBody>
      </p:sp>
      <p:sp>
        <p:nvSpPr>
          <p:cNvPr id="16" name="文本框 15">
            <a:extLst>
              <a:ext uri="{FF2B5EF4-FFF2-40B4-BE49-F238E27FC236}">
                <a16:creationId xmlns:a16="http://schemas.microsoft.com/office/drawing/2014/main" xmlns="" id="{FE493FF6-58EB-4AF5-85D5-D136CA5B7C82}"/>
              </a:ext>
            </a:extLst>
          </p:cNvPr>
          <p:cNvSpPr txBox="1"/>
          <p:nvPr/>
        </p:nvSpPr>
        <p:spPr>
          <a:xfrm>
            <a:off x="6969928" y="2134540"/>
            <a:ext cx="2608406" cy="461665"/>
          </a:xfrm>
          <a:prstGeom prst="rect">
            <a:avLst/>
          </a:prstGeom>
          <a:noFill/>
        </p:spPr>
        <p:txBody>
          <a:bodyPr wrap="none" rtlCol="0">
            <a:spAutoFit/>
          </a:bodyPr>
          <a:lstStyle/>
          <a:p>
            <a:r>
              <a:rPr lang="zh-CN" altLang="en-US" sz="2400" spc="300" dirty="0">
                <a:solidFill>
                  <a:srgbClr val="F26701"/>
                </a:solidFill>
              </a:rPr>
              <a:t>各团队工作述职</a:t>
            </a:r>
          </a:p>
        </p:txBody>
      </p:sp>
      <p:sp>
        <p:nvSpPr>
          <p:cNvPr id="17" name="文本框 16">
            <a:extLst>
              <a:ext uri="{FF2B5EF4-FFF2-40B4-BE49-F238E27FC236}">
                <a16:creationId xmlns:a16="http://schemas.microsoft.com/office/drawing/2014/main" xmlns="" id="{99A0F3A4-468D-4A86-8E00-DFABD90CDB21}"/>
              </a:ext>
            </a:extLst>
          </p:cNvPr>
          <p:cNvSpPr txBox="1"/>
          <p:nvPr/>
        </p:nvSpPr>
        <p:spPr>
          <a:xfrm>
            <a:off x="6969928" y="3198167"/>
            <a:ext cx="2954655" cy="461665"/>
          </a:xfrm>
          <a:prstGeom prst="rect">
            <a:avLst/>
          </a:prstGeom>
          <a:noFill/>
        </p:spPr>
        <p:txBody>
          <a:bodyPr wrap="none" rtlCol="0">
            <a:spAutoFit/>
          </a:bodyPr>
          <a:lstStyle/>
          <a:p>
            <a:r>
              <a:rPr lang="zh-CN" altLang="en-US" sz="2400" spc="300" dirty="0">
                <a:solidFill>
                  <a:srgbClr val="F26701"/>
                </a:solidFill>
              </a:rPr>
              <a:t>部门每月业绩数据</a:t>
            </a:r>
          </a:p>
        </p:txBody>
      </p:sp>
      <p:sp>
        <p:nvSpPr>
          <p:cNvPr id="18" name="文本框 17">
            <a:extLst>
              <a:ext uri="{FF2B5EF4-FFF2-40B4-BE49-F238E27FC236}">
                <a16:creationId xmlns:a16="http://schemas.microsoft.com/office/drawing/2014/main" xmlns="" id="{8DA13661-A3AE-40E9-BC98-BCF5C92791FD}"/>
              </a:ext>
            </a:extLst>
          </p:cNvPr>
          <p:cNvSpPr txBox="1"/>
          <p:nvPr/>
        </p:nvSpPr>
        <p:spPr>
          <a:xfrm>
            <a:off x="6969928" y="4294540"/>
            <a:ext cx="2262158" cy="461665"/>
          </a:xfrm>
          <a:prstGeom prst="rect">
            <a:avLst/>
          </a:prstGeom>
          <a:noFill/>
        </p:spPr>
        <p:txBody>
          <a:bodyPr wrap="none" rtlCol="0">
            <a:spAutoFit/>
          </a:bodyPr>
          <a:lstStyle/>
          <a:p>
            <a:r>
              <a:rPr lang="zh-CN" altLang="en-US" sz="2400" spc="300" dirty="0">
                <a:solidFill>
                  <a:srgbClr val="F26701"/>
                </a:solidFill>
              </a:rPr>
              <a:t>本月书单推荐</a:t>
            </a:r>
          </a:p>
        </p:txBody>
      </p:sp>
      <p:sp>
        <p:nvSpPr>
          <p:cNvPr id="19" name="文本框 18">
            <a:extLst>
              <a:ext uri="{FF2B5EF4-FFF2-40B4-BE49-F238E27FC236}">
                <a16:creationId xmlns:a16="http://schemas.microsoft.com/office/drawing/2014/main" xmlns="" id="{42E93CB6-4250-48C1-8E1A-ADD00D3BF94F}"/>
              </a:ext>
            </a:extLst>
          </p:cNvPr>
          <p:cNvSpPr txBox="1"/>
          <p:nvPr/>
        </p:nvSpPr>
        <p:spPr>
          <a:xfrm>
            <a:off x="6969928" y="5374540"/>
            <a:ext cx="1915909" cy="461665"/>
          </a:xfrm>
          <a:prstGeom prst="rect">
            <a:avLst/>
          </a:prstGeom>
          <a:noFill/>
        </p:spPr>
        <p:txBody>
          <a:bodyPr wrap="none" rtlCol="0">
            <a:spAutoFit/>
          </a:bodyPr>
          <a:lstStyle/>
          <a:p>
            <a:r>
              <a:rPr lang="zh-CN" altLang="en-US" sz="2400" spc="300" dirty="0">
                <a:solidFill>
                  <a:srgbClr val="F26701"/>
                </a:solidFill>
              </a:rPr>
              <a:t>本月毒鸡汤</a:t>
            </a:r>
          </a:p>
        </p:txBody>
      </p:sp>
      <p:sp>
        <p:nvSpPr>
          <p:cNvPr id="20" name="箭头: V 形 19">
            <a:extLst>
              <a:ext uri="{FF2B5EF4-FFF2-40B4-BE49-F238E27FC236}">
                <a16:creationId xmlns:a16="http://schemas.microsoft.com/office/drawing/2014/main" xmlns="" id="{A90F251B-757F-46B8-A50D-204FE67CD87C}"/>
              </a:ext>
            </a:extLst>
          </p:cNvPr>
          <p:cNvSpPr/>
          <p:nvPr/>
        </p:nvSpPr>
        <p:spPr>
          <a:xfrm rot="5400000">
            <a:off x="5880000" y="6312340"/>
            <a:ext cx="432000" cy="432000"/>
          </a:xfrm>
          <a:prstGeom prst="chevron">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文本框 1">
            <a:extLst>
              <a:ext uri="{FF2B5EF4-FFF2-40B4-BE49-F238E27FC236}">
                <a16:creationId xmlns:a16="http://schemas.microsoft.com/office/drawing/2014/main" xmlns="" id="{50A97624-5D60-4058-AABE-AD208CBD62DE}"/>
              </a:ext>
            </a:extLst>
          </p:cNvPr>
          <p:cNvSpPr txBox="1"/>
          <p:nvPr/>
        </p:nvSpPr>
        <p:spPr>
          <a:xfrm>
            <a:off x="1531215" y="2937541"/>
            <a:ext cx="1723549" cy="1015663"/>
          </a:xfrm>
          <a:prstGeom prst="rect">
            <a:avLst/>
          </a:prstGeom>
          <a:noFill/>
        </p:spPr>
        <p:txBody>
          <a:bodyPr wrap="none" rtlCol="0">
            <a:spAutoFit/>
          </a:bodyPr>
          <a:lstStyle/>
          <a:p>
            <a:r>
              <a:rPr lang="zh-CN" altLang="en-US" sz="6000" dirty="0">
                <a:solidFill>
                  <a:schemeClr val="bg1"/>
                </a:solidFill>
              </a:rPr>
              <a:t>目录</a:t>
            </a:r>
          </a:p>
        </p:txBody>
      </p:sp>
    </p:spTree>
    <p:extLst>
      <p:ext uri="{BB962C8B-B14F-4D97-AF65-F5344CB8AC3E}">
        <p14:creationId xmlns:p14="http://schemas.microsoft.com/office/powerpoint/2010/main" val="334949788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1+#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1+#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1+#ppt_w/2"/>
                                          </p:val>
                                        </p:tav>
                                        <p:tav tm="100000">
                                          <p:val>
                                            <p:strVal val="#ppt_x"/>
                                          </p:val>
                                        </p:tav>
                                      </p:tavLst>
                                    </p:anim>
                                    <p:anim calcmode="lin" valueType="num">
                                      <p:cBhvr additive="base">
                                        <p:cTn id="36" dur="500" fill="hold"/>
                                        <p:tgtEl>
                                          <p:spTgt spid="14"/>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1+#ppt_w/2"/>
                                          </p:val>
                                        </p:tav>
                                        <p:tav tm="100000">
                                          <p:val>
                                            <p:strVal val="#ppt_x"/>
                                          </p:val>
                                        </p:tav>
                                      </p:tavLst>
                                    </p:anim>
                                    <p:anim calcmode="lin" valueType="num">
                                      <p:cBhvr additive="base">
                                        <p:cTn id="40" dur="500" fill="hold"/>
                                        <p:tgtEl>
                                          <p:spTgt spid="15"/>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1+#ppt_w/2"/>
                                          </p:val>
                                        </p:tav>
                                        <p:tav tm="100000">
                                          <p:val>
                                            <p:strVal val="#ppt_x"/>
                                          </p:val>
                                        </p:tav>
                                      </p:tavLst>
                                    </p:anim>
                                    <p:anim calcmode="lin" valueType="num">
                                      <p:cBhvr additive="base">
                                        <p:cTn id="44" dur="500" fill="hold"/>
                                        <p:tgtEl>
                                          <p:spTgt spid="16"/>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1+#ppt_w/2"/>
                                          </p:val>
                                        </p:tav>
                                        <p:tav tm="100000">
                                          <p:val>
                                            <p:strVal val="#ppt_x"/>
                                          </p:val>
                                        </p:tav>
                                      </p:tavLst>
                                    </p:anim>
                                    <p:anim calcmode="lin" valueType="num">
                                      <p:cBhvr additive="base">
                                        <p:cTn id="48" dur="500" fill="hold"/>
                                        <p:tgtEl>
                                          <p:spTgt spid="17"/>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1+#ppt_w/2"/>
                                          </p:val>
                                        </p:tav>
                                        <p:tav tm="100000">
                                          <p:val>
                                            <p:strVal val="#ppt_x"/>
                                          </p:val>
                                        </p:tav>
                                      </p:tavLst>
                                    </p:anim>
                                    <p:anim calcmode="lin" valueType="num">
                                      <p:cBhvr additive="base">
                                        <p:cTn id="52" dur="500" fill="hold"/>
                                        <p:tgtEl>
                                          <p:spTgt spid="18"/>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1+#ppt_w/2"/>
                                          </p:val>
                                        </p:tav>
                                        <p:tav tm="100000">
                                          <p:val>
                                            <p:strVal val="#ppt_x"/>
                                          </p:val>
                                        </p:tav>
                                      </p:tavLst>
                                    </p:anim>
                                    <p:anim calcmode="lin" valueType="num">
                                      <p:cBhvr additive="base">
                                        <p:cTn id="56" dur="500" fill="hold"/>
                                        <p:tgtEl>
                                          <p:spTgt spid="19"/>
                                        </p:tgtEl>
                                        <p:attrNameLst>
                                          <p:attrName>ppt_y</p:attrName>
                                        </p:attrNameLst>
                                      </p:cBhvr>
                                      <p:tavLst>
                                        <p:tav tm="0">
                                          <p:val>
                                            <p:strVal val="#ppt_y"/>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1000"/>
                                        <p:tgtEl>
                                          <p:spTgt spid="20"/>
                                        </p:tgtEl>
                                      </p:cBhvr>
                                    </p:animEffect>
                                    <p:anim calcmode="lin" valueType="num">
                                      <p:cBhvr>
                                        <p:cTn id="60" dur="1000" fill="hold"/>
                                        <p:tgtEl>
                                          <p:spTgt spid="20"/>
                                        </p:tgtEl>
                                        <p:attrNameLst>
                                          <p:attrName>ppt_x</p:attrName>
                                        </p:attrNameLst>
                                      </p:cBhvr>
                                      <p:tavLst>
                                        <p:tav tm="0">
                                          <p:val>
                                            <p:strVal val="#ppt_x"/>
                                          </p:val>
                                        </p:tav>
                                        <p:tav tm="100000">
                                          <p:val>
                                            <p:strVal val="#ppt_x"/>
                                          </p:val>
                                        </p:tav>
                                      </p:tavLst>
                                    </p:anim>
                                    <p:anim calcmode="lin" valueType="num">
                                      <p:cBhvr>
                                        <p:cTn id="6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13" grpId="0"/>
      <p:bldP spid="14" grpId="0"/>
      <p:bldP spid="15" grpId="0"/>
      <p:bldP spid="16" grpId="0"/>
      <p:bldP spid="17" grpId="0"/>
      <p:bldP spid="18" grpId="0"/>
      <p:bldP spid="19" grpId="0"/>
      <p:bldP spid="2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xmlns="" id="{93FF8B79-C01A-4202-B07F-1CF7516092AB}"/>
              </a:ext>
            </a:extLst>
          </p:cNvPr>
          <p:cNvGrpSpPr/>
          <p:nvPr/>
        </p:nvGrpSpPr>
        <p:grpSpPr>
          <a:xfrm>
            <a:off x="682171" y="1808843"/>
            <a:ext cx="5675086" cy="3240313"/>
            <a:chOff x="682171" y="1808843"/>
            <a:chExt cx="5675086" cy="3240313"/>
          </a:xfrm>
        </p:grpSpPr>
        <p:pic>
          <p:nvPicPr>
            <p:cNvPr id="3" name="图片 2">
              <a:extLst>
                <a:ext uri="{FF2B5EF4-FFF2-40B4-BE49-F238E27FC236}">
                  <a16:creationId xmlns:a16="http://schemas.microsoft.com/office/drawing/2014/main" xmlns="" id="{2CBFEE34-E5C3-4706-908D-4B93AEC7933E}"/>
                </a:ext>
              </a:extLst>
            </p:cNvPr>
            <p:cNvPicPr>
              <a:picLocks noChangeAspect="1"/>
            </p:cNvPicPr>
            <p:nvPr/>
          </p:nvPicPr>
          <p:blipFill rotWithShape="1">
            <a:blip r:embed="rId3">
              <a:extLst>
                <a:ext uri="{28A0092B-C50C-407E-A947-70E740481C1C}">
                  <a14:useLocalDpi xmlns:a14="http://schemas.microsoft.com/office/drawing/2010/main" val="0"/>
                </a:ext>
              </a:extLst>
            </a:blip>
            <a:srcRect b="9630"/>
            <a:stretch/>
          </p:blipFill>
          <p:spPr>
            <a:xfrm rot="16200000">
              <a:off x="2155331" y="591456"/>
              <a:ext cx="2728765" cy="5675085"/>
            </a:xfrm>
            <a:prstGeom prst="rect">
              <a:avLst/>
            </a:prstGeom>
          </p:spPr>
        </p:pic>
        <p:sp>
          <p:nvSpPr>
            <p:cNvPr id="4" name="图文框 3">
              <a:extLst>
                <a:ext uri="{FF2B5EF4-FFF2-40B4-BE49-F238E27FC236}">
                  <a16:creationId xmlns:a16="http://schemas.microsoft.com/office/drawing/2014/main" xmlns="" id="{DDEBB447-BC33-4FED-B47D-2AA0D954FA55}"/>
                </a:ext>
              </a:extLst>
            </p:cNvPr>
            <p:cNvSpPr/>
            <p:nvPr/>
          </p:nvSpPr>
          <p:spPr>
            <a:xfrm>
              <a:off x="1074057" y="1808843"/>
              <a:ext cx="3817258" cy="3240313"/>
            </a:xfrm>
            <a:prstGeom prst="frame">
              <a:avLst>
                <a:gd name="adj1" fmla="val 331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5" name="图片 4">
              <a:extLst>
                <a:ext uri="{FF2B5EF4-FFF2-40B4-BE49-F238E27FC236}">
                  <a16:creationId xmlns:a16="http://schemas.microsoft.com/office/drawing/2014/main" xmlns="" id="{A01C06F7-580B-4698-AE7F-F0C746CBFDCE}"/>
                </a:ext>
              </a:extLst>
            </p:cNvPr>
            <p:cNvPicPr>
              <a:picLocks noChangeAspect="1"/>
            </p:cNvPicPr>
            <p:nvPr/>
          </p:nvPicPr>
          <p:blipFill rotWithShape="1">
            <a:blip r:embed="rId3">
              <a:extLst>
                <a:ext uri="{28A0092B-C50C-407E-A947-70E740481C1C}">
                  <a14:useLocalDpi xmlns:a14="http://schemas.microsoft.com/office/drawing/2010/main" val="0"/>
                </a:ext>
              </a:extLst>
            </a:blip>
            <a:srcRect t="13606" b="9630"/>
            <a:stretch/>
          </p:blipFill>
          <p:spPr>
            <a:xfrm rot="16200000">
              <a:off x="2510931" y="947057"/>
              <a:ext cx="2728765" cy="4963886"/>
            </a:xfrm>
            <a:prstGeom prst="rect">
              <a:avLst/>
            </a:prstGeom>
          </p:spPr>
        </p:pic>
      </p:grpSp>
      <p:sp>
        <p:nvSpPr>
          <p:cNvPr id="7" name="文本框 6">
            <a:extLst>
              <a:ext uri="{FF2B5EF4-FFF2-40B4-BE49-F238E27FC236}">
                <a16:creationId xmlns:a16="http://schemas.microsoft.com/office/drawing/2014/main" xmlns="" id="{0760E1FA-976D-447B-8DC8-650DB617214D}"/>
              </a:ext>
            </a:extLst>
          </p:cNvPr>
          <p:cNvSpPr txBox="1"/>
          <p:nvPr/>
        </p:nvSpPr>
        <p:spPr>
          <a:xfrm>
            <a:off x="2101118" y="2875001"/>
            <a:ext cx="2404826" cy="1107996"/>
          </a:xfrm>
          <a:prstGeom prst="rect">
            <a:avLst/>
          </a:prstGeom>
          <a:noFill/>
        </p:spPr>
        <p:txBody>
          <a:bodyPr wrap="none" rtlCol="0">
            <a:spAutoFit/>
          </a:bodyPr>
          <a:lstStyle/>
          <a:p>
            <a:r>
              <a:rPr lang="en-US" altLang="zh-CN" sz="6600" dirty="0">
                <a:solidFill>
                  <a:schemeClr val="bg1"/>
                </a:solidFill>
                <a:latin typeface="+mn-ea"/>
              </a:rPr>
              <a:t>Part</a:t>
            </a:r>
            <a:r>
              <a:rPr lang="en-US" altLang="zh-CN" sz="6600" dirty="0">
                <a:solidFill>
                  <a:schemeClr val="bg1"/>
                </a:solidFill>
                <a:latin typeface="Bauhaus 93" panose="04030905020B02020C02" pitchFamily="82" charset="0"/>
              </a:rPr>
              <a:t> 1</a:t>
            </a:r>
            <a:endParaRPr lang="zh-CN" altLang="en-US" sz="6600" dirty="0">
              <a:solidFill>
                <a:schemeClr val="bg1"/>
              </a:solidFill>
              <a:latin typeface="Bauhaus 93" panose="04030905020B02020C02" pitchFamily="82" charset="0"/>
            </a:endParaRPr>
          </a:p>
        </p:txBody>
      </p:sp>
      <p:sp>
        <p:nvSpPr>
          <p:cNvPr id="8" name="文本框 7">
            <a:extLst>
              <a:ext uri="{FF2B5EF4-FFF2-40B4-BE49-F238E27FC236}">
                <a16:creationId xmlns:a16="http://schemas.microsoft.com/office/drawing/2014/main" xmlns="" id="{D9BDD424-7F7C-425D-8C54-2EA74F14B965}"/>
              </a:ext>
            </a:extLst>
          </p:cNvPr>
          <p:cNvSpPr txBox="1"/>
          <p:nvPr/>
        </p:nvSpPr>
        <p:spPr>
          <a:xfrm>
            <a:off x="6676569" y="3075056"/>
            <a:ext cx="4044697" cy="707886"/>
          </a:xfrm>
          <a:prstGeom prst="rect">
            <a:avLst/>
          </a:prstGeom>
          <a:noFill/>
        </p:spPr>
        <p:txBody>
          <a:bodyPr wrap="none" rtlCol="0">
            <a:spAutoFit/>
          </a:bodyPr>
          <a:lstStyle/>
          <a:p>
            <a:r>
              <a:rPr lang="zh-CN" altLang="en-US" sz="4000" b="1" spc="300" dirty="0">
                <a:solidFill>
                  <a:srgbClr val="EFA310"/>
                </a:solidFill>
              </a:rPr>
              <a:t>各团队工作述职</a:t>
            </a:r>
          </a:p>
        </p:txBody>
      </p:sp>
      <p:sp>
        <p:nvSpPr>
          <p:cNvPr id="10" name="箭头: V 形 9">
            <a:extLst>
              <a:ext uri="{FF2B5EF4-FFF2-40B4-BE49-F238E27FC236}">
                <a16:creationId xmlns:a16="http://schemas.microsoft.com/office/drawing/2014/main" xmlns="" id="{E03C769B-B13B-4E20-A841-45B90A3963C8}"/>
              </a:ext>
            </a:extLst>
          </p:cNvPr>
          <p:cNvSpPr/>
          <p:nvPr/>
        </p:nvSpPr>
        <p:spPr>
          <a:xfrm rot="5400000">
            <a:off x="5880000" y="6312340"/>
            <a:ext cx="432000" cy="432000"/>
          </a:xfrm>
          <a:prstGeom prst="chevron">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31197642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1+#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图文框 12">
            <a:extLst>
              <a:ext uri="{FF2B5EF4-FFF2-40B4-BE49-F238E27FC236}">
                <a16:creationId xmlns:a16="http://schemas.microsoft.com/office/drawing/2014/main" xmlns="" id="{BB712720-6875-4C24-ACCE-C01426B35FD4}"/>
              </a:ext>
            </a:extLst>
          </p:cNvPr>
          <p:cNvSpPr/>
          <p:nvPr/>
        </p:nvSpPr>
        <p:spPr>
          <a:xfrm rot="10800000">
            <a:off x="507995" y="500742"/>
            <a:ext cx="7191831" cy="2039257"/>
          </a:xfrm>
          <a:prstGeom prst="frame">
            <a:avLst>
              <a:gd name="adj1" fmla="val 4036"/>
            </a:avLst>
          </a:prstGeom>
          <a:blipFill dpi="0" rotWithShape="1">
            <a:blip r:embed="rId3">
              <a:extLst>
                <a:ext uri="{28A0092B-C50C-407E-A947-70E740481C1C}">
                  <a14:useLocalDpi xmlns:a14="http://schemas.microsoft.com/office/drawing/2010/main" val="0"/>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文本框 13">
            <a:extLst>
              <a:ext uri="{FF2B5EF4-FFF2-40B4-BE49-F238E27FC236}">
                <a16:creationId xmlns:a16="http://schemas.microsoft.com/office/drawing/2014/main" xmlns="" id="{00A826DC-B936-4E00-8030-6B8E984E5EA0}"/>
              </a:ext>
            </a:extLst>
          </p:cNvPr>
          <p:cNvSpPr txBox="1"/>
          <p:nvPr/>
        </p:nvSpPr>
        <p:spPr>
          <a:xfrm>
            <a:off x="841826" y="848769"/>
            <a:ext cx="2428870" cy="584775"/>
          </a:xfrm>
          <a:prstGeom prst="rect">
            <a:avLst/>
          </a:prstGeom>
          <a:noFill/>
        </p:spPr>
        <p:txBody>
          <a:bodyPr wrap="none" rtlCol="0">
            <a:spAutoFit/>
          </a:bodyPr>
          <a:lstStyle/>
          <a:p>
            <a:r>
              <a:rPr lang="zh-CN" altLang="en-US" sz="3200" spc="300" dirty="0">
                <a:solidFill>
                  <a:srgbClr val="EFA310"/>
                </a:solidFill>
              </a:rPr>
              <a:t>空间设计组</a:t>
            </a:r>
          </a:p>
        </p:txBody>
      </p:sp>
      <p:sp>
        <p:nvSpPr>
          <p:cNvPr id="15" name="矩形: 圆角 14">
            <a:extLst>
              <a:ext uri="{FF2B5EF4-FFF2-40B4-BE49-F238E27FC236}">
                <a16:creationId xmlns:a16="http://schemas.microsoft.com/office/drawing/2014/main" xmlns="" id="{75AF6009-6447-40D8-921F-9F4AD7A04A8C}"/>
              </a:ext>
            </a:extLst>
          </p:cNvPr>
          <p:cNvSpPr/>
          <p:nvPr/>
        </p:nvSpPr>
        <p:spPr>
          <a:xfrm>
            <a:off x="1747272" y="2975716"/>
            <a:ext cx="1264829" cy="30114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pc="300" dirty="0">
                <a:solidFill>
                  <a:schemeClr val="bg1"/>
                </a:solidFill>
                <a:latin typeface="+mn-ea"/>
              </a:rPr>
              <a:t>步骤一</a:t>
            </a:r>
          </a:p>
        </p:txBody>
      </p:sp>
      <p:sp>
        <p:nvSpPr>
          <p:cNvPr id="16" name="矩形: 圆角 15">
            <a:extLst>
              <a:ext uri="{FF2B5EF4-FFF2-40B4-BE49-F238E27FC236}">
                <a16:creationId xmlns:a16="http://schemas.microsoft.com/office/drawing/2014/main" xmlns="" id="{C81F6B3B-0E7A-4EE5-B1C9-BA9099C350AC}"/>
              </a:ext>
            </a:extLst>
          </p:cNvPr>
          <p:cNvSpPr/>
          <p:nvPr/>
        </p:nvSpPr>
        <p:spPr>
          <a:xfrm>
            <a:off x="3257583" y="2975715"/>
            <a:ext cx="1264829" cy="30114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pc="300" dirty="0">
                <a:solidFill>
                  <a:schemeClr val="bg1"/>
                </a:solidFill>
                <a:latin typeface="+mn-ea"/>
              </a:rPr>
              <a:t>步骤二</a:t>
            </a:r>
          </a:p>
        </p:txBody>
      </p:sp>
      <p:sp>
        <p:nvSpPr>
          <p:cNvPr id="17" name="矩形: 圆角 16">
            <a:extLst>
              <a:ext uri="{FF2B5EF4-FFF2-40B4-BE49-F238E27FC236}">
                <a16:creationId xmlns:a16="http://schemas.microsoft.com/office/drawing/2014/main" xmlns="" id="{794CB68F-C6EF-4BB0-A136-9EB046E51A2A}"/>
              </a:ext>
            </a:extLst>
          </p:cNvPr>
          <p:cNvSpPr/>
          <p:nvPr/>
        </p:nvSpPr>
        <p:spPr>
          <a:xfrm>
            <a:off x="4767894" y="2975715"/>
            <a:ext cx="1264829" cy="30114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pc="300" dirty="0">
                <a:solidFill>
                  <a:schemeClr val="bg1"/>
                </a:solidFill>
                <a:latin typeface="+mn-ea"/>
              </a:rPr>
              <a:t>步骤三</a:t>
            </a:r>
          </a:p>
        </p:txBody>
      </p:sp>
      <p:sp>
        <p:nvSpPr>
          <p:cNvPr id="18" name="矩形: 圆角 17">
            <a:extLst>
              <a:ext uri="{FF2B5EF4-FFF2-40B4-BE49-F238E27FC236}">
                <a16:creationId xmlns:a16="http://schemas.microsoft.com/office/drawing/2014/main" xmlns="" id="{75BC9014-9838-4921-85C3-23419A53AF5F}"/>
              </a:ext>
            </a:extLst>
          </p:cNvPr>
          <p:cNvSpPr/>
          <p:nvPr/>
        </p:nvSpPr>
        <p:spPr>
          <a:xfrm>
            <a:off x="6278205" y="2975714"/>
            <a:ext cx="1264829" cy="30114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pc="300" dirty="0">
                <a:solidFill>
                  <a:schemeClr val="bg1"/>
                </a:solidFill>
                <a:latin typeface="+mn-ea"/>
              </a:rPr>
              <a:t>步骤四</a:t>
            </a:r>
          </a:p>
        </p:txBody>
      </p:sp>
      <p:sp>
        <p:nvSpPr>
          <p:cNvPr id="19" name="矩形: 圆角 18">
            <a:extLst>
              <a:ext uri="{FF2B5EF4-FFF2-40B4-BE49-F238E27FC236}">
                <a16:creationId xmlns:a16="http://schemas.microsoft.com/office/drawing/2014/main" xmlns="" id="{582A09EC-5601-46FC-B41B-B7AB2A025F49}"/>
              </a:ext>
            </a:extLst>
          </p:cNvPr>
          <p:cNvSpPr/>
          <p:nvPr/>
        </p:nvSpPr>
        <p:spPr>
          <a:xfrm>
            <a:off x="7788516" y="2975714"/>
            <a:ext cx="1264829" cy="30114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pc="300" dirty="0">
                <a:solidFill>
                  <a:schemeClr val="bg1"/>
                </a:solidFill>
                <a:latin typeface="+mn-ea"/>
              </a:rPr>
              <a:t>步骤五</a:t>
            </a:r>
          </a:p>
        </p:txBody>
      </p:sp>
      <p:sp>
        <p:nvSpPr>
          <p:cNvPr id="20" name="矩形: 圆角 19">
            <a:extLst>
              <a:ext uri="{FF2B5EF4-FFF2-40B4-BE49-F238E27FC236}">
                <a16:creationId xmlns:a16="http://schemas.microsoft.com/office/drawing/2014/main" xmlns="" id="{4E2CB832-7DAE-406E-9C96-9089D1D35000}"/>
              </a:ext>
            </a:extLst>
          </p:cNvPr>
          <p:cNvSpPr/>
          <p:nvPr/>
        </p:nvSpPr>
        <p:spPr>
          <a:xfrm>
            <a:off x="9298827" y="2975714"/>
            <a:ext cx="1264829" cy="301149"/>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pc="300" dirty="0">
                <a:solidFill>
                  <a:schemeClr val="bg1"/>
                </a:solidFill>
                <a:latin typeface="+mn-ea"/>
              </a:rPr>
              <a:t>步骤六</a:t>
            </a:r>
          </a:p>
        </p:txBody>
      </p:sp>
      <p:sp>
        <p:nvSpPr>
          <p:cNvPr id="23" name="矩形 22">
            <a:extLst>
              <a:ext uri="{FF2B5EF4-FFF2-40B4-BE49-F238E27FC236}">
                <a16:creationId xmlns:a16="http://schemas.microsoft.com/office/drawing/2014/main" xmlns="" id="{E53360E3-7B9A-4EE2-AFAC-969EF28D4ABE}"/>
              </a:ext>
            </a:extLst>
          </p:cNvPr>
          <p:cNvSpPr/>
          <p:nvPr/>
        </p:nvSpPr>
        <p:spPr>
          <a:xfrm>
            <a:off x="507995" y="3411302"/>
            <a:ext cx="1239277" cy="2698687"/>
          </a:xfrm>
          <a:prstGeom prst="rect">
            <a:avLst/>
          </a:prstGeom>
        </p:spPr>
        <p:txBody>
          <a:bodyPr wrap="square">
            <a:spAutoFit/>
          </a:bodyPr>
          <a:lstStyle/>
          <a:p>
            <a:pPr algn="ctr">
              <a:lnSpc>
                <a:spcPct val="250000"/>
              </a:lnSpc>
            </a:pPr>
            <a:r>
              <a:rPr lang="zh-CN" altLang="en-US" sz="1400" dirty="0">
                <a:solidFill>
                  <a:schemeClr val="accent6"/>
                </a:solidFill>
                <a:latin typeface="+mn-ea"/>
              </a:rPr>
              <a:t>城市一</a:t>
            </a:r>
            <a:endParaRPr lang="en-US" altLang="zh-CN" sz="1400" dirty="0">
              <a:solidFill>
                <a:schemeClr val="accent6"/>
              </a:solidFill>
              <a:latin typeface="+mn-ea"/>
            </a:endParaRPr>
          </a:p>
          <a:p>
            <a:pPr algn="ctr">
              <a:lnSpc>
                <a:spcPct val="250000"/>
              </a:lnSpc>
            </a:pPr>
            <a:r>
              <a:rPr lang="zh-CN" altLang="en-US" sz="1400" dirty="0">
                <a:solidFill>
                  <a:schemeClr val="accent6"/>
                </a:solidFill>
                <a:latin typeface="+mn-ea"/>
              </a:rPr>
              <a:t>城市二</a:t>
            </a:r>
            <a:endParaRPr lang="en-US" altLang="zh-CN" sz="1400" dirty="0">
              <a:solidFill>
                <a:schemeClr val="accent6"/>
              </a:solidFill>
              <a:latin typeface="+mn-ea"/>
            </a:endParaRPr>
          </a:p>
          <a:p>
            <a:pPr algn="ctr">
              <a:lnSpc>
                <a:spcPct val="250000"/>
              </a:lnSpc>
            </a:pPr>
            <a:r>
              <a:rPr lang="zh-CN" altLang="en-US" sz="1400" dirty="0">
                <a:solidFill>
                  <a:schemeClr val="accent6"/>
                </a:solidFill>
                <a:latin typeface="+mn-ea"/>
              </a:rPr>
              <a:t>城市三</a:t>
            </a:r>
            <a:endParaRPr lang="en-US" altLang="zh-CN" sz="1400" dirty="0">
              <a:solidFill>
                <a:schemeClr val="accent6"/>
              </a:solidFill>
              <a:latin typeface="+mn-ea"/>
            </a:endParaRPr>
          </a:p>
          <a:p>
            <a:pPr algn="ctr">
              <a:lnSpc>
                <a:spcPct val="250000"/>
              </a:lnSpc>
            </a:pPr>
            <a:r>
              <a:rPr lang="zh-CN" altLang="en-US" sz="1400" dirty="0">
                <a:solidFill>
                  <a:schemeClr val="accent6"/>
                </a:solidFill>
                <a:latin typeface="+mn-ea"/>
              </a:rPr>
              <a:t>城市四</a:t>
            </a:r>
            <a:endParaRPr lang="en-US" altLang="zh-CN" sz="1400" dirty="0">
              <a:solidFill>
                <a:schemeClr val="accent6"/>
              </a:solidFill>
              <a:latin typeface="+mn-ea"/>
            </a:endParaRPr>
          </a:p>
          <a:p>
            <a:pPr algn="ctr">
              <a:lnSpc>
                <a:spcPct val="250000"/>
              </a:lnSpc>
            </a:pPr>
            <a:r>
              <a:rPr lang="zh-CN" altLang="en-US" sz="1400" dirty="0">
                <a:solidFill>
                  <a:schemeClr val="accent6"/>
                </a:solidFill>
                <a:latin typeface="+mn-ea"/>
              </a:rPr>
              <a:t>城市五</a:t>
            </a:r>
            <a:endParaRPr lang="en-US" altLang="zh-CN" sz="1400" dirty="0">
              <a:solidFill>
                <a:schemeClr val="accent6"/>
              </a:solidFill>
              <a:latin typeface="+mn-ea"/>
            </a:endParaRPr>
          </a:p>
        </p:txBody>
      </p:sp>
      <p:sp>
        <p:nvSpPr>
          <p:cNvPr id="24" name="椭圆 23">
            <a:extLst>
              <a:ext uri="{FF2B5EF4-FFF2-40B4-BE49-F238E27FC236}">
                <a16:creationId xmlns:a16="http://schemas.microsoft.com/office/drawing/2014/main" xmlns="" id="{F5CB131D-D515-4EE8-8BF5-0609B262455E}"/>
              </a:ext>
            </a:extLst>
          </p:cNvPr>
          <p:cNvSpPr/>
          <p:nvPr/>
        </p:nvSpPr>
        <p:spPr>
          <a:xfrm>
            <a:off x="2289686" y="3721104"/>
            <a:ext cx="180000" cy="180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25" name="椭圆 24">
            <a:extLst>
              <a:ext uri="{FF2B5EF4-FFF2-40B4-BE49-F238E27FC236}">
                <a16:creationId xmlns:a16="http://schemas.microsoft.com/office/drawing/2014/main" xmlns="" id="{4CFBEEC3-6015-4ECC-954A-FFE630007B0F}"/>
              </a:ext>
            </a:extLst>
          </p:cNvPr>
          <p:cNvSpPr/>
          <p:nvPr/>
        </p:nvSpPr>
        <p:spPr>
          <a:xfrm>
            <a:off x="3799997" y="3721104"/>
            <a:ext cx="180000" cy="180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26" name="椭圆 25">
            <a:extLst>
              <a:ext uri="{FF2B5EF4-FFF2-40B4-BE49-F238E27FC236}">
                <a16:creationId xmlns:a16="http://schemas.microsoft.com/office/drawing/2014/main" xmlns="" id="{DE953619-4C38-4B56-88D2-AC7C91CE63C7}"/>
              </a:ext>
            </a:extLst>
          </p:cNvPr>
          <p:cNvSpPr/>
          <p:nvPr/>
        </p:nvSpPr>
        <p:spPr>
          <a:xfrm>
            <a:off x="5310308" y="3721104"/>
            <a:ext cx="180000" cy="180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27" name="椭圆 26">
            <a:extLst>
              <a:ext uri="{FF2B5EF4-FFF2-40B4-BE49-F238E27FC236}">
                <a16:creationId xmlns:a16="http://schemas.microsoft.com/office/drawing/2014/main" xmlns="" id="{8950DB0A-2280-4EC4-ADFB-82D2E37E7577}"/>
              </a:ext>
            </a:extLst>
          </p:cNvPr>
          <p:cNvSpPr/>
          <p:nvPr/>
        </p:nvSpPr>
        <p:spPr>
          <a:xfrm>
            <a:off x="6820619" y="3721104"/>
            <a:ext cx="180000" cy="180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28" name="椭圆 27">
            <a:extLst>
              <a:ext uri="{FF2B5EF4-FFF2-40B4-BE49-F238E27FC236}">
                <a16:creationId xmlns:a16="http://schemas.microsoft.com/office/drawing/2014/main" xmlns="" id="{58ABAFC3-6D5F-4FC3-9489-CA446116DF7D}"/>
              </a:ext>
            </a:extLst>
          </p:cNvPr>
          <p:cNvSpPr/>
          <p:nvPr/>
        </p:nvSpPr>
        <p:spPr>
          <a:xfrm>
            <a:off x="8330930" y="3721104"/>
            <a:ext cx="180000" cy="180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29" name="椭圆 28">
            <a:extLst>
              <a:ext uri="{FF2B5EF4-FFF2-40B4-BE49-F238E27FC236}">
                <a16:creationId xmlns:a16="http://schemas.microsoft.com/office/drawing/2014/main" xmlns="" id="{872A063B-7DAE-4426-A747-9794BCCCDD25}"/>
              </a:ext>
            </a:extLst>
          </p:cNvPr>
          <p:cNvSpPr/>
          <p:nvPr/>
        </p:nvSpPr>
        <p:spPr>
          <a:xfrm>
            <a:off x="9841241" y="3721104"/>
            <a:ext cx="180000" cy="180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1" name="椭圆 30">
            <a:extLst>
              <a:ext uri="{FF2B5EF4-FFF2-40B4-BE49-F238E27FC236}">
                <a16:creationId xmlns:a16="http://schemas.microsoft.com/office/drawing/2014/main" xmlns="" id="{0F1E877D-8950-4195-8F82-8EBDB295F06A}"/>
              </a:ext>
            </a:extLst>
          </p:cNvPr>
          <p:cNvSpPr/>
          <p:nvPr/>
        </p:nvSpPr>
        <p:spPr>
          <a:xfrm>
            <a:off x="2289686" y="4251762"/>
            <a:ext cx="180000" cy="180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2" name="椭圆 31">
            <a:extLst>
              <a:ext uri="{FF2B5EF4-FFF2-40B4-BE49-F238E27FC236}">
                <a16:creationId xmlns:a16="http://schemas.microsoft.com/office/drawing/2014/main" xmlns="" id="{831E9165-F6EA-430E-B9B3-5CF182BCC82C}"/>
              </a:ext>
            </a:extLst>
          </p:cNvPr>
          <p:cNvSpPr/>
          <p:nvPr/>
        </p:nvSpPr>
        <p:spPr>
          <a:xfrm>
            <a:off x="3799997" y="4251762"/>
            <a:ext cx="180000" cy="180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3" name="椭圆 32">
            <a:extLst>
              <a:ext uri="{FF2B5EF4-FFF2-40B4-BE49-F238E27FC236}">
                <a16:creationId xmlns:a16="http://schemas.microsoft.com/office/drawing/2014/main" xmlns="" id="{E5C9DBD7-8ED2-48E1-B055-00A602FB0286}"/>
              </a:ext>
            </a:extLst>
          </p:cNvPr>
          <p:cNvSpPr/>
          <p:nvPr/>
        </p:nvSpPr>
        <p:spPr>
          <a:xfrm>
            <a:off x="5310308" y="4251762"/>
            <a:ext cx="180000" cy="180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4" name="椭圆 33">
            <a:extLst>
              <a:ext uri="{FF2B5EF4-FFF2-40B4-BE49-F238E27FC236}">
                <a16:creationId xmlns:a16="http://schemas.microsoft.com/office/drawing/2014/main" xmlns="" id="{3B00D0F8-A039-45C5-85E9-AAF85D87B281}"/>
              </a:ext>
            </a:extLst>
          </p:cNvPr>
          <p:cNvSpPr/>
          <p:nvPr/>
        </p:nvSpPr>
        <p:spPr>
          <a:xfrm>
            <a:off x="6820619" y="4251762"/>
            <a:ext cx="180000" cy="180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5" name="椭圆 34">
            <a:extLst>
              <a:ext uri="{FF2B5EF4-FFF2-40B4-BE49-F238E27FC236}">
                <a16:creationId xmlns:a16="http://schemas.microsoft.com/office/drawing/2014/main" xmlns="" id="{78936A86-8EAE-43A5-8EE4-3A94EA10CF10}"/>
              </a:ext>
            </a:extLst>
          </p:cNvPr>
          <p:cNvSpPr/>
          <p:nvPr/>
        </p:nvSpPr>
        <p:spPr>
          <a:xfrm>
            <a:off x="8330930" y="4251762"/>
            <a:ext cx="180000" cy="180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6" name="椭圆 35">
            <a:extLst>
              <a:ext uri="{FF2B5EF4-FFF2-40B4-BE49-F238E27FC236}">
                <a16:creationId xmlns:a16="http://schemas.microsoft.com/office/drawing/2014/main" xmlns="" id="{71C27493-DC25-4672-BCEB-B1DB39E357A3}"/>
              </a:ext>
            </a:extLst>
          </p:cNvPr>
          <p:cNvSpPr/>
          <p:nvPr/>
        </p:nvSpPr>
        <p:spPr>
          <a:xfrm>
            <a:off x="9841241" y="4251762"/>
            <a:ext cx="180000" cy="180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8" name="椭圆 37">
            <a:extLst>
              <a:ext uri="{FF2B5EF4-FFF2-40B4-BE49-F238E27FC236}">
                <a16:creationId xmlns:a16="http://schemas.microsoft.com/office/drawing/2014/main" xmlns="" id="{C8B03AD0-EE19-4B28-9C27-3E86333C7940}"/>
              </a:ext>
            </a:extLst>
          </p:cNvPr>
          <p:cNvSpPr/>
          <p:nvPr/>
        </p:nvSpPr>
        <p:spPr>
          <a:xfrm>
            <a:off x="2289686" y="4782420"/>
            <a:ext cx="180000" cy="180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9" name="椭圆 38">
            <a:extLst>
              <a:ext uri="{FF2B5EF4-FFF2-40B4-BE49-F238E27FC236}">
                <a16:creationId xmlns:a16="http://schemas.microsoft.com/office/drawing/2014/main" xmlns="" id="{6897B1CC-2BCE-408E-BC90-6918BB233F30}"/>
              </a:ext>
            </a:extLst>
          </p:cNvPr>
          <p:cNvSpPr/>
          <p:nvPr/>
        </p:nvSpPr>
        <p:spPr>
          <a:xfrm>
            <a:off x="3799997" y="4782420"/>
            <a:ext cx="180000" cy="180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0" name="椭圆 39">
            <a:extLst>
              <a:ext uri="{FF2B5EF4-FFF2-40B4-BE49-F238E27FC236}">
                <a16:creationId xmlns:a16="http://schemas.microsoft.com/office/drawing/2014/main" xmlns="" id="{8A5DDCD7-AE3C-4920-B064-556B6BBF85FD}"/>
              </a:ext>
            </a:extLst>
          </p:cNvPr>
          <p:cNvSpPr/>
          <p:nvPr/>
        </p:nvSpPr>
        <p:spPr>
          <a:xfrm>
            <a:off x="5310308" y="4782420"/>
            <a:ext cx="180000" cy="180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1" name="椭圆 40">
            <a:extLst>
              <a:ext uri="{FF2B5EF4-FFF2-40B4-BE49-F238E27FC236}">
                <a16:creationId xmlns:a16="http://schemas.microsoft.com/office/drawing/2014/main" xmlns="" id="{1CEA4673-8A2E-4197-B02D-FA5C31DB45EE}"/>
              </a:ext>
            </a:extLst>
          </p:cNvPr>
          <p:cNvSpPr/>
          <p:nvPr/>
        </p:nvSpPr>
        <p:spPr>
          <a:xfrm>
            <a:off x="6820619" y="4782420"/>
            <a:ext cx="180000" cy="180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2" name="椭圆 41">
            <a:extLst>
              <a:ext uri="{FF2B5EF4-FFF2-40B4-BE49-F238E27FC236}">
                <a16:creationId xmlns:a16="http://schemas.microsoft.com/office/drawing/2014/main" xmlns="" id="{E98871A8-FCDD-4389-A050-3EFC7DE4AF9A}"/>
              </a:ext>
            </a:extLst>
          </p:cNvPr>
          <p:cNvSpPr/>
          <p:nvPr/>
        </p:nvSpPr>
        <p:spPr>
          <a:xfrm>
            <a:off x="8330930" y="4782420"/>
            <a:ext cx="180000" cy="180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3" name="椭圆 42">
            <a:extLst>
              <a:ext uri="{FF2B5EF4-FFF2-40B4-BE49-F238E27FC236}">
                <a16:creationId xmlns:a16="http://schemas.microsoft.com/office/drawing/2014/main" xmlns="" id="{DCC541A2-6CA2-4764-B4D3-C583E5124714}"/>
              </a:ext>
            </a:extLst>
          </p:cNvPr>
          <p:cNvSpPr/>
          <p:nvPr/>
        </p:nvSpPr>
        <p:spPr>
          <a:xfrm>
            <a:off x="9841241" y="4782420"/>
            <a:ext cx="180000" cy="180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5" name="椭圆 44">
            <a:extLst>
              <a:ext uri="{FF2B5EF4-FFF2-40B4-BE49-F238E27FC236}">
                <a16:creationId xmlns:a16="http://schemas.microsoft.com/office/drawing/2014/main" xmlns="" id="{6981AB30-A358-49B6-B6D1-E5420DF29681}"/>
              </a:ext>
            </a:extLst>
          </p:cNvPr>
          <p:cNvSpPr/>
          <p:nvPr/>
        </p:nvSpPr>
        <p:spPr>
          <a:xfrm>
            <a:off x="2289686" y="5313078"/>
            <a:ext cx="180000" cy="180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6" name="椭圆 45">
            <a:extLst>
              <a:ext uri="{FF2B5EF4-FFF2-40B4-BE49-F238E27FC236}">
                <a16:creationId xmlns:a16="http://schemas.microsoft.com/office/drawing/2014/main" xmlns="" id="{B72DAB30-EFF2-479A-98C0-2ECBF69FE2CE}"/>
              </a:ext>
            </a:extLst>
          </p:cNvPr>
          <p:cNvSpPr/>
          <p:nvPr/>
        </p:nvSpPr>
        <p:spPr>
          <a:xfrm>
            <a:off x="3799997" y="5313078"/>
            <a:ext cx="180000" cy="180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7" name="椭圆 46">
            <a:extLst>
              <a:ext uri="{FF2B5EF4-FFF2-40B4-BE49-F238E27FC236}">
                <a16:creationId xmlns:a16="http://schemas.microsoft.com/office/drawing/2014/main" xmlns="" id="{C03B3319-C1B4-4B26-875C-02420D7C4D26}"/>
              </a:ext>
            </a:extLst>
          </p:cNvPr>
          <p:cNvSpPr/>
          <p:nvPr/>
        </p:nvSpPr>
        <p:spPr>
          <a:xfrm>
            <a:off x="5310308" y="5313078"/>
            <a:ext cx="180000" cy="180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8" name="椭圆 47">
            <a:extLst>
              <a:ext uri="{FF2B5EF4-FFF2-40B4-BE49-F238E27FC236}">
                <a16:creationId xmlns:a16="http://schemas.microsoft.com/office/drawing/2014/main" xmlns="" id="{C634FF71-3212-4001-BF0D-5DFA4CDA3D68}"/>
              </a:ext>
            </a:extLst>
          </p:cNvPr>
          <p:cNvSpPr/>
          <p:nvPr/>
        </p:nvSpPr>
        <p:spPr>
          <a:xfrm>
            <a:off x="6820619" y="5313078"/>
            <a:ext cx="180000" cy="180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9" name="椭圆 48">
            <a:extLst>
              <a:ext uri="{FF2B5EF4-FFF2-40B4-BE49-F238E27FC236}">
                <a16:creationId xmlns:a16="http://schemas.microsoft.com/office/drawing/2014/main" xmlns="" id="{479B08F7-56C8-4A3E-BA2A-B3DE7068001D}"/>
              </a:ext>
            </a:extLst>
          </p:cNvPr>
          <p:cNvSpPr/>
          <p:nvPr/>
        </p:nvSpPr>
        <p:spPr>
          <a:xfrm>
            <a:off x="8330930" y="5313078"/>
            <a:ext cx="180000" cy="180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50" name="椭圆 49">
            <a:extLst>
              <a:ext uri="{FF2B5EF4-FFF2-40B4-BE49-F238E27FC236}">
                <a16:creationId xmlns:a16="http://schemas.microsoft.com/office/drawing/2014/main" xmlns="" id="{F185FCCB-C03A-4382-8BB6-FE9FDDBC4708}"/>
              </a:ext>
            </a:extLst>
          </p:cNvPr>
          <p:cNvSpPr/>
          <p:nvPr/>
        </p:nvSpPr>
        <p:spPr>
          <a:xfrm>
            <a:off x="9841241" y="5313078"/>
            <a:ext cx="180000" cy="180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52" name="椭圆 51">
            <a:extLst>
              <a:ext uri="{FF2B5EF4-FFF2-40B4-BE49-F238E27FC236}">
                <a16:creationId xmlns:a16="http://schemas.microsoft.com/office/drawing/2014/main" xmlns="" id="{6FCC7BD6-915B-4CDC-9279-9848B90E4632}"/>
              </a:ext>
            </a:extLst>
          </p:cNvPr>
          <p:cNvSpPr/>
          <p:nvPr/>
        </p:nvSpPr>
        <p:spPr>
          <a:xfrm>
            <a:off x="2289686" y="5843736"/>
            <a:ext cx="180000" cy="180000"/>
          </a:xfrm>
          <a:prstGeom prst="ellipse">
            <a:avLst/>
          </a:prstGeom>
          <a:solidFill>
            <a:schemeClr val="accent6">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53" name="椭圆 52">
            <a:extLst>
              <a:ext uri="{FF2B5EF4-FFF2-40B4-BE49-F238E27FC236}">
                <a16:creationId xmlns:a16="http://schemas.microsoft.com/office/drawing/2014/main" xmlns="" id="{B0592F12-3318-4672-9D8E-7E9676435C5B}"/>
              </a:ext>
            </a:extLst>
          </p:cNvPr>
          <p:cNvSpPr/>
          <p:nvPr/>
        </p:nvSpPr>
        <p:spPr>
          <a:xfrm>
            <a:off x="3799997" y="5843736"/>
            <a:ext cx="180000" cy="180000"/>
          </a:xfrm>
          <a:prstGeom prst="ellipse">
            <a:avLst/>
          </a:prstGeom>
          <a:solidFill>
            <a:schemeClr val="accent1">
              <a:lumMod val="5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54" name="椭圆 53">
            <a:extLst>
              <a:ext uri="{FF2B5EF4-FFF2-40B4-BE49-F238E27FC236}">
                <a16:creationId xmlns:a16="http://schemas.microsoft.com/office/drawing/2014/main" xmlns="" id="{E7ED8C03-2FBA-4E14-A83B-56C74F5C03B4}"/>
              </a:ext>
            </a:extLst>
          </p:cNvPr>
          <p:cNvSpPr/>
          <p:nvPr/>
        </p:nvSpPr>
        <p:spPr>
          <a:xfrm>
            <a:off x="5310308" y="5843736"/>
            <a:ext cx="180000" cy="180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55" name="椭圆 54">
            <a:extLst>
              <a:ext uri="{FF2B5EF4-FFF2-40B4-BE49-F238E27FC236}">
                <a16:creationId xmlns:a16="http://schemas.microsoft.com/office/drawing/2014/main" xmlns="" id="{B7DD9576-661A-4934-A83F-C18F1D4A116E}"/>
              </a:ext>
            </a:extLst>
          </p:cNvPr>
          <p:cNvSpPr/>
          <p:nvPr/>
        </p:nvSpPr>
        <p:spPr>
          <a:xfrm>
            <a:off x="6820619" y="5843736"/>
            <a:ext cx="180000" cy="180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56" name="椭圆 55">
            <a:extLst>
              <a:ext uri="{FF2B5EF4-FFF2-40B4-BE49-F238E27FC236}">
                <a16:creationId xmlns:a16="http://schemas.microsoft.com/office/drawing/2014/main" xmlns="" id="{ABF8B93B-C098-457D-99EF-41060C6379D6}"/>
              </a:ext>
            </a:extLst>
          </p:cNvPr>
          <p:cNvSpPr/>
          <p:nvPr/>
        </p:nvSpPr>
        <p:spPr>
          <a:xfrm>
            <a:off x="8330930" y="5843736"/>
            <a:ext cx="180000" cy="180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57" name="椭圆 56">
            <a:extLst>
              <a:ext uri="{FF2B5EF4-FFF2-40B4-BE49-F238E27FC236}">
                <a16:creationId xmlns:a16="http://schemas.microsoft.com/office/drawing/2014/main" xmlns="" id="{1ED07F10-02CF-4F38-B396-A4F686B8A16D}"/>
              </a:ext>
            </a:extLst>
          </p:cNvPr>
          <p:cNvSpPr/>
          <p:nvPr/>
        </p:nvSpPr>
        <p:spPr>
          <a:xfrm>
            <a:off x="9841241" y="5843736"/>
            <a:ext cx="180000" cy="180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73" name="椭圆 72">
            <a:extLst>
              <a:ext uri="{FF2B5EF4-FFF2-40B4-BE49-F238E27FC236}">
                <a16:creationId xmlns:a16="http://schemas.microsoft.com/office/drawing/2014/main" xmlns="" id="{B951F3B1-94DF-4306-8D5C-A08734D3F466}"/>
              </a:ext>
            </a:extLst>
          </p:cNvPr>
          <p:cNvSpPr/>
          <p:nvPr/>
        </p:nvSpPr>
        <p:spPr>
          <a:xfrm>
            <a:off x="1010182" y="1691573"/>
            <a:ext cx="180000" cy="180000"/>
          </a:xfrm>
          <a:prstGeom prst="ellipse">
            <a:avLst/>
          </a:prstGeom>
          <a:solidFill>
            <a:schemeClr val="accent1">
              <a:lumMod val="5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74" name="文本框 73">
            <a:extLst>
              <a:ext uri="{FF2B5EF4-FFF2-40B4-BE49-F238E27FC236}">
                <a16:creationId xmlns:a16="http://schemas.microsoft.com/office/drawing/2014/main" xmlns="" id="{17E48096-2B4B-4491-B37D-45146404081E}"/>
              </a:ext>
            </a:extLst>
          </p:cNvPr>
          <p:cNvSpPr txBox="1"/>
          <p:nvPr/>
        </p:nvSpPr>
        <p:spPr>
          <a:xfrm>
            <a:off x="1190182" y="1627684"/>
            <a:ext cx="1082348" cy="307777"/>
          </a:xfrm>
          <a:prstGeom prst="rect">
            <a:avLst/>
          </a:prstGeom>
          <a:noFill/>
        </p:spPr>
        <p:txBody>
          <a:bodyPr wrap="none" rtlCol="0">
            <a:spAutoFit/>
          </a:bodyPr>
          <a:lstStyle/>
          <a:p>
            <a:pPr algn="ctr"/>
            <a:r>
              <a:rPr lang="zh-CN" altLang="en-US" sz="1400" dirty="0">
                <a:latin typeface="+mn-ea"/>
              </a:rPr>
              <a:t>本月前完成</a:t>
            </a:r>
          </a:p>
        </p:txBody>
      </p:sp>
      <p:sp>
        <p:nvSpPr>
          <p:cNvPr id="75" name="椭圆 74">
            <a:extLst>
              <a:ext uri="{FF2B5EF4-FFF2-40B4-BE49-F238E27FC236}">
                <a16:creationId xmlns:a16="http://schemas.microsoft.com/office/drawing/2014/main" xmlns="" id="{F155747D-AD89-4E16-B0F9-DA98F8EF6948}"/>
              </a:ext>
            </a:extLst>
          </p:cNvPr>
          <p:cNvSpPr/>
          <p:nvPr/>
        </p:nvSpPr>
        <p:spPr>
          <a:xfrm>
            <a:off x="2700493" y="1691573"/>
            <a:ext cx="180000" cy="180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76" name="文本框 75">
            <a:extLst>
              <a:ext uri="{FF2B5EF4-FFF2-40B4-BE49-F238E27FC236}">
                <a16:creationId xmlns:a16="http://schemas.microsoft.com/office/drawing/2014/main" xmlns="" id="{9AB48F8B-0AAD-4359-9C28-60007BAB8D7F}"/>
              </a:ext>
            </a:extLst>
          </p:cNvPr>
          <p:cNvSpPr txBox="1"/>
          <p:nvPr/>
        </p:nvSpPr>
        <p:spPr>
          <a:xfrm>
            <a:off x="2880493" y="1627683"/>
            <a:ext cx="1082348" cy="307777"/>
          </a:xfrm>
          <a:prstGeom prst="rect">
            <a:avLst/>
          </a:prstGeom>
          <a:noFill/>
        </p:spPr>
        <p:txBody>
          <a:bodyPr wrap="none" rtlCol="0">
            <a:spAutoFit/>
          </a:bodyPr>
          <a:lstStyle/>
          <a:p>
            <a:pPr algn="ctr"/>
            <a:r>
              <a:rPr lang="zh-CN" altLang="en-US" sz="1400" dirty="0">
                <a:latin typeface="+mn-ea"/>
              </a:rPr>
              <a:t>本月内完成</a:t>
            </a:r>
          </a:p>
        </p:txBody>
      </p:sp>
      <p:sp>
        <p:nvSpPr>
          <p:cNvPr id="77" name="椭圆 76">
            <a:extLst>
              <a:ext uri="{FF2B5EF4-FFF2-40B4-BE49-F238E27FC236}">
                <a16:creationId xmlns:a16="http://schemas.microsoft.com/office/drawing/2014/main" xmlns="" id="{8A2FAEBD-4C30-458B-A595-EB85BB69568C}"/>
              </a:ext>
            </a:extLst>
          </p:cNvPr>
          <p:cNvSpPr/>
          <p:nvPr/>
        </p:nvSpPr>
        <p:spPr>
          <a:xfrm>
            <a:off x="4390804" y="1691573"/>
            <a:ext cx="180000" cy="180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78" name="文本框 77">
            <a:extLst>
              <a:ext uri="{FF2B5EF4-FFF2-40B4-BE49-F238E27FC236}">
                <a16:creationId xmlns:a16="http://schemas.microsoft.com/office/drawing/2014/main" xmlns="" id="{A49C148F-85C5-40C0-970B-ED59348816C1}"/>
              </a:ext>
            </a:extLst>
          </p:cNvPr>
          <p:cNvSpPr txBox="1"/>
          <p:nvPr/>
        </p:nvSpPr>
        <p:spPr>
          <a:xfrm>
            <a:off x="4570804" y="1627683"/>
            <a:ext cx="723275" cy="307777"/>
          </a:xfrm>
          <a:prstGeom prst="rect">
            <a:avLst/>
          </a:prstGeom>
          <a:noFill/>
        </p:spPr>
        <p:txBody>
          <a:bodyPr wrap="none" rtlCol="0">
            <a:spAutoFit/>
          </a:bodyPr>
          <a:lstStyle/>
          <a:p>
            <a:pPr algn="ctr"/>
            <a:r>
              <a:rPr lang="zh-CN" altLang="en-US" sz="1400" dirty="0">
                <a:latin typeface="+mn-ea"/>
              </a:rPr>
              <a:t>未完成</a:t>
            </a:r>
          </a:p>
        </p:txBody>
      </p:sp>
      <p:sp>
        <p:nvSpPr>
          <p:cNvPr id="79" name="椭圆 78">
            <a:extLst>
              <a:ext uri="{FF2B5EF4-FFF2-40B4-BE49-F238E27FC236}">
                <a16:creationId xmlns:a16="http://schemas.microsoft.com/office/drawing/2014/main" xmlns="" id="{46765E4B-9CA8-403A-AB0F-6C1F61AF6358}"/>
              </a:ext>
            </a:extLst>
          </p:cNvPr>
          <p:cNvSpPr/>
          <p:nvPr/>
        </p:nvSpPr>
        <p:spPr>
          <a:xfrm>
            <a:off x="5721115" y="1691573"/>
            <a:ext cx="180000" cy="180000"/>
          </a:xfrm>
          <a:prstGeom prst="ellipse">
            <a:avLst/>
          </a:prstGeom>
          <a:solidFill>
            <a:schemeClr val="accent6">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80" name="文本框 79">
            <a:extLst>
              <a:ext uri="{FF2B5EF4-FFF2-40B4-BE49-F238E27FC236}">
                <a16:creationId xmlns:a16="http://schemas.microsoft.com/office/drawing/2014/main" xmlns="" id="{4899E655-8542-49DB-9431-47BE8C58A8B6}"/>
              </a:ext>
            </a:extLst>
          </p:cNvPr>
          <p:cNvSpPr txBox="1"/>
          <p:nvPr/>
        </p:nvSpPr>
        <p:spPr>
          <a:xfrm>
            <a:off x="5901115" y="1627682"/>
            <a:ext cx="1466492" cy="307777"/>
          </a:xfrm>
          <a:prstGeom prst="rect">
            <a:avLst/>
          </a:prstGeom>
          <a:noFill/>
        </p:spPr>
        <p:txBody>
          <a:bodyPr wrap="none" rtlCol="0">
            <a:spAutoFit/>
          </a:bodyPr>
          <a:lstStyle/>
          <a:p>
            <a:pPr algn="ctr"/>
            <a:r>
              <a:rPr lang="zh-CN" altLang="en-US" sz="1400" dirty="0">
                <a:latin typeface="+mn-ea"/>
              </a:rPr>
              <a:t>代理商自行设计</a:t>
            </a:r>
          </a:p>
        </p:txBody>
      </p:sp>
      <p:sp>
        <p:nvSpPr>
          <p:cNvPr id="51" name="箭头: V 形 50">
            <a:extLst>
              <a:ext uri="{FF2B5EF4-FFF2-40B4-BE49-F238E27FC236}">
                <a16:creationId xmlns:a16="http://schemas.microsoft.com/office/drawing/2014/main" xmlns="" id="{000BDA9D-DEC6-430C-A150-475C3AC78B47}"/>
              </a:ext>
            </a:extLst>
          </p:cNvPr>
          <p:cNvSpPr/>
          <p:nvPr/>
        </p:nvSpPr>
        <p:spPr>
          <a:xfrm rot="5400000">
            <a:off x="5880000" y="6312340"/>
            <a:ext cx="432000" cy="432000"/>
          </a:xfrm>
          <a:prstGeom prst="chevron">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20244142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文框 1">
            <a:extLst>
              <a:ext uri="{FF2B5EF4-FFF2-40B4-BE49-F238E27FC236}">
                <a16:creationId xmlns:a16="http://schemas.microsoft.com/office/drawing/2014/main" xmlns="" id="{5B4D9E4B-7A62-404D-A0BF-9EA83D05758F}"/>
              </a:ext>
            </a:extLst>
          </p:cNvPr>
          <p:cNvSpPr/>
          <p:nvPr/>
        </p:nvSpPr>
        <p:spPr>
          <a:xfrm rot="10800000">
            <a:off x="507995" y="500742"/>
            <a:ext cx="7191831" cy="2039257"/>
          </a:xfrm>
          <a:prstGeom prst="frame">
            <a:avLst>
              <a:gd name="adj1" fmla="val 4036"/>
            </a:avLst>
          </a:prstGeom>
          <a:blipFill dpi="0" rotWithShape="1">
            <a:blip r:embed="rId3">
              <a:extLst>
                <a:ext uri="{28A0092B-C50C-407E-A947-70E740481C1C}">
                  <a14:useLocalDpi xmlns:a14="http://schemas.microsoft.com/office/drawing/2010/main" val="0"/>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a:extLst>
              <a:ext uri="{FF2B5EF4-FFF2-40B4-BE49-F238E27FC236}">
                <a16:creationId xmlns:a16="http://schemas.microsoft.com/office/drawing/2014/main" xmlns="" id="{78EA532D-CEA9-4297-B0FA-F4D826BEC4FC}"/>
              </a:ext>
            </a:extLst>
          </p:cNvPr>
          <p:cNvSpPr txBox="1"/>
          <p:nvPr/>
        </p:nvSpPr>
        <p:spPr>
          <a:xfrm>
            <a:off x="841826" y="848769"/>
            <a:ext cx="2428870" cy="584775"/>
          </a:xfrm>
          <a:prstGeom prst="rect">
            <a:avLst/>
          </a:prstGeom>
          <a:noFill/>
        </p:spPr>
        <p:txBody>
          <a:bodyPr wrap="none" rtlCol="0">
            <a:spAutoFit/>
          </a:bodyPr>
          <a:lstStyle/>
          <a:p>
            <a:r>
              <a:rPr lang="zh-CN" altLang="en-US" sz="3200" spc="300" dirty="0">
                <a:solidFill>
                  <a:srgbClr val="EFA310"/>
                </a:solidFill>
              </a:rPr>
              <a:t>平面设计组</a:t>
            </a:r>
          </a:p>
        </p:txBody>
      </p:sp>
      <p:graphicFrame>
        <p:nvGraphicFramePr>
          <p:cNvPr id="4" name="表格 3">
            <a:extLst>
              <a:ext uri="{FF2B5EF4-FFF2-40B4-BE49-F238E27FC236}">
                <a16:creationId xmlns:a16="http://schemas.microsoft.com/office/drawing/2014/main" xmlns="" id="{625F9219-7BAF-40A3-9016-BDD3629EE13B}"/>
              </a:ext>
            </a:extLst>
          </p:cNvPr>
          <p:cNvGraphicFramePr>
            <a:graphicFrameLocks noGrp="1"/>
          </p:cNvGraphicFramePr>
          <p:nvPr>
            <p:extLst>
              <p:ext uri="{D42A27DB-BD31-4B8C-83A1-F6EECF244321}">
                <p14:modId xmlns:p14="http://schemas.microsoft.com/office/powerpoint/2010/main" val="383403508"/>
              </p:ext>
            </p:extLst>
          </p:nvPr>
        </p:nvGraphicFramePr>
        <p:xfrm>
          <a:off x="1651000" y="2314713"/>
          <a:ext cx="8890000" cy="3174746"/>
        </p:xfrm>
        <a:graphic>
          <a:graphicData uri="http://schemas.openxmlformats.org/drawingml/2006/table">
            <a:tbl>
              <a:tblPr firstRow="1" bandRow="1">
                <a:tableStyleId>{5940675A-B579-460E-94D1-54222C63F5DA}</a:tableStyleId>
              </a:tblPr>
              <a:tblGrid>
                <a:gridCol w="4445000">
                  <a:extLst>
                    <a:ext uri="{9D8B030D-6E8A-4147-A177-3AD203B41FA5}">
                      <a16:colId xmlns:a16="http://schemas.microsoft.com/office/drawing/2014/main" xmlns="" val="2444001701"/>
                    </a:ext>
                  </a:extLst>
                </a:gridCol>
                <a:gridCol w="4445000">
                  <a:extLst>
                    <a:ext uri="{9D8B030D-6E8A-4147-A177-3AD203B41FA5}">
                      <a16:colId xmlns:a16="http://schemas.microsoft.com/office/drawing/2014/main" xmlns="" val="29131695"/>
                    </a:ext>
                  </a:extLst>
                </a:gridCol>
              </a:tblGrid>
              <a:tr h="1480615">
                <a:tc>
                  <a:txBody>
                    <a:bodyPr/>
                    <a:lstStyle/>
                    <a:p>
                      <a:pPr>
                        <a:lnSpc>
                          <a:spcPct val="150000"/>
                        </a:lnSpc>
                      </a:pPr>
                      <a:r>
                        <a:rPr lang="zh-CN" altLang="en-US" dirty="0"/>
                        <a:t>平面设计</a:t>
                      </a:r>
                      <a:endParaRPr lang="en-US" altLang="zh-CN" dirty="0"/>
                    </a:p>
                    <a:p>
                      <a:pPr algn="ctr">
                        <a:lnSpc>
                          <a:spcPct val="150000"/>
                        </a:lnSpc>
                      </a:pPr>
                      <a:r>
                        <a:rPr lang="en-US" altLang="zh-CN" sz="5400" spc="600" dirty="0">
                          <a:solidFill>
                            <a:schemeClr val="accent1"/>
                          </a:solidFill>
                        </a:rPr>
                        <a:t>300P</a:t>
                      </a:r>
                      <a:endParaRPr lang="zh-CN" altLang="en-US" sz="5400" spc="600" dirty="0">
                        <a:solidFill>
                          <a:schemeClr val="accent1"/>
                        </a:solidFill>
                      </a:endParaRPr>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50000"/>
                        </a:lnSpc>
                      </a:pPr>
                      <a:r>
                        <a:rPr lang="en-US" altLang="zh-CN" dirty="0"/>
                        <a:t>H5</a:t>
                      </a:r>
                    </a:p>
                    <a:p>
                      <a:pPr marL="0" algn="ctr" defTabSz="914400" rtl="0" eaLnBrk="1" latinLnBrk="0" hangingPunct="1">
                        <a:lnSpc>
                          <a:spcPct val="150000"/>
                        </a:lnSpc>
                      </a:pPr>
                      <a:r>
                        <a:rPr lang="en-US" altLang="zh-CN" sz="5400" kern="1200" spc="600" dirty="0">
                          <a:solidFill>
                            <a:schemeClr val="accent1"/>
                          </a:solidFill>
                          <a:latin typeface="+mn-lt"/>
                          <a:ea typeface="+mn-ea"/>
                          <a:cs typeface="+mn-cs"/>
                        </a:rPr>
                        <a:t>125P</a:t>
                      </a:r>
                      <a:endParaRPr lang="zh-CN" altLang="en-US" sz="5400" kern="1200" spc="600" dirty="0">
                        <a:solidFill>
                          <a:schemeClr val="accent1"/>
                        </a:solidFill>
                        <a:latin typeface="+mn-lt"/>
                        <a:ea typeface="+mn-ea"/>
                        <a:cs typeface="+mn-cs"/>
                      </a:endParaRPr>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654288219"/>
                  </a:ext>
                </a:extLst>
              </a:tr>
              <a:tr h="1480615">
                <a:tc>
                  <a:txBody>
                    <a:bodyPr/>
                    <a:lstStyle/>
                    <a:p>
                      <a:pPr>
                        <a:lnSpc>
                          <a:spcPct val="150000"/>
                        </a:lnSpc>
                      </a:pPr>
                      <a:r>
                        <a:rPr lang="en-US" altLang="zh-CN" dirty="0"/>
                        <a:t>PPT</a:t>
                      </a:r>
                    </a:p>
                    <a:p>
                      <a:pPr marL="0" algn="ctr" defTabSz="914400" rtl="0" eaLnBrk="1" latinLnBrk="0" hangingPunct="1">
                        <a:lnSpc>
                          <a:spcPct val="150000"/>
                        </a:lnSpc>
                      </a:pPr>
                      <a:r>
                        <a:rPr lang="en-US" altLang="zh-CN" sz="5400" kern="1200" spc="600" dirty="0">
                          <a:solidFill>
                            <a:schemeClr val="accent1"/>
                          </a:solidFill>
                          <a:latin typeface="+mn-lt"/>
                          <a:ea typeface="+mn-ea"/>
                          <a:cs typeface="+mn-cs"/>
                        </a:rPr>
                        <a:t>500P</a:t>
                      </a:r>
                      <a:endParaRPr lang="zh-CN" altLang="en-US" sz="5400" kern="1200" spc="600" dirty="0">
                        <a:solidFill>
                          <a:schemeClr val="accent1"/>
                        </a:solidFill>
                        <a:latin typeface="+mn-lt"/>
                        <a:ea typeface="+mn-ea"/>
                        <a:cs typeface="+mn-cs"/>
                      </a:endParaRPr>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50000"/>
                        </a:lnSpc>
                      </a:pPr>
                      <a:r>
                        <a:rPr lang="zh-CN" altLang="en-US" dirty="0"/>
                        <a:t>手绘图</a:t>
                      </a:r>
                      <a:endParaRPr lang="en-US" altLang="zh-CN" dirty="0"/>
                    </a:p>
                    <a:p>
                      <a:pPr marL="0" algn="ctr" defTabSz="914400" rtl="0" eaLnBrk="1" latinLnBrk="0" hangingPunct="1">
                        <a:lnSpc>
                          <a:spcPct val="150000"/>
                        </a:lnSpc>
                      </a:pPr>
                      <a:r>
                        <a:rPr lang="en-US" altLang="zh-CN" sz="5400" kern="1200" spc="600" dirty="0">
                          <a:solidFill>
                            <a:schemeClr val="accent1"/>
                          </a:solidFill>
                          <a:latin typeface="+mn-lt"/>
                          <a:ea typeface="+mn-ea"/>
                          <a:cs typeface="+mn-cs"/>
                        </a:rPr>
                        <a:t>8P</a:t>
                      </a:r>
                      <a:endParaRPr lang="zh-CN" altLang="en-US" sz="5400" kern="1200" spc="600" dirty="0">
                        <a:solidFill>
                          <a:schemeClr val="accent1"/>
                        </a:solidFill>
                        <a:latin typeface="+mn-lt"/>
                        <a:ea typeface="+mn-ea"/>
                        <a:cs typeface="+mn-cs"/>
                      </a:endParaRPr>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820103778"/>
                  </a:ext>
                </a:extLst>
              </a:tr>
            </a:tbl>
          </a:graphicData>
        </a:graphic>
      </p:graphicFrame>
      <p:pic>
        <p:nvPicPr>
          <p:cNvPr id="6" name="图片 5">
            <a:extLst>
              <a:ext uri="{FF2B5EF4-FFF2-40B4-BE49-F238E27FC236}">
                <a16:creationId xmlns:a16="http://schemas.microsoft.com/office/drawing/2014/main" xmlns="" id="{2CAAE191-BE92-46EC-97FA-B364DB5AFBE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6521032">
            <a:off x="8974035" y="-284550"/>
            <a:ext cx="2446130" cy="3384554"/>
          </a:xfrm>
          <a:prstGeom prst="rect">
            <a:avLst/>
          </a:prstGeom>
        </p:spPr>
      </p:pic>
      <p:sp>
        <p:nvSpPr>
          <p:cNvPr id="7" name="文本框 6">
            <a:extLst>
              <a:ext uri="{FF2B5EF4-FFF2-40B4-BE49-F238E27FC236}">
                <a16:creationId xmlns:a16="http://schemas.microsoft.com/office/drawing/2014/main" xmlns="" id="{ED77855A-C8E2-4E5C-85E0-080BC6C89610}"/>
              </a:ext>
            </a:extLst>
          </p:cNvPr>
          <p:cNvSpPr txBox="1"/>
          <p:nvPr/>
        </p:nvSpPr>
        <p:spPr>
          <a:xfrm rot="1018343">
            <a:off x="9723570" y="879546"/>
            <a:ext cx="1056700" cy="523220"/>
          </a:xfrm>
          <a:prstGeom prst="rect">
            <a:avLst/>
          </a:prstGeom>
          <a:noFill/>
        </p:spPr>
        <p:txBody>
          <a:bodyPr wrap="none" rtlCol="0">
            <a:spAutoFit/>
          </a:bodyPr>
          <a:lstStyle/>
          <a:p>
            <a:r>
              <a:rPr lang="zh-CN" altLang="en-US" sz="2800" b="1" spc="600" dirty="0">
                <a:solidFill>
                  <a:schemeClr val="bg1"/>
                </a:solidFill>
              </a:rPr>
              <a:t>产出</a:t>
            </a:r>
          </a:p>
        </p:txBody>
      </p:sp>
      <p:sp>
        <p:nvSpPr>
          <p:cNvPr id="8" name="箭头: V 形 7">
            <a:extLst>
              <a:ext uri="{FF2B5EF4-FFF2-40B4-BE49-F238E27FC236}">
                <a16:creationId xmlns:a16="http://schemas.microsoft.com/office/drawing/2014/main" xmlns="" id="{BC8283A0-9F2B-4FF9-8AF4-DD9240B779B0}"/>
              </a:ext>
            </a:extLst>
          </p:cNvPr>
          <p:cNvSpPr/>
          <p:nvPr/>
        </p:nvSpPr>
        <p:spPr>
          <a:xfrm rot="5400000">
            <a:off x="5880000" y="6312340"/>
            <a:ext cx="432000" cy="432000"/>
          </a:xfrm>
          <a:prstGeom prst="chevron">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18600685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文框 1">
            <a:extLst>
              <a:ext uri="{FF2B5EF4-FFF2-40B4-BE49-F238E27FC236}">
                <a16:creationId xmlns:a16="http://schemas.microsoft.com/office/drawing/2014/main" xmlns="" id="{5B4D9E4B-7A62-404D-A0BF-9EA83D05758F}"/>
              </a:ext>
            </a:extLst>
          </p:cNvPr>
          <p:cNvSpPr/>
          <p:nvPr/>
        </p:nvSpPr>
        <p:spPr>
          <a:xfrm rot="10800000">
            <a:off x="507995" y="500742"/>
            <a:ext cx="7191831" cy="2039257"/>
          </a:xfrm>
          <a:prstGeom prst="frame">
            <a:avLst>
              <a:gd name="adj1" fmla="val 4036"/>
            </a:avLst>
          </a:prstGeom>
          <a:blipFill dpi="0" rotWithShape="1">
            <a:blip r:embed="rId3">
              <a:extLst>
                <a:ext uri="{28A0092B-C50C-407E-A947-70E740481C1C}">
                  <a14:useLocalDpi xmlns:a14="http://schemas.microsoft.com/office/drawing/2010/main" val="0"/>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a:extLst>
              <a:ext uri="{FF2B5EF4-FFF2-40B4-BE49-F238E27FC236}">
                <a16:creationId xmlns:a16="http://schemas.microsoft.com/office/drawing/2014/main" xmlns="" id="{78EA532D-CEA9-4297-B0FA-F4D826BEC4FC}"/>
              </a:ext>
            </a:extLst>
          </p:cNvPr>
          <p:cNvSpPr txBox="1"/>
          <p:nvPr/>
        </p:nvSpPr>
        <p:spPr>
          <a:xfrm>
            <a:off x="841826" y="848769"/>
            <a:ext cx="2428870" cy="584775"/>
          </a:xfrm>
          <a:prstGeom prst="rect">
            <a:avLst/>
          </a:prstGeom>
          <a:noFill/>
        </p:spPr>
        <p:txBody>
          <a:bodyPr wrap="none" rtlCol="0">
            <a:spAutoFit/>
          </a:bodyPr>
          <a:lstStyle/>
          <a:p>
            <a:r>
              <a:rPr lang="zh-CN" altLang="en-US" sz="3200" spc="300" dirty="0">
                <a:solidFill>
                  <a:srgbClr val="EFA310"/>
                </a:solidFill>
              </a:rPr>
              <a:t>平面设计组</a:t>
            </a:r>
          </a:p>
        </p:txBody>
      </p:sp>
      <p:pic>
        <p:nvPicPr>
          <p:cNvPr id="8" name="图片 7">
            <a:extLst>
              <a:ext uri="{FF2B5EF4-FFF2-40B4-BE49-F238E27FC236}">
                <a16:creationId xmlns:a16="http://schemas.microsoft.com/office/drawing/2014/main" xmlns="" id="{ADC57191-3D20-4CCF-B275-4629CCD0EF5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6521032">
            <a:off x="8974035" y="-284550"/>
            <a:ext cx="2446130" cy="3384554"/>
          </a:xfrm>
          <a:prstGeom prst="rect">
            <a:avLst/>
          </a:prstGeom>
        </p:spPr>
      </p:pic>
      <p:sp>
        <p:nvSpPr>
          <p:cNvPr id="9" name="文本框 8">
            <a:extLst>
              <a:ext uri="{FF2B5EF4-FFF2-40B4-BE49-F238E27FC236}">
                <a16:creationId xmlns:a16="http://schemas.microsoft.com/office/drawing/2014/main" xmlns="" id="{73F6C9FE-0F65-4CC0-9F13-32AC728254B5}"/>
              </a:ext>
            </a:extLst>
          </p:cNvPr>
          <p:cNvSpPr txBox="1"/>
          <p:nvPr/>
        </p:nvSpPr>
        <p:spPr>
          <a:xfrm rot="1018343">
            <a:off x="9188519" y="981146"/>
            <a:ext cx="2242922" cy="523220"/>
          </a:xfrm>
          <a:prstGeom prst="rect">
            <a:avLst/>
          </a:prstGeom>
          <a:noFill/>
        </p:spPr>
        <p:txBody>
          <a:bodyPr wrap="none" rtlCol="0">
            <a:spAutoFit/>
          </a:bodyPr>
          <a:lstStyle/>
          <a:p>
            <a:r>
              <a:rPr lang="zh-CN" altLang="en-US" sz="2800" b="1" spc="600" dirty="0">
                <a:solidFill>
                  <a:schemeClr val="bg1"/>
                </a:solidFill>
              </a:rPr>
              <a:t>作品</a:t>
            </a:r>
            <a:r>
              <a:rPr lang="en-US" altLang="zh-CN" sz="2800" b="1" spc="600" dirty="0">
                <a:solidFill>
                  <a:schemeClr val="bg1"/>
                </a:solidFill>
              </a:rPr>
              <a:t>TOP3</a:t>
            </a:r>
            <a:endParaRPr lang="zh-CN" altLang="en-US" sz="2800" b="1" spc="600" dirty="0">
              <a:solidFill>
                <a:schemeClr val="bg1"/>
              </a:solidFill>
            </a:endParaRPr>
          </a:p>
        </p:txBody>
      </p:sp>
      <p:pic>
        <p:nvPicPr>
          <p:cNvPr id="10" name="图片 9">
            <a:extLst>
              <a:ext uri="{FF2B5EF4-FFF2-40B4-BE49-F238E27FC236}">
                <a16:creationId xmlns:a16="http://schemas.microsoft.com/office/drawing/2014/main" xmlns="" id="{5F4F0D1A-54B8-49C9-8F40-4A19A8AFEA5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5258" y="2255199"/>
            <a:ext cx="3240000" cy="4508460"/>
          </a:xfrm>
          <a:prstGeom prst="rect">
            <a:avLst/>
          </a:prstGeom>
        </p:spPr>
      </p:pic>
      <p:pic>
        <p:nvPicPr>
          <p:cNvPr id="12" name="图片 11">
            <a:extLst>
              <a:ext uri="{FF2B5EF4-FFF2-40B4-BE49-F238E27FC236}">
                <a16:creationId xmlns:a16="http://schemas.microsoft.com/office/drawing/2014/main" xmlns="" id="{AFBC4957-4279-463C-A284-BADDCF2A861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21193"/>
          <a:stretch/>
        </p:blipFill>
        <p:spPr>
          <a:xfrm>
            <a:off x="7866742" y="2224398"/>
            <a:ext cx="3240000" cy="4539261"/>
          </a:xfrm>
          <a:prstGeom prst="rect">
            <a:avLst/>
          </a:prstGeom>
        </p:spPr>
      </p:pic>
      <p:pic>
        <p:nvPicPr>
          <p:cNvPr id="14" name="图片 13">
            <a:extLst>
              <a:ext uri="{FF2B5EF4-FFF2-40B4-BE49-F238E27FC236}">
                <a16:creationId xmlns:a16="http://schemas.microsoft.com/office/drawing/2014/main" xmlns="" id="{240E9247-B860-4DD8-9640-8AC629D6F04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b="21193"/>
          <a:stretch/>
        </p:blipFill>
        <p:spPr>
          <a:xfrm>
            <a:off x="4476000" y="2224398"/>
            <a:ext cx="3240000" cy="4539261"/>
          </a:xfrm>
          <a:prstGeom prst="rect">
            <a:avLst/>
          </a:prstGeom>
        </p:spPr>
      </p:pic>
      <p:sp>
        <p:nvSpPr>
          <p:cNvPr id="11" name="箭头: V 形 10">
            <a:extLst>
              <a:ext uri="{FF2B5EF4-FFF2-40B4-BE49-F238E27FC236}">
                <a16:creationId xmlns:a16="http://schemas.microsoft.com/office/drawing/2014/main" xmlns="" id="{4CEC41CB-C64D-4079-B11A-8847A321531D}"/>
              </a:ext>
            </a:extLst>
          </p:cNvPr>
          <p:cNvSpPr/>
          <p:nvPr/>
        </p:nvSpPr>
        <p:spPr>
          <a:xfrm rot="5400000">
            <a:off x="5880000" y="6312340"/>
            <a:ext cx="432000" cy="432000"/>
          </a:xfrm>
          <a:prstGeom prst="chevron">
            <a:avLst/>
          </a:prstGeom>
          <a:blipFill dpi="0" rotWithShape="1">
            <a:blip r:embed="rId8"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408781153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文框 1">
            <a:extLst>
              <a:ext uri="{FF2B5EF4-FFF2-40B4-BE49-F238E27FC236}">
                <a16:creationId xmlns:a16="http://schemas.microsoft.com/office/drawing/2014/main" xmlns="" id="{B9A1A18C-C834-485D-8ACF-44A68F13357D}"/>
              </a:ext>
            </a:extLst>
          </p:cNvPr>
          <p:cNvSpPr/>
          <p:nvPr/>
        </p:nvSpPr>
        <p:spPr>
          <a:xfrm rot="10800000">
            <a:off x="507995" y="500742"/>
            <a:ext cx="7191831" cy="2039257"/>
          </a:xfrm>
          <a:prstGeom prst="frame">
            <a:avLst>
              <a:gd name="adj1" fmla="val 4036"/>
            </a:avLst>
          </a:prstGeom>
          <a:blipFill dpi="0" rotWithShape="1">
            <a:blip r:embed="rId3">
              <a:extLst>
                <a:ext uri="{28A0092B-C50C-407E-A947-70E740481C1C}">
                  <a14:useLocalDpi xmlns:a14="http://schemas.microsoft.com/office/drawing/2010/main" val="0"/>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文本框 2">
            <a:extLst>
              <a:ext uri="{FF2B5EF4-FFF2-40B4-BE49-F238E27FC236}">
                <a16:creationId xmlns:a16="http://schemas.microsoft.com/office/drawing/2014/main" xmlns="" id="{F80624DB-EE83-4A82-8F63-D121C94AF7C2}"/>
              </a:ext>
            </a:extLst>
          </p:cNvPr>
          <p:cNvSpPr txBox="1"/>
          <p:nvPr/>
        </p:nvSpPr>
        <p:spPr>
          <a:xfrm>
            <a:off x="841826" y="848769"/>
            <a:ext cx="2460930" cy="584775"/>
          </a:xfrm>
          <a:prstGeom prst="rect">
            <a:avLst/>
          </a:prstGeom>
          <a:noFill/>
        </p:spPr>
        <p:txBody>
          <a:bodyPr wrap="none" rtlCol="0">
            <a:spAutoFit/>
          </a:bodyPr>
          <a:lstStyle/>
          <a:p>
            <a:r>
              <a:rPr lang="zh-CN" altLang="en-US" sz="3200" spc="300" dirty="0">
                <a:solidFill>
                  <a:srgbClr val="EFA310"/>
                </a:solidFill>
              </a:rPr>
              <a:t>广告及内业</a:t>
            </a:r>
          </a:p>
        </p:txBody>
      </p:sp>
      <p:graphicFrame>
        <p:nvGraphicFramePr>
          <p:cNvPr id="7" name="图示 6">
            <a:extLst>
              <a:ext uri="{FF2B5EF4-FFF2-40B4-BE49-F238E27FC236}">
                <a16:creationId xmlns:a16="http://schemas.microsoft.com/office/drawing/2014/main" xmlns="" id="{EC323D72-550C-47A6-86A1-B102445943D6}"/>
              </a:ext>
            </a:extLst>
          </p:cNvPr>
          <p:cNvGraphicFramePr/>
          <p:nvPr>
            <p:extLst>
              <p:ext uri="{D42A27DB-BD31-4B8C-83A1-F6EECF244321}">
                <p14:modId xmlns:p14="http://schemas.microsoft.com/office/powerpoint/2010/main" val="1196626664"/>
              </p:ext>
            </p:extLst>
          </p:nvPr>
        </p:nvGraphicFramePr>
        <p:xfrm>
          <a:off x="983343" y="1781572"/>
          <a:ext cx="10225314" cy="428378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箭头: V 形 4">
            <a:extLst>
              <a:ext uri="{FF2B5EF4-FFF2-40B4-BE49-F238E27FC236}">
                <a16:creationId xmlns:a16="http://schemas.microsoft.com/office/drawing/2014/main" xmlns="" id="{1B9F566E-FAC7-4ED1-A0DB-7FA58A9A0D5E}"/>
              </a:ext>
            </a:extLst>
          </p:cNvPr>
          <p:cNvSpPr/>
          <p:nvPr/>
        </p:nvSpPr>
        <p:spPr>
          <a:xfrm rot="5400000">
            <a:off x="5880000" y="6312340"/>
            <a:ext cx="432000" cy="432000"/>
          </a:xfrm>
          <a:prstGeom prst="chevron">
            <a:avLst/>
          </a:prstGeom>
          <a:blipFill dpi="0" rotWithShape="1">
            <a:blip r:embed="rId9"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88127160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xmlns="" id="{93FF8B79-C01A-4202-B07F-1CF7516092AB}"/>
              </a:ext>
            </a:extLst>
          </p:cNvPr>
          <p:cNvGrpSpPr/>
          <p:nvPr/>
        </p:nvGrpSpPr>
        <p:grpSpPr>
          <a:xfrm>
            <a:off x="682171" y="1808843"/>
            <a:ext cx="5675086" cy="3240313"/>
            <a:chOff x="682171" y="1808843"/>
            <a:chExt cx="5675086" cy="3240313"/>
          </a:xfrm>
        </p:grpSpPr>
        <p:pic>
          <p:nvPicPr>
            <p:cNvPr id="3" name="图片 2">
              <a:extLst>
                <a:ext uri="{FF2B5EF4-FFF2-40B4-BE49-F238E27FC236}">
                  <a16:creationId xmlns:a16="http://schemas.microsoft.com/office/drawing/2014/main" xmlns="" id="{2CBFEE34-E5C3-4706-908D-4B93AEC7933E}"/>
                </a:ext>
              </a:extLst>
            </p:cNvPr>
            <p:cNvPicPr>
              <a:picLocks noChangeAspect="1"/>
            </p:cNvPicPr>
            <p:nvPr/>
          </p:nvPicPr>
          <p:blipFill rotWithShape="1">
            <a:blip r:embed="rId3">
              <a:extLst>
                <a:ext uri="{28A0092B-C50C-407E-A947-70E740481C1C}">
                  <a14:useLocalDpi xmlns:a14="http://schemas.microsoft.com/office/drawing/2010/main" val="0"/>
                </a:ext>
              </a:extLst>
            </a:blip>
            <a:srcRect b="9630"/>
            <a:stretch/>
          </p:blipFill>
          <p:spPr>
            <a:xfrm rot="16200000">
              <a:off x="2155331" y="591456"/>
              <a:ext cx="2728765" cy="5675085"/>
            </a:xfrm>
            <a:prstGeom prst="rect">
              <a:avLst/>
            </a:prstGeom>
          </p:spPr>
        </p:pic>
        <p:sp>
          <p:nvSpPr>
            <p:cNvPr id="4" name="图文框 3">
              <a:extLst>
                <a:ext uri="{FF2B5EF4-FFF2-40B4-BE49-F238E27FC236}">
                  <a16:creationId xmlns:a16="http://schemas.microsoft.com/office/drawing/2014/main" xmlns="" id="{DDEBB447-BC33-4FED-B47D-2AA0D954FA55}"/>
                </a:ext>
              </a:extLst>
            </p:cNvPr>
            <p:cNvSpPr/>
            <p:nvPr/>
          </p:nvSpPr>
          <p:spPr>
            <a:xfrm>
              <a:off x="1074057" y="1808843"/>
              <a:ext cx="3817258" cy="3240313"/>
            </a:xfrm>
            <a:prstGeom prst="frame">
              <a:avLst>
                <a:gd name="adj1" fmla="val 331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5" name="图片 4">
              <a:extLst>
                <a:ext uri="{FF2B5EF4-FFF2-40B4-BE49-F238E27FC236}">
                  <a16:creationId xmlns:a16="http://schemas.microsoft.com/office/drawing/2014/main" xmlns="" id="{A01C06F7-580B-4698-AE7F-F0C746CBFDCE}"/>
                </a:ext>
              </a:extLst>
            </p:cNvPr>
            <p:cNvPicPr>
              <a:picLocks noChangeAspect="1"/>
            </p:cNvPicPr>
            <p:nvPr/>
          </p:nvPicPr>
          <p:blipFill rotWithShape="1">
            <a:blip r:embed="rId3">
              <a:extLst>
                <a:ext uri="{28A0092B-C50C-407E-A947-70E740481C1C}">
                  <a14:useLocalDpi xmlns:a14="http://schemas.microsoft.com/office/drawing/2010/main" val="0"/>
                </a:ext>
              </a:extLst>
            </a:blip>
            <a:srcRect t="13606" b="9630"/>
            <a:stretch/>
          </p:blipFill>
          <p:spPr>
            <a:xfrm rot="16200000">
              <a:off x="2510931" y="947057"/>
              <a:ext cx="2728765" cy="4963886"/>
            </a:xfrm>
            <a:prstGeom prst="rect">
              <a:avLst/>
            </a:prstGeom>
          </p:spPr>
        </p:pic>
      </p:grpSp>
      <p:sp>
        <p:nvSpPr>
          <p:cNvPr id="7" name="文本框 6">
            <a:extLst>
              <a:ext uri="{FF2B5EF4-FFF2-40B4-BE49-F238E27FC236}">
                <a16:creationId xmlns:a16="http://schemas.microsoft.com/office/drawing/2014/main" xmlns="" id="{0760E1FA-976D-447B-8DC8-650DB617214D}"/>
              </a:ext>
            </a:extLst>
          </p:cNvPr>
          <p:cNvSpPr txBox="1"/>
          <p:nvPr/>
        </p:nvSpPr>
        <p:spPr>
          <a:xfrm>
            <a:off x="2101118" y="2875001"/>
            <a:ext cx="2404826" cy="1107996"/>
          </a:xfrm>
          <a:prstGeom prst="rect">
            <a:avLst/>
          </a:prstGeom>
          <a:noFill/>
        </p:spPr>
        <p:txBody>
          <a:bodyPr wrap="none" rtlCol="0">
            <a:spAutoFit/>
          </a:bodyPr>
          <a:lstStyle/>
          <a:p>
            <a:r>
              <a:rPr lang="en-US" altLang="zh-CN" sz="6600" dirty="0">
                <a:solidFill>
                  <a:schemeClr val="bg1"/>
                </a:solidFill>
                <a:latin typeface="+mn-ea"/>
              </a:rPr>
              <a:t>Part</a:t>
            </a:r>
            <a:r>
              <a:rPr lang="en-US" altLang="zh-CN" sz="6600" dirty="0">
                <a:solidFill>
                  <a:schemeClr val="bg1"/>
                </a:solidFill>
                <a:latin typeface="Bauhaus 93" panose="04030905020B02020C02" pitchFamily="82" charset="0"/>
              </a:rPr>
              <a:t> 2</a:t>
            </a:r>
            <a:endParaRPr lang="zh-CN" altLang="en-US" sz="6600" dirty="0">
              <a:solidFill>
                <a:schemeClr val="bg1"/>
              </a:solidFill>
              <a:latin typeface="Bauhaus 93" panose="04030905020B02020C02" pitchFamily="82" charset="0"/>
            </a:endParaRPr>
          </a:p>
        </p:txBody>
      </p:sp>
      <p:sp>
        <p:nvSpPr>
          <p:cNvPr id="8" name="文本框 7">
            <a:extLst>
              <a:ext uri="{FF2B5EF4-FFF2-40B4-BE49-F238E27FC236}">
                <a16:creationId xmlns:a16="http://schemas.microsoft.com/office/drawing/2014/main" xmlns="" id="{D9BDD424-7F7C-425D-8C54-2EA74F14B965}"/>
              </a:ext>
            </a:extLst>
          </p:cNvPr>
          <p:cNvSpPr txBox="1"/>
          <p:nvPr/>
        </p:nvSpPr>
        <p:spPr>
          <a:xfrm>
            <a:off x="6676569" y="3075056"/>
            <a:ext cx="4596130" cy="707886"/>
          </a:xfrm>
          <a:prstGeom prst="rect">
            <a:avLst/>
          </a:prstGeom>
          <a:noFill/>
        </p:spPr>
        <p:txBody>
          <a:bodyPr wrap="none" rtlCol="0">
            <a:spAutoFit/>
          </a:bodyPr>
          <a:lstStyle/>
          <a:p>
            <a:r>
              <a:rPr lang="zh-CN" altLang="en-US" sz="4000" b="1" spc="300" dirty="0">
                <a:solidFill>
                  <a:srgbClr val="EFA310"/>
                </a:solidFill>
              </a:rPr>
              <a:t>部门每月业绩数据</a:t>
            </a:r>
          </a:p>
        </p:txBody>
      </p:sp>
      <p:sp>
        <p:nvSpPr>
          <p:cNvPr id="10" name="箭头: V 形 9">
            <a:extLst>
              <a:ext uri="{FF2B5EF4-FFF2-40B4-BE49-F238E27FC236}">
                <a16:creationId xmlns:a16="http://schemas.microsoft.com/office/drawing/2014/main" xmlns="" id="{0DB337C4-D79E-415A-B340-32A051D46E4D}"/>
              </a:ext>
            </a:extLst>
          </p:cNvPr>
          <p:cNvSpPr/>
          <p:nvPr/>
        </p:nvSpPr>
        <p:spPr>
          <a:xfrm rot="5400000">
            <a:off x="5880000" y="6312340"/>
            <a:ext cx="432000" cy="432000"/>
          </a:xfrm>
          <a:prstGeom prst="chevron">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5720571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1+#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油画风月度工作总结PPT"/>
</p:tagLst>
</file>

<file path=ppt/theme/theme1.xml><?xml version="1.0" encoding="utf-8"?>
<a:theme xmlns:a="http://schemas.openxmlformats.org/drawingml/2006/main" name="Office 主题​​">
  <a:themeElements>
    <a:clrScheme name="黄橙色">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华文细黑">
      <a:majorFont>
        <a:latin typeface="华文细黑"/>
        <a:ea typeface="华文细黑"/>
        <a:cs typeface=""/>
      </a:majorFont>
      <a:minorFont>
        <a:latin typeface="华文细黑"/>
        <a:ea typeface="华文细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TotalTime>
  <Words>639</Words>
  <Application>Microsoft Office PowerPoint</Application>
  <PresentationFormat>宽屏</PresentationFormat>
  <Paragraphs>164</Paragraphs>
  <Slides>20</Slides>
  <Notes>20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20</vt:i4>
      </vt:variant>
    </vt:vector>
  </HeadingPairs>
  <TitlesOfParts>
    <vt:vector size="27" baseType="lpstr">
      <vt:lpstr>Arca Majora Heavy</vt:lpstr>
      <vt:lpstr>等线</vt:lpstr>
      <vt:lpstr>华文细黑</vt:lpstr>
      <vt:lpstr>Arial</vt:lpstr>
      <vt:lpstr>Bauhaus 93</vt:lpstr>
      <vt:lpstr>Verdana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油画风月度工作总结PPT</dc:title>
  <dc:creator>冰冰 李</dc:creator>
  <cp:lastModifiedBy>User</cp:lastModifiedBy>
  <cp:revision>33</cp:revision>
  <dcterms:created xsi:type="dcterms:W3CDTF">2018-04-11T05:22:08Z</dcterms:created>
  <dcterms:modified xsi:type="dcterms:W3CDTF">2018-12-19T03:38:08Z</dcterms:modified>
</cp:coreProperties>
</file>