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1140" r:id="rId2"/>
    <p:sldId id="1100" r:id="rId3"/>
    <p:sldId id="963" r:id="rId4"/>
    <p:sldId id="1131" r:id="rId5"/>
    <p:sldId id="1132" r:id="rId6"/>
    <p:sldId id="1136" r:id="rId7"/>
    <p:sldId id="1138" r:id="rId8"/>
    <p:sldId id="1101" r:id="rId9"/>
    <p:sldId id="1124" r:id="rId10"/>
    <p:sldId id="1123" r:id="rId11"/>
    <p:sldId id="1125" r:id="rId12"/>
    <p:sldId id="1135" r:id="rId13"/>
    <p:sldId id="1102" r:id="rId14"/>
    <p:sldId id="1126" r:id="rId15"/>
    <p:sldId id="1127" r:id="rId16"/>
    <p:sldId id="1128" r:id="rId17"/>
    <p:sldId id="1129" r:id="rId18"/>
    <p:sldId id="1103" r:id="rId19"/>
    <p:sldId id="1133" r:id="rId20"/>
    <p:sldId id="1134" r:id="rId21"/>
    <p:sldId id="1137" r:id="rId22"/>
    <p:sldId id="1139" r:id="rId23"/>
    <p:sldId id="1130" r:id="rId24"/>
    <p:sldId id="1122"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DB2C03"/>
    <a:srgbClr val="292C35"/>
    <a:srgbClr val="034EA2"/>
    <a:srgbClr val="0087CD"/>
    <a:srgbClr val="C68F06"/>
    <a:srgbClr val="EBAC07"/>
    <a:srgbClr val="00848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3354" autoAdjust="0"/>
  </p:normalViewPr>
  <p:slideViewPr>
    <p:cSldViewPr>
      <p:cViewPr varScale="1">
        <p:scale>
          <a:sx n="152" d="100"/>
          <a:sy n="152" d="100"/>
        </p:scale>
        <p:origin x="726" y="126"/>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p:cViewPr varScale="1">
        <p:scale>
          <a:sx n="69" d="100"/>
          <a:sy n="69" d="100"/>
        </p:scale>
        <p:origin x="3264" y="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2017/11/26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a:t>
            </a:fld>
            <a:endParaRPr lang="zh-CN" altLang="en-US"/>
          </a:p>
        </p:txBody>
      </p:sp>
    </p:spTree>
    <p:extLst>
      <p:ext uri="{BB962C8B-B14F-4D97-AF65-F5344CB8AC3E}">
        <p14:creationId xmlns:p14="http://schemas.microsoft.com/office/powerpoint/2010/main" val="2404029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pPr/>
              <a:t>10</a:t>
            </a:fld>
            <a:endParaRPr lang="zh-CN" altLang="en-US"/>
          </a:p>
        </p:txBody>
      </p:sp>
    </p:spTree>
    <p:extLst>
      <p:ext uri="{BB962C8B-B14F-4D97-AF65-F5344CB8AC3E}">
        <p14:creationId xmlns:p14="http://schemas.microsoft.com/office/powerpoint/2010/main" val="1154514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11</a:t>
            </a:fld>
            <a:endParaRPr lang="zh-CN" altLang="en-US"/>
          </a:p>
        </p:txBody>
      </p:sp>
    </p:spTree>
    <p:extLst>
      <p:ext uri="{BB962C8B-B14F-4D97-AF65-F5344CB8AC3E}">
        <p14:creationId xmlns:p14="http://schemas.microsoft.com/office/powerpoint/2010/main" val="1603257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12</a:t>
            </a:fld>
            <a:endParaRPr lang="zh-CN" altLang="en-US"/>
          </a:p>
        </p:txBody>
      </p:sp>
    </p:spTree>
    <p:extLst>
      <p:ext uri="{BB962C8B-B14F-4D97-AF65-F5344CB8AC3E}">
        <p14:creationId xmlns:p14="http://schemas.microsoft.com/office/powerpoint/2010/main" val="3387525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36531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14</a:t>
            </a:fld>
            <a:endParaRPr lang="zh-CN" altLang="en-US"/>
          </a:p>
        </p:txBody>
      </p:sp>
    </p:spTree>
    <p:extLst>
      <p:ext uri="{BB962C8B-B14F-4D97-AF65-F5344CB8AC3E}">
        <p14:creationId xmlns:p14="http://schemas.microsoft.com/office/powerpoint/2010/main" val="1389034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15</a:t>
            </a:fld>
            <a:endParaRPr lang="id-ID"/>
          </a:p>
        </p:txBody>
      </p:sp>
    </p:spTree>
    <p:extLst>
      <p:ext uri="{BB962C8B-B14F-4D97-AF65-F5344CB8AC3E}">
        <p14:creationId xmlns:p14="http://schemas.microsoft.com/office/powerpoint/2010/main" val="2471506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16</a:t>
            </a:fld>
            <a:endParaRPr lang="id-ID"/>
          </a:p>
        </p:txBody>
      </p:sp>
    </p:spTree>
    <p:extLst>
      <p:ext uri="{BB962C8B-B14F-4D97-AF65-F5344CB8AC3E}">
        <p14:creationId xmlns:p14="http://schemas.microsoft.com/office/powerpoint/2010/main" val="3325327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198463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08104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216801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1059067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42692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21</a:t>
            </a:fld>
            <a:endParaRPr lang="zh-CN" altLang="en-US"/>
          </a:p>
        </p:txBody>
      </p:sp>
    </p:spTree>
    <p:extLst>
      <p:ext uri="{BB962C8B-B14F-4D97-AF65-F5344CB8AC3E}">
        <p14:creationId xmlns:p14="http://schemas.microsoft.com/office/powerpoint/2010/main" val="3248597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22</a:t>
            </a:fld>
            <a:endParaRPr lang="zh-CN" altLang="en-US"/>
          </a:p>
        </p:txBody>
      </p:sp>
    </p:spTree>
    <p:extLst>
      <p:ext uri="{BB962C8B-B14F-4D97-AF65-F5344CB8AC3E}">
        <p14:creationId xmlns:p14="http://schemas.microsoft.com/office/powerpoint/2010/main" val="845236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215737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24</a:t>
            </a:fld>
            <a:endParaRPr lang="zh-CN" altLang="en-US"/>
          </a:p>
        </p:txBody>
      </p:sp>
    </p:spTree>
    <p:extLst>
      <p:ext uri="{BB962C8B-B14F-4D97-AF65-F5344CB8AC3E}">
        <p14:creationId xmlns:p14="http://schemas.microsoft.com/office/powerpoint/2010/main" val="2273964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4</a:t>
            </a:fld>
            <a:endParaRPr lang="zh-CN" altLang="en-US"/>
          </a:p>
        </p:txBody>
      </p:sp>
    </p:spTree>
    <p:extLst>
      <p:ext uri="{BB962C8B-B14F-4D97-AF65-F5344CB8AC3E}">
        <p14:creationId xmlns:p14="http://schemas.microsoft.com/office/powerpoint/2010/main" val="2903158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5</a:t>
            </a:fld>
            <a:endParaRPr lang="zh-CN" altLang="en-US"/>
          </a:p>
        </p:txBody>
      </p:sp>
    </p:spTree>
    <p:extLst>
      <p:ext uri="{BB962C8B-B14F-4D97-AF65-F5344CB8AC3E}">
        <p14:creationId xmlns:p14="http://schemas.microsoft.com/office/powerpoint/2010/main" val="495701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6</a:t>
            </a:fld>
            <a:endParaRPr lang="zh-CN" altLang="en-US"/>
          </a:p>
        </p:txBody>
      </p:sp>
    </p:spTree>
    <p:extLst>
      <p:ext uri="{BB962C8B-B14F-4D97-AF65-F5344CB8AC3E}">
        <p14:creationId xmlns:p14="http://schemas.microsoft.com/office/powerpoint/2010/main" val="2960315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7</a:t>
            </a:fld>
            <a:endParaRPr lang="zh-CN" altLang="en-US"/>
          </a:p>
        </p:txBody>
      </p:sp>
    </p:spTree>
    <p:extLst>
      <p:ext uri="{BB962C8B-B14F-4D97-AF65-F5344CB8AC3E}">
        <p14:creationId xmlns:p14="http://schemas.microsoft.com/office/powerpoint/2010/main" val="3671373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331225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9</a:t>
            </a:fld>
            <a:endParaRPr lang="zh-CN" altLang="en-US"/>
          </a:p>
        </p:txBody>
      </p:sp>
    </p:spTree>
    <p:extLst>
      <p:ext uri="{BB962C8B-B14F-4D97-AF65-F5344CB8AC3E}">
        <p14:creationId xmlns:p14="http://schemas.microsoft.com/office/powerpoint/2010/main" val="38667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3318679B-AFB3-4693-825D-77E3D70567DB}"/>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D09DAFDA-EFBA-4DB9-9359-8E3BB104AE1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advClick="0" advTm="3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产品运行</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46ACA54C-0954-4BAD-8932-83F457CB8AB5}"/>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10E9C5A0-9342-4577-A3CA-7C5CC1E63CD8}"/>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advClick="0" advTm="3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市场分析</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9BA31462-C9AD-451F-A96D-817B6F6E28EC}"/>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04489965-C2DB-4E01-85D6-2DDD37D6439F}"/>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advClick="0" advTm="3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投资回报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A6D353AB-2CC2-4D90-92D6-711024852E9D}"/>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C631EE3E-01BE-4E1A-985E-140601449CF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advClick="0" advTm="3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transition spd="med" advClick="0" advTm="3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ransition spd="med" advClick="0" advTm="3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41620537"/>
      </p:ext>
    </p:extLst>
  </p:cSld>
  <p:clrMapOvr>
    <a:masterClrMapping/>
  </p:clrMapOvr>
  <p:transition spd="med" advClick="0" advTm="3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2017/11/26 Sunday</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65" r:id="rId5"/>
    <p:sldLayoutId id="2147483668" r:id="rId6"/>
    <p:sldLayoutId id="2147483673" r:id="rId7"/>
  </p:sldLayoutIdLst>
  <p:transition spd="med" advClick="0" advTm="3000">
    <p:randomBar dir="ver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2.jpg"/><Relationship Id="rId5" Type="http://schemas.openxmlformats.org/officeDocument/2006/relationships/notesSlide" Target="../notesSlides/notesSlide1.xml"/><Relationship Id="rId4"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4.png"/><Relationship Id="rId2" Type="http://schemas.openxmlformats.org/officeDocument/2006/relationships/tags" Target="../tags/tag2.xml"/><Relationship Id="rId1" Type="http://schemas.openxmlformats.org/officeDocument/2006/relationships/themeOverride" Target="../theme/themeOverride21.xml"/><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hemeOverride" Target="../theme/themeOverride23.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hemeOverride" Target="../theme/themeOverride24.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6.xml"/><Relationship Id="rId7" Type="http://schemas.openxmlformats.org/officeDocument/2006/relationships/image" Target="../media/image9.jpg"/><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png"/><Relationship Id="rId9"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73A1FDA-ECDA-4F92-A9F7-34B1FE34CC2C}"/>
              </a:ext>
            </a:extLst>
          </p:cNvPr>
          <p:cNvSpPr/>
          <p:nvPr/>
        </p:nvSpPr>
        <p:spPr>
          <a:xfrm>
            <a:off x="4305300" y="0"/>
            <a:ext cx="4838700" cy="5153025"/>
          </a:xfrm>
          <a:custGeom>
            <a:avLst/>
            <a:gdLst>
              <a:gd name="connsiteX0" fmla="*/ 0 w 4838700"/>
              <a:gd name="connsiteY0" fmla="*/ 0 h 5153025"/>
              <a:gd name="connsiteX1" fmla="*/ 2895600 w 4838700"/>
              <a:gd name="connsiteY1" fmla="*/ 3067050 h 5153025"/>
              <a:gd name="connsiteX2" fmla="*/ 1381125 w 4838700"/>
              <a:gd name="connsiteY2" fmla="*/ 5153025 h 5153025"/>
              <a:gd name="connsiteX3" fmla="*/ 4838700 w 4838700"/>
              <a:gd name="connsiteY3" fmla="*/ 5153025 h 5153025"/>
              <a:gd name="connsiteX4" fmla="*/ 4838700 w 4838700"/>
              <a:gd name="connsiteY4" fmla="*/ 9525 h 5153025"/>
              <a:gd name="connsiteX5" fmla="*/ 0 w 4838700"/>
              <a:gd name="connsiteY5" fmla="*/ 0 h 515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8700" h="5153025">
                <a:moveTo>
                  <a:pt x="0" y="0"/>
                </a:moveTo>
                <a:lnTo>
                  <a:pt x="2895600" y="3067050"/>
                </a:lnTo>
                <a:lnTo>
                  <a:pt x="1381125" y="5153025"/>
                </a:lnTo>
                <a:lnTo>
                  <a:pt x="4838700" y="5153025"/>
                </a:lnTo>
                <a:lnTo>
                  <a:pt x="4838700" y="9525"/>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7" name="图片 36">
            <a:extLst>
              <a:ext uri="{FF2B5EF4-FFF2-40B4-BE49-F238E27FC236}">
                <a16:creationId xmlns:a16="http://schemas.microsoft.com/office/drawing/2014/main" id="{E61B9A51-C043-435B-849F-81602CC1BEF4}"/>
              </a:ext>
            </a:extLst>
          </p:cNvPr>
          <p:cNvPicPr>
            <a:picLocks noChangeAspect="1"/>
          </p:cNvPicPr>
          <p:nvPr/>
        </p:nvPicPr>
        <p:blipFill>
          <a:blip r:embed="rId6">
            <a:extLst>
              <a:ext uri="{28A0092B-C50C-407E-A947-70E740481C1C}">
                <a14:useLocalDpi xmlns:a14="http://schemas.microsoft.com/office/drawing/2010/main" val="0"/>
              </a:ext>
            </a:extLst>
          </a:blip>
          <a:srcRect t="825"/>
          <a:stretch>
            <a:fillRect/>
          </a:stretch>
        </p:blipFill>
        <p:spPr>
          <a:xfrm>
            <a:off x="5796136" y="2067694"/>
            <a:ext cx="3347864" cy="3090093"/>
          </a:xfrm>
          <a:custGeom>
            <a:avLst/>
            <a:gdLst>
              <a:gd name="connsiteX0" fmla="*/ 2519189 w 3347864"/>
              <a:gd name="connsiteY0" fmla="*/ 0 h 2967037"/>
              <a:gd name="connsiteX1" fmla="*/ 3347864 w 3347864"/>
              <a:gd name="connsiteY1" fmla="*/ 536756 h 2967037"/>
              <a:gd name="connsiteX2" fmla="*/ 3347864 w 3347864"/>
              <a:gd name="connsiteY2" fmla="*/ 2967037 h 2967037"/>
              <a:gd name="connsiteX3" fmla="*/ 0 w 3347864"/>
              <a:gd name="connsiteY3" fmla="*/ 2967037 h 2967037"/>
              <a:gd name="connsiteX4" fmla="*/ 0 w 3347864"/>
              <a:gd name="connsiteY4" fmla="*/ 2696330 h 2967037"/>
              <a:gd name="connsiteX5" fmla="*/ 42689 w 3347864"/>
              <a:gd name="connsiteY5" fmla="*/ 2714625 h 2967037"/>
              <a:gd name="connsiteX6" fmla="*/ 1823864 w 3347864"/>
              <a:gd name="connsiteY6" fmla="*/ 209550 h 296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864" h="2967037">
                <a:moveTo>
                  <a:pt x="2519189" y="0"/>
                </a:moveTo>
                <a:lnTo>
                  <a:pt x="3347864" y="536756"/>
                </a:lnTo>
                <a:lnTo>
                  <a:pt x="3347864" y="2967037"/>
                </a:lnTo>
                <a:lnTo>
                  <a:pt x="0" y="2967037"/>
                </a:lnTo>
                <a:lnTo>
                  <a:pt x="0" y="2696330"/>
                </a:lnTo>
                <a:lnTo>
                  <a:pt x="42689" y="2714625"/>
                </a:lnTo>
                <a:lnTo>
                  <a:pt x="1823864" y="209550"/>
                </a:lnTo>
                <a:close/>
              </a:path>
            </a:pathLst>
          </a:custGeom>
        </p:spPr>
      </p:pic>
      <p:sp>
        <p:nvSpPr>
          <p:cNvPr id="5" name="任意多边形: 形状 4">
            <a:extLst>
              <a:ext uri="{FF2B5EF4-FFF2-40B4-BE49-F238E27FC236}">
                <a16:creationId xmlns:a16="http://schemas.microsoft.com/office/drawing/2014/main" id="{8C378CA2-375C-4B05-B543-2000C468FA1C}"/>
              </a:ext>
            </a:extLst>
          </p:cNvPr>
          <p:cNvSpPr/>
          <p:nvPr/>
        </p:nvSpPr>
        <p:spPr>
          <a:xfrm>
            <a:off x="4600575" y="1171575"/>
            <a:ext cx="4543425" cy="3971925"/>
          </a:xfrm>
          <a:custGeom>
            <a:avLst/>
            <a:gdLst>
              <a:gd name="connsiteX0" fmla="*/ 4543425 w 4543425"/>
              <a:gd name="connsiteY0" fmla="*/ 923925 h 3971925"/>
              <a:gd name="connsiteX1" fmla="*/ 4543425 w 4543425"/>
              <a:gd name="connsiteY1" fmla="*/ 1781175 h 3971925"/>
              <a:gd name="connsiteX2" fmla="*/ 3914775 w 4543425"/>
              <a:gd name="connsiteY2" fmla="*/ 1104900 h 3971925"/>
              <a:gd name="connsiteX3" fmla="*/ 1238250 w 4543425"/>
              <a:gd name="connsiteY3" fmla="*/ 3971925 h 3971925"/>
              <a:gd name="connsiteX4" fmla="*/ 0 w 4543425"/>
              <a:gd name="connsiteY4" fmla="*/ 3971925 h 3971925"/>
              <a:gd name="connsiteX5" fmla="*/ 3695700 w 4543425"/>
              <a:gd name="connsiteY5" fmla="*/ 0 h 3971925"/>
              <a:gd name="connsiteX6" fmla="*/ 4543425 w 4543425"/>
              <a:gd name="connsiteY6" fmla="*/ 923925 h 397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5" h="3971925">
                <a:moveTo>
                  <a:pt x="4543425" y="923925"/>
                </a:moveTo>
                <a:lnTo>
                  <a:pt x="4543425" y="1781175"/>
                </a:lnTo>
                <a:lnTo>
                  <a:pt x="3914775" y="1104900"/>
                </a:lnTo>
                <a:lnTo>
                  <a:pt x="1238250" y="3971925"/>
                </a:lnTo>
                <a:lnTo>
                  <a:pt x="0" y="3971925"/>
                </a:lnTo>
                <a:lnTo>
                  <a:pt x="3695700" y="0"/>
                </a:lnTo>
                <a:lnTo>
                  <a:pt x="4543425" y="923925"/>
                </a:lnTo>
                <a:close/>
              </a:path>
            </a:pathLst>
          </a:custGeom>
          <a:solidFill>
            <a:srgbClr val="007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任意多边形: 形状 9">
            <a:extLst>
              <a:ext uri="{FF2B5EF4-FFF2-40B4-BE49-F238E27FC236}">
                <a16:creationId xmlns:a16="http://schemas.microsoft.com/office/drawing/2014/main" id="{C0974707-0C0B-4B8F-9654-CC6161A295C7}"/>
              </a:ext>
            </a:extLst>
          </p:cNvPr>
          <p:cNvSpPr/>
          <p:nvPr/>
        </p:nvSpPr>
        <p:spPr>
          <a:xfrm>
            <a:off x="3743325" y="-9525"/>
            <a:ext cx="2933700" cy="5143500"/>
          </a:xfrm>
          <a:custGeom>
            <a:avLst/>
            <a:gdLst>
              <a:gd name="connsiteX0" fmla="*/ 400050 w 2933700"/>
              <a:gd name="connsiteY0" fmla="*/ 0 h 5143500"/>
              <a:gd name="connsiteX1" fmla="*/ 2933700 w 2933700"/>
              <a:gd name="connsiteY1" fmla="*/ 2705100 h 5143500"/>
              <a:gd name="connsiteX2" fmla="*/ 666750 w 2933700"/>
              <a:gd name="connsiteY2" fmla="*/ 5143500 h 5143500"/>
              <a:gd name="connsiteX3" fmla="*/ 285750 w 2933700"/>
              <a:gd name="connsiteY3" fmla="*/ 5143500 h 5143500"/>
              <a:gd name="connsiteX4" fmla="*/ 2514600 w 2933700"/>
              <a:gd name="connsiteY4" fmla="*/ 2743200 h 5143500"/>
              <a:gd name="connsiteX5" fmla="*/ 0 w 2933700"/>
              <a:gd name="connsiteY5" fmla="*/ 19050 h 5143500"/>
              <a:gd name="connsiteX6" fmla="*/ 400050 w 2933700"/>
              <a:gd name="connsiteY6"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3700" h="5143500">
                <a:moveTo>
                  <a:pt x="400050" y="0"/>
                </a:moveTo>
                <a:lnTo>
                  <a:pt x="2933700" y="2705100"/>
                </a:lnTo>
                <a:lnTo>
                  <a:pt x="666750" y="5143500"/>
                </a:lnTo>
                <a:lnTo>
                  <a:pt x="285750" y="5143500"/>
                </a:lnTo>
                <a:lnTo>
                  <a:pt x="2514600" y="2743200"/>
                </a:lnTo>
                <a:lnTo>
                  <a:pt x="0" y="19050"/>
                </a:lnTo>
                <a:lnTo>
                  <a:pt x="40005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TextBox 31">
            <a:extLst>
              <a:ext uri="{FF2B5EF4-FFF2-40B4-BE49-F238E27FC236}">
                <a16:creationId xmlns:a16="http://schemas.microsoft.com/office/drawing/2014/main" id="{B669C5A9-162B-48C7-A511-FAC10F4BDD6E}"/>
              </a:ext>
            </a:extLst>
          </p:cNvPr>
          <p:cNvSpPr txBox="1"/>
          <p:nvPr/>
        </p:nvSpPr>
        <p:spPr>
          <a:xfrm>
            <a:off x="870906" y="3157537"/>
            <a:ext cx="3989125" cy="415498"/>
          </a:xfrm>
          <a:prstGeom prst="rect">
            <a:avLst/>
          </a:prstGeom>
          <a:noFill/>
        </p:spPr>
        <p:txBody>
          <a:bodyPr wrap="square">
            <a:spAutoFit/>
          </a:bodyPr>
          <a:lstStyle/>
          <a:p>
            <a:pPr defTabSz="412730">
              <a:defRPr/>
            </a:pPr>
            <a:r>
              <a:rPr lang="en-US" altLang="zh-CN" sz="1050" dirty="0">
                <a:solidFill>
                  <a:schemeClr val="tx1">
                    <a:lumMod val="85000"/>
                    <a:lumOff val="15000"/>
                  </a:schemeClr>
                </a:solidFill>
                <a:cs typeface="+mn-ea"/>
                <a:sym typeface="+mn-lt"/>
              </a:rPr>
              <a:t>2018 year-end summary work summarizes the boutique PPT</a:t>
            </a:r>
          </a:p>
          <a:p>
            <a:pPr defTabSz="412730">
              <a:defRPr/>
            </a:pPr>
            <a:r>
              <a:rPr lang="en-US" altLang="zh-CN" sz="1050" dirty="0">
                <a:solidFill>
                  <a:schemeClr val="tx1">
                    <a:lumMod val="85000"/>
                    <a:lumOff val="15000"/>
                  </a:schemeClr>
                </a:solidFill>
                <a:cs typeface="+mn-ea"/>
                <a:sym typeface="+mn-lt"/>
              </a:rPr>
              <a:t>About the summary text input or copy here</a:t>
            </a:r>
          </a:p>
        </p:txBody>
      </p:sp>
      <p:sp>
        <p:nvSpPr>
          <p:cNvPr id="30" name="Shape 42">
            <a:extLst>
              <a:ext uri="{FF2B5EF4-FFF2-40B4-BE49-F238E27FC236}">
                <a16:creationId xmlns:a16="http://schemas.microsoft.com/office/drawing/2014/main" id="{240FDFD0-1265-46FB-88DE-1A302CE984FD}"/>
              </a:ext>
            </a:extLst>
          </p:cNvPr>
          <p:cNvSpPr>
            <a:spLocks noChangeArrowheads="1"/>
          </p:cNvSpPr>
          <p:nvPr/>
        </p:nvSpPr>
        <p:spPr bwMode="auto">
          <a:xfrm>
            <a:off x="906418" y="2156428"/>
            <a:ext cx="3089518" cy="48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25400" tIns="25400" rIns="25400" bIns="25400" anchor="ctr">
            <a:spAutoFit/>
          </a:bodyPr>
          <a:lstStyle>
            <a:lvl1pPr algn="ctr">
              <a:defRPr sz="10000" b="1" cap="all" spc="999" baseline="0">
                <a:solidFill>
                  <a:srgbClr val="A7B32A"/>
                </a:solidFill>
              </a:defRPr>
            </a:lvl1pPr>
          </a:lstStyle>
          <a:p>
            <a:pPr algn="dist" defTabSz="412730" eaLnBrk="1" fontAlgn="auto">
              <a:spcBef>
                <a:spcPts val="0"/>
              </a:spcBef>
              <a:spcAft>
                <a:spcPts val="0"/>
              </a:spcAft>
              <a:defRPr/>
            </a:pPr>
            <a:r>
              <a:rPr lang="zh-CN" altLang="en-US" sz="2800" b="0" kern="0" spc="-400" dirty="0">
                <a:solidFill>
                  <a:schemeClr val="tx1">
                    <a:lumMod val="85000"/>
                    <a:lumOff val="15000"/>
                  </a:schemeClr>
                </a:solidFill>
                <a:cs typeface="+mn-ea"/>
                <a:sym typeface="+mn-lt"/>
              </a:rPr>
              <a:t>商业创业计划书</a:t>
            </a:r>
            <a:r>
              <a:rPr lang="en-US" altLang="zh-CN" sz="2800" b="0" kern="0" spc="-400" dirty="0">
                <a:solidFill>
                  <a:schemeClr val="tx1">
                    <a:lumMod val="85000"/>
                    <a:lumOff val="15000"/>
                  </a:schemeClr>
                </a:solidFill>
                <a:cs typeface="+mn-ea"/>
                <a:sym typeface="+mn-lt"/>
              </a:rPr>
              <a:t>PPT</a:t>
            </a:r>
            <a:endParaRPr sz="2800" b="0" kern="0" spc="-400" dirty="0">
              <a:solidFill>
                <a:schemeClr val="tx1">
                  <a:lumMod val="85000"/>
                  <a:lumOff val="15000"/>
                </a:schemeClr>
              </a:solidFill>
              <a:cs typeface="+mn-ea"/>
              <a:sym typeface="+mn-lt"/>
            </a:endParaRPr>
          </a:p>
        </p:txBody>
      </p:sp>
      <p:sp>
        <p:nvSpPr>
          <p:cNvPr id="31" name="Shape 42">
            <a:extLst>
              <a:ext uri="{FF2B5EF4-FFF2-40B4-BE49-F238E27FC236}">
                <a16:creationId xmlns:a16="http://schemas.microsoft.com/office/drawing/2014/main" id="{7868A5B5-837E-420C-B378-13712EE1404F}"/>
              </a:ext>
            </a:extLst>
          </p:cNvPr>
          <p:cNvSpPr>
            <a:spLocks noChangeArrowheads="1"/>
          </p:cNvSpPr>
          <p:nvPr/>
        </p:nvSpPr>
        <p:spPr bwMode="auto">
          <a:xfrm>
            <a:off x="906418" y="1489579"/>
            <a:ext cx="1152128" cy="66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25400" tIns="25400" rIns="25400" bIns="25400" anchor="ctr">
            <a:spAutoFit/>
          </a:bodyPr>
          <a:lstStyle>
            <a:lvl1pPr algn="ctr">
              <a:defRPr sz="10000" b="1" cap="all" spc="999" baseline="0">
                <a:solidFill>
                  <a:srgbClr val="A7B32A"/>
                </a:solidFill>
              </a:defRPr>
            </a:lvl1pPr>
          </a:lstStyle>
          <a:p>
            <a:pPr algn="dist" defTabSz="412730" eaLnBrk="1" fontAlgn="auto">
              <a:spcBef>
                <a:spcPts val="0"/>
              </a:spcBef>
              <a:spcAft>
                <a:spcPts val="0"/>
              </a:spcAft>
              <a:defRPr/>
            </a:pPr>
            <a:r>
              <a:rPr lang="en-US" altLang="zh-CN" sz="4000" kern="0" spc="-400" dirty="0">
                <a:solidFill>
                  <a:srgbClr val="0070C0"/>
                </a:solidFill>
                <a:cs typeface="+mn-ea"/>
                <a:sym typeface="+mn-lt"/>
              </a:rPr>
              <a:t>2018</a:t>
            </a:r>
            <a:endParaRPr sz="4000" kern="0" spc="-400" dirty="0">
              <a:solidFill>
                <a:srgbClr val="0070C0"/>
              </a:solidFill>
              <a:cs typeface="+mn-ea"/>
              <a:sym typeface="+mn-lt"/>
            </a:endParaRPr>
          </a:p>
        </p:txBody>
      </p:sp>
      <p:sp>
        <p:nvSpPr>
          <p:cNvPr id="32" name="Shape 42">
            <a:extLst>
              <a:ext uri="{FF2B5EF4-FFF2-40B4-BE49-F238E27FC236}">
                <a16:creationId xmlns:a16="http://schemas.microsoft.com/office/drawing/2014/main" id="{74856636-010D-4738-B8EB-3846D776B0D5}"/>
              </a:ext>
            </a:extLst>
          </p:cNvPr>
          <p:cNvSpPr>
            <a:spLocks noChangeArrowheads="1"/>
          </p:cNvSpPr>
          <p:nvPr/>
        </p:nvSpPr>
        <p:spPr bwMode="auto">
          <a:xfrm>
            <a:off x="915199" y="2690601"/>
            <a:ext cx="3408407" cy="26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25400" tIns="25400" rIns="25400" bIns="25400" anchor="ctr">
            <a:spAutoFit/>
          </a:bodyPr>
          <a:lstStyle>
            <a:lvl1pPr algn="ctr">
              <a:defRPr sz="10000" b="1" cap="all" spc="999" baseline="0">
                <a:solidFill>
                  <a:srgbClr val="A7B32A"/>
                </a:solidFill>
              </a:defRPr>
            </a:lvl1pPr>
          </a:lstStyle>
          <a:p>
            <a:pPr algn="dist" defTabSz="412730" eaLnBrk="1" fontAlgn="auto">
              <a:spcBef>
                <a:spcPts val="0"/>
              </a:spcBef>
              <a:spcAft>
                <a:spcPts val="0"/>
              </a:spcAft>
              <a:defRPr/>
            </a:pPr>
            <a:r>
              <a:rPr lang="zh-CN" altLang="en-US" sz="1400" b="0" kern="0" spc="-400" dirty="0">
                <a:solidFill>
                  <a:schemeClr val="tx1">
                    <a:lumMod val="85000"/>
                    <a:lumOff val="15000"/>
                  </a:schemeClr>
                </a:solidFill>
                <a:cs typeface="+mn-ea"/>
                <a:sym typeface="+mn-lt"/>
              </a:rPr>
              <a:t>年终总结、工作汇报、述职报告</a:t>
            </a:r>
            <a:r>
              <a:rPr lang="en-US" altLang="zh-CN" sz="1400" b="0" kern="0" spc="-400" dirty="0">
                <a:solidFill>
                  <a:schemeClr val="tx1">
                    <a:lumMod val="85000"/>
                    <a:lumOff val="15000"/>
                  </a:schemeClr>
                </a:solidFill>
                <a:cs typeface="+mn-ea"/>
                <a:sym typeface="+mn-lt"/>
              </a:rPr>
              <a:t>PPT</a:t>
            </a:r>
            <a:r>
              <a:rPr lang="zh-CN" altLang="en-US" sz="1400" b="0" kern="0" spc="-400" dirty="0">
                <a:solidFill>
                  <a:schemeClr val="tx1">
                    <a:lumMod val="85000"/>
                    <a:lumOff val="15000"/>
                  </a:schemeClr>
                </a:solidFill>
                <a:cs typeface="+mn-ea"/>
                <a:sym typeface="+mn-lt"/>
              </a:rPr>
              <a:t>模板</a:t>
            </a:r>
            <a:endParaRPr sz="1400" b="0" kern="0" spc="-400" dirty="0">
              <a:solidFill>
                <a:schemeClr val="tx1">
                  <a:lumMod val="85000"/>
                  <a:lumOff val="15000"/>
                </a:schemeClr>
              </a:solidFill>
              <a:cs typeface="+mn-ea"/>
              <a:sym typeface="+mn-lt"/>
            </a:endParaRPr>
          </a:p>
        </p:txBody>
      </p:sp>
      <p:cxnSp>
        <p:nvCxnSpPr>
          <p:cNvPr id="33" name="直接连接符 32">
            <a:extLst>
              <a:ext uri="{FF2B5EF4-FFF2-40B4-BE49-F238E27FC236}">
                <a16:creationId xmlns:a16="http://schemas.microsoft.com/office/drawing/2014/main" id="{18F3EDFE-E0F2-4002-BFDF-C4F643001CF7}"/>
              </a:ext>
            </a:extLst>
          </p:cNvPr>
          <p:cNvCxnSpPr>
            <a:cxnSpLocks/>
          </p:cNvCxnSpPr>
          <p:nvPr/>
        </p:nvCxnSpPr>
        <p:spPr>
          <a:xfrm flipH="1">
            <a:off x="966789" y="3075806"/>
            <a:ext cx="292843" cy="0"/>
          </a:xfrm>
          <a:prstGeom prst="line">
            <a:avLst/>
          </a:prstGeom>
          <a:noFill/>
          <a:ln w="9525" cap="flat">
            <a:solidFill>
              <a:schemeClr val="tx1">
                <a:lumMod val="75000"/>
              </a:schemeClr>
            </a:solidFill>
            <a:prstDash val="solid"/>
            <a:miter lim="400000"/>
          </a:ln>
          <a:effectLst/>
          <a:sp3d/>
        </p:spPr>
        <p:style>
          <a:lnRef idx="0">
            <a:scrgbClr r="0" g="0" b="0"/>
          </a:lnRef>
          <a:fillRef idx="0">
            <a:scrgbClr r="0" g="0" b="0"/>
          </a:fillRef>
          <a:effectRef idx="0">
            <a:scrgbClr r="0" g="0" b="0"/>
          </a:effectRef>
          <a:fontRef idx="none"/>
        </p:style>
      </p:cxnSp>
      <p:pic>
        <p:nvPicPr>
          <p:cNvPr id="21" name="Ryan Farish - Holding Hands">
            <a:hlinkClick r:id="" action="ppaction://media"/>
            <a:extLst>
              <a:ext uri="{FF2B5EF4-FFF2-40B4-BE49-F238E27FC236}">
                <a16:creationId xmlns:a16="http://schemas.microsoft.com/office/drawing/2014/main" id="{2E4625A9-EC93-40CC-A23E-7BCA4211887F}"/>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28203" y="195486"/>
            <a:ext cx="609600" cy="609600"/>
          </a:xfrm>
          <a:prstGeom prst="rect">
            <a:avLst/>
          </a:prstGeom>
        </p:spPr>
      </p:pic>
      <p:sp>
        <p:nvSpPr>
          <p:cNvPr id="2" name="文本框 1"/>
          <p:cNvSpPr txBox="1"/>
          <p:nvPr/>
        </p:nvSpPr>
        <p:spPr>
          <a:xfrm>
            <a:off x="870907" y="3651870"/>
            <a:ext cx="3125030" cy="276999"/>
          </a:xfrm>
          <a:prstGeom prst="rect">
            <a:avLst/>
          </a:prstGeom>
          <a:noFill/>
        </p:spPr>
        <p:txBody>
          <a:bodyPr wrap="square" rtlCol="0">
            <a:spAutoFit/>
          </a:bodyPr>
          <a:lstStyle/>
          <a:p>
            <a:r>
              <a:rPr lang="zh-CN" altLang="zh-CN" sz="1200" dirty="0">
                <a:solidFill>
                  <a:schemeClr val="tx1">
                    <a:lumMod val="85000"/>
                    <a:lumOff val="15000"/>
                  </a:schemeClr>
                </a:solidFill>
              </a:rPr>
              <a:t>汇报人</a:t>
            </a:r>
            <a:r>
              <a:rPr lang="zh-CN" altLang="zh-CN" sz="1200" dirty="0" smtClean="0">
                <a:solidFill>
                  <a:schemeClr val="tx1">
                    <a:lumMod val="85000"/>
                    <a:lumOff val="15000"/>
                  </a:schemeClr>
                </a:solidFill>
              </a:rPr>
              <a:t>：</a:t>
            </a:r>
            <a:r>
              <a:rPr lang="zh-CN" altLang="en-US" sz="1200" dirty="0" smtClean="0">
                <a:solidFill>
                  <a:schemeClr val="tx1">
                    <a:lumMod val="85000"/>
                    <a:lumOff val="15000"/>
                  </a:schemeClr>
                </a:solidFill>
              </a:rPr>
              <a:t>小鹿</a:t>
            </a:r>
            <a:r>
              <a:rPr lang="en-US" altLang="zh-CN" sz="1200" dirty="0" err="1" smtClean="0">
                <a:solidFill>
                  <a:schemeClr val="tx1">
                    <a:lumMod val="85000"/>
                    <a:lumOff val="15000"/>
                  </a:schemeClr>
                </a:solidFill>
              </a:rPr>
              <a:t>ppt</a:t>
            </a:r>
            <a:r>
              <a:rPr lang="en-US" altLang="zh-CN" sz="1200" dirty="0" smtClean="0">
                <a:solidFill>
                  <a:schemeClr val="tx1">
                    <a:lumMod val="85000"/>
                    <a:lumOff val="15000"/>
                  </a:schemeClr>
                </a:solidFill>
              </a:rPr>
              <a:t>      </a:t>
            </a:r>
            <a:r>
              <a:rPr lang="zh-CN" altLang="zh-CN" sz="1200" dirty="0">
                <a:solidFill>
                  <a:schemeClr val="tx1">
                    <a:lumMod val="85000"/>
                    <a:lumOff val="15000"/>
                  </a:schemeClr>
                </a:solidFill>
              </a:rPr>
              <a:t>汇报时间：</a:t>
            </a:r>
            <a:r>
              <a:rPr lang="en-US" altLang="zh-CN" sz="1200" dirty="0">
                <a:solidFill>
                  <a:schemeClr val="tx1">
                    <a:lumMod val="85000"/>
                    <a:lumOff val="15000"/>
                  </a:schemeClr>
                </a:solidFill>
              </a:rPr>
              <a:t>XX</a:t>
            </a:r>
            <a:r>
              <a:rPr lang="zh-CN" altLang="zh-CN" sz="1200" dirty="0">
                <a:solidFill>
                  <a:schemeClr val="tx1">
                    <a:lumMod val="85000"/>
                    <a:lumOff val="15000"/>
                  </a:schemeClr>
                </a:solidFill>
              </a:rPr>
              <a:t>年</a:t>
            </a:r>
            <a:r>
              <a:rPr lang="en-US" altLang="zh-CN" sz="1200" dirty="0">
                <a:solidFill>
                  <a:schemeClr val="tx1">
                    <a:lumMod val="85000"/>
                    <a:lumOff val="15000"/>
                  </a:schemeClr>
                </a:solidFill>
              </a:rPr>
              <a:t>XX</a:t>
            </a:r>
            <a:r>
              <a:rPr lang="zh-CN" altLang="zh-CN" sz="1200" dirty="0">
                <a:solidFill>
                  <a:schemeClr val="tx1">
                    <a:lumMod val="85000"/>
                    <a:lumOff val="15000"/>
                  </a:schemeClr>
                </a:solidFill>
              </a:rPr>
              <a:t>月</a:t>
            </a:r>
          </a:p>
        </p:txBody>
      </p:sp>
    </p:spTree>
    <p:extLst>
      <p:ext uri="{BB962C8B-B14F-4D97-AF65-F5344CB8AC3E}">
        <p14:creationId xmlns:p14="http://schemas.microsoft.com/office/powerpoint/2010/main" val="3719160781"/>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1"/>
                                        </p:tgtEl>
                                        <p:attrNameLst>
                                          <p:attrName>ppt_y</p:attrName>
                                        </p:attrNameLst>
                                      </p:cBhvr>
                                      <p:tavLst>
                                        <p:tav tm="0">
                                          <p:val>
                                            <p:strVal val="#ppt_y"/>
                                          </p:val>
                                        </p:tav>
                                        <p:tav tm="100000">
                                          <p:val>
                                            <p:strVal val="#ppt_y"/>
                                          </p:val>
                                        </p:tav>
                                      </p:tavLst>
                                    </p:anim>
                                    <p:anim calcmode="lin" valueType="num">
                                      <p:cBhvr>
                                        <p:cTn id="3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1"/>
                                        </p:tgtEl>
                                      </p:cBhvr>
                                    </p:animEffect>
                                  </p:childTnLst>
                                </p:cTn>
                              </p:par>
                            </p:childTnLst>
                          </p:cTn>
                        </p:par>
                        <p:par>
                          <p:cTn id="35" fill="hold">
                            <p:stCondLst>
                              <p:cond delay="31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0"/>
                                        </p:tgtEl>
                                        <p:attrNameLst>
                                          <p:attrName>ppt_y</p:attrName>
                                        </p:attrNameLst>
                                      </p:cBhvr>
                                      <p:tavLst>
                                        <p:tav tm="0">
                                          <p:val>
                                            <p:strVal val="#ppt_y"/>
                                          </p:val>
                                        </p:tav>
                                        <p:tav tm="100000">
                                          <p:val>
                                            <p:strVal val="#ppt_y"/>
                                          </p:val>
                                        </p:tav>
                                      </p:tavLst>
                                    </p:anim>
                                    <p:anim calcmode="lin" valueType="num">
                                      <p:cBhvr>
                                        <p:cTn id="4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0"/>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childTnLst>
                          </p:cTn>
                        </p:par>
                        <p:par>
                          <p:cTn id="47" fill="hold">
                            <p:stCondLst>
                              <p:cond delay="4600"/>
                            </p:stCondLst>
                            <p:childTnLst>
                              <p:par>
                                <p:cTn id="48" presetID="53" presetClass="entr" presetSubtype="16"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500" fill="hold"/>
                                        <p:tgtEl>
                                          <p:spTgt spid="33"/>
                                        </p:tgtEl>
                                        <p:attrNameLst>
                                          <p:attrName>ppt_w</p:attrName>
                                        </p:attrNameLst>
                                      </p:cBhvr>
                                      <p:tavLst>
                                        <p:tav tm="0">
                                          <p:val>
                                            <p:fltVal val="0"/>
                                          </p:val>
                                        </p:tav>
                                        <p:tav tm="100000">
                                          <p:val>
                                            <p:strVal val="#ppt_w"/>
                                          </p:val>
                                        </p:tav>
                                      </p:tavLst>
                                    </p:anim>
                                    <p:anim calcmode="lin" valueType="num">
                                      <p:cBhvr>
                                        <p:cTn id="51" dur="500" fill="hold"/>
                                        <p:tgtEl>
                                          <p:spTgt spid="33"/>
                                        </p:tgtEl>
                                        <p:attrNameLst>
                                          <p:attrName>ppt_h</p:attrName>
                                        </p:attrNameLst>
                                      </p:cBhvr>
                                      <p:tavLst>
                                        <p:tav tm="0">
                                          <p:val>
                                            <p:fltVal val="0"/>
                                          </p:val>
                                        </p:tav>
                                        <p:tav tm="100000">
                                          <p:val>
                                            <p:strVal val="#ppt_h"/>
                                          </p:val>
                                        </p:tav>
                                      </p:tavLst>
                                    </p:anim>
                                    <p:animEffect transition="in" filter="fade">
                                      <p:cBhvr>
                                        <p:cTn id="52" dur="500"/>
                                        <p:tgtEl>
                                          <p:spTgt spid="33"/>
                                        </p:tgtEl>
                                      </p:cBhvr>
                                    </p:animEffect>
                                  </p:childTnLst>
                                </p:cTn>
                              </p:par>
                            </p:childTnLst>
                          </p:cTn>
                        </p:par>
                        <p:par>
                          <p:cTn id="53" fill="hold">
                            <p:stCondLst>
                              <p:cond delay="5100"/>
                            </p:stCondLst>
                            <p:childTnLst>
                              <p:par>
                                <p:cTn id="54" presetID="16" presetClass="entr" presetSubtype="21"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barn(inVertical)">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21"/>
                </p:tgtEl>
              </p:cMediaNode>
            </p:audio>
          </p:childTnLst>
        </p:cTn>
      </p:par>
    </p:tnLst>
    <p:bldLst>
      <p:bldP spid="4" grpId="0" animBg="1"/>
      <p:bldP spid="5" grpId="0" animBg="1"/>
      <p:bldP spid="10" grpId="0" animBg="1"/>
      <p:bldP spid="29" grpId="0"/>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2"/>
          <p:cNvGrpSpPr/>
          <p:nvPr/>
        </p:nvGrpSpPr>
        <p:grpSpPr>
          <a:xfrm>
            <a:off x="3320399" y="2319047"/>
            <a:ext cx="1412754" cy="2453310"/>
            <a:chOff x="4427198" y="3092063"/>
            <a:chExt cx="1883672" cy="3271080"/>
          </a:xfrm>
        </p:grpSpPr>
        <p:sp>
          <p:nvSpPr>
            <p:cNvPr id="11" name="任意多边形 10"/>
            <p:cNvSpPr/>
            <p:nvPr/>
          </p:nvSpPr>
          <p:spPr>
            <a:xfrm>
              <a:off x="4427198" y="3092063"/>
              <a:ext cx="1883672" cy="1654289"/>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3" name="组合 25"/>
            <p:cNvGrpSpPr/>
            <p:nvPr/>
          </p:nvGrpSpPr>
          <p:grpSpPr>
            <a:xfrm>
              <a:off x="4652603" y="4689055"/>
              <a:ext cx="835266" cy="1674088"/>
              <a:chOff x="1647825" y="4345931"/>
              <a:chExt cx="816298" cy="1636071"/>
            </a:xfrm>
            <a:solidFill>
              <a:srgbClr val="5ABCD2"/>
            </a:solidFill>
          </p:grpSpPr>
          <p:sp>
            <p:nvSpPr>
              <p:cNvPr id="27" name="椭圆 26"/>
              <p:cNvSpPr/>
              <p:nvPr/>
            </p:nvSpPr>
            <p:spPr>
              <a:xfrm>
                <a:off x="1888535" y="4345931"/>
                <a:ext cx="275698" cy="2756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任意多边形 28"/>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任意多边形 29"/>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任意多边形 30"/>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7" name="Freeform 22"/>
            <p:cNvSpPr>
              <a:spLocks noEditPoints="1"/>
            </p:cNvSpPr>
            <p:nvPr/>
          </p:nvSpPr>
          <p:spPr bwMode="auto">
            <a:xfrm>
              <a:off x="5144917" y="3279834"/>
              <a:ext cx="441812" cy="51883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文本框 52"/>
            <p:cNvSpPr txBox="1"/>
            <p:nvPr/>
          </p:nvSpPr>
          <p:spPr>
            <a:xfrm>
              <a:off x="4673817" y="3855250"/>
              <a:ext cx="1485877" cy="492443"/>
            </a:xfrm>
            <a:prstGeom prst="rect">
              <a:avLst/>
            </a:prstGeom>
            <a:noFill/>
          </p:spPr>
          <p:txBody>
            <a:bodyPr wrap="none" rtlCol="0">
              <a:spAutoFit/>
            </a:bodyPr>
            <a:lstStyle/>
            <a:p>
              <a:r>
                <a:rPr lang="zh-CN" altLang="en-US" b="1" dirty="0">
                  <a:solidFill>
                    <a:srgbClr val="FFFFFF"/>
                  </a:solidFill>
                  <a:cs typeface="+mn-ea"/>
                  <a:sym typeface="+mn-lt"/>
                </a:rPr>
                <a:t>您的标题</a:t>
              </a:r>
            </a:p>
          </p:txBody>
        </p:sp>
      </p:grpSp>
      <p:grpSp>
        <p:nvGrpSpPr>
          <p:cNvPr id="4" name="组合 3"/>
          <p:cNvGrpSpPr/>
          <p:nvPr/>
        </p:nvGrpSpPr>
        <p:grpSpPr>
          <a:xfrm>
            <a:off x="554902" y="2007502"/>
            <a:ext cx="1628399" cy="2793908"/>
            <a:chOff x="739870" y="2676669"/>
            <a:chExt cx="2171198" cy="3725210"/>
          </a:xfrm>
        </p:grpSpPr>
        <p:sp>
          <p:nvSpPr>
            <p:cNvPr id="8" name="任意多边形 7"/>
            <p:cNvSpPr/>
            <p:nvPr/>
          </p:nvSpPr>
          <p:spPr>
            <a:xfrm>
              <a:off x="739870" y="2676669"/>
              <a:ext cx="2171198" cy="1906801"/>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5" name="组合 11"/>
            <p:cNvGrpSpPr/>
            <p:nvPr/>
          </p:nvGrpSpPr>
          <p:grpSpPr>
            <a:xfrm>
              <a:off x="1456308" y="4647468"/>
              <a:ext cx="875343" cy="1754411"/>
              <a:chOff x="1647825" y="4345931"/>
              <a:chExt cx="816298" cy="1636071"/>
            </a:xfrm>
            <a:solidFill>
              <a:srgbClr val="5ABCD2"/>
            </a:solidFill>
          </p:grpSpPr>
          <p:sp>
            <p:nvSpPr>
              <p:cNvPr id="13" name="椭圆 12"/>
              <p:cNvSpPr/>
              <p:nvPr/>
            </p:nvSpPr>
            <p:spPr>
              <a:xfrm>
                <a:off x="1888535" y="4345931"/>
                <a:ext cx="275698" cy="275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任意多边形 13"/>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任意多边形 14"/>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任意多边形 16"/>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任意多边形 17"/>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9" name="Freeform 33"/>
            <p:cNvSpPr>
              <a:spLocks noEditPoints="1"/>
            </p:cNvSpPr>
            <p:nvPr/>
          </p:nvSpPr>
          <p:spPr bwMode="auto">
            <a:xfrm>
              <a:off x="1472989" y="2861978"/>
              <a:ext cx="529919" cy="49768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cs typeface="+mn-ea"/>
                <a:sym typeface="+mn-lt"/>
              </a:endParaRPr>
            </a:p>
          </p:txBody>
        </p:sp>
        <p:sp>
          <p:nvSpPr>
            <p:cNvPr id="54" name="文本框 53"/>
            <p:cNvSpPr txBox="1"/>
            <p:nvPr/>
          </p:nvSpPr>
          <p:spPr>
            <a:xfrm>
              <a:off x="1015882" y="3624415"/>
              <a:ext cx="1485877" cy="492443"/>
            </a:xfrm>
            <a:prstGeom prst="rect">
              <a:avLst/>
            </a:prstGeom>
            <a:noFill/>
          </p:spPr>
          <p:txBody>
            <a:bodyPr wrap="none" rtlCol="0">
              <a:spAutoFit/>
            </a:bodyPr>
            <a:lstStyle/>
            <a:p>
              <a:r>
                <a:rPr lang="zh-CN" altLang="en-US" b="1" dirty="0">
                  <a:solidFill>
                    <a:srgbClr val="FFFFFF"/>
                  </a:solidFill>
                  <a:cs typeface="+mn-ea"/>
                  <a:sym typeface="+mn-lt"/>
                </a:rPr>
                <a:t>您的标题</a:t>
              </a:r>
            </a:p>
          </p:txBody>
        </p:sp>
      </p:grpSp>
      <p:grpSp>
        <p:nvGrpSpPr>
          <p:cNvPr id="6" name="组合 2"/>
          <p:cNvGrpSpPr/>
          <p:nvPr/>
        </p:nvGrpSpPr>
        <p:grpSpPr>
          <a:xfrm>
            <a:off x="1676015" y="1388526"/>
            <a:ext cx="2151132" cy="3597956"/>
            <a:chOff x="2234687" y="1851368"/>
            <a:chExt cx="2868176" cy="4797274"/>
          </a:xfrm>
        </p:grpSpPr>
        <p:sp>
          <p:nvSpPr>
            <p:cNvPr id="10" name="任意多边形 9"/>
            <p:cNvSpPr/>
            <p:nvPr/>
          </p:nvSpPr>
          <p:spPr>
            <a:xfrm flipH="1">
              <a:off x="2234687" y="1851368"/>
              <a:ext cx="2868176" cy="2518905"/>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 name="组合 18"/>
            <p:cNvGrpSpPr/>
            <p:nvPr/>
          </p:nvGrpSpPr>
          <p:grpSpPr>
            <a:xfrm>
              <a:off x="3061007" y="4574617"/>
              <a:ext cx="1034810" cy="2074025"/>
              <a:chOff x="1647825" y="4345931"/>
              <a:chExt cx="816298" cy="1636071"/>
            </a:xfrm>
            <a:solidFill>
              <a:srgbClr val="247CAE"/>
            </a:solidFill>
          </p:grpSpPr>
          <p:sp>
            <p:nvSpPr>
              <p:cNvPr id="20" name="椭圆 19"/>
              <p:cNvSpPr/>
              <p:nvPr/>
            </p:nvSpPr>
            <p:spPr>
              <a:xfrm>
                <a:off x="1888535" y="4345931"/>
                <a:ext cx="275698" cy="2756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任意多边形 20"/>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任意多边形 21"/>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任意多边形 22"/>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任意多边形 24"/>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8" name="Freeform 14"/>
            <p:cNvSpPr>
              <a:spLocks noEditPoints="1"/>
            </p:cNvSpPr>
            <p:nvPr/>
          </p:nvSpPr>
          <p:spPr bwMode="auto">
            <a:xfrm>
              <a:off x="3372767" y="2178986"/>
              <a:ext cx="499696" cy="49768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cs typeface="+mn-ea"/>
                <a:sym typeface="+mn-lt"/>
              </a:endParaRPr>
            </a:p>
          </p:txBody>
        </p:sp>
        <p:sp>
          <p:nvSpPr>
            <p:cNvPr id="52" name="文本框 51"/>
            <p:cNvSpPr txBox="1"/>
            <p:nvPr/>
          </p:nvSpPr>
          <p:spPr>
            <a:xfrm>
              <a:off x="2706338" y="2877792"/>
              <a:ext cx="1896245" cy="615553"/>
            </a:xfrm>
            <a:prstGeom prst="rect">
              <a:avLst/>
            </a:prstGeom>
            <a:noFill/>
          </p:spPr>
          <p:txBody>
            <a:bodyPr wrap="none" rtlCol="0">
              <a:spAutoFit/>
            </a:bodyPr>
            <a:lstStyle/>
            <a:p>
              <a:r>
                <a:rPr lang="zh-CN" altLang="en-US" sz="2400" b="1" dirty="0">
                  <a:solidFill>
                    <a:srgbClr val="FFFFFF"/>
                  </a:solidFill>
                  <a:cs typeface="+mn-ea"/>
                  <a:sym typeface="+mn-lt"/>
                </a:rPr>
                <a:t>您的标题</a:t>
              </a:r>
            </a:p>
          </p:txBody>
        </p:sp>
      </p:grpSp>
      <p:sp>
        <p:nvSpPr>
          <p:cNvPr id="55" name="矩形 54"/>
          <p:cNvSpPr/>
          <p:nvPr/>
        </p:nvSpPr>
        <p:spPr>
          <a:xfrm>
            <a:off x="5630059" y="1785118"/>
            <a:ext cx="256043" cy="256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6" name="矩形 55"/>
          <p:cNvSpPr/>
          <p:nvPr/>
        </p:nvSpPr>
        <p:spPr>
          <a:xfrm>
            <a:off x="5630059" y="2824390"/>
            <a:ext cx="256043" cy="256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7" name="矩形 56"/>
          <p:cNvSpPr/>
          <p:nvPr/>
        </p:nvSpPr>
        <p:spPr>
          <a:xfrm>
            <a:off x="5652317" y="3933845"/>
            <a:ext cx="256043" cy="2560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8" name="矩形 47"/>
          <p:cNvSpPr>
            <a:spLocks noChangeArrowheads="1"/>
          </p:cNvSpPr>
          <p:nvPr/>
        </p:nvSpPr>
        <p:spPr bwMode="auto">
          <a:xfrm>
            <a:off x="6135191" y="1623175"/>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
        <p:nvSpPr>
          <p:cNvPr id="59" name="矩形 47"/>
          <p:cNvSpPr>
            <a:spLocks noChangeArrowheads="1"/>
          </p:cNvSpPr>
          <p:nvPr/>
        </p:nvSpPr>
        <p:spPr bwMode="auto">
          <a:xfrm>
            <a:off x="6135190" y="3750230"/>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
        <p:nvSpPr>
          <p:cNvPr id="60" name="矩形 47"/>
          <p:cNvSpPr>
            <a:spLocks noChangeArrowheads="1"/>
          </p:cNvSpPr>
          <p:nvPr/>
        </p:nvSpPr>
        <p:spPr bwMode="auto">
          <a:xfrm>
            <a:off x="6135190" y="265161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2559767906"/>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nvSpPr>
        <p:spPr bwMode="auto">
          <a:xfrm>
            <a:off x="29179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465" tIns="45715" rIns="337465" bIns="45715" anchor="ctr"/>
          <a:lstStyle/>
          <a:p>
            <a:pPr algn="ctr">
              <a:lnSpc>
                <a:spcPct val="150000"/>
              </a:lnSpc>
              <a:defRPr/>
            </a:pPr>
            <a:r>
              <a:rPr lang="zh-CN" altLang="en-US" sz="900" kern="0" dirty="0">
                <a:solidFill>
                  <a:schemeClr val="bg1">
                    <a:lumMod val="50000"/>
                  </a:schemeClr>
                </a:solidFill>
                <a:cs typeface="+mn-ea"/>
                <a:sym typeface="+mn-lt"/>
              </a:rPr>
              <a:t>添加文本</a:t>
            </a:r>
            <a:endParaRPr lang="en-US" altLang="zh-CN" sz="900" kern="0" dirty="0">
              <a:solidFill>
                <a:schemeClr val="bg1">
                  <a:lumMod val="50000"/>
                </a:schemeClr>
              </a:solidFill>
              <a:cs typeface="+mn-ea"/>
              <a:sym typeface="+mn-lt"/>
            </a:endParaRP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p:txBody>
      </p:sp>
      <p:sp>
        <p:nvSpPr>
          <p:cNvPr id="3" name="矩形 6"/>
          <p:cNvSpPr/>
          <p:nvPr/>
        </p:nvSpPr>
        <p:spPr bwMode="auto">
          <a:xfrm>
            <a:off x="62041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4959" tIns="45715" rIns="134987" bIns="45715" anchor="ctr"/>
          <a:lstStyle/>
          <a:p>
            <a:pPr algn="r">
              <a:lnSpc>
                <a:spcPct val="150000"/>
              </a:lnSpc>
              <a:defRPr/>
            </a:pPr>
            <a:r>
              <a:rPr lang="zh-CN" altLang="en-US" sz="900" kern="0" dirty="0">
                <a:solidFill>
                  <a:schemeClr val="bg1">
                    <a:lumMod val="50000"/>
                  </a:schemeClr>
                </a:solidFill>
                <a:cs typeface="+mn-ea"/>
                <a:sym typeface="+mn-lt"/>
              </a:rPr>
              <a:t>单击此处添加文本</a:t>
            </a:r>
            <a:endParaRPr lang="en-US" altLang="zh-CN" sz="900" kern="0" dirty="0">
              <a:solidFill>
                <a:schemeClr val="bg1">
                  <a:lumMod val="50000"/>
                </a:schemeClr>
              </a:solidFill>
              <a:cs typeface="+mn-ea"/>
              <a:sym typeface="+mn-lt"/>
            </a:endParaRPr>
          </a:p>
          <a:p>
            <a:pPr algn="r">
              <a:lnSpc>
                <a:spcPct val="150000"/>
              </a:lnSpc>
              <a:defRPr/>
            </a:pPr>
            <a:r>
              <a:rPr lang="zh-CN" altLang="en-US" sz="900" kern="0" dirty="0">
                <a:solidFill>
                  <a:schemeClr val="bg1">
                    <a:lumMod val="50000"/>
                  </a:schemeClr>
                </a:solidFill>
                <a:cs typeface="+mn-ea"/>
                <a:sym typeface="+mn-lt"/>
              </a:rPr>
              <a:t>单击此处添加文本</a:t>
            </a:r>
            <a:endParaRPr lang="en-US" altLang="zh-CN" sz="900" kern="0" dirty="0">
              <a:solidFill>
                <a:schemeClr val="bg1">
                  <a:lumMod val="50000"/>
                </a:schemeClr>
              </a:solidFill>
              <a:cs typeface="+mn-ea"/>
              <a:sym typeface="+mn-lt"/>
            </a:endParaRPr>
          </a:p>
          <a:p>
            <a:pPr algn="r">
              <a:lnSpc>
                <a:spcPct val="150000"/>
              </a:lnSpc>
              <a:defRPr/>
            </a:pPr>
            <a:r>
              <a:rPr lang="zh-CN" altLang="en-US" sz="900" kern="0" dirty="0">
                <a:solidFill>
                  <a:schemeClr val="bg1">
                    <a:lumMod val="50000"/>
                  </a:schemeClr>
                </a:solidFill>
                <a:cs typeface="+mn-ea"/>
                <a:sym typeface="+mn-lt"/>
              </a:rPr>
              <a:t>单击此处添加文本</a:t>
            </a:r>
            <a:endParaRPr lang="en-US" altLang="zh-CN" sz="900" kern="0" dirty="0">
              <a:solidFill>
                <a:schemeClr val="bg1">
                  <a:lumMod val="50000"/>
                </a:schemeClr>
              </a:solidFill>
              <a:cs typeface="+mn-ea"/>
              <a:sym typeface="+mn-lt"/>
            </a:endParaRPr>
          </a:p>
          <a:p>
            <a:pPr algn="r">
              <a:lnSpc>
                <a:spcPct val="150000"/>
              </a:lnSpc>
              <a:defRPr/>
            </a:pPr>
            <a:r>
              <a:rPr lang="zh-CN" altLang="en-US" sz="900" kern="0" dirty="0">
                <a:solidFill>
                  <a:schemeClr val="bg1">
                    <a:lumMod val="50000"/>
                  </a:schemeClr>
                </a:solidFill>
                <a:cs typeface="+mn-ea"/>
                <a:sym typeface="+mn-lt"/>
              </a:rPr>
              <a:t>单击此处添加文本</a:t>
            </a:r>
          </a:p>
          <a:p>
            <a:pPr algn="r">
              <a:lnSpc>
                <a:spcPct val="150000"/>
              </a:lnSpc>
              <a:defRPr/>
            </a:pPr>
            <a:r>
              <a:rPr lang="zh-CN" altLang="en-US" sz="900" kern="0" dirty="0">
                <a:solidFill>
                  <a:schemeClr val="bg1">
                    <a:lumMod val="50000"/>
                  </a:schemeClr>
                </a:solidFill>
                <a:cs typeface="+mn-ea"/>
                <a:sym typeface="+mn-lt"/>
              </a:rPr>
              <a:t>单击此处添加文本</a:t>
            </a:r>
            <a:endParaRPr lang="en-US" altLang="zh-CN" sz="900" kern="0" dirty="0">
              <a:solidFill>
                <a:schemeClr val="bg1">
                  <a:lumMod val="50000"/>
                </a:schemeClr>
              </a:solidFill>
              <a:cs typeface="+mn-ea"/>
              <a:sym typeface="+mn-lt"/>
            </a:endParaRPr>
          </a:p>
          <a:p>
            <a:pPr algn="r">
              <a:lnSpc>
                <a:spcPct val="150000"/>
              </a:lnSpc>
              <a:defRPr/>
            </a:pPr>
            <a:r>
              <a:rPr lang="zh-CN" altLang="en-US" sz="900" kern="0" dirty="0">
                <a:solidFill>
                  <a:schemeClr val="bg1">
                    <a:lumMod val="50000"/>
                  </a:schemeClr>
                </a:solidFill>
                <a:cs typeface="+mn-ea"/>
                <a:sym typeface="+mn-lt"/>
              </a:rPr>
              <a:t>单击此处添加文本</a:t>
            </a:r>
          </a:p>
        </p:txBody>
      </p:sp>
      <p:sp>
        <p:nvSpPr>
          <p:cNvPr id="4" name="椭圆 3"/>
          <p:cNvSpPr/>
          <p:nvPr/>
        </p:nvSpPr>
        <p:spPr bwMode="auto">
          <a:xfrm>
            <a:off x="2567936" y="1926023"/>
            <a:ext cx="604838" cy="604838"/>
          </a:xfrm>
          <a:prstGeom prst="ellipse">
            <a:avLst/>
          </a:prstGeom>
          <a:solidFill>
            <a:schemeClr val="accent1"/>
          </a:solidFill>
          <a:ln w="25400" cap="flat" cmpd="sng" algn="ctr">
            <a:noFill/>
            <a:prstDash val="solid"/>
          </a:ln>
          <a:effectLst/>
        </p:spPr>
        <p:txBody>
          <a:bodyPr lIns="0" tIns="0" rIns="0" bIns="0" anchor="ctr"/>
          <a:lstStyle/>
          <a:p>
            <a:pPr algn="ctr">
              <a:lnSpc>
                <a:spcPct val="120000"/>
              </a:lnSpc>
              <a:defRPr/>
            </a:pPr>
            <a:r>
              <a:rPr lang="zh-CN" altLang="en-US" sz="1000" b="1" kern="0" dirty="0">
                <a:solidFill>
                  <a:schemeClr val="bg1"/>
                </a:solidFill>
                <a:cs typeface="+mn-ea"/>
                <a:sym typeface="+mn-lt"/>
              </a:rPr>
              <a:t>文本</a:t>
            </a:r>
          </a:p>
        </p:txBody>
      </p:sp>
      <p:grpSp>
        <p:nvGrpSpPr>
          <p:cNvPr id="5" name="组合 4"/>
          <p:cNvGrpSpPr/>
          <p:nvPr/>
        </p:nvGrpSpPr>
        <p:grpSpPr>
          <a:xfrm>
            <a:off x="4216953" y="1167594"/>
            <a:ext cx="1891903" cy="2121694"/>
            <a:chOff x="4216952" y="1167594"/>
            <a:chExt cx="1891903" cy="2121694"/>
          </a:xfrm>
          <a:solidFill>
            <a:srgbClr val="E2E9E9"/>
          </a:solidFill>
        </p:grpSpPr>
        <p:sp>
          <p:nvSpPr>
            <p:cNvPr id="6"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chemeClr val="bg1">
                      <a:lumMod val="50000"/>
                    </a:schemeClr>
                  </a:solidFill>
                  <a:cs typeface="+mn-ea"/>
                  <a:sym typeface="+mn-lt"/>
                </a:rPr>
                <a:t>添加文本</a:t>
              </a:r>
              <a:endParaRPr lang="en-US" altLang="zh-CN" sz="900" kern="0" dirty="0">
                <a:solidFill>
                  <a:schemeClr val="bg1">
                    <a:lumMod val="50000"/>
                  </a:schemeClr>
                </a:solidFill>
                <a:cs typeface="+mn-ea"/>
                <a:sym typeface="+mn-lt"/>
              </a:endParaRP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a:p>
              <a:pPr algn="ctr">
                <a:lnSpc>
                  <a:spcPct val="150000"/>
                </a:lnSpc>
                <a:defRPr/>
              </a:pPr>
              <a:r>
                <a:rPr lang="zh-CN" altLang="en-US" sz="900" kern="0" dirty="0">
                  <a:solidFill>
                    <a:schemeClr val="bg1">
                      <a:lumMod val="50000"/>
                    </a:schemeClr>
                  </a:solidFill>
                  <a:cs typeface="+mn-ea"/>
                  <a:sym typeface="+mn-lt"/>
                </a:rPr>
                <a:t>添加文本</a:t>
              </a:r>
            </a:p>
          </p:txBody>
        </p:sp>
        <p:sp>
          <p:nvSpPr>
            <p:cNvPr id="7" name="椭圆 6"/>
            <p:cNvSpPr/>
            <p:nvPr/>
          </p:nvSpPr>
          <p:spPr bwMode="auto">
            <a:xfrm>
              <a:off x="4216952" y="1926023"/>
              <a:ext cx="604838" cy="604838"/>
            </a:xfrm>
            <a:prstGeom prst="ellipse">
              <a:avLst/>
            </a:prstGeom>
            <a:solidFill>
              <a:schemeClr val="accent2"/>
            </a:solidFill>
            <a:ln w="25400" cap="flat" cmpd="sng" algn="ctr">
              <a:noFill/>
              <a:prstDash val="solid"/>
            </a:ln>
            <a:effectLst/>
          </p:spPr>
          <p:txBody>
            <a:bodyPr lIns="0" tIns="0" rIns="0" bIns="0" anchor="ctr"/>
            <a:lstStyle/>
            <a:p>
              <a:pPr algn="ctr">
                <a:lnSpc>
                  <a:spcPct val="120000"/>
                </a:lnSpc>
              </a:pPr>
              <a:r>
                <a:rPr lang="zh-CN" altLang="en-US" sz="1000" b="1" kern="0" dirty="0">
                  <a:solidFill>
                    <a:schemeClr val="bg1"/>
                  </a:solidFill>
                  <a:cs typeface="+mn-ea"/>
                  <a:sym typeface="+mn-lt"/>
                </a:rPr>
                <a:t>文本</a:t>
              </a:r>
            </a:p>
          </p:txBody>
        </p:sp>
      </p:grpSp>
      <p:sp>
        <p:nvSpPr>
          <p:cNvPr id="8" name="椭圆 7"/>
          <p:cNvSpPr/>
          <p:nvPr/>
        </p:nvSpPr>
        <p:spPr bwMode="auto">
          <a:xfrm>
            <a:off x="5854062" y="1926023"/>
            <a:ext cx="604838" cy="604838"/>
          </a:xfrm>
          <a:prstGeom prst="ellipse">
            <a:avLst/>
          </a:prstGeom>
          <a:solidFill>
            <a:schemeClr val="accent4"/>
          </a:solidFill>
          <a:ln w="25400" cap="flat" cmpd="sng" algn="ctr">
            <a:noFill/>
            <a:prstDash val="solid"/>
          </a:ln>
          <a:effectLst/>
        </p:spPr>
        <p:txBody>
          <a:bodyPr lIns="0" tIns="0" rIns="0" bIns="0" anchor="ctr"/>
          <a:lstStyle/>
          <a:p>
            <a:pPr algn="ctr">
              <a:lnSpc>
                <a:spcPct val="120000"/>
              </a:lnSpc>
            </a:pPr>
            <a:r>
              <a:rPr lang="zh-CN" altLang="en-US" sz="1000" b="1" kern="0" dirty="0">
                <a:solidFill>
                  <a:schemeClr val="bg1"/>
                </a:solidFill>
                <a:cs typeface="+mn-ea"/>
                <a:sym typeface="+mn-lt"/>
              </a:rPr>
              <a:t>文本</a:t>
            </a:r>
          </a:p>
        </p:txBody>
      </p:sp>
      <p:sp>
        <p:nvSpPr>
          <p:cNvPr id="9" name="矩形 3"/>
          <p:cNvSpPr/>
          <p:nvPr/>
        </p:nvSpPr>
        <p:spPr bwMode="auto">
          <a:xfrm>
            <a:off x="13856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4987" tIns="45715" rIns="337465" bIns="45715" anchor="ctr"/>
          <a:lstStyle/>
          <a:p>
            <a:pPr>
              <a:lnSpc>
                <a:spcPct val="150000"/>
              </a:lnSpc>
              <a:defRPr/>
            </a:pPr>
            <a:r>
              <a:rPr lang="zh-CN" altLang="en-US" sz="900" kern="0" dirty="0">
                <a:solidFill>
                  <a:schemeClr val="bg1">
                    <a:lumMod val="50000"/>
                  </a:schemeClr>
                </a:solidFill>
                <a:cs typeface="+mn-ea"/>
                <a:sym typeface="+mn-lt"/>
              </a:rPr>
              <a:t>单击此处添加文本单击此处添加文本单击此处添加文本单击此处添加文本</a:t>
            </a:r>
          </a:p>
          <a:p>
            <a:pPr>
              <a:lnSpc>
                <a:spcPct val="150000"/>
              </a:lnSpc>
              <a:defRPr/>
            </a:pPr>
            <a:r>
              <a:rPr lang="zh-CN" altLang="en-US" sz="900" kern="0" dirty="0">
                <a:solidFill>
                  <a:schemeClr val="bg1">
                    <a:lumMod val="50000"/>
                  </a:schemeClr>
                </a:solidFill>
                <a:cs typeface="+mn-ea"/>
                <a:sym typeface="+mn-lt"/>
              </a:rPr>
              <a:t>单击此处添加文本单击此处添加文本</a:t>
            </a:r>
          </a:p>
        </p:txBody>
      </p:sp>
      <p:sp>
        <p:nvSpPr>
          <p:cNvPr id="10" name="矩形 9"/>
          <p:cNvSpPr/>
          <p:nvPr/>
        </p:nvSpPr>
        <p:spPr>
          <a:xfrm>
            <a:off x="1385647" y="3597864"/>
            <a:ext cx="6291263" cy="810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900" dirty="0">
              <a:cs typeface="+mn-ea"/>
              <a:sym typeface="+mn-lt"/>
            </a:endParaRPr>
          </a:p>
        </p:txBody>
      </p:sp>
      <p:grpSp>
        <p:nvGrpSpPr>
          <p:cNvPr id="11" name="组合 10"/>
          <p:cNvGrpSpPr/>
          <p:nvPr/>
        </p:nvGrpSpPr>
        <p:grpSpPr>
          <a:xfrm>
            <a:off x="1385647" y="3721990"/>
            <a:ext cx="7361675" cy="606706"/>
            <a:chOff x="1385646" y="3721991"/>
            <a:chExt cx="7361675" cy="606706"/>
          </a:xfrm>
        </p:grpSpPr>
        <p:sp>
          <p:nvSpPr>
            <p:cNvPr id="12" name="文本框 19"/>
            <p:cNvSpPr txBox="1"/>
            <p:nvPr/>
          </p:nvSpPr>
          <p:spPr>
            <a:xfrm>
              <a:off x="1385646"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3" name="文本框 20"/>
            <p:cNvSpPr txBox="1"/>
            <p:nvPr/>
          </p:nvSpPr>
          <p:spPr>
            <a:xfrm>
              <a:off x="2947811"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4" name="文本框 21"/>
            <p:cNvSpPr txBox="1"/>
            <p:nvPr/>
          </p:nvSpPr>
          <p:spPr>
            <a:xfrm>
              <a:off x="4584920"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5" name="文本框 22"/>
            <p:cNvSpPr txBox="1"/>
            <p:nvPr/>
          </p:nvSpPr>
          <p:spPr>
            <a:xfrm>
              <a:off x="6209039"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6" name="文本框 23"/>
            <p:cNvSpPr txBox="1"/>
            <p:nvPr/>
          </p:nvSpPr>
          <p:spPr>
            <a:xfrm>
              <a:off x="1385646"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7" name="文本框 24"/>
            <p:cNvSpPr txBox="1"/>
            <p:nvPr/>
          </p:nvSpPr>
          <p:spPr>
            <a:xfrm>
              <a:off x="2947811"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8" name="文本框 25"/>
            <p:cNvSpPr txBox="1"/>
            <p:nvPr/>
          </p:nvSpPr>
          <p:spPr>
            <a:xfrm>
              <a:off x="4584920"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sp>
          <p:nvSpPr>
            <p:cNvPr id="19" name="文本框 26"/>
            <p:cNvSpPr txBox="1"/>
            <p:nvPr/>
          </p:nvSpPr>
          <p:spPr>
            <a:xfrm>
              <a:off x="6209039"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p>
          </p:txBody>
        </p:sp>
      </p:grpSp>
    </p:spTree>
    <p:extLst>
      <p:ext uri="{BB962C8B-B14F-4D97-AF65-F5344CB8AC3E}">
        <p14:creationId xmlns:p14="http://schemas.microsoft.com/office/powerpoint/2010/main" val="1710844466"/>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4338" y="1060051"/>
            <a:ext cx="2692820" cy="320540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000" dirty="0">
              <a:solidFill>
                <a:schemeClr val="tx1">
                  <a:lumMod val="75000"/>
                  <a:lumOff val="25000"/>
                </a:schemeClr>
              </a:solidFill>
              <a:cs typeface="+mn-ea"/>
              <a:sym typeface="+mn-lt"/>
            </a:endParaRPr>
          </a:p>
        </p:txBody>
      </p:sp>
      <p:sp>
        <p:nvSpPr>
          <p:cNvPr id="3" name="矩形 2"/>
          <p:cNvSpPr/>
          <p:nvPr/>
        </p:nvSpPr>
        <p:spPr>
          <a:xfrm>
            <a:off x="4068402" y="1060049"/>
            <a:ext cx="4272864" cy="124983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75000"/>
                  <a:lumOff val="25000"/>
                </a:schemeClr>
              </a:solidFill>
              <a:cs typeface="+mn-ea"/>
              <a:sym typeface="+mn-lt"/>
            </a:endParaRPr>
          </a:p>
        </p:txBody>
      </p:sp>
      <p:sp>
        <p:nvSpPr>
          <p:cNvPr id="4" name="矩形 3"/>
          <p:cNvSpPr/>
          <p:nvPr/>
        </p:nvSpPr>
        <p:spPr>
          <a:xfrm>
            <a:off x="4068402" y="2946329"/>
            <a:ext cx="4272864" cy="1319124"/>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75000"/>
                  <a:lumOff val="25000"/>
                </a:schemeClr>
              </a:solidFill>
              <a:cs typeface="+mn-ea"/>
              <a:sym typeface="+mn-lt"/>
            </a:endParaRPr>
          </a:p>
        </p:txBody>
      </p:sp>
      <p:sp>
        <p:nvSpPr>
          <p:cNvPr id="5" name="文本框 21"/>
          <p:cNvSpPr txBox="1"/>
          <p:nvPr/>
        </p:nvSpPr>
        <p:spPr>
          <a:xfrm>
            <a:off x="1724243" y="1292516"/>
            <a:ext cx="2216009" cy="3761418"/>
          </a:xfrm>
          <a:prstGeom prst="rect">
            <a:avLst/>
          </a:prstGeom>
          <a:noFill/>
          <a:effectLst/>
        </p:spPr>
        <p:txBody>
          <a:bodyPr wrap="none" lIns="68589" tIns="34295" rIns="68589" bIns="34295" rtlCol="0">
            <a:spAutoFit/>
          </a:bodyPr>
          <a:lstStyle/>
          <a:p>
            <a:r>
              <a:rPr lang="zh-CN" altLang="en-US" sz="900" dirty="0">
                <a:solidFill>
                  <a:schemeClr val="tx1">
                    <a:lumMod val="50000"/>
                    <a:lumOff val="50000"/>
                  </a:schemeClr>
                </a:solidFill>
                <a:cs typeface="+mn-ea"/>
                <a:sym typeface="+mn-lt"/>
              </a:rPr>
              <a:t>您的内容打在这里，或者通过复制</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您的文本后，在此框中选择粘贴，</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并选择只保留文字。您的内容打在这里，</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或者通过复制您的文本后，在此框中选</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择粘贴，并选择只保留文字。您的内容</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打在这里，或者通过复制您的文本后，</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在此框中选择粘贴，并选择只保留文字。</a:t>
            </a:r>
            <a:endParaRPr lang="en-US" altLang="zh-CN" sz="900" dirty="0">
              <a:solidFill>
                <a:schemeClr val="tx1">
                  <a:lumMod val="50000"/>
                  <a:lumOff val="50000"/>
                </a:schemeClr>
              </a:solidFill>
              <a:cs typeface="+mn-ea"/>
              <a:sym typeface="+mn-lt"/>
            </a:endParaRPr>
          </a:p>
          <a:p>
            <a:endParaRPr lang="en-US" altLang="zh-CN" sz="900" dirty="0">
              <a:solidFill>
                <a:schemeClr val="tx1">
                  <a:lumMod val="50000"/>
                  <a:lumOff val="50000"/>
                </a:schemeClr>
              </a:solidFill>
              <a:cs typeface="+mn-ea"/>
              <a:sym typeface="+mn-lt"/>
            </a:endParaRPr>
          </a:p>
          <a:p>
            <a:endParaRPr lang="en-US" altLang="zh-CN" sz="900" dirty="0">
              <a:solidFill>
                <a:schemeClr val="tx1">
                  <a:lumMod val="50000"/>
                  <a:lumOff val="50000"/>
                </a:schemeClr>
              </a:solidFill>
              <a:cs typeface="+mn-ea"/>
              <a:sym typeface="+mn-lt"/>
            </a:endParaRPr>
          </a:p>
          <a:p>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您的内容打在这里，或者通过复制</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您的文本后，在此框中选择粘贴，</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并选择只保留文字。您的内容打在这里，</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或者通过复制您的文本后，在此框中选</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择粘贴，并选择只保留文字。您的内容</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打在这里，或者通过复制您的文本后，</a:t>
            </a:r>
            <a:endParaRPr lang="en-US" altLang="zh-CN" sz="900" dirty="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在此框中选择粘贴，并选择只保留文字。</a:t>
            </a:r>
            <a:endParaRPr lang="en-US" altLang="zh-CN" sz="900" dirty="0">
              <a:solidFill>
                <a:schemeClr val="tx1">
                  <a:lumMod val="50000"/>
                  <a:lumOff val="50000"/>
                </a:schemeClr>
              </a:solidFill>
              <a:cs typeface="+mn-ea"/>
              <a:sym typeface="+mn-lt"/>
            </a:endParaRPr>
          </a:p>
          <a:p>
            <a:endParaRPr lang="en-US" altLang="zh-CN" sz="900" dirty="0">
              <a:solidFill>
                <a:schemeClr val="tx1">
                  <a:lumMod val="50000"/>
                  <a:lumOff val="50000"/>
                </a:schemeClr>
              </a:solidFill>
              <a:cs typeface="+mn-ea"/>
              <a:sym typeface="+mn-lt"/>
            </a:endParaRPr>
          </a:p>
          <a:p>
            <a:endParaRPr lang="en-US" altLang="zh-CN" dirty="0">
              <a:solidFill>
                <a:schemeClr val="tx1">
                  <a:lumMod val="50000"/>
                  <a:lumOff val="50000"/>
                </a:schemeClr>
              </a:solidFill>
              <a:cs typeface="+mn-ea"/>
              <a:sym typeface="+mn-lt"/>
            </a:endParaRPr>
          </a:p>
          <a:p>
            <a:endParaRPr lang="en-US" altLang="zh-CN" sz="3000" dirty="0">
              <a:solidFill>
                <a:schemeClr val="tx1">
                  <a:lumMod val="50000"/>
                  <a:lumOff val="50000"/>
                </a:schemeClr>
              </a:solidFill>
              <a:cs typeface="+mn-ea"/>
              <a:sym typeface="+mn-lt"/>
            </a:endParaRPr>
          </a:p>
          <a:p>
            <a:endParaRPr lang="en-US" altLang="zh-CN" sz="3000" dirty="0">
              <a:solidFill>
                <a:schemeClr val="tx1">
                  <a:lumMod val="50000"/>
                  <a:lumOff val="50000"/>
                </a:schemeClr>
              </a:solidFill>
              <a:cs typeface="+mn-ea"/>
              <a:sym typeface="+mn-lt"/>
            </a:endParaRPr>
          </a:p>
        </p:txBody>
      </p:sp>
      <p:grpSp>
        <p:nvGrpSpPr>
          <p:cNvPr id="6" name="组合 5"/>
          <p:cNvGrpSpPr/>
          <p:nvPr/>
        </p:nvGrpSpPr>
        <p:grpSpPr>
          <a:xfrm>
            <a:off x="4068402" y="2356826"/>
            <a:ext cx="2106144" cy="1022138"/>
            <a:chOff x="5423593" y="3785503"/>
            <a:chExt cx="2807705" cy="1362851"/>
          </a:xfrm>
        </p:grpSpPr>
        <p:sp>
          <p:nvSpPr>
            <p:cNvPr id="7" name="任意多边形 6"/>
            <p:cNvSpPr/>
            <p:nvPr/>
          </p:nvSpPr>
          <p:spPr>
            <a:xfrm>
              <a:off x="5423593" y="3785503"/>
              <a:ext cx="2807705" cy="1362851"/>
            </a:xfrm>
            <a:custGeom>
              <a:avLst/>
              <a:gdLst>
                <a:gd name="connsiteX0" fmla="*/ 0 w 2807705"/>
                <a:gd name="connsiteY0" fmla="*/ 0 h 1362851"/>
                <a:gd name="connsiteX1" fmla="*/ 2807705 w 2807705"/>
                <a:gd name="connsiteY1" fmla="*/ 0 h 1362851"/>
                <a:gd name="connsiteX2" fmla="*/ 2807705 w 2807705"/>
                <a:gd name="connsiteY2" fmla="*/ 723414 h 1362851"/>
                <a:gd name="connsiteX3" fmla="*/ 1745089 w 2807705"/>
                <a:gd name="connsiteY3" fmla="*/ 723414 h 1362851"/>
                <a:gd name="connsiteX4" fmla="*/ 1403852 w 2807705"/>
                <a:gd name="connsiteY4" fmla="*/ 1362851 h 1362851"/>
                <a:gd name="connsiteX5" fmla="*/ 1062614 w 2807705"/>
                <a:gd name="connsiteY5" fmla="*/ 723414 h 1362851"/>
                <a:gd name="connsiteX6" fmla="*/ 0 w 2807705"/>
                <a:gd name="connsiteY6" fmla="*/ 723414 h 136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7705" h="1362851">
                  <a:moveTo>
                    <a:pt x="0" y="0"/>
                  </a:moveTo>
                  <a:lnTo>
                    <a:pt x="2807705" y="0"/>
                  </a:lnTo>
                  <a:lnTo>
                    <a:pt x="2807705" y="723414"/>
                  </a:lnTo>
                  <a:lnTo>
                    <a:pt x="1745089" y="723414"/>
                  </a:lnTo>
                  <a:lnTo>
                    <a:pt x="1403852" y="1362851"/>
                  </a:lnTo>
                  <a:lnTo>
                    <a:pt x="1062614" y="723414"/>
                  </a:lnTo>
                  <a:lnTo>
                    <a:pt x="0" y="7234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8" name="文本框 22"/>
            <p:cNvSpPr txBox="1"/>
            <p:nvPr/>
          </p:nvSpPr>
          <p:spPr>
            <a:xfrm>
              <a:off x="6235318" y="3901779"/>
              <a:ext cx="1203539" cy="410243"/>
            </a:xfrm>
            <a:prstGeom prst="rect">
              <a:avLst/>
            </a:prstGeom>
            <a:noFill/>
            <a:effectLst/>
          </p:spPr>
          <p:txBody>
            <a:bodyPr wrap="none" rtlCol="0">
              <a:spAutoFit/>
            </a:bodyPr>
            <a:lstStyle/>
            <a:p>
              <a:r>
                <a:rPr lang="zh-CN" altLang="en-US" sz="1400" dirty="0">
                  <a:solidFill>
                    <a:schemeClr val="bg1"/>
                  </a:solidFill>
                  <a:cs typeface="+mn-ea"/>
                  <a:sym typeface="+mn-lt"/>
                </a:rPr>
                <a:t>添加标题</a:t>
              </a:r>
              <a:endParaRPr lang="en-US" altLang="zh-CN" sz="1400" b="1" dirty="0">
                <a:solidFill>
                  <a:schemeClr val="bg1"/>
                </a:solidFill>
                <a:cs typeface="+mn-ea"/>
                <a:sym typeface="+mn-lt"/>
              </a:endParaRPr>
            </a:p>
          </p:txBody>
        </p:sp>
      </p:grpSp>
      <p:grpSp>
        <p:nvGrpSpPr>
          <p:cNvPr id="9" name="组合 8"/>
          <p:cNvGrpSpPr/>
          <p:nvPr/>
        </p:nvGrpSpPr>
        <p:grpSpPr>
          <a:xfrm>
            <a:off x="6235121" y="1877251"/>
            <a:ext cx="2106144" cy="1022139"/>
            <a:chOff x="8312051" y="3146066"/>
            <a:chExt cx="2807705" cy="1362851"/>
          </a:xfrm>
        </p:grpSpPr>
        <p:sp>
          <p:nvSpPr>
            <p:cNvPr id="10" name="任意多边形 9"/>
            <p:cNvSpPr/>
            <p:nvPr/>
          </p:nvSpPr>
          <p:spPr>
            <a:xfrm>
              <a:off x="8312051" y="3146066"/>
              <a:ext cx="2807705" cy="1362851"/>
            </a:xfrm>
            <a:custGeom>
              <a:avLst/>
              <a:gdLst>
                <a:gd name="connsiteX0" fmla="*/ 1403852 w 2807705"/>
                <a:gd name="connsiteY0" fmla="*/ 0 h 1362851"/>
                <a:gd name="connsiteX1" fmla="*/ 1745089 w 2807705"/>
                <a:gd name="connsiteY1" fmla="*/ 639437 h 1362851"/>
                <a:gd name="connsiteX2" fmla="*/ 2807705 w 2807705"/>
                <a:gd name="connsiteY2" fmla="*/ 639437 h 1362851"/>
                <a:gd name="connsiteX3" fmla="*/ 2807705 w 2807705"/>
                <a:gd name="connsiteY3" fmla="*/ 1362851 h 1362851"/>
                <a:gd name="connsiteX4" fmla="*/ 0 w 2807705"/>
                <a:gd name="connsiteY4" fmla="*/ 1362851 h 1362851"/>
                <a:gd name="connsiteX5" fmla="*/ 0 w 2807705"/>
                <a:gd name="connsiteY5" fmla="*/ 639437 h 1362851"/>
                <a:gd name="connsiteX6" fmla="*/ 1062614 w 2807705"/>
                <a:gd name="connsiteY6" fmla="*/ 639437 h 136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7705" h="1362851">
                  <a:moveTo>
                    <a:pt x="1403852" y="0"/>
                  </a:moveTo>
                  <a:lnTo>
                    <a:pt x="1745089" y="639437"/>
                  </a:lnTo>
                  <a:lnTo>
                    <a:pt x="2807705" y="639437"/>
                  </a:lnTo>
                  <a:lnTo>
                    <a:pt x="2807705" y="1362851"/>
                  </a:lnTo>
                  <a:lnTo>
                    <a:pt x="0" y="1362851"/>
                  </a:lnTo>
                  <a:lnTo>
                    <a:pt x="0" y="639437"/>
                  </a:lnTo>
                  <a:lnTo>
                    <a:pt x="1062614" y="6394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11" name="文本框 23"/>
            <p:cNvSpPr txBox="1"/>
            <p:nvPr/>
          </p:nvSpPr>
          <p:spPr>
            <a:xfrm>
              <a:off x="9115138" y="3880104"/>
              <a:ext cx="1203539" cy="410242"/>
            </a:xfrm>
            <a:prstGeom prst="rect">
              <a:avLst/>
            </a:prstGeom>
            <a:noFill/>
            <a:effectLst/>
          </p:spPr>
          <p:txBody>
            <a:bodyPr wrap="none" rtlCol="0">
              <a:spAutoFit/>
            </a:bodyPr>
            <a:lstStyle/>
            <a:p>
              <a:r>
                <a:rPr lang="zh-CN" altLang="en-US" sz="1400" dirty="0">
                  <a:solidFill>
                    <a:schemeClr val="bg1"/>
                  </a:solidFill>
                  <a:cs typeface="+mn-ea"/>
                  <a:sym typeface="+mn-lt"/>
                </a:rPr>
                <a:t>添加标题</a:t>
              </a:r>
              <a:endParaRPr lang="en-US" altLang="zh-CN" sz="1400" b="1" dirty="0">
                <a:solidFill>
                  <a:schemeClr val="bg1"/>
                </a:solidFill>
                <a:cs typeface="+mn-ea"/>
                <a:sym typeface="+mn-lt"/>
              </a:endParaRPr>
            </a:p>
          </p:txBody>
        </p:sp>
      </p:grpSp>
    </p:spTree>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6"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2267A6B1-8B59-4C7D-850C-31925BB33F98}"/>
              </a:ext>
            </a:extLst>
          </p:cNvPr>
          <p:cNvSpPr/>
          <p:nvPr/>
        </p:nvSpPr>
        <p:spPr>
          <a:xfrm>
            <a:off x="4067944" y="1347614"/>
            <a:ext cx="1037768" cy="10377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TextBox 48"/>
          <p:cNvSpPr txBox="1"/>
          <p:nvPr/>
        </p:nvSpPr>
        <p:spPr>
          <a:xfrm>
            <a:off x="3824717" y="2489948"/>
            <a:ext cx="2816312" cy="492443"/>
          </a:xfrm>
          <a:prstGeom prst="rect">
            <a:avLst/>
          </a:prstGeom>
          <a:noFill/>
        </p:spPr>
        <p:txBody>
          <a:bodyPr wrap="square" lIns="0" tIns="0" rIns="0" bIns="0" rtlCol="0">
            <a:spAutoFit/>
          </a:bodyPr>
          <a:lstStyle/>
          <a:p>
            <a:r>
              <a:rPr lang="zh-CN" altLang="en-US" sz="3200" b="1" dirty="0">
                <a:solidFill>
                  <a:schemeClr val="bg1">
                    <a:lumMod val="50000"/>
                  </a:schemeClr>
                </a:solidFill>
                <a:cs typeface="+mn-ea"/>
                <a:sym typeface="+mn-lt"/>
              </a:rPr>
              <a:t>市场分析</a:t>
            </a:r>
            <a:endParaRPr lang="en-GB" altLang="zh-CN" sz="3100" b="1" dirty="0">
              <a:solidFill>
                <a:schemeClr val="bg1">
                  <a:lumMod val="50000"/>
                </a:schemeClr>
              </a:solidFill>
              <a:cs typeface="+mn-ea"/>
              <a:sym typeface="+mn-lt"/>
            </a:endParaRPr>
          </a:p>
        </p:txBody>
      </p:sp>
      <p:sp>
        <p:nvSpPr>
          <p:cNvPr id="27" name="TextBox 49"/>
          <p:cNvSpPr txBox="1"/>
          <p:nvPr/>
        </p:nvSpPr>
        <p:spPr>
          <a:xfrm>
            <a:off x="3203848" y="3069548"/>
            <a:ext cx="2979531" cy="276999"/>
          </a:xfrm>
          <a:prstGeom prst="rect">
            <a:avLst/>
          </a:prstGeom>
          <a:noFill/>
        </p:spPr>
        <p:txBody>
          <a:bodyPr wrap="square" lIns="0" tIns="0" rIns="0" bIns="0" rtlCol="0">
            <a:spAutoFit/>
          </a:bodyPr>
          <a:lstStyle/>
          <a:p>
            <a:pPr algn="ctr" eaLnBrk="0" hangingPunct="0"/>
            <a:r>
              <a:rPr lang="zh-CN" altLang="en-US" sz="900" dirty="0">
                <a:solidFill>
                  <a:schemeClr val="bg1">
                    <a:lumMod val="50000"/>
                  </a:schemeClr>
                </a:solidFill>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3832307" y="1491630"/>
            <a:ext cx="1561914" cy="74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400" b="1" cap="all" spc="213" dirty="0">
                <a:solidFill>
                  <a:schemeClr val="bg1"/>
                </a:solidFill>
                <a:latin typeface="+mn-lt"/>
                <a:ea typeface="+mn-ea"/>
                <a:cs typeface="+mn-ea"/>
                <a:sym typeface="+mn-lt"/>
              </a:rPr>
              <a:t>03</a:t>
            </a:r>
            <a:endParaRPr lang="zh-CN" altLang="en-US" sz="4400" b="1" cap="all" spc="213" dirty="0">
              <a:solidFill>
                <a:schemeClr val="bg1"/>
              </a:solidFill>
              <a:latin typeface="+mn-lt"/>
              <a:ea typeface="+mn-ea"/>
              <a:cs typeface="+mn-ea"/>
              <a:sym typeface="+mn-lt"/>
            </a:endParaRPr>
          </a:p>
        </p:txBody>
      </p:sp>
    </p:spTree>
    <p:extLst>
      <p:ext uri="{BB962C8B-B14F-4D97-AF65-F5344CB8AC3E}">
        <p14:creationId xmlns:p14="http://schemas.microsoft.com/office/powerpoint/2010/main" val="3219835714"/>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8"/>
                                        </p:tgtEl>
                                      </p:cBhvr>
                                    </p:animEffect>
                                    <p:animScale>
                                      <p:cBhvr>
                                        <p:cTn id="20" dur="250" autoRev="1" fill="hold"/>
                                        <p:tgtEl>
                                          <p:spTgt spid="28"/>
                                        </p:tgtEl>
                                      </p:cBhvr>
                                      <p:by x="105000" y="105000"/>
                                    </p:animScale>
                                  </p:childTnLst>
                                </p:cTn>
                              </p:par>
                            </p:childTnLst>
                          </p:cTn>
                        </p:par>
                        <p:par>
                          <p:cTn id="21" fill="hold">
                            <p:stCondLst>
                              <p:cond delay="15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26"/>
                                        </p:tgtEl>
                                        <p:attrNameLst>
                                          <p:attrName>style.visibility</p:attrName>
                                        </p:attrNameLst>
                                      </p:cBhvr>
                                      <p:to>
                                        <p:strVal val="visible"/>
                                      </p:to>
                                    </p:set>
                                    <p:animEffect transition="in" filter="wipe(left)">
                                      <p:cBhvr>
                                        <p:cTn id="24" dur="200"/>
                                        <p:tgtEl>
                                          <p:spTgt spid="26"/>
                                        </p:tgtEl>
                                      </p:cBhvr>
                                    </p:animEffect>
                                  </p:childTnLst>
                                </p:cTn>
                              </p:par>
                            </p:childTnLst>
                          </p:cTn>
                        </p:par>
                        <p:par>
                          <p:cTn id="25" fill="hold">
                            <p:stCondLst>
                              <p:cond delay="1930"/>
                            </p:stCondLst>
                            <p:childTnLst>
                              <p:par>
                                <p:cTn id="26" presetID="36" presetClass="emph" presetSubtype="0" fill="hold" grpId="1" nodeType="after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12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childTnLst>
                          </p:cTn>
                        </p:par>
                        <p:par>
                          <p:cTn id="35" fill="hold">
                            <p:stCondLst>
                              <p:cond delay="4660"/>
                            </p:stCondLst>
                            <p:childTnLst>
                              <p:par>
                                <p:cTn id="36" presetID="36" presetClass="emph" presetSubtype="0" fill="hold" grpId="1" nodeType="afterEffect">
                                  <p:stCondLst>
                                    <p:cond delay="0"/>
                                  </p:stCondLst>
                                  <p:iterate type="lt">
                                    <p:tmPct val="30000"/>
                                  </p:iterate>
                                  <p:childTnLst>
                                    <p:animScale>
                                      <p:cBhvr>
                                        <p:cTn id="37" dur="50" autoRev="1" fill="hold">
                                          <p:stCondLst>
                                            <p:cond delay="0"/>
                                          </p:stCondLst>
                                        </p:cTn>
                                        <p:tgtEl>
                                          <p:spTgt spid="27"/>
                                        </p:tgtEl>
                                      </p:cBhvr>
                                      <p:to x="80000" y="100000"/>
                                    </p:animScale>
                                    <p:anim by="(#ppt_w*0.10)" calcmode="lin" valueType="num">
                                      <p:cBhvr>
                                        <p:cTn id="38" dur="50" autoRev="1" fill="hold">
                                          <p:stCondLst>
                                            <p:cond delay="0"/>
                                          </p:stCondLst>
                                        </p:cTn>
                                        <p:tgtEl>
                                          <p:spTgt spid="27"/>
                                        </p:tgtEl>
                                        <p:attrNameLst>
                                          <p:attrName>ppt_x</p:attrName>
                                        </p:attrNameLst>
                                      </p:cBhvr>
                                    </p:anim>
                                    <p:anim by="(-#ppt_w*0.10)" calcmode="lin" valueType="num">
                                      <p:cBhvr>
                                        <p:cTn id="39" dur="50" autoRev="1" fill="hold">
                                          <p:stCondLst>
                                            <p:cond delay="0"/>
                                          </p:stCondLst>
                                        </p:cTn>
                                        <p:tgtEl>
                                          <p:spTgt spid="27"/>
                                        </p:tgtEl>
                                        <p:attrNameLst>
                                          <p:attrName>ppt_y</p:attrName>
                                        </p:attrNameLst>
                                      </p:cBhvr>
                                    </p:anim>
                                    <p:animRot by="-480000">
                                      <p:cBhvr>
                                        <p:cTn id="40"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p:bldP spid="26" grpId="1"/>
      <p:bldP spid="27" grpId="0"/>
      <p:bldP spid="27" grpId="1"/>
      <p:bldP spid="28" grpId="0"/>
      <p:bldP spid="2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3">
            <a:extLst>
              <a:ext uri="{FF2B5EF4-FFF2-40B4-BE49-F238E27FC236}">
                <a16:creationId xmlns:a16="http://schemas.microsoft.com/office/drawing/2014/main" id="{8B783282-799B-4B65-892E-2F72836C107D}"/>
              </a:ext>
            </a:extLst>
          </p:cNvPr>
          <p:cNvSpPr txBox="1"/>
          <p:nvPr/>
        </p:nvSpPr>
        <p:spPr>
          <a:xfrm>
            <a:off x="1569106" y="2071396"/>
            <a:ext cx="6005792" cy="674031"/>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cs typeface="+mn-ea"/>
                <a:sym typeface="+mn-lt"/>
              </a:rPr>
              <a:t>此部分内容作为文字排版占位显示（建议使用主题字体）如需更改请在（设置形状格式）菜单下（文本选项）中调整。此部分内容作为文字排版占位显示（建议使用主题字体）如需更改请在（设置形状格式）菜单下（文本选项）中调整。</a:t>
            </a:r>
          </a:p>
        </p:txBody>
      </p:sp>
      <p:grpSp>
        <p:nvGrpSpPr>
          <p:cNvPr id="30" name="组合 29">
            <a:extLst>
              <a:ext uri="{FF2B5EF4-FFF2-40B4-BE49-F238E27FC236}">
                <a16:creationId xmlns:a16="http://schemas.microsoft.com/office/drawing/2014/main" id="{94B076AB-CEF9-4909-913C-5DCDBE3D88D8}"/>
              </a:ext>
            </a:extLst>
          </p:cNvPr>
          <p:cNvGrpSpPr/>
          <p:nvPr/>
        </p:nvGrpSpPr>
        <p:grpSpPr>
          <a:xfrm>
            <a:off x="1569104" y="2958584"/>
            <a:ext cx="1921455" cy="1277662"/>
            <a:chOff x="2092139" y="3944778"/>
            <a:chExt cx="2561940" cy="1703549"/>
          </a:xfrm>
        </p:grpSpPr>
        <p:sp>
          <p:nvSpPr>
            <p:cNvPr id="31" name="Rectangle 11">
              <a:extLst>
                <a:ext uri="{FF2B5EF4-FFF2-40B4-BE49-F238E27FC236}">
                  <a16:creationId xmlns:a16="http://schemas.microsoft.com/office/drawing/2014/main" id="{9ACD2D09-5FCC-40CD-BA3A-D177ADE3C094}"/>
                </a:ext>
              </a:extLst>
            </p:cNvPr>
            <p:cNvSpPr/>
            <p:nvPr/>
          </p:nvSpPr>
          <p:spPr>
            <a:xfrm>
              <a:off x="2092139" y="3944778"/>
              <a:ext cx="2561940" cy="1703549"/>
            </a:xfrm>
            <a:prstGeom prst="rect">
              <a:avLst/>
            </a:prstGeom>
            <a:solidFill>
              <a:srgbClr val="0075B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rtlCol="0" anchor="b"/>
            <a:lstStyle/>
            <a:p>
              <a:pPr algn="ctr"/>
              <a:r>
                <a:rPr lang="zh-CN" altLang="en-US" sz="1013" dirty="0">
                  <a:cs typeface="+mn-ea"/>
                  <a:sym typeface="+mn-lt"/>
                </a:rPr>
                <a:t>添加标题</a:t>
              </a:r>
              <a:endParaRPr lang="en-US" sz="1013" dirty="0">
                <a:cs typeface="+mn-ea"/>
                <a:sym typeface="+mn-lt"/>
              </a:endParaRPr>
            </a:p>
          </p:txBody>
        </p:sp>
        <p:sp>
          <p:nvSpPr>
            <p:cNvPr id="32" name="Rectangle 8">
              <a:extLst>
                <a:ext uri="{FF2B5EF4-FFF2-40B4-BE49-F238E27FC236}">
                  <a16:creationId xmlns:a16="http://schemas.microsoft.com/office/drawing/2014/main" id="{A4E5D316-3C01-4A21-8FB7-EA5B67A9664C}"/>
                </a:ext>
              </a:extLst>
            </p:cNvPr>
            <p:cNvSpPr/>
            <p:nvPr/>
          </p:nvSpPr>
          <p:spPr>
            <a:xfrm>
              <a:off x="2988395"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675" dirty="0">
                <a:cs typeface="+mn-ea"/>
                <a:sym typeface="+mn-lt"/>
              </a:endParaRPr>
            </a:p>
          </p:txBody>
        </p:sp>
      </p:grpSp>
      <p:grpSp>
        <p:nvGrpSpPr>
          <p:cNvPr id="33" name="组合 32">
            <a:extLst>
              <a:ext uri="{FF2B5EF4-FFF2-40B4-BE49-F238E27FC236}">
                <a16:creationId xmlns:a16="http://schemas.microsoft.com/office/drawing/2014/main" id="{A441B837-4607-412B-91AA-159116272D6B}"/>
              </a:ext>
            </a:extLst>
          </p:cNvPr>
          <p:cNvGrpSpPr/>
          <p:nvPr/>
        </p:nvGrpSpPr>
        <p:grpSpPr>
          <a:xfrm>
            <a:off x="3611273" y="2958584"/>
            <a:ext cx="1921455" cy="1277662"/>
            <a:chOff x="4815031" y="3944778"/>
            <a:chExt cx="2561940" cy="1703549"/>
          </a:xfrm>
        </p:grpSpPr>
        <p:sp>
          <p:nvSpPr>
            <p:cNvPr id="34" name="Rectangle 14">
              <a:extLst>
                <a:ext uri="{FF2B5EF4-FFF2-40B4-BE49-F238E27FC236}">
                  <a16:creationId xmlns:a16="http://schemas.microsoft.com/office/drawing/2014/main" id="{456F3E90-C1AB-46D4-979F-681C1C672D1F}"/>
                </a:ext>
              </a:extLst>
            </p:cNvPr>
            <p:cNvSpPr/>
            <p:nvPr/>
          </p:nvSpPr>
          <p:spPr>
            <a:xfrm>
              <a:off x="4815031" y="3944778"/>
              <a:ext cx="2561940" cy="17035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rtlCol="0" anchor="b"/>
            <a:lstStyle/>
            <a:p>
              <a:pPr algn="ctr"/>
              <a:r>
                <a:rPr lang="zh-CN" altLang="en-US" sz="1013" dirty="0">
                  <a:cs typeface="+mn-ea"/>
                  <a:sym typeface="+mn-lt"/>
                </a:rPr>
                <a:t>添加标题</a:t>
              </a:r>
              <a:endParaRPr lang="en-US" altLang="zh-CN" sz="1013" dirty="0">
                <a:cs typeface="+mn-ea"/>
                <a:sym typeface="+mn-lt"/>
              </a:endParaRPr>
            </a:p>
          </p:txBody>
        </p:sp>
        <p:sp>
          <p:nvSpPr>
            <p:cNvPr id="35" name="Rectangle 8">
              <a:extLst>
                <a:ext uri="{FF2B5EF4-FFF2-40B4-BE49-F238E27FC236}">
                  <a16:creationId xmlns:a16="http://schemas.microsoft.com/office/drawing/2014/main" id="{ACABDD46-C3DD-4B07-8F03-5F8E507E1F2A}"/>
                </a:ext>
              </a:extLst>
            </p:cNvPr>
            <p:cNvSpPr/>
            <p:nvPr/>
          </p:nvSpPr>
          <p:spPr>
            <a:xfrm>
              <a:off x="5711286"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675" dirty="0">
                <a:cs typeface="+mn-ea"/>
                <a:sym typeface="+mn-lt"/>
              </a:endParaRPr>
            </a:p>
          </p:txBody>
        </p:sp>
      </p:grpSp>
      <p:grpSp>
        <p:nvGrpSpPr>
          <p:cNvPr id="36" name="组合 35">
            <a:extLst>
              <a:ext uri="{FF2B5EF4-FFF2-40B4-BE49-F238E27FC236}">
                <a16:creationId xmlns:a16="http://schemas.microsoft.com/office/drawing/2014/main" id="{458EAD29-CBCE-4EF8-A0A9-067C529E9DD7}"/>
              </a:ext>
            </a:extLst>
          </p:cNvPr>
          <p:cNvGrpSpPr/>
          <p:nvPr/>
        </p:nvGrpSpPr>
        <p:grpSpPr>
          <a:xfrm>
            <a:off x="5653442" y="2958584"/>
            <a:ext cx="1921455" cy="1277662"/>
            <a:chOff x="7537923" y="3944778"/>
            <a:chExt cx="2561940" cy="1703549"/>
          </a:xfrm>
        </p:grpSpPr>
        <p:sp>
          <p:nvSpPr>
            <p:cNvPr id="37" name="Rectangle 19">
              <a:extLst>
                <a:ext uri="{FF2B5EF4-FFF2-40B4-BE49-F238E27FC236}">
                  <a16:creationId xmlns:a16="http://schemas.microsoft.com/office/drawing/2014/main" id="{2547345D-06B4-48A0-A9E4-09F44DF76B2C}"/>
                </a:ext>
              </a:extLst>
            </p:cNvPr>
            <p:cNvSpPr/>
            <p:nvPr/>
          </p:nvSpPr>
          <p:spPr>
            <a:xfrm>
              <a:off x="7537923" y="3944778"/>
              <a:ext cx="2561940" cy="1703549"/>
            </a:xfrm>
            <a:prstGeom prst="rect">
              <a:avLst/>
            </a:prstGeom>
            <a:solidFill>
              <a:srgbClr val="0075B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rtlCol="0" anchor="b"/>
            <a:lstStyle/>
            <a:p>
              <a:pPr algn="ctr"/>
              <a:r>
                <a:rPr lang="zh-CN" altLang="en-US" sz="1013" dirty="0">
                  <a:cs typeface="+mn-ea"/>
                  <a:sym typeface="+mn-lt"/>
                </a:rPr>
                <a:t>添加标题</a:t>
              </a:r>
              <a:endParaRPr lang="en-US" altLang="zh-CN" sz="1013" dirty="0">
                <a:cs typeface="+mn-ea"/>
                <a:sym typeface="+mn-lt"/>
              </a:endParaRPr>
            </a:p>
          </p:txBody>
        </p:sp>
        <p:sp>
          <p:nvSpPr>
            <p:cNvPr id="38" name="Rectangle 8">
              <a:extLst>
                <a:ext uri="{FF2B5EF4-FFF2-40B4-BE49-F238E27FC236}">
                  <a16:creationId xmlns:a16="http://schemas.microsoft.com/office/drawing/2014/main" id="{D20B5A96-6B40-44E0-930D-1E706BAB5CB3}"/>
                </a:ext>
              </a:extLst>
            </p:cNvPr>
            <p:cNvSpPr/>
            <p:nvPr/>
          </p:nvSpPr>
          <p:spPr>
            <a:xfrm>
              <a:off x="8434178"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675" dirty="0">
                <a:cs typeface="+mn-ea"/>
                <a:sym typeface="+mn-lt"/>
              </a:endParaRPr>
            </a:p>
          </p:txBody>
        </p:sp>
      </p:grpSp>
      <p:sp>
        <p:nvSpPr>
          <p:cNvPr id="39" name="TextBox 14">
            <a:extLst>
              <a:ext uri="{FF2B5EF4-FFF2-40B4-BE49-F238E27FC236}">
                <a16:creationId xmlns:a16="http://schemas.microsoft.com/office/drawing/2014/main" id="{25DC0FB4-BFFB-4CE9-8B5D-FEA1AC34096A}"/>
              </a:ext>
            </a:extLst>
          </p:cNvPr>
          <p:cNvSpPr txBox="1"/>
          <p:nvPr/>
        </p:nvSpPr>
        <p:spPr>
          <a:xfrm>
            <a:off x="1639493" y="1472171"/>
            <a:ext cx="1615336" cy="369332"/>
          </a:xfrm>
          <a:prstGeom prst="rect">
            <a:avLst/>
          </a:prstGeom>
          <a:solidFill>
            <a:schemeClr val="accent2"/>
          </a:solidFill>
        </p:spPr>
        <p:txBody>
          <a:bodyPr wrap="square" rtlCol="0">
            <a:spAutoFit/>
          </a:bodyPr>
          <a:lstStyle/>
          <a:p>
            <a:r>
              <a:rPr lang="zh-CN" altLang="en-US" sz="1800" b="1" dirty="0">
                <a:solidFill>
                  <a:schemeClr val="bg1"/>
                </a:solidFill>
                <a:cs typeface="+mn-ea"/>
                <a:sym typeface="+mn-lt"/>
              </a:rPr>
              <a:t>点击添加标题</a:t>
            </a:r>
          </a:p>
        </p:txBody>
      </p:sp>
    </p:spTree>
    <p:extLst>
      <p:ext uri="{BB962C8B-B14F-4D97-AF65-F5344CB8AC3E}">
        <p14:creationId xmlns:p14="http://schemas.microsoft.com/office/powerpoint/2010/main" val="1710844466"/>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42" presetClass="entr" presetSubtype="0" fill="hold"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250"/>
                                        <p:tgtEl>
                                          <p:spTgt spid="30"/>
                                        </p:tgtEl>
                                      </p:cBhvr>
                                    </p:animEffect>
                                    <p:anim calcmode="lin" valueType="num">
                                      <p:cBhvr>
                                        <p:cTn id="17" dur="1250" fill="hold"/>
                                        <p:tgtEl>
                                          <p:spTgt spid="30"/>
                                        </p:tgtEl>
                                        <p:attrNameLst>
                                          <p:attrName>ppt_x</p:attrName>
                                        </p:attrNameLst>
                                      </p:cBhvr>
                                      <p:tavLst>
                                        <p:tav tm="0">
                                          <p:val>
                                            <p:strVal val="#ppt_x"/>
                                          </p:val>
                                        </p:tav>
                                        <p:tav tm="100000">
                                          <p:val>
                                            <p:strVal val="#ppt_x"/>
                                          </p:val>
                                        </p:tav>
                                      </p:tavLst>
                                    </p:anim>
                                    <p:anim calcmode="lin" valueType="num">
                                      <p:cBhvr>
                                        <p:cTn id="18" dur="1250" fill="hold"/>
                                        <p:tgtEl>
                                          <p:spTgt spid="3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5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250"/>
                                        <p:tgtEl>
                                          <p:spTgt spid="36"/>
                                        </p:tgtEl>
                                      </p:cBhvr>
                                    </p:animEffect>
                                    <p:anim calcmode="lin" valueType="num">
                                      <p:cBhvr>
                                        <p:cTn id="27" dur="1250" fill="hold"/>
                                        <p:tgtEl>
                                          <p:spTgt spid="36"/>
                                        </p:tgtEl>
                                        <p:attrNameLst>
                                          <p:attrName>ppt_x</p:attrName>
                                        </p:attrNameLst>
                                      </p:cBhvr>
                                      <p:tavLst>
                                        <p:tav tm="0">
                                          <p:val>
                                            <p:strVal val="#ppt_x"/>
                                          </p:val>
                                        </p:tav>
                                        <p:tav tm="100000">
                                          <p:val>
                                            <p:strVal val="#ppt_x"/>
                                          </p:val>
                                        </p:tav>
                                      </p:tavLst>
                                    </p:anim>
                                    <p:anim calcmode="lin" valueType="num">
                                      <p:cBhvr>
                                        <p:cTn id="28" dur="1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2"/>
          <p:cNvSpPr/>
          <p:nvPr/>
        </p:nvSpPr>
        <p:spPr>
          <a:xfrm>
            <a:off x="3415775" y="3209391"/>
            <a:ext cx="2312451" cy="612468"/>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3" name="组合 2"/>
          <p:cNvGrpSpPr/>
          <p:nvPr/>
        </p:nvGrpSpPr>
        <p:grpSpPr>
          <a:xfrm>
            <a:off x="3762375" y="1981264"/>
            <a:ext cx="1619250" cy="1534361"/>
            <a:chOff x="7410825" y="2727325"/>
            <a:chExt cx="7237414" cy="6858001"/>
          </a:xfrm>
          <a:solidFill>
            <a:schemeClr val="accent2"/>
          </a:solidFill>
        </p:grpSpPr>
        <p:sp>
          <p:nvSpPr>
            <p:cNvPr id="4"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TextBox 42"/>
          <p:cNvSpPr txBox="1">
            <a:spLocks noChangeArrowheads="1"/>
          </p:cNvSpPr>
          <p:nvPr/>
        </p:nvSpPr>
        <p:spPr bwMode="auto">
          <a:xfrm>
            <a:off x="1077615" y="1312334"/>
            <a:ext cx="2126233" cy="202595"/>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p:txBody>
      </p:sp>
      <p:sp>
        <p:nvSpPr>
          <p:cNvPr id="46" name="TextBox 45"/>
          <p:cNvSpPr txBox="1">
            <a:spLocks noChangeArrowheads="1"/>
          </p:cNvSpPr>
          <p:nvPr/>
        </p:nvSpPr>
        <p:spPr bwMode="auto">
          <a:xfrm>
            <a:off x="1077614" y="1620763"/>
            <a:ext cx="2087412" cy="4154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p:txBody>
      </p:sp>
      <p:sp>
        <p:nvSpPr>
          <p:cNvPr id="49" name="TextBox 48"/>
          <p:cNvSpPr txBox="1">
            <a:spLocks noChangeArrowheads="1"/>
          </p:cNvSpPr>
          <p:nvPr/>
        </p:nvSpPr>
        <p:spPr bwMode="auto">
          <a:xfrm>
            <a:off x="1077615" y="2375202"/>
            <a:ext cx="2126233" cy="405191"/>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a:p>
            <a:endParaRPr lang="zh-CN" altLang="en-US" sz="1300" dirty="0">
              <a:solidFill>
                <a:schemeClr val="tx2"/>
              </a:solidFill>
              <a:cs typeface="+mn-ea"/>
              <a:sym typeface="+mn-lt"/>
            </a:endParaRPr>
          </a:p>
        </p:txBody>
      </p:sp>
      <p:sp>
        <p:nvSpPr>
          <p:cNvPr id="52" name="TextBox 51"/>
          <p:cNvSpPr txBox="1">
            <a:spLocks noChangeArrowheads="1"/>
          </p:cNvSpPr>
          <p:nvPr/>
        </p:nvSpPr>
        <p:spPr bwMode="auto">
          <a:xfrm>
            <a:off x="1077614" y="2683632"/>
            <a:ext cx="2087412" cy="5539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a:p>
            <a:pPr algn="just"/>
            <a:endParaRPr lang="en-US" altLang="zh-CN" sz="900" dirty="0">
              <a:solidFill>
                <a:srgbClr val="808080"/>
              </a:solidFill>
              <a:cs typeface="+mn-ea"/>
              <a:sym typeface="+mn-lt"/>
            </a:endParaRPr>
          </a:p>
        </p:txBody>
      </p:sp>
      <p:sp>
        <p:nvSpPr>
          <p:cNvPr id="53" name="TextBox 52"/>
          <p:cNvSpPr txBox="1">
            <a:spLocks noChangeArrowheads="1"/>
          </p:cNvSpPr>
          <p:nvPr/>
        </p:nvSpPr>
        <p:spPr bwMode="auto">
          <a:xfrm>
            <a:off x="1077615" y="3484940"/>
            <a:ext cx="2126233" cy="405191"/>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a:p>
            <a:endParaRPr lang="zh-CN" altLang="en-US" sz="1300" dirty="0">
              <a:solidFill>
                <a:schemeClr val="tx2"/>
              </a:solidFill>
              <a:cs typeface="+mn-ea"/>
              <a:sym typeface="+mn-lt"/>
            </a:endParaRPr>
          </a:p>
        </p:txBody>
      </p:sp>
      <p:sp>
        <p:nvSpPr>
          <p:cNvPr id="54" name="TextBox 53"/>
          <p:cNvSpPr txBox="1">
            <a:spLocks noChangeArrowheads="1"/>
          </p:cNvSpPr>
          <p:nvPr/>
        </p:nvSpPr>
        <p:spPr bwMode="auto">
          <a:xfrm>
            <a:off x="1077614" y="3791858"/>
            <a:ext cx="2087412" cy="4154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p:txBody>
      </p:sp>
      <p:sp>
        <p:nvSpPr>
          <p:cNvPr id="55" name="TextBox 54"/>
          <p:cNvSpPr txBox="1">
            <a:spLocks noChangeArrowheads="1"/>
          </p:cNvSpPr>
          <p:nvPr/>
        </p:nvSpPr>
        <p:spPr bwMode="auto">
          <a:xfrm>
            <a:off x="6046167" y="1347614"/>
            <a:ext cx="2126233" cy="202595"/>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p:txBody>
      </p:sp>
      <p:sp>
        <p:nvSpPr>
          <p:cNvPr id="56" name="TextBox 55"/>
          <p:cNvSpPr txBox="1">
            <a:spLocks noChangeArrowheads="1"/>
          </p:cNvSpPr>
          <p:nvPr/>
        </p:nvSpPr>
        <p:spPr bwMode="auto">
          <a:xfrm>
            <a:off x="6046166" y="1656043"/>
            <a:ext cx="2087412" cy="4154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p:txBody>
      </p:sp>
      <p:sp>
        <p:nvSpPr>
          <p:cNvPr id="57" name="TextBox 56"/>
          <p:cNvSpPr txBox="1">
            <a:spLocks noChangeArrowheads="1"/>
          </p:cNvSpPr>
          <p:nvPr/>
        </p:nvSpPr>
        <p:spPr bwMode="auto">
          <a:xfrm>
            <a:off x="6046167" y="2410482"/>
            <a:ext cx="2126233" cy="405191"/>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a:p>
            <a:endParaRPr lang="zh-CN" altLang="en-US" sz="1300" dirty="0">
              <a:solidFill>
                <a:schemeClr val="tx2"/>
              </a:solidFill>
              <a:cs typeface="+mn-ea"/>
              <a:sym typeface="+mn-lt"/>
            </a:endParaRPr>
          </a:p>
        </p:txBody>
      </p:sp>
      <p:sp>
        <p:nvSpPr>
          <p:cNvPr id="58" name="TextBox 57"/>
          <p:cNvSpPr txBox="1">
            <a:spLocks noChangeArrowheads="1"/>
          </p:cNvSpPr>
          <p:nvPr/>
        </p:nvSpPr>
        <p:spPr bwMode="auto">
          <a:xfrm>
            <a:off x="6046166" y="2718912"/>
            <a:ext cx="2087412" cy="5539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a:p>
            <a:pPr algn="just"/>
            <a:endParaRPr lang="en-US" altLang="zh-CN" sz="900" dirty="0">
              <a:solidFill>
                <a:srgbClr val="808080"/>
              </a:solidFill>
              <a:cs typeface="+mn-ea"/>
              <a:sym typeface="+mn-lt"/>
            </a:endParaRPr>
          </a:p>
        </p:txBody>
      </p:sp>
      <p:sp>
        <p:nvSpPr>
          <p:cNvPr id="59" name="TextBox 58"/>
          <p:cNvSpPr txBox="1">
            <a:spLocks noChangeArrowheads="1"/>
          </p:cNvSpPr>
          <p:nvPr/>
        </p:nvSpPr>
        <p:spPr bwMode="auto">
          <a:xfrm>
            <a:off x="6046167" y="3520220"/>
            <a:ext cx="2126233" cy="405191"/>
          </a:xfrm>
          <a:prstGeom prst="rect">
            <a:avLst/>
          </a:prstGeom>
          <a:noFill/>
          <a:ln w="9525">
            <a:noFill/>
            <a:miter lim="800000"/>
            <a:headEnd/>
            <a:tailEnd/>
          </a:ln>
        </p:spPr>
        <p:txBody>
          <a:bodyPr lIns="0" tIns="0" rIns="0" bIns="0">
            <a:spAutoFit/>
          </a:bodyPr>
          <a:lstStyle/>
          <a:p>
            <a:r>
              <a:rPr lang="zh-CN" altLang="en-US" sz="1300" dirty="0">
                <a:solidFill>
                  <a:schemeClr val="tx2"/>
                </a:solidFill>
                <a:cs typeface="+mn-ea"/>
                <a:sym typeface="+mn-lt"/>
              </a:rPr>
              <a:t>请添加文字内容</a:t>
            </a:r>
          </a:p>
          <a:p>
            <a:endParaRPr lang="zh-CN" altLang="en-US" sz="1300" dirty="0">
              <a:solidFill>
                <a:schemeClr val="tx2"/>
              </a:solidFill>
              <a:cs typeface="+mn-ea"/>
              <a:sym typeface="+mn-lt"/>
            </a:endParaRPr>
          </a:p>
        </p:txBody>
      </p:sp>
      <p:sp>
        <p:nvSpPr>
          <p:cNvPr id="60" name="TextBox 59"/>
          <p:cNvSpPr txBox="1">
            <a:spLocks noChangeArrowheads="1"/>
          </p:cNvSpPr>
          <p:nvPr/>
        </p:nvSpPr>
        <p:spPr bwMode="auto">
          <a:xfrm>
            <a:off x="6046166" y="3827138"/>
            <a:ext cx="2087412" cy="415498"/>
          </a:xfrm>
          <a:prstGeom prst="rect">
            <a:avLst/>
          </a:prstGeom>
          <a:noFill/>
          <a:ln w="9525">
            <a:noFill/>
            <a:miter lim="800000"/>
            <a:headEnd/>
            <a:tailEnd/>
          </a:ln>
        </p:spPr>
        <p:txBody>
          <a:bodyPr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请在此处插入你需要的文字内容请在此处插入你需要的文字内容请在此处插入你需要的文字内容</a:t>
            </a:r>
            <a:endParaRPr lang="en-US" altLang="zh-CN" sz="900" dirty="0">
              <a:solidFill>
                <a:srgbClr val="808080"/>
              </a:solidFill>
              <a:cs typeface="+mn-ea"/>
              <a:sym typeface="+mn-lt"/>
            </a:endParaRPr>
          </a:p>
        </p:txBody>
      </p:sp>
    </p:spTree>
    <p:extLst>
      <p:ext uri="{BB962C8B-B14F-4D97-AF65-F5344CB8AC3E}">
        <p14:creationId xmlns:p14="http://schemas.microsoft.com/office/powerpoint/2010/main" val="1402880001"/>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right)">
                                      <p:cBhvr>
                                        <p:cTn id="16" dur="500"/>
                                        <p:tgtEl>
                                          <p:spTgt spid="4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right)">
                                      <p:cBhvr>
                                        <p:cTn id="22" dur="5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right)">
                                      <p:cBhvr>
                                        <p:cTn id="37" dur="500"/>
                                        <p:tgtEl>
                                          <p:spTgt spid="56"/>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right)">
                                      <p:cBhvr>
                                        <p:cTn id="40" dur="500"/>
                                        <p:tgtEl>
                                          <p:spTgt spid="57"/>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500"/>
                                        <p:tgtEl>
                                          <p:spTgt spid="5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p:bldP spid="46" grpId="0"/>
      <p:bldP spid="49" grpId="0"/>
      <p:bldP spid="52" grpId="0"/>
      <p:bldP spid="53" grpId="0"/>
      <p:bldP spid="54" grpId="0"/>
      <p:bldP spid="55" grpId="0"/>
      <p:bldP spid="56" grpId="0"/>
      <p:bldP spid="57" grpId="0"/>
      <p:bldP spid="58" grpId="0"/>
      <p:bldP spid="59"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4451" y="2116305"/>
            <a:ext cx="1582208" cy="973666"/>
            <a:chOff x="1314450" y="2089107"/>
            <a:chExt cx="1582208" cy="973666"/>
          </a:xfrm>
        </p:grpSpPr>
        <p:sp>
          <p:nvSpPr>
            <p:cNvPr id="3" name="Freeform 5"/>
            <p:cNvSpPr>
              <a:spLocks/>
            </p:cNvSpPr>
            <p:nvPr/>
          </p:nvSpPr>
          <p:spPr bwMode="auto">
            <a:xfrm>
              <a:off x="1314450" y="2089107"/>
              <a:ext cx="1582208" cy="973666"/>
            </a:xfrm>
            <a:custGeom>
              <a:avLst/>
              <a:gdLst>
                <a:gd name="T0" fmla="*/ 1232 w 1300"/>
                <a:gd name="T1" fmla="*/ 622 h 800"/>
                <a:gd name="T2" fmla="*/ 1232 w 1300"/>
                <a:gd name="T3" fmla="*/ 590 h 800"/>
                <a:gd name="T4" fmla="*/ 1226 w 1300"/>
                <a:gd name="T5" fmla="*/ 528 h 800"/>
                <a:gd name="T6" fmla="*/ 1212 w 1300"/>
                <a:gd name="T7" fmla="*/ 468 h 800"/>
                <a:gd name="T8" fmla="*/ 1194 w 1300"/>
                <a:gd name="T9" fmla="*/ 408 h 800"/>
                <a:gd name="T10" fmla="*/ 1170 w 1300"/>
                <a:gd name="T11" fmla="*/ 354 h 800"/>
                <a:gd name="T12" fmla="*/ 1142 w 1300"/>
                <a:gd name="T13" fmla="*/ 300 h 800"/>
                <a:gd name="T14" fmla="*/ 1108 w 1300"/>
                <a:gd name="T15" fmla="*/ 250 h 800"/>
                <a:gd name="T16" fmla="*/ 1070 w 1300"/>
                <a:gd name="T17" fmla="*/ 204 h 800"/>
                <a:gd name="T18" fmla="*/ 1028 w 1300"/>
                <a:gd name="T19" fmla="*/ 162 h 800"/>
                <a:gd name="T20" fmla="*/ 982 w 1300"/>
                <a:gd name="T21" fmla="*/ 124 h 800"/>
                <a:gd name="T22" fmla="*/ 932 w 1300"/>
                <a:gd name="T23" fmla="*/ 90 h 800"/>
                <a:gd name="T24" fmla="*/ 880 w 1300"/>
                <a:gd name="T25" fmla="*/ 62 h 800"/>
                <a:gd name="T26" fmla="*/ 824 w 1300"/>
                <a:gd name="T27" fmla="*/ 38 h 800"/>
                <a:gd name="T28" fmla="*/ 766 w 1300"/>
                <a:gd name="T29" fmla="*/ 20 h 800"/>
                <a:gd name="T30" fmla="*/ 704 w 1300"/>
                <a:gd name="T31" fmla="*/ 8 h 800"/>
                <a:gd name="T32" fmla="*/ 642 w 1300"/>
                <a:gd name="T33" fmla="*/ 2 h 800"/>
                <a:gd name="T34" fmla="*/ 610 w 1300"/>
                <a:gd name="T35" fmla="*/ 0 h 800"/>
                <a:gd name="T36" fmla="*/ 556 w 1300"/>
                <a:gd name="T37" fmla="*/ 4 h 800"/>
                <a:gd name="T38" fmla="*/ 450 w 1300"/>
                <a:gd name="T39" fmla="*/ 22 h 800"/>
                <a:gd name="T40" fmla="*/ 350 w 1300"/>
                <a:gd name="T41" fmla="*/ 58 h 800"/>
                <a:gd name="T42" fmla="*/ 260 w 1300"/>
                <a:gd name="T43" fmla="*/ 110 h 800"/>
                <a:gd name="T44" fmla="*/ 180 w 1300"/>
                <a:gd name="T45" fmla="*/ 174 h 800"/>
                <a:gd name="T46" fmla="*/ 110 w 1300"/>
                <a:gd name="T47" fmla="*/ 252 h 800"/>
                <a:gd name="T48" fmla="*/ 56 w 1300"/>
                <a:gd name="T49" fmla="*/ 340 h 800"/>
                <a:gd name="T50" fmla="*/ 16 w 1300"/>
                <a:gd name="T51" fmla="*/ 438 h 800"/>
                <a:gd name="T52" fmla="*/ 2 w 1300"/>
                <a:gd name="T53" fmla="*/ 490 h 800"/>
                <a:gd name="T54" fmla="*/ 0 w 1300"/>
                <a:gd name="T55" fmla="*/ 514 h 800"/>
                <a:gd name="T56" fmla="*/ 4 w 1300"/>
                <a:gd name="T57" fmla="*/ 540 h 800"/>
                <a:gd name="T58" fmla="*/ 12 w 1300"/>
                <a:gd name="T59" fmla="*/ 562 h 800"/>
                <a:gd name="T60" fmla="*/ 24 w 1300"/>
                <a:gd name="T61" fmla="*/ 582 h 800"/>
                <a:gd name="T62" fmla="*/ 42 w 1300"/>
                <a:gd name="T63" fmla="*/ 598 h 800"/>
                <a:gd name="T64" fmla="*/ 62 w 1300"/>
                <a:gd name="T65" fmla="*/ 612 h 800"/>
                <a:gd name="T66" fmla="*/ 84 w 1300"/>
                <a:gd name="T67" fmla="*/ 620 h 800"/>
                <a:gd name="T68" fmla="*/ 110 w 1300"/>
                <a:gd name="T69" fmla="*/ 622 h 800"/>
                <a:gd name="T70" fmla="*/ 110 w 1300"/>
                <a:gd name="T71" fmla="*/ 622 h 800"/>
                <a:gd name="T72" fmla="*/ 146 w 1300"/>
                <a:gd name="T73" fmla="*/ 616 h 800"/>
                <a:gd name="T74" fmla="*/ 178 w 1300"/>
                <a:gd name="T75" fmla="*/ 598 h 800"/>
                <a:gd name="T76" fmla="*/ 202 w 1300"/>
                <a:gd name="T77" fmla="*/ 572 h 800"/>
                <a:gd name="T78" fmla="*/ 216 w 1300"/>
                <a:gd name="T79" fmla="*/ 536 h 800"/>
                <a:gd name="T80" fmla="*/ 226 w 1300"/>
                <a:gd name="T81" fmla="*/ 504 h 800"/>
                <a:gd name="T82" fmla="*/ 252 w 1300"/>
                <a:gd name="T83" fmla="*/ 440 h 800"/>
                <a:gd name="T84" fmla="*/ 286 w 1300"/>
                <a:gd name="T85" fmla="*/ 382 h 800"/>
                <a:gd name="T86" fmla="*/ 330 w 1300"/>
                <a:gd name="T87" fmla="*/ 332 h 800"/>
                <a:gd name="T88" fmla="*/ 382 w 1300"/>
                <a:gd name="T89" fmla="*/ 290 h 800"/>
                <a:gd name="T90" fmla="*/ 442 w 1300"/>
                <a:gd name="T91" fmla="*/ 256 h 800"/>
                <a:gd name="T92" fmla="*/ 506 w 1300"/>
                <a:gd name="T93" fmla="*/ 234 h 800"/>
                <a:gd name="T94" fmla="*/ 574 w 1300"/>
                <a:gd name="T95" fmla="*/ 222 h 800"/>
                <a:gd name="T96" fmla="*/ 610 w 1300"/>
                <a:gd name="T97" fmla="*/ 220 h 800"/>
                <a:gd name="T98" fmla="*/ 692 w 1300"/>
                <a:gd name="T99" fmla="*/ 228 h 800"/>
                <a:gd name="T100" fmla="*/ 768 w 1300"/>
                <a:gd name="T101" fmla="*/ 252 h 800"/>
                <a:gd name="T102" fmla="*/ 836 w 1300"/>
                <a:gd name="T103" fmla="*/ 288 h 800"/>
                <a:gd name="T104" fmla="*/ 896 w 1300"/>
                <a:gd name="T105" fmla="*/ 338 h 800"/>
                <a:gd name="T106" fmla="*/ 944 w 1300"/>
                <a:gd name="T107" fmla="*/ 398 h 800"/>
                <a:gd name="T108" fmla="*/ 982 w 1300"/>
                <a:gd name="T109" fmla="*/ 466 h 800"/>
                <a:gd name="T110" fmla="*/ 1006 w 1300"/>
                <a:gd name="T111" fmla="*/ 542 h 800"/>
                <a:gd name="T112" fmla="*/ 1014 w 1300"/>
                <a:gd name="T113" fmla="*/ 622 h 800"/>
                <a:gd name="T114" fmla="*/ 944 w 1300"/>
                <a:gd name="T115" fmla="*/ 622 h 800"/>
                <a:gd name="T116" fmla="*/ 1300 w 1300"/>
                <a:gd name="T11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0" h="800">
                  <a:moveTo>
                    <a:pt x="1232" y="622"/>
                  </a:moveTo>
                  <a:lnTo>
                    <a:pt x="1232" y="622"/>
                  </a:lnTo>
                  <a:lnTo>
                    <a:pt x="1232" y="622"/>
                  </a:lnTo>
                  <a:lnTo>
                    <a:pt x="1232" y="590"/>
                  </a:lnTo>
                  <a:lnTo>
                    <a:pt x="1230" y="558"/>
                  </a:lnTo>
                  <a:lnTo>
                    <a:pt x="1226" y="528"/>
                  </a:lnTo>
                  <a:lnTo>
                    <a:pt x="1220" y="498"/>
                  </a:lnTo>
                  <a:lnTo>
                    <a:pt x="1212" y="468"/>
                  </a:lnTo>
                  <a:lnTo>
                    <a:pt x="1204" y="438"/>
                  </a:lnTo>
                  <a:lnTo>
                    <a:pt x="1194" y="408"/>
                  </a:lnTo>
                  <a:lnTo>
                    <a:pt x="1184" y="380"/>
                  </a:lnTo>
                  <a:lnTo>
                    <a:pt x="1170" y="354"/>
                  </a:lnTo>
                  <a:lnTo>
                    <a:pt x="1158" y="326"/>
                  </a:lnTo>
                  <a:lnTo>
                    <a:pt x="1142" y="300"/>
                  </a:lnTo>
                  <a:lnTo>
                    <a:pt x="1126" y="276"/>
                  </a:lnTo>
                  <a:lnTo>
                    <a:pt x="1108" y="250"/>
                  </a:lnTo>
                  <a:lnTo>
                    <a:pt x="1090" y="228"/>
                  </a:lnTo>
                  <a:lnTo>
                    <a:pt x="1070" y="204"/>
                  </a:lnTo>
                  <a:lnTo>
                    <a:pt x="1050" y="182"/>
                  </a:lnTo>
                  <a:lnTo>
                    <a:pt x="1028" y="162"/>
                  </a:lnTo>
                  <a:lnTo>
                    <a:pt x="1006" y="142"/>
                  </a:lnTo>
                  <a:lnTo>
                    <a:pt x="982" y="124"/>
                  </a:lnTo>
                  <a:lnTo>
                    <a:pt x="958" y="106"/>
                  </a:lnTo>
                  <a:lnTo>
                    <a:pt x="932" y="90"/>
                  </a:lnTo>
                  <a:lnTo>
                    <a:pt x="906" y="76"/>
                  </a:lnTo>
                  <a:lnTo>
                    <a:pt x="880" y="62"/>
                  </a:lnTo>
                  <a:lnTo>
                    <a:pt x="852" y="50"/>
                  </a:lnTo>
                  <a:lnTo>
                    <a:pt x="824" y="38"/>
                  </a:lnTo>
                  <a:lnTo>
                    <a:pt x="796" y="28"/>
                  </a:lnTo>
                  <a:lnTo>
                    <a:pt x="766" y="20"/>
                  </a:lnTo>
                  <a:lnTo>
                    <a:pt x="736" y="14"/>
                  </a:lnTo>
                  <a:lnTo>
                    <a:pt x="704" y="8"/>
                  </a:lnTo>
                  <a:lnTo>
                    <a:pt x="674" y="4"/>
                  </a:lnTo>
                  <a:lnTo>
                    <a:pt x="642" y="2"/>
                  </a:lnTo>
                  <a:lnTo>
                    <a:pt x="610" y="0"/>
                  </a:lnTo>
                  <a:lnTo>
                    <a:pt x="610" y="0"/>
                  </a:lnTo>
                  <a:lnTo>
                    <a:pt x="582" y="2"/>
                  </a:lnTo>
                  <a:lnTo>
                    <a:pt x="556" y="4"/>
                  </a:lnTo>
                  <a:lnTo>
                    <a:pt x="502" y="10"/>
                  </a:lnTo>
                  <a:lnTo>
                    <a:pt x="450" y="22"/>
                  </a:lnTo>
                  <a:lnTo>
                    <a:pt x="398" y="38"/>
                  </a:lnTo>
                  <a:lnTo>
                    <a:pt x="350" y="58"/>
                  </a:lnTo>
                  <a:lnTo>
                    <a:pt x="304" y="82"/>
                  </a:lnTo>
                  <a:lnTo>
                    <a:pt x="260" y="110"/>
                  </a:lnTo>
                  <a:lnTo>
                    <a:pt x="218" y="140"/>
                  </a:lnTo>
                  <a:lnTo>
                    <a:pt x="180" y="174"/>
                  </a:lnTo>
                  <a:lnTo>
                    <a:pt x="144" y="212"/>
                  </a:lnTo>
                  <a:lnTo>
                    <a:pt x="110" y="252"/>
                  </a:lnTo>
                  <a:lnTo>
                    <a:pt x="82" y="296"/>
                  </a:lnTo>
                  <a:lnTo>
                    <a:pt x="56" y="340"/>
                  </a:lnTo>
                  <a:lnTo>
                    <a:pt x="34" y="388"/>
                  </a:lnTo>
                  <a:lnTo>
                    <a:pt x="16" y="438"/>
                  </a:lnTo>
                  <a:lnTo>
                    <a:pt x="2" y="490"/>
                  </a:lnTo>
                  <a:lnTo>
                    <a:pt x="2" y="490"/>
                  </a:lnTo>
                  <a:lnTo>
                    <a:pt x="0" y="502"/>
                  </a:lnTo>
                  <a:lnTo>
                    <a:pt x="0" y="514"/>
                  </a:lnTo>
                  <a:lnTo>
                    <a:pt x="2" y="528"/>
                  </a:lnTo>
                  <a:lnTo>
                    <a:pt x="4" y="540"/>
                  </a:lnTo>
                  <a:lnTo>
                    <a:pt x="6" y="550"/>
                  </a:lnTo>
                  <a:lnTo>
                    <a:pt x="12" y="562"/>
                  </a:lnTo>
                  <a:lnTo>
                    <a:pt x="18" y="572"/>
                  </a:lnTo>
                  <a:lnTo>
                    <a:pt x="24" y="582"/>
                  </a:lnTo>
                  <a:lnTo>
                    <a:pt x="32" y="590"/>
                  </a:lnTo>
                  <a:lnTo>
                    <a:pt x="42" y="598"/>
                  </a:lnTo>
                  <a:lnTo>
                    <a:pt x="52" y="606"/>
                  </a:lnTo>
                  <a:lnTo>
                    <a:pt x="62" y="612"/>
                  </a:lnTo>
                  <a:lnTo>
                    <a:pt x="72" y="616"/>
                  </a:lnTo>
                  <a:lnTo>
                    <a:pt x="84" y="620"/>
                  </a:lnTo>
                  <a:lnTo>
                    <a:pt x="96" y="622"/>
                  </a:lnTo>
                  <a:lnTo>
                    <a:pt x="110" y="622"/>
                  </a:lnTo>
                  <a:lnTo>
                    <a:pt x="110" y="622"/>
                  </a:lnTo>
                  <a:lnTo>
                    <a:pt x="110" y="622"/>
                  </a:lnTo>
                  <a:lnTo>
                    <a:pt x="128" y="620"/>
                  </a:lnTo>
                  <a:lnTo>
                    <a:pt x="146" y="616"/>
                  </a:lnTo>
                  <a:lnTo>
                    <a:pt x="164" y="608"/>
                  </a:lnTo>
                  <a:lnTo>
                    <a:pt x="178" y="598"/>
                  </a:lnTo>
                  <a:lnTo>
                    <a:pt x="192" y="586"/>
                  </a:lnTo>
                  <a:lnTo>
                    <a:pt x="202" y="572"/>
                  </a:lnTo>
                  <a:lnTo>
                    <a:pt x="212" y="554"/>
                  </a:lnTo>
                  <a:lnTo>
                    <a:pt x="216" y="536"/>
                  </a:lnTo>
                  <a:lnTo>
                    <a:pt x="216" y="536"/>
                  </a:lnTo>
                  <a:lnTo>
                    <a:pt x="226" y="504"/>
                  </a:lnTo>
                  <a:lnTo>
                    <a:pt x="238" y="472"/>
                  </a:lnTo>
                  <a:lnTo>
                    <a:pt x="252" y="440"/>
                  </a:lnTo>
                  <a:lnTo>
                    <a:pt x="268" y="410"/>
                  </a:lnTo>
                  <a:lnTo>
                    <a:pt x="286" y="382"/>
                  </a:lnTo>
                  <a:lnTo>
                    <a:pt x="308" y="356"/>
                  </a:lnTo>
                  <a:lnTo>
                    <a:pt x="330" y="332"/>
                  </a:lnTo>
                  <a:lnTo>
                    <a:pt x="356" y="310"/>
                  </a:lnTo>
                  <a:lnTo>
                    <a:pt x="382" y="290"/>
                  </a:lnTo>
                  <a:lnTo>
                    <a:pt x="412" y="272"/>
                  </a:lnTo>
                  <a:lnTo>
                    <a:pt x="442" y="256"/>
                  </a:lnTo>
                  <a:lnTo>
                    <a:pt x="474" y="244"/>
                  </a:lnTo>
                  <a:lnTo>
                    <a:pt x="506" y="234"/>
                  </a:lnTo>
                  <a:lnTo>
                    <a:pt x="540" y="226"/>
                  </a:lnTo>
                  <a:lnTo>
                    <a:pt x="574" y="222"/>
                  </a:lnTo>
                  <a:lnTo>
                    <a:pt x="610" y="220"/>
                  </a:lnTo>
                  <a:lnTo>
                    <a:pt x="610" y="220"/>
                  </a:lnTo>
                  <a:lnTo>
                    <a:pt x="652" y="222"/>
                  </a:lnTo>
                  <a:lnTo>
                    <a:pt x="692" y="228"/>
                  </a:lnTo>
                  <a:lnTo>
                    <a:pt x="730" y="238"/>
                  </a:lnTo>
                  <a:lnTo>
                    <a:pt x="768" y="252"/>
                  </a:lnTo>
                  <a:lnTo>
                    <a:pt x="802" y="268"/>
                  </a:lnTo>
                  <a:lnTo>
                    <a:pt x="836" y="288"/>
                  </a:lnTo>
                  <a:lnTo>
                    <a:pt x="866" y="312"/>
                  </a:lnTo>
                  <a:lnTo>
                    <a:pt x="896" y="338"/>
                  </a:lnTo>
                  <a:lnTo>
                    <a:pt x="922" y="366"/>
                  </a:lnTo>
                  <a:lnTo>
                    <a:pt x="944" y="398"/>
                  </a:lnTo>
                  <a:lnTo>
                    <a:pt x="964" y="430"/>
                  </a:lnTo>
                  <a:lnTo>
                    <a:pt x="982" y="466"/>
                  </a:lnTo>
                  <a:lnTo>
                    <a:pt x="996" y="502"/>
                  </a:lnTo>
                  <a:lnTo>
                    <a:pt x="1006" y="542"/>
                  </a:lnTo>
                  <a:lnTo>
                    <a:pt x="1012" y="582"/>
                  </a:lnTo>
                  <a:lnTo>
                    <a:pt x="1014" y="622"/>
                  </a:lnTo>
                  <a:lnTo>
                    <a:pt x="1014" y="622"/>
                  </a:lnTo>
                  <a:lnTo>
                    <a:pt x="944" y="622"/>
                  </a:lnTo>
                  <a:lnTo>
                    <a:pt x="1122" y="800"/>
                  </a:lnTo>
                  <a:lnTo>
                    <a:pt x="1300" y="622"/>
                  </a:lnTo>
                  <a:lnTo>
                    <a:pt x="1232"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cs typeface="+mn-ea"/>
                <a:sym typeface="+mn-lt"/>
              </a:endParaRPr>
            </a:p>
          </p:txBody>
        </p:sp>
        <p:sp>
          <p:nvSpPr>
            <p:cNvPr id="4" name="矩形 45"/>
            <p:cNvSpPr/>
            <p:nvPr/>
          </p:nvSpPr>
          <p:spPr>
            <a:xfrm>
              <a:off x="1541795"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cs typeface="+mn-ea"/>
                  <a:sym typeface="+mn-lt"/>
                </a:rPr>
                <a:t>以客户为重</a:t>
              </a:r>
              <a:endParaRPr lang="en-US" altLang="zh-CN" sz="800" spc="150" dirty="0">
                <a:solidFill>
                  <a:schemeClr val="bg1"/>
                </a:solidFill>
                <a:cs typeface="+mn-ea"/>
                <a:sym typeface="+mn-lt"/>
              </a:endParaRPr>
            </a:p>
          </p:txBody>
        </p:sp>
      </p:grpSp>
      <p:grpSp>
        <p:nvGrpSpPr>
          <p:cNvPr id="5" name="组合 4"/>
          <p:cNvGrpSpPr/>
          <p:nvPr/>
        </p:nvGrpSpPr>
        <p:grpSpPr>
          <a:xfrm>
            <a:off x="3804605" y="2116305"/>
            <a:ext cx="1587077" cy="973666"/>
            <a:chOff x="3804603" y="2089107"/>
            <a:chExt cx="1587077" cy="973666"/>
          </a:xfrm>
        </p:grpSpPr>
        <p:sp>
          <p:nvSpPr>
            <p:cNvPr id="6" name="Freeform 7"/>
            <p:cNvSpPr>
              <a:spLocks/>
            </p:cNvSpPr>
            <p:nvPr/>
          </p:nvSpPr>
          <p:spPr bwMode="auto">
            <a:xfrm>
              <a:off x="380460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4 w 1304"/>
                <a:gd name="T25" fmla="*/ 62 h 800"/>
                <a:gd name="T26" fmla="*/ 828 w 1304"/>
                <a:gd name="T27" fmla="*/ 38 h 800"/>
                <a:gd name="T28" fmla="*/ 770 w 1304"/>
                <a:gd name="T29" fmla="*/ 20 h 800"/>
                <a:gd name="T30" fmla="*/ 708 w 1304"/>
                <a:gd name="T31" fmla="*/ 8 h 800"/>
                <a:gd name="T32" fmla="*/ 646 w 1304"/>
                <a:gd name="T33" fmla="*/ 2 h 800"/>
                <a:gd name="T34" fmla="*/ 614 w 1304"/>
                <a:gd name="T35" fmla="*/ 0 h 800"/>
                <a:gd name="T36" fmla="*/ 556 w 1304"/>
                <a:gd name="T37" fmla="*/ 4 h 800"/>
                <a:gd name="T38" fmla="*/ 502 w 1304"/>
                <a:gd name="T39" fmla="*/ 10 h 800"/>
                <a:gd name="T40" fmla="*/ 448 w 1304"/>
                <a:gd name="T41" fmla="*/ 24 h 800"/>
                <a:gd name="T42" fmla="*/ 396 w 1304"/>
                <a:gd name="T43" fmla="*/ 40 h 800"/>
                <a:gd name="T44" fmla="*/ 298 w 1304"/>
                <a:gd name="T45" fmla="*/ 86 h 800"/>
                <a:gd name="T46" fmla="*/ 212 w 1304"/>
                <a:gd name="T47" fmla="*/ 150 h 800"/>
                <a:gd name="T48" fmla="*/ 136 w 1304"/>
                <a:gd name="T49" fmla="*/ 226 h 800"/>
                <a:gd name="T50" fmla="*/ 74 w 1304"/>
                <a:gd name="T51" fmla="*/ 312 h 800"/>
                <a:gd name="T52" fmla="*/ 30 w 1304"/>
                <a:gd name="T53" fmla="*/ 410 h 800"/>
                <a:gd name="T54" fmla="*/ 12 w 1304"/>
                <a:gd name="T55" fmla="*/ 464 h 800"/>
                <a:gd name="T56" fmla="*/ 0 w 1304"/>
                <a:gd name="T57" fmla="*/ 518 h 800"/>
                <a:gd name="T58" fmla="*/ 220 w 1304"/>
                <a:gd name="T59" fmla="*/ 538 h 800"/>
                <a:gd name="T60" fmla="*/ 228 w 1304"/>
                <a:gd name="T61" fmla="*/ 504 h 800"/>
                <a:gd name="T62" fmla="*/ 254 w 1304"/>
                <a:gd name="T63" fmla="*/ 440 h 800"/>
                <a:gd name="T64" fmla="*/ 290 w 1304"/>
                <a:gd name="T65" fmla="*/ 384 h 800"/>
                <a:gd name="T66" fmla="*/ 334 w 1304"/>
                <a:gd name="T67" fmla="*/ 332 h 800"/>
                <a:gd name="T68" fmla="*/ 386 w 1304"/>
                <a:gd name="T69" fmla="*/ 290 h 800"/>
                <a:gd name="T70" fmla="*/ 444 w 1304"/>
                <a:gd name="T71" fmla="*/ 256 h 800"/>
                <a:gd name="T72" fmla="*/ 510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6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4" y="498"/>
                  </a:lnTo>
                  <a:lnTo>
                    <a:pt x="1216" y="468"/>
                  </a:lnTo>
                  <a:lnTo>
                    <a:pt x="1208" y="438"/>
                  </a:lnTo>
                  <a:lnTo>
                    <a:pt x="1198" y="408"/>
                  </a:lnTo>
                  <a:lnTo>
                    <a:pt x="1186" y="380"/>
                  </a:lnTo>
                  <a:lnTo>
                    <a:pt x="1174" y="354"/>
                  </a:lnTo>
                  <a:lnTo>
                    <a:pt x="1160" y="326"/>
                  </a:lnTo>
                  <a:lnTo>
                    <a:pt x="1146" y="300"/>
                  </a:lnTo>
                  <a:lnTo>
                    <a:pt x="1130" y="276"/>
                  </a:lnTo>
                  <a:lnTo>
                    <a:pt x="1112" y="250"/>
                  </a:lnTo>
                  <a:lnTo>
                    <a:pt x="1094" y="228"/>
                  </a:lnTo>
                  <a:lnTo>
                    <a:pt x="1074" y="204"/>
                  </a:lnTo>
                  <a:lnTo>
                    <a:pt x="1054" y="182"/>
                  </a:lnTo>
                  <a:lnTo>
                    <a:pt x="1032" y="162"/>
                  </a:lnTo>
                  <a:lnTo>
                    <a:pt x="1010" y="142"/>
                  </a:lnTo>
                  <a:lnTo>
                    <a:pt x="986" y="124"/>
                  </a:lnTo>
                  <a:lnTo>
                    <a:pt x="962" y="106"/>
                  </a:lnTo>
                  <a:lnTo>
                    <a:pt x="936" y="90"/>
                  </a:lnTo>
                  <a:lnTo>
                    <a:pt x="910" y="76"/>
                  </a:lnTo>
                  <a:lnTo>
                    <a:pt x="884" y="62"/>
                  </a:lnTo>
                  <a:lnTo>
                    <a:pt x="856" y="50"/>
                  </a:lnTo>
                  <a:lnTo>
                    <a:pt x="828" y="38"/>
                  </a:lnTo>
                  <a:lnTo>
                    <a:pt x="798" y="28"/>
                  </a:lnTo>
                  <a:lnTo>
                    <a:pt x="770" y="20"/>
                  </a:lnTo>
                  <a:lnTo>
                    <a:pt x="740" y="14"/>
                  </a:lnTo>
                  <a:lnTo>
                    <a:pt x="708" y="8"/>
                  </a:lnTo>
                  <a:lnTo>
                    <a:pt x="678" y="4"/>
                  </a:lnTo>
                  <a:lnTo>
                    <a:pt x="646" y="2"/>
                  </a:lnTo>
                  <a:lnTo>
                    <a:pt x="614" y="0"/>
                  </a:lnTo>
                  <a:lnTo>
                    <a:pt x="614" y="0"/>
                  </a:lnTo>
                  <a:lnTo>
                    <a:pt x="586" y="2"/>
                  </a:lnTo>
                  <a:lnTo>
                    <a:pt x="556" y="4"/>
                  </a:lnTo>
                  <a:lnTo>
                    <a:pt x="528" y="6"/>
                  </a:lnTo>
                  <a:lnTo>
                    <a:pt x="502" y="10"/>
                  </a:lnTo>
                  <a:lnTo>
                    <a:pt x="474" y="16"/>
                  </a:lnTo>
                  <a:lnTo>
                    <a:pt x="448" y="24"/>
                  </a:lnTo>
                  <a:lnTo>
                    <a:pt x="422" y="32"/>
                  </a:lnTo>
                  <a:lnTo>
                    <a:pt x="396" y="40"/>
                  </a:lnTo>
                  <a:lnTo>
                    <a:pt x="346" y="62"/>
                  </a:lnTo>
                  <a:lnTo>
                    <a:pt x="298" y="86"/>
                  </a:lnTo>
                  <a:lnTo>
                    <a:pt x="254" y="116"/>
                  </a:lnTo>
                  <a:lnTo>
                    <a:pt x="212" y="150"/>
                  </a:lnTo>
                  <a:lnTo>
                    <a:pt x="172" y="186"/>
                  </a:lnTo>
                  <a:lnTo>
                    <a:pt x="136" y="226"/>
                  </a:lnTo>
                  <a:lnTo>
                    <a:pt x="104" y="268"/>
                  </a:lnTo>
                  <a:lnTo>
                    <a:pt x="74" y="312"/>
                  </a:lnTo>
                  <a:lnTo>
                    <a:pt x="50" y="360"/>
                  </a:lnTo>
                  <a:lnTo>
                    <a:pt x="30" y="410"/>
                  </a:lnTo>
                  <a:lnTo>
                    <a:pt x="20" y="436"/>
                  </a:lnTo>
                  <a:lnTo>
                    <a:pt x="12" y="464"/>
                  </a:lnTo>
                  <a:lnTo>
                    <a:pt x="6" y="490"/>
                  </a:lnTo>
                  <a:lnTo>
                    <a:pt x="0" y="518"/>
                  </a:lnTo>
                  <a:lnTo>
                    <a:pt x="100" y="418"/>
                  </a:lnTo>
                  <a:lnTo>
                    <a:pt x="220" y="538"/>
                  </a:lnTo>
                  <a:lnTo>
                    <a:pt x="220" y="538"/>
                  </a:lnTo>
                  <a:lnTo>
                    <a:pt x="228" y="504"/>
                  </a:lnTo>
                  <a:lnTo>
                    <a:pt x="240" y="472"/>
                  </a:lnTo>
                  <a:lnTo>
                    <a:pt x="254" y="440"/>
                  </a:lnTo>
                  <a:lnTo>
                    <a:pt x="272" y="412"/>
                  </a:lnTo>
                  <a:lnTo>
                    <a:pt x="290" y="384"/>
                  </a:lnTo>
                  <a:lnTo>
                    <a:pt x="312" y="358"/>
                  </a:lnTo>
                  <a:lnTo>
                    <a:pt x="334" y="332"/>
                  </a:lnTo>
                  <a:lnTo>
                    <a:pt x="360" y="310"/>
                  </a:lnTo>
                  <a:lnTo>
                    <a:pt x="386" y="290"/>
                  </a:lnTo>
                  <a:lnTo>
                    <a:pt x="414" y="272"/>
                  </a:lnTo>
                  <a:lnTo>
                    <a:pt x="444" y="256"/>
                  </a:lnTo>
                  <a:lnTo>
                    <a:pt x="476" y="244"/>
                  </a:lnTo>
                  <a:lnTo>
                    <a:pt x="510" y="234"/>
                  </a:lnTo>
                  <a:lnTo>
                    <a:pt x="544" y="226"/>
                  </a:lnTo>
                  <a:lnTo>
                    <a:pt x="578" y="222"/>
                  </a:lnTo>
                  <a:lnTo>
                    <a:pt x="614" y="220"/>
                  </a:lnTo>
                  <a:lnTo>
                    <a:pt x="614" y="220"/>
                  </a:lnTo>
                  <a:lnTo>
                    <a:pt x="656"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6"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cs typeface="+mn-ea"/>
                <a:sym typeface="+mn-lt"/>
              </a:endParaRPr>
            </a:p>
          </p:txBody>
        </p:sp>
        <p:sp>
          <p:nvSpPr>
            <p:cNvPr id="7" name="矩形 45"/>
            <p:cNvSpPr/>
            <p:nvPr/>
          </p:nvSpPr>
          <p:spPr>
            <a:xfrm>
              <a:off x="4024432"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cs typeface="+mn-ea"/>
                  <a:sym typeface="+mn-lt"/>
                </a:rPr>
                <a:t>克服异议 </a:t>
              </a:r>
              <a:r>
                <a:rPr lang="en-US" altLang="zh-CN" sz="800" dirty="0">
                  <a:solidFill>
                    <a:schemeClr val="bg1"/>
                  </a:solidFill>
                  <a:cs typeface="+mn-ea"/>
                  <a:sym typeface="+mn-lt"/>
                </a:rPr>
                <a:t>/ </a:t>
              </a:r>
              <a:r>
                <a:rPr lang="zh-CN" altLang="en-US" sz="800" dirty="0">
                  <a:solidFill>
                    <a:schemeClr val="bg1"/>
                  </a:solidFill>
                  <a:cs typeface="+mn-ea"/>
                  <a:sym typeface="+mn-lt"/>
                </a:rPr>
                <a:t>难题 </a:t>
              </a:r>
              <a:r>
                <a:rPr lang="en-US" altLang="zh-CN" sz="800" dirty="0">
                  <a:solidFill>
                    <a:schemeClr val="bg1"/>
                  </a:solidFill>
                  <a:cs typeface="+mn-ea"/>
                  <a:sym typeface="+mn-lt"/>
                </a:rPr>
                <a:t>/ </a:t>
              </a:r>
              <a:r>
                <a:rPr lang="zh-CN" altLang="en-US" sz="800" dirty="0">
                  <a:solidFill>
                    <a:schemeClr val="bg1"/>
                  </a:solidFill>
                  <a:cs typeface="+mn-ea"/>
                  <a:sym typeface="+mn-lt"/>
                </a:rPr>
                <a:t>投诉 </a:t>
              </a:r>
              <a:endParaRPr lang="en-US" altLang="zh-CN" sz="800" spc="150" dirty="0">
                <a:solidFill>
                  <a:schemeClr val="bg1"/>
                </a:solidFill>
                <a:cs typeface="+mn-ea"/>
                <a:sym typeface="+mn-lt"/>
              </a:endParaRPr>
            </a:p>
          </p:txBody>
        </p:sp>
      </p:grpSp>
      <p:grpSp>
        <p:nvGrpSpPr>
          <p:cNvPr id="8" name="组合 7"/>
          <p:cNvGrpSpPr/>
          <p:nvPr/>
        </p:nvGrpSpPr>
        <p:grpSpPr>
          <a:xfrm>
            <a:off x="6299625" y="2116305"/>
            <a:ext cx="1587077" cy="973666"/>
            <a:chOff x="6299623" y="2089107"/>
            <a:chExt cx="1587077" cy="973666"/>
          </a:xfrm>
        </p:grpSpPr>
        <p:sp>
          <p:nvSpPr>
            <p:cNvPr id="9" name="Freeform 9"/>
            <p:cNvSpPr>
              <a:spLocks/>
            </p:cNvSpPr>
            <p:nvPr/>
          </p:nvSpPr>
          <p:spPr bwMode="auto">
            <a:xfrm>
              <a:off x="629962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2 w 1304"/>
                <a:gd name="T25" fmla="*/ 62 h 800"/>
                <a:gd name="T26" fmla="*/ 826 w 1304"/>
                <a:gd name="T27" fmla="*/ 38 h 800"/>
                <a:gd name="T28" fmla="*/ 768 w 1304"/>
                <a:gd name="T29" fmla="*/ 20 h 800"/>
                <a:gd name="T30" fmla="*/ 708 w 1304"/>
                <a:gd name="T31" fmla="*/ 8 h 800"/>
                <a:gd name="T32" fmla="*/ 646 w 1304"/>
                <a:gd name="T33" fmla="*/ 2 h 800"/>
                <a:gd name="T34" fmla="*/ 614 w 1304"/>
                <a:gd name="T35" fmla="*/ 0 h 800"/>
                <a:gd name="T36" fmla="*/ 556 w 1304"/>
                <a:gd name="T37" fmla="*/ 4 h 800"/>
                <a:gd name="T38" fmla="*/ 500 w 1304"/>
                <a:gd name="T39" fmla="*/ 10 h 800"/>
                <a:gd name="T40" fmla="*/ 446 w 1304"/>
                <a:gd name="T41" fmla="*/ 24 h 800"/>
                <a:gd name="T42" fmla="*/ 394 w 1304"/>
                <a:gd name="T43" fmla="*/ 40 h 800"/>
                <a:gd name="T44" fmla="*/ 298 w 1304"/>
                <a:gd name="T45" fmla="*/ 86 h 800"/>
                <a:gd name="T46" fmla="*/ 210 w 1304"/>
                <a:gd name="T47" fmla="*/ 150 h 800"/>
                <a:gd name="T48" fmla="*/ 136 w 1304"/>
                <a:gd name="T49" fmla="*/ 226 h 800"/>
                <a:gd name="T50" fmla="*/ 74 w 1304"/>
                <a:gd name="T51" fmla="*/ 314 h 800"/>
                <a:gd name="T52" fmla="*/ 28 w 1304"/>
                <a:gd name="T53" fmla="*/ 412 h 800"/>
                <a:gd name="T54" fmla="*/ 12 w 1304"/>
                <a:gd name="T55" fmla="*/ 464 h 800"/>
                <a:gd name="T56" fmla="*/ 0 w 1304"/>
                <a:gd name="T57" fmla="*/ 518 h 800"/>
                <a:gd name="T58" fmla="*/ 220 w 1304"/>
                <a:gd name="T59" fmla="*/ 536 h 800"/>
                <a:gd name="T60" fmla="*/ 228 w 1304"/>
                <a:gd name="T61" fmla="*/ 504 h 800"/>
                <a:gd name="T62" fmla="*/ 254 w 1304"/>
                <a:gd name="T63" fmla="*/ 440 h 800"/>
                <a:gd name="T64" fmla="*/ 290 w 1304"/>
                <a:gd name="T65" fmla="*/ 382 h 800"/>
                <a:gd name="T66" fmla="*/ 334 w 1304"/>
                <a:gd name="T67" fmla="*/ 332 h 800"/>
                <a:gd name="T68" fmla="*/ 386 w 1304"/>
                <a:gd name="T69" fmla="*/ 290 h 800"/>
                <a:gd name="T70" fmla="*/ 444 w 1304"/>
                <a:gd name="T71" fmla="*/ 256 h 800"/>
                <a:gd name="T72" fmla="*/ 508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4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2" y="498"/>
                  </a:lnTo>
                  <a:lnTo>
                    <a:pt x="1216" y="468"/>
                  </a:lnTo>
                  <a:lnTo>
                    <a:pt x="1208" y="438"/>
                  </a:lnTo>
                  <a:lnTo>
                    <a:pt x="1198" y="408"/>
                  </a:lnTo>
                  <a:lnTo>
                    <a:pt x="1186" y="380"/>
                  </a:lnTo>
                  <a:lnTo>
                    <a:pt x="1174" y="354"/>
                  </a:lnTo>
                  <a:lnTo>
                    <a:pt x="1160" y="326"/>
                  </a:lnTo>
                  <a:lnTo>
                    <a:pt x="1146" y="300"/>
                  </a:lnTo>
                  <a:lnTo>
                    <a:pt x="1128" y="276"/>
                  </a:lnTo>
                  <a:lnTo>
                    <a:pt x="1112" y="250"/>
                  </a:lnTo>
                  <a:lnTo>
                    <a:pt x="1094" y="228"/>
                  </a:lnTo>
                  <a:lnTo>
                    <a:pt x="1074" y="204"/>
                  </a:lnTo>
                  <a:lnTo>
                    <a:pt x="1052" y="182"/>
                  </a:lnTo>
                  <a:lnTo>
                    <a:pt x="1032" y="162"/>
                  </a:lnTo>
                  <a:lnTo>
                    <a:pt x="1008" y="142"/>
                  </a:lnTo>
                  <a:lnTo>
                    <a:pt x="986" y="124"/>
                  </a:lnTo>
                  <a:lnTo>
                    <a:pt x="960" y="106"/>
                  </a:lnTo>
                  <a:lnTo>
                    <a:pt x="936" y="90"/>
                  </a:lnTo>
                  <a:lnTo>
                    <a:pt x="910" y="76"/>
                  </a:lnTo>
                  <a:lnTo>
                    <a:pt x="882" y="62"/>
                  </a:lnTo>
                  <a:lnTo>
                    <a:pt x="856" y="50"/>
                  </a:lnTo>
                  <a:lnTo>
                    <a:pt x="826" y="38"/>
                  </a:lnTo>
                  <a:lnTo>
                    <a:pt x="798" y="28"/>
                  </a:lnTo>
                  <a:lnTo>
                    <a:pt x="768" y="20"/>
                  </a:lnTo>
                  <a:lnTo>
                    <a:pt x="738" y="14"/>
                  </a:lnTo>
                  <a:lnTo>
                    <a:pt x="708" y="8"/>
                  </a:lnTo>
                  <a:lnTo>
                    <a:pt x="676" y="4"/>
                  </a:lnTo>
                  <a:lnTo>
                    <a:pt x="646" y="2"/>
                  </a:lnTo>
                  <a:lnTo>
                    <a:pt x="614" y="0"/>
                  </a:lnTo>
                  <a:lnTo>
                    <a:pt x="614" y="0"/>
                  </a:lnTo>
                  <a:lnTo>
                    <a:pt x="584" y="2"/>
                  </a:lnTo>
                  <a:lnTo>
                    <a:pt x="556" y="4"/>
                  </a:lnTo>
                  <a:lnTo>
                    <a:pt x="528" y="6"/>
                  </a:lnTo>
                  <a:lnTo>
                    <a:pt x="500" y="10"/>
                  </a:lnTo>
                  <a:lnTo>
                    <a:pt x="474" y="16"/>
                  </a:lnTo>
                  <a:lnTo>
                    <a:pt x="446" y="24"/>
                  </a:lnTo>
                  <a:lnTo>
                    <a:pt x="420" y="32"/>
                  </a:lnTo>
                  <a:lnTo>
                    <a:pt x="394" y="40"/>
                  </a:lnTo>
                  <a:lnTo>
                    <a:pt x="346" y="62"/>
                  </a:lnTo>
                  <a:lnTo>
                    <a:pt x="298" y="86"/>
                  </a:lnTo>
                  <a:lnTo>
                    <a:pt x="252" y="116"/>
                  </a:lnTo>
                  <a:lnTo>
                    <a:pt x="210" y="150"/>
                  </a:lnTo>
                  <a:lnTo>
                    <a:pt x="172" y="186"/>
                  </a:lnTo>
                  <a:lnTo>
                    <a:pt x="136" y="226"/>
                  </a:lnTo>
                  <a:lnTo>
                    <a:pt x="102" y="268"/>
                  </a:lnTo>
                  <a:lnTo>
                    <a:pt x="74" y="314"/>
                  </a:lnTo>
                  <a:lnTo>
                    <a:pt x="50" y="362"/>
                  </a:lnTo>
                  <a:lnTo>
                    <a:pt x="28" y="412"/>
                  </a:lnTo>
                  <a:lnTo>
                    <a:pt x="20" y="438"/>
                  </a:lnTo>
                  <a:lnTo>
                    <a:pt x="12" y="464"/>
                  </a:lnTo>
                  <a:lnTo>
                    <a:pt x="6" y="490"/>
                  </a:lnTo>
                  <a:lnTo>
                    <a:pt x="0" y="518"/>
                  </a:lnTo>
                  <a:lnTo>
                    <a:pt x="100" y="418"/>
                  </a:lnTo>
                  <a:lnTo>
                    <a:pt x="220" y="536"/>
                  </a:lnTo>
                  <a:lnTo>
                    <a:pt x="220" y="536"/>
                  </a:lnTo>
                  <a:lnTo>
                    <a:pt x="228" y="504"/>
                  </a:lnTo>
                  <a:lnTo>
                    <a:pt x="240" y="472"/>
                  </a:lnTo>
                  <a:lnTo>
                    <a:pt x="254" y="440"/>
                  </a:lnTo>
                  <a:lnTo>
                    <a:pt x="270" y="410"/>
                  </a:lnTo>
                  <a:lnTo>
                    <a:pt x="290" y="382"/>
                  </a:lnTo>
                  <a:lnTo>
                    <a:pt x="310" y="356"/>
                  </a:lnTo>
                  <a:lnTo>
                    <a:pt x="334" y="332"/>
                  </a:lnTo>
                  <a:lnTo>
                    <a:pt x="360" y="310"/>
                  </a:lnTo>
                  <a:lnTo>
                    <a:pt x="386" y="290"/>
                  </a:lnTo>
                  <a:lnTo>
                    <a:pt x="414" y="272"/>
                  </a:lnTo>
                  <a:lnTo>
                    <a:pt x="444" y="256"/>
                  </a:lnTo>
                  <a:lnTo>
                    <a:pt x="476" y="244"/>
                  </a:lnTo>
                  <a:lnTo>
                    <a:pt x="508" y="234"/>
                  </a:lnTo>
                  <a:lnTo>
                    <a:pt x="542" y="226"/>
                  </a:lnTo>
                  <a:lnTo>
                    <a:pt x="578" y="222"/>
                  </a:lnTo>
                  <a:lnTo>
                    <a:pt x="614" y="220"/>
                  </a:lnTo>
                  <a:lnTo>
                    <a:pt x="614" y="220"/>
                  </a:lnTo>
                  <a:lnTo>
                    <a:pt x="654"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4"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cs typeface="+mn-ea"/>
                <a:sym typeface="+mn-lt"/>
              </a:endParaRPr>
            </a:p>
          </p:txBody>
        </p:sp>
        <p:sp>
          <p:nvSpPr>
            <p:cNvPr id="10" name="矩形 45"/>
            <p:cNvSpPr/>
            <p:nvPr/>
          </p:nvSpPr>
          <p:spPr>
            <a:xfrm>
              <a:off x="6520646"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cs typeface="+mn-ea"/>
                  <a:sym typeface="+mn-lt"/>
                </a:rPr>
                <a:t>令愤怒的客户平伏情绪</a:t>
              </a:r>
              <a:endParaRPr lang="en-US" altLang="zh-CN" sz="800" spc="150" dirty="0">
                <a:solidFill>
                  <a:schemeClr val="bg1"/>
                </a:solidFill>
                <a:cs typeface="+mn-ea"/>
                <a:sym typeface="+mn-lt"/>
              </a:endParaRPr>
            </a:p>
          </p:txBody>
        </p:sp>
      </p:grpSp>
      <p:grpSp>
        <p:nvGrpSpPr>
          <p:cNvPr id="11" name="组合 10"/>
          <p:cNvGrpSpPr/>
          <p:nvPr/>
        </p:nvGrpSpPr>
        <p:grpSpPr>
          <a:xfrm>
            <a:off x="5053332" y="2656692"/>
            <a:ext cx="1584643" cy="973666"/>
            <a:chOff x="5053330" y="2629492"/>
            <a:chExt cx="1584643" cy="973666"/>
          </a:xfrm>
        </p:grpSpPr>
        <p:sp>
          <p:nvSpPr>
            <p:cNvPr id="12" name="Freeform 8"/>
            <p:cNvSpPr>
              <a:spLocks/>
            </p:cNvSpPr>
            <p:nvPr/>
          </p:nvSpPr>
          <p:spPr bwMode="auto">
            <a:xfrm>
              <a:off x="5053330"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6 w 1302"/>
                <a:gd name="T9" fmla="*/ 404 h 800"/>
                <a:gd name="T10" fmla="*/ 898 w 1302"/>
                <a:gd name="T11" fmla="*/ 464 h 800"/>
                <a:gd name="T12" fmla="*/ 838 w 1302"/>
                <a:gd name="T13" fmla="*/ 512 h 800"/>
                <a:gd name="T14" fmla="*/ 770 w 1302"/>
                <a:gd name="T15" fmla="*/ 550 h 800"/>
                <a:gd name="T16" fmla="*/ 694 w 1302"/>
                <a:gd name="T17" fmla="*/ 574 h 800"/>
                <a:gd name="T18" fmla="*/ 612 w 1302"/>
                <a:gd name="T19" fmla="*/ 582 h 800"/>
                <a:gd name="T20" fmla="*/ 576 w 1302"/>
                <a:gd name="T21" fmla="*/ 580 h 800"/>
                <a:gd name="T22" fmla="*/ 508 w 1302"/>
                <a:gd name="T23" fmla="*/ 568 h 800"/>
                <a:gd name="T24" fmla="*/ 444 w 1302"/>
                <a:gd name="T25" fmla="*/ 544 h 800"/>
                <a:gd name="T26" fmla="*/ 386 w 1302"/>
                <a:gd name="T27" fmla="*/ 510 h 800"/>
                <a:gd name="T28" fmla="*/ 334 w 1302"/>
                <a:gd name="T29" fmla="*/ 468 h 800"/>
                <a:gd name="T30" fmla="*/ 288 w 1302"/>
                <a:gd name="T31" fmla="*/ 418 h 800"/>
                <a:gd name="T32" fmla="*/ 254 w 1302"/>
                <a:gd name="T33" fmla="*/ 360 h 800"/>
                <a:gd name="T34" fmla="*/ 228 w 1302"/>
                <a:gd name="T35" fmla="*/ 298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4 w 1302"/>
                <a:gd name="T47" fmla="*/ 576 h 800"/>
                <a:gd name="T48" fmla="*/ 210 w 1302"/>
                <a:gd name="T49" fmla="*/ 652 h 800"/>
                <a:gd name="T50" fmla="*/ 296 w 1302"/>
                <a:gd name="T51" fmla="*/ 714 h 800"/>
                <a:gd name="T52" fmla="*/ 394 w 1302"/>
                <a:gd name="T53" fmla="*/ 760 h 800"/>
                <a:gd name="T54" fmla="*/ 446 w 1302"/>
                <a:gd name="T55" fmla="*/ 778 h 800"/>
                <a:gd name="T56" fmla="*/ 500 w 1302"/>
                <a:gd name="T57" fmla="*/ 790 h 800"/>
                <a:gd name="T58" fmla="*/ 556 w 1302"/>
                <a:gd name="T59" fmla="*/ 798 h 800"/>
                <a:gd name="T60" fmla="*/ 612 w 1302"/>
                <a:gd name="T61" fmla="*/ 800 h 800"/>
                <a:gd name="T62" fmla="*/ 644 w 1302"/>
                <a:gd name="T63" fmla="*/ 800 h 800"/>
                <a:gd name="T64" fmla="*/ 708 w 1302"/>
                <a:gd name="T65" fmla="*/ 794 h 800"/>
                <a:gd name="T66" fmla="*/ 768 w 1302"/>
                <a:gd name="T67" fmla="*/ 780 h 800"/>
                <a:gd name="T68" fmla="*/ 826 w 1302"/>
                <a:gd name="T69" fmla="*/ 762 h 800"/>
                <a:gd name="T70" fmla="*/ 882 w 1302"/>
                <a:gd name="T71" fmla="*/ 738 h 800"/>
                <a:gd name="T72" fmla="*/ 934 w 1302"/>
                <a:gd name="T73" fmla="*/ 710 h 800"/>
                <a:gd name="T74" fmla="*/ 984 w 1302"/>
                <a:gd name="T75" fmla="*/ 676 h 800"/>
                <a:gd name="T76" fmla="*/ 1030 w 1302"/>
                <a:gd name="T77" fmla="*/ 638 h 800"/>
                <a:gd name="T78" fmla="*/ 1072 w 1302"/>
                <a:gd name="T79" fmla="*/ 596 h 800"/>
                <a:gd name="T80" fmla="*/ 1110 w 1302"/>
                <a:gd name="T81" fmla="*/ 550 h 800"/>
                <a:gd name="T82" fmla="*/ 1144 w 1302"/>
                <a:gd name="T83" fmla="*/ 500 h 800"/>
                <a:gd name="T84" fmla="*/ 1174 w 1302"/>
                <a:gd name="T85" fmla="*/ 448 h 800"/>
                <a:gd name="T86" fmla="*/ 1196 w 1302"/>
                <a:gd name="T87" fmla="*/ 392 h 800"/>
                <a:gd name="T88" fmla="*/ 1214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6" y="370"/>
                  </a:lnTo>
                  <a:lnTo>
                    <a:pt x="946" y="404"/>
                  </a:lnTo>
                  <a:lnTo>
                    <a:pt x="924" y="434"/>
                  </a:lnTo>
                  <a:lnTo>
                    <a:pt x="898" y="464"/>
                  </a:lnTo>
                  <a:lnTo>
                    <a:pt x="868" y="490"/>
                  </a:lnTo>
                  <a:lnTo>
                    <a:pt x="838" y="512"/>
                  </a:lnTo>
                  <a:lnTo>
                    <a:pt x="804" y="532"/>
                  </a:lnTo>
                  <a:lnTo>
                    <a:pt x="770" y="550"/>
                  </a:lnTo>
                  <a:lnTo>
                    <a:pt x="732" y="564"/>
                  </a:lnTo>
                  <a:lnTo>
                    <a:pt x="694" y="574"/>
                  </a:lnTo>
                  <a:lnTo>
                    <a:pt x="654" y="580"/>
                  </a:lnTo>
                  <a:lnTo>
                    <a:pt x="612" y="582"/>
                  </a:lnTo>
                  <a:lnTo>
                    <a:pt x="612" y="582"/>
                  </a:lnTo>
                  <a:lnTo>
                    <a:pt x="576" y="580"/>
                  </a:lnTo>
                  <a:lnTo>
                    <a:pt x="542" y="576"/>
                  </a:lnTo>
                  <a:lnTo>
                    <a:pt x="508" y="568"/>
                  </a:lnTo>
                  <a:lnTo>
                    <a:pt x="476" y="558"/>
                  </a:lnTo>
                  <a:lnTo>
                    <a:pt x="444" y="544"/>
                  </a:lnTo>
                  <a:lnTo>
                    <a:pt x="414" y="528"/>
                  </a:lnTo>
                  <a:lnTo>
                    <a:pt x="386" y="510"/>
                  </a:lnTo>
                  <a:lnTo>
                    <a:pt x="358" y="490"/>
                  </a:lnTo>
                  <a:lnTo>
                    <a:pt x="334" y="468"/>
                  </a:lnTo>
                  <a:lnTo>
                    <a:pt x="310" y="444"/>
                  </a:lnTo>
                  <a:lnTo>
                    <a:pt x="288" y="418"/>
                  </a:lnTo>
                  <a:lnTo>
                    <a:pt x="270" y="390"/>
                  </a:lnTo>
                  <a:lnTo>
                    <a:pt x="254" y="360"/>
                  </a:lnTo>
                  <a:lnTo>
                    <a:pt x="240" y="330"/>
                  </a:lnTo>
                  <a:lnTo>
                    <a:pt x="228" y="298"/>
                  </a:lnTo>
                  <a:lnTo>
                    <a:pt x="218" y="264"/>
                  </a:lnTo>
                  <a:lnTo>
                    <a:pt x="100" y="384"/>
                  </a:lnTo>
                  <a:lnTo>
                    <a:pt x="0" y="284"/>
                  </a:lnTo>
                  <a:lnTo>
                    <a:pt x="0" y="284"/>
                  </a:lnTo>
                  <a:lnTo>
                    <a:pt x="4" y="310"/>
                  </a:lnTo>
                  <a:lnTo>
                    <a:pt x="12" y="338"/>
                  </a:lnTo>
                  <a:lnTo>
                    <a:pt x="18" y="364"/>
                  </a:lnTo>
                  <a:lnTo>
                    <a:pt x="28" y="390"/>
                  </a:lnTo>
                  <a:lnTo>
                    <a:pt x="48" y="440"/>
                  </a:lnTo>
                  <a:lnTo>
                    <a:pt x="74" y="488"/>
                  </a:lnTo>
                  <a:lnTo>
                    <a:pt x="102" y="534"/>
                  </a:lnTo>
                  <a:lnTo>
                    <a:pt x="134" y="576"/>
                  </a:lnTo>
                  <a:lnTo>
                    <a:pt x="170" y="616"/>
                  </a:lnTo>
                  <a:lnTo>
                    <a:pt x="210" y="652"/>
                  </a:lnTo>
                  <a:lnTo>
                    <a:pt x="252" y="684"/>
                  </a:lnTo>
                  <a:lnTo>
                    <a:pt x="296" y="714"/>
                  </a:lnTo>
                  <a:lnTo>
                    <a:pt x="344" y="740"/>
                  </a:lnTo>
                  <a:lnTo>
                    <a:pt x="394" y="760"/>
                  </a:lnTo>
                  <a:lnTo>
                    <a:pt x="420" y="770"/>
                  </a:lnTo>
                  <a:lnTo>
                    <a:pt x="446" y="778"/>
                  </a:lnTo>
                  <a:lnTo>
                    <a:pt x="472" y="784"/>
                  </a:lnTo>
                  <a:lnTo>
                    <a:pt x="500" y="790"/>
                  </a:lnTo>
                  <a:lnTo>
                    <a:pt x="528" y="794"/>
                  </a:lnTo>
                  <a:lnTo>
                    <a:pt x="556" y="798"/>
                  </a:lnTo>
                  <a:lnTo>
                    <a:pt x="584" y="800"/>
                  </a:lnTo>
                  <a:lnTo>
                    <a:pt x="612" y="800"/>
                  </a:lnTo>
                  <a:lnTo>
                    <a:pt x="612" y="800"/>
                  </a:lnTo>
                  <a:lnTo>
                    <a:pt x="644" y="800"/>
                  </a:lnTo>
                  <a:lnTo>
                    <a:pt x="676" y="798"/>
                  </a:lnTo>
                  <a:lnTo>
                    <a:pt x="708" y="794"/>
                  </a:lnTo>
                  <a:lnTo>
                    <a:pt x="738" y="788"/>
                  </a:lnTo>
                  <a:lnTo>
                    <a:pt x="768" y="780"/>
                  </a:lnTo>
                  <a:lnTo>
                    <a:pt x="798" y="772"/>
                  </a:lnTo>
                  <a:lnTo>
                    <a:pt x="826" y="762"/>
                  </a:lnTo>
                  <a:lnTo>
                    <a:pt x="854" y="752"/>
                  </a:lnTo>
                  <a:lnTo>
                    <a:pt x="882" y="738"/>
                  </a:lnTo>
                  <a:lnTo>
                    <a:pt x="908" y="726"/>
                  </a:lnTo>
                  <a:lnTo>
                    <a:pt x="934" y="710"/>
                  </a:lnTo>
                  <a:lnTo>
                    <a:pt x="960" y="694"/>
                  </a:lnTo>
                  <a:lnTo>
                    <a:pt x="984" y="676"/>
                  </a:lnTo>
                  <a:lnTo>
                    <a:pt x="1008" y="658"/>
                  </a:lnTo>
                  <a:lnTo>
                    <a:pt x="1030" y="638"/>
                  </a:lnTo>
                  <a:lnTo>
                    <a:pt x="1052" y="618"/>
                  </a:lnTo>
                  <a:lnTo>
                    <a:pt x="1072" y="596"/>
                  </a:lnTo>
                  <a:lnTo>
                    <a:pt x="1092" y="574"/>
                  </a:lnTo>
                  <a:lnTo>
                    <a:pt x="1110" y="550"/>
                  </a:lnTo>
                  <a:lnTo>
                    <a:pt x="1128" y="526"/>
                  </a:lnTo>
                  <a:lnTo>
                    <a:pt x="1144" y="500"/>
                  </a:lnTo>
                  <a:lnTo>
                    <a:pt x="1160" y="474"/>
                  </a:lnTo>
                  <a:lnTo>
                    <a:pt x="1174" y="448"/>
                  </a:lnTo>
                  <a:lnTo>
                    <a:pt x="1186" y="420"/>
                  </a:lnTo>
                  <a:lnTo>
                    <a:pt x="1196" y="392"/>
                  </a:lnTo>
                  <a:lnTo>
                    <a:pt x="1206" y="364"/>
                  </a:lnTo>
                  <a:lnTo>
                    <a:pt x="1214" y="334"/>
                  </a:lnTo>
                  <a:lnTo>
                    <a:pt x="1222" y="304"/>
                  </a:lnTo>
                  <a:lnTo>
                    <a:pt x="1228" y="274"/>
                  </a:lnTo>
                  <a:lnTo>
                    <a:pt x="1232" y="242"/>
                  </a:lnTo>
                  <a:lnTo>
                    <a:pt x="1234" y="210"/>
                  </a:lnTo>
                  <a:lnTo>
                    <a:pt x="1234"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cs typeface="+mn-ea"/>
                <a:sym typeface="+mn-lt"/>
              </a:endParaRPr>
            </a:p>
          </p:txBody>
        </p:sp>
        <p:sp>
          <p:nvSpPr>
            <p:cNvPr id="13" name="矩形 45"/>
            <p:cNvSpPr/>
            <p:nvPr/>
          </p:nvSpPr>
          <p:spPr>
            <a:xfrm rot="10800000">
              <a:off x="5287402"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cs typeface="+mn-ea"/>
                  <a:sym typeface="+mn-lt"/>
                </a:rPr>
                <a:t>保持和提高自尊心</a:t>
              </a:r>
              <a:endParaRPr lang="en-US" altLang="zh-CN" sz="800" spc="150" dirty="0">
                <a:solidFill>
                  <a:schemeClr val="bg1"/>
                </a:solidFill>
                <a:cs typeface="+mn-ea"/>
                <a:sym typeface="+mn-lt"/>
              </a:endParaRPr>
            </a:p>
          </p:txBody>
        </p:sp>
      </p:grpSp>
      <p:grpSp>
        <p:nvGrpSpPr>
          <p:cNvPr id="14" name="组合 13"/>
          <p:cNvGrpSpPr/>
          <p:nvPr/>
        </p:nvGrpSpPr>
        <p:grpSpPr>
          <a:xfrm>
            <a:off x="2558311" y="2656692"/>
            <a:ext cx="1584643" cy="973666"/>
            <a:chOff x="2558309" y="2629492"/>
            <a:chExt cx="1584643" cy="973666"/>
          </a:xfrm>
        </p:grpSpPr>
        <p:sp>
          <p:nvSpPr>
            <p:cNvPr id="15" name="Freeform 6"/>
            <p:cNvSpPr>
              <a:spLocks/>
            </p:cNvSpPr>
            <p:nvPr/>
          </p:nvSpPr>
          <p:spPr bwMode="auto">
            <a:xfrm>
              <a:off x="2558309"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8 w 1302"/>
                <a:gd name="T9" fmla="*/ 404 h 800"/>
                <a:gd name="T10" fmla="*/ 898 w 1302"/>
                <a:gd name="T11" fmla="*/ 464 h 800"/>
                <a:gd name="T12" fmla="*/ 838 w 1302"/>
                <a:gd name="T13" fmla="*/ 512 h 800"/>
                <a:gd name="T14" fmla="*/ 770 w 1302"/>
                <a:gd name="T15" fmla="*/ 550 h 800"/>
                <a:gd name="T16" fmla="*/ 694 w 1302"/>
                <a:gd name="T17" fmla="*/ 574 h 800"/>
                <a:gd name="T18" fmla="*/ 614 w 1302"/>
                <a:gd name="T19" fmla="*/ 582 h 800"/>
                <a:gd name="T20" fmla="*/ 578 w 1302"/>
                <a:gd name="T21" fmla="*/ 580 h 800"/>
                <a:gd name="T22" fmla="*/ 508 w 1302"/>
                <a:gd name="T23" fmla="*/ 568 h 800"/>
                <a:gd name="T24" fmla="*/ 444 w 1302"/>
                <a:gd name="T25" fmla="*/ 544 h 800"/>
                <a:gd name="T26" fmla="*/ 386 w 1302"/>
                <a:gd name="T27" fmla="*/ 510 h 800"/>
                <a:gd name="T28" fmla="*/ 334 w 1302"/>
                <a:gd name="T29" fmla="*/ 468 h 800"/>
                <a:gd name="T30" fmla="*/ 290 w 1302"/>
                <a:gd name="T31" fmla="*/ 418 h 800"/>
                <a:gd name="T32" fmla="*/ 254 w 1302"/>
                <a:gd name="T33" fmla="*/ 360 h 800"/>
                <a:gd name="T34" fmla="*/ 228 w 1302"/>
                <a:gd name="T35" fmla="*/ 296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6 w 1302"/>
                <a:gd name="T47" fmla="*/ 576 h 800"/>
                <a:gd name="T48" fmla="*/ 210 w 1302"/>
                <a:gd name="T49" fmla="*/ 652 h 800"/>
                <a:gd name="T50" fmla="*/ 298 w 1302"/>
                <a:gd name="T51" fmla="*/ 714 h 800"/>
                <a:gd name="T52" fmla="*/ 394 w 1302"/>
                <a:gd name="T53" fmla="*/ 760 h 800"/>
                <a:gd name="T54" fmla="*/ 446 w 1302"/>
                <a:gd name="T55" fmla="*/ 778 h 800"/>
                <a:gd name="T56" fmla="*/ 500 w 1302"/>
                <a:gd name="T57" fmla="*/ 790 h 800"/>
                <a:gd name="T58" fmla="*/ 556 w 1302"/>
                <a:gd name="T59" fmla="*/ 798 h 800"/>
                <a:gd name="T60" fmla="*/ 614 w 1302"/>
                <a:gd name="T61" fmla="*/ 800 h 800"/>
                <a:gd name="T62" fmla="*/ 646 w 1302"/>
                <a:gd name="T63" fmla="*/ 800 h 800"/>
                <a:gd name="T64" fmla="*/ 708 w 1302"/>
                <a:gd name="T65" fmla="*/ 794 h 800"/>
                <a:gd name="T66" fmla="*/ 768 w 1302"/>
                <a:gd name="T67" fmla="*/ 780 h 800"/>
                <a:gd name="T68" fmla="*/ 826 w 1302"/>
                <a:gd name="T69" fmla="*/ 762 h 800"/>
                <a:gd name="T70" fmla="*/ 882 w 1302"/>
                <a:gd name="T71" fmla="*/ 738 h 800"/>
                <a:gd name="T72" fmla="*/ 936 w 1302"/>
                <a:gd name="T73" fmla="*/ 710 h 800"/>
                <a:gd name="T74" fmla="*/ 984 w 1302"/>
                <a:gd name="T75" fmla="*/ 676 h 800"/>
                <a:gd name="T76" fmla="*/ 1032 w 1302"/>
                <a:gd name="T77" fmla="*/ 638 h 800"/>
                <a:gd name="T78" fmla="*/ 1074 w 1302"/>
                <a:gd name="T79" fmla="*/ 596 h 800"/>
                <a:gd name="T80" fmla="*/ 1112 w 1302"/>
                <a:gd name="T81" fmla="*/ 550 h 800"/>
                <a:gd name="T82" fmla="*/ 1144 w 1302"/>
                <a:gd name="T83" fmla="*/ 500 h 800"/>
                <a:gd name="T84" fmla="*/ 1174 w 1302"/>
                <a:gd name="T85" fmla="*/ 448 h 800"/>
                <a:gd name="T86" fmla="*/ 1198 w 1302"/>
                <a:gd name="T87" fmla="*/ 392 h 800"/>
                <a:gd name="T88" fmla="*/ 1216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8" y="370"/>
                  </a:lnTo>
                  <a:lnTo>
                    <a:pt x="948" y="404"/>
                  </a:lnTo>
                  <a:lnTo>
                    <a:pt x="924" y="434"/>
                  </a:lnTo>
                  <a:lnTo>
                    <a:pt x="898" y="464"/>
                  </a:lnTo>
                  <a:lnTo>
                    <a:pt x="870" y="490"/>
                  </a:lnTo>
                  <a:lnTo>
                    <a:pt x="838" y="512"/>
                  </a:lnTo>
                  <a:lnTo>
                    <a:pt x="806" y="532"/>
                  </a:lnTo>
                  <a:lnTo>
                    <a:pt x="770" y="550"/>
                  </a:lnTo>
                  <a:lnTo>
                    <a:pt x="732" y="564"/>
                  </a:lnTo>
                  <a:lnTo>
                    <a:pt x="694" y="574"/>
                  </a:lnTo>
                  <a:lnTo>
                    <a:pt x="654" y="580"/>
                  </a:lnTo>
                  <a:lnTo>
                    <a:pt x="614" y="582"/>
                  </a:lnTo>
                  <a:lnTo>
                    <a:pt x="614" y="582"/>
                  </a:lnTo>
                  <a:lnTo>
                    <a:pt x="578" y="580"/>
                  </a:lnTo>
                  <a:lnTo>
                    <a:pt x="542" y="576"/>
                  </a:lnTo>
                  <a:lnTo>
                    <a:pt x="508" y="568"/>
                  </a:lnTo>
                  <a:lnTo>
                    <a:pt x="476" y="558"/>
                  </a:lnTo>
                  <a:lnTo>
                    <a:pt x="444" y="544"/>
                  </a:lnTo>
                  <a:lnTo>
                    <a:pt x="414" y="528"/>
                  </a:lnTo>
                  <a:lnTo>
                    <a:pt x="386" y="510"/>
                  </a:lnTo>
                  <a:lnTo>
                    <a:pt x="358" y="490"/>
                  </a:lnTo>
                  <a:lnTo>
                    <a:pt x="334" y="468"/>
                  </a:lnTo>
                  <a:lnTo>
                    <a:pt x="310" y="444"/>
                  </a:lnTo>
                  <a:lnTo>
                    <a:pt x="290" y="418"/>
                  </a:lnTo>
                  <a:lnTo>
                    <a:pt x="270" y="390"/>
                  </a:lnTo>
                  <a:lnTo>
                    <a:pt x="254" y="360"/>
                  </a:lnTo>
                  <a:lnTo>
                    <a:pt x="240" y="330"/>
                  </a:lnTo>
                  <a:lnTo>
                    <a:pt x="228" y="296"/>
                  </a:lnTo>
                  <a:lnTo>
                    <a:pt x="220" y="264"/>
                  </a:lnTo>
                  <a:lnTo>
                    <a:pt x="100" y="384"/>
                  </a:lnTo>
                  <a:lnTo>
                    <a:pt x="0" y="284"/>
                  </a:lnTo>
                  <a:lnTo>
                    <a:pt x="0" y="284"/>
                  </a:lnTo>
                  <a:lnTo>
                    <a:pt x="6" y="312"/>
                  </a:lnTo>
                  <a:lnTo>
                    <a:pt x="12" y="338"/>
                  </a:lnTo>
                  <a:lnTo>
                    <a:pt x="20" y="364"/>
                  </a:lnTo>
                  <a:lnTo>
                    <a:pt x="28" y="390"/>
                  </a:lnTo>
                  <a:lnTo>
                    <a:pt x="50" y="440"/>
                  </a:lnTo>
                  <a:lnTo>
                    <a:pt x="74" y="488"/>
                  </a:lnTo>
                  <a:lnTo>
                    <a:pt x="102" y="534"/>
                  </a:lnTo>
                  <a:lnTo>
                    <a:pt x="136" y="576"/>
                  </a:lnTo>
                  <a:lnTo>
                    <a:pt x="172" y="616"/>
                  </a:lnTo>
                  <a:lnTo>
                    <a:pt x="210" y="652"/>
                  </a:lnTo>
                  <a:lnTo>
                    <a:pt x="252" y="684"/>
                  </a:lnTo>
                  <a:lnTo>
                    <a:pt x="298" y="714"/>
                  </a:lnTo>
                  <a:lnTo>
                    <a:pt x="346" y="740"/>
                  </a:lnTo>
                  <a:lnTo>
                    <a:pt x="394" y="760"/>
                  </a:lnTo>
                  <a:lnTo>
                    <a:pt x="420" y="770"/>
                  </a:lnTo>
                  <a:lnTo>
                    <a:pt x="446" y="778"/>
                  </a:lnTo>
                  <a:lnTo>
                    <a:pt x="474" y="784"/>
                  </a:lnTo>
                  <a:lnTo>
                    <a:pt x="500" y="790"/>
                  </a:lnTo>
                  <a:lnTo>
                    <a:pt x="528" y="794"/>
                  </a:lnTo>
                  <a:lnTo>
                    <a:pt x="556" y="798"/>
                  </a:lnTo>
                  <a:lnTo>
                    <a:pt x="584" y="800"/>
                  </a:lnTo>
                  <a:lnTo>
                    <a:pt x="614" y="800"/>
                  </a:lnTo>
                  <a:lnTo>
                    <a:pt x="614" y="800"/>
                  </a:lnTo>
                  <a:lnTo>
                    <a:pt x="646" y="800"/>
                  </a:lnTo>
                  <a:lnTo>
                    <a:pt x="676" y="798"/>
                  </a:lnTo>
                  <a:lnTo>
                    <a:pt x="708" y="794"/>
                  </a:lnTo>
                  <a:lnTo>
                    <a:pt x="738" y="788"/>
                  </a:lnTo>
                  <a:lnTo>
                    <a:pt x="768" y="780"/>
                  </a:lnTo>
                  <a:lnTo>
                    <a:pt x="798" y="772"/>
                  </a:lnTo>
                  <a:lnTo>
                    <a:pt x="826" y="762"/>
                  </a:lnTo>
                  <a:lnTo>
                    <a:pt x="854" y="752"/>
                  </a:lnTo>
                  <a:lnTo>
                    <a:pt x="882" y="738"/>
                  </a:lnTo>
                  <a:lnTo>
                    <a:pt x="910" y="726"/>
                  </a:lnTo>
                  <a:lnTo>
                    <a:pt x="936" y="710"/>
                  </a:lnTo>
                  <a:lnTo>
                    <a:pt x="960" y="694"/>
                  </a:lnTo>
                  <a:lnTo>
                    <a:pt x="984" y="676"/>
                  </a:lnTo>
                  <a:lnTo>
                    <a:pt x="1008" y="658"/>
                  </a:lnTo>
                  <a:lnTo>
                    <a:pt x="1032" y="638"/>
                  </a:lnTo>
                  <a:lnTo>
                    <a:pt x="1052" y="618"/>
                  </a:lnTo>
                  <a:lnTo>
                    <a:pt x="1074" y="596"/>
                  </a:lnTo>
                  <a:lnTo>
                    <a:pt x="1092" y="574"/>
                  </a:lnTo>
                  <a:lnTo>
                    <a:pt x="1112" y="550"/>
                  </a:lnTo>
                  <a:lnTo>
                    <a:pt x="1128" y="526"/>
                  </a:lnTo>
                  <a:lnTo>
                    <a:pt x="1144" y="500"/>
                  </a:lnTo>
                  <a:lnTo>
                    <a:pt x="1160" y="474"/>
                  </a:lnTo>
                  <a:lnTo>
                    <a:pt x="1174" y="448"/>
                  </a:lnTo>
                  <a:lnTo>
                    <a:pt x="1186" y="420"/>
                  </a:lnTo>
                  <a:lnTo>
                    <a:pt x="1198" y="392"/>
                  </a:lnTo>
                  <a:lnTo>
                    <a:pt x="1206" y="364"/>
                  </a:lnTo>
                  <a:lnTo>
                    <a:pt x="1216" y="334"/>
                  </a:lnTo>
                  <a:lnTo>
                    <a:pt x="1222" y="304"/>
                  </a:lnTo>
                  <a:lnTo>
                    <a:pt x="1228" y="274"/>
                  </a:lnTo>
                  <a:lnTo>
                    <a:pt x="1232" y="242"/>
                  </a:lnTo>
                  <a:lnTo>
                    <a:pt x="1234" y="210"/>
                  </a:lnTo>
                  <a:lnTo>
                    <a:pt x="1236"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cs typeface="+mn-ea"/>
                <a:sym typeface="+mn-lt"/>
              </a:endParaRPr>
            </a:p>
          </p:txBody>
        </p:sp>
        <p:sp>
          <p:nvSpPr>
            <p:cNvPr id="16" name="矩形 45"/>
            <p:cNvSpPr/>
            <p:nvPr/>
          </p:nvSpPr>
          <p:spPr>
            <a:xfrm rot="10800000">
              <a:off x="2795500"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cs typeface="+mn-ea"/>
                  <a:sym typeface="+mn-lt"/>
                </a:rPr>
                <a:t>善用聆听技巧</a:t>
              </a:r>
              <a:endParaRPr lang="en-US" altLang="zh-CN" sz="800" spc="150" dirty="0">
                <a:solidFill>
                  <a:schemeClr val="bg1"/>
                </a:solidFill>
                <a:cs typeface="+mn-ea"/>
                <a:sym typeface="+mn-lt"/>
              </a:endParaRPr>
            </a:p>
          </p:txBody>
        </p:sp>
      </p:grpSp>
      <p:grpSp>
        <p:nvGrpSpPr>
          <p:cNvPr id="17" name="组合 21"/>
          <p:cNvGrpSpPr/>
          <p:nvPr/>
        </p:nvGrpSpPr>
        <p:grpSpPr>
          <a:xfrm>
            <a:off x="6765571" y="2598516"/>
            <a:ext cx="549629" cy="549629"/>
            <a:chOff x="9020762" y="3428424"/>
            <a:chExt cx="732838" cy="732838"/>
          </a:xfrm>
        </p:grpSpPr>
        <p:sp>
          <p:nvSpPr>
            <p:cNvPr id="23" name="椭圆 22"/>
            <p:cNvSpPr/>
            <p:nvPr/>
          </p:nvSpPr>
          <p:spPr>
            <a:xfrm>
              <a:off x="9020762" y="3428424"/>
              <a:ext cx="732838" cy="73283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61"/>
            <p:cNvSpPr>
              <a:spLocks noEditPoints="1"/>
            </p:cNvSpPr>
            <p:nvPr/>
          </p:nvSpPr>
          <p:spPr bwMode="auto">
            <a:xfrm>
              <a:off x="9226050" y="36337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cs typeface="+mn-ea"/>
                <a:sym typeface="+mn-lt"/>
              </a:endParaRPr>
            </a:p>
          </p:txBody>
        </p:sp>
      </p:grpSp>
      <p:grpSp>
        <p:nvGrpSpPr>
          <p:cNvPr id="18" name="组合 24"/>
          <p:cNvGrpSpPr/>
          <p:nvPr/>
        </p:nvGrpSpPr>
        <p:grpSpPr>
          <a:xfrm>
            <a:off x="1775623" y="2598516"/>
            <a:ext cx="549629" cy="549629"/>
            <a:chOff x="2367498" y="3428424"/>
            <a:chExt cx="732838" cy="732838"/>
          </a:xfrm>
        </p:grpSpPr>
        <p:sp>
          <p:nvSpPr>
            <p:cNvPr id="26" name="椭圆 25"/>
            <p:cNvSpPr/>
            <p:nvPr/>
          </p:nvSpPr>
          <p:spPr>
            <a:xfrm>
              <a:off x="2367498" y="3428424"/>
              <a:ext cx="732838" cy="73283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Freeform 82"/>
            <p:cNvSpPr>
              <a:spLocks noEditPoints="1"/>
            </p:cNvSpPr>
            <p:nvPr/>
          </p:nvSpPr>
          <p:spPr bwMode="auto">
            <a:xfrm>
              <a:off x="2622792" y="3633712"/>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cs typeface="+mn-ea"/>
                <a:sym typeface="+mn-lt"/>
              </a:endParaRPr>
            </a:p>
          </p:txBody>
        </p:sp>
      </p:grpSp>
      <p:grpSp>
        <p:nvGrpSpPr>
          <p:cNvPr id="19" name="组合 27"/>
          <p:cNvGrpSpPr/>
          <p:nvPr/>
        </p:nvGrpSpPr>
        <p:grpSpPr>
          <a:xfrm>
            <a:off x="5518084" y="2598516"/>
            <a:ext cx="549629" cy="549629"/>
            <a:chOff x="7357446" y="3428424"/>
            <a:chExt cx="732838" cy="732838"/>
          </a:xfrm>
        </p:grpSpPr>
        <p:sp>
          <p:nvSpPr>
            <p:cNvPr id="29" name="椭圆 28"/>
            <p:cNvSpPr/>
            <p:nvPr/>
          </p:nvSpPr>
          <p:spPr>
            <a:xfrm>
              <a:off x="7357446" y="3428424"/>
              <a:ext cx="732838" cy="732838"/>
            </a:xfrm>
            <a:prstGeom prst="ellipse">
              <a:avLst/>
            </a:prstGeom>
            <a:solidFill>
              <a:srgbClr val="0075B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Freeform 84"/>
            <p:cNvSpPr>
              <a:spLocks noEditPoints="1"/>
            </p:cNvSpPr>
            <p:nvPr/>
          </p:nvSpPr>
          <p:spPr bwMode="auto">
            <a:xfrm>
              <a:off x="7562734" y="363371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cs typeface="+mn-ea"/>
                <a:sym typeface="+mn-lt"/>
              </a:endParaRPr>
            </a:p>
          </p:txBody>
        </p:sp>
      </p:grpSp>
      <p:grpSp>
        <p:nvGrpSpPr>
          <p:cNvPr id="20" name="组合 30"/>
          <p:cNvGrpSpPr/>
          <p:nvPr/>
        </p:nvGrpSpPr>
        <p:grpSpPr>
          <a:xfrm>
            <a:off x="3023110" y="2598516"/>
            <a:ext cx="549629" cy="549629"/>
            <a:chOff x="4030814" y="3428424"/>
            <a:chExt cx="732838" cy="732838"/>
          </a:xfrm>
        </p:grpSpPr>
        <p:sp>
          <p:nvSpPr>
            <p:cNvPr id="32" name="椭圆 31"/>
            <p:cNvSpPr/>
            <p:nvPr/>
          </p:nvSpPr>
          <p:spPr>
            <a:xfrm>
              <a:off x="4030814" y="3428424"/>
              <a:ext cx="732838" cy="73283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Freeform 96"/>
            <p:cNvSpPr>
              <a:spLocks noEditPoints="1"/>
            </p:cNvSpPr>
            <p:nvPr/>
          </p:nvSpPr>
          <p:spPr bwMode="auto">
            <a:xfrm>
              <a:off x="4236102" y="363371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cs typeface="+mn-ea"/>
                <a:sym typeface="+mn-lt"/>
              </a:endParaRPr>
            </a:p>
          </p:txBody>
        </p:sp>
      </p:grpSp>
      <p:grpSp>
        <p:nvGrpSpPr>
          <p:cNvPr id="21" name="组合 33"/>
          <p:cNvGrpSpPr/>
          <p:nvPr/>
        </p:nvGrpSpPr>
        <p:grpSpPr>
          <a:xfrm>
            <a:off x="4270597" y="2598516"/>
            <a:ext cx="549629" cy="549629"/>
            <a:chOff x="5694130" y="3428424"/>
            <a:chExt cx="732838" cy="732838"/>
          </a:xfrm>
        </p:grpSpPr>
        <p:sp>
          <p:nvSpPr>
            <p:cNvPr id="35" name="椭圆 34"/>
            <p:cNvSpPr/>
            <p:nvPr/>
          </p:nvSpPr>
          <p:spPr>
            <a:xfrm>
              <a:off x="5694130" y="3428424"/>
              <a:ext cx="732838" cy="73283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Freeform 112"/>
            <p:cNvSpPr>
              <a:spLocks noEditPoints="1"/>
            </p:cNvSpPr>
            <p:nvPr/>
          </p:nvSpPr>
          <p:spPr bwMode="auto">
            <a:xfrm>
              <a:off x="5899418" y="3633712"/>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cs typeface="+mn-ea"/>
                <a:sym typeface="+mn-lt"/>
              </a:endParaRPr>
            </a:p>
          </p:txBody>
        </p:sp>
      </p:grpSp>
      <p:sp>
        <p:nvSpPr>
          <p:cNvPr id="49" name="TextBox 48"/>
          <p:cNvSpPr txBox="1">
            <a:spLocks noChangeArrowheads="1"/>
          </p:cNvSpPr>
          <p:nvPr/>
        </p:nvSpPr>
        <p:spPr bwMode="auto">
          <a:xfrm>
            <a:off x="1149622"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a:t>
            </a:r>
            <a:endParaRPr lang="en-US" altLang="zh-CN" sz="900" dirty="0">
              <a:solidFill>
                <a:srgbClr val="808080"/>
              </a:solidFill>
              <a:cs typeface="+mn-ea"/>
              <a:sym typeface="+mn-lt"/>
            </a:endParaRPr>
          </a:p>
        </p:txBody>
      </p:sp>
      <p:sp>
        <p:nvSpPr>
          <p:cNvPr id="52" name="TextBox 51"/>
          <p:cNvSpPr txBox="1">
            <a:spLocks noChangeArrowheads="1"/>
          </p:cNvSpPr>
          <p:nvPr/>
        </p:nvSpPr>
        <p:spPr bwMode="auto">
          <a:xfrm>
            <a:off x="2627784" y="1707654"/>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a:t>
            </a:r>
            <a:endParaRPr lang="en-US" altLang="zh-CN" sz="900" dirty="0">
              <a:solidFill>
                <a:srgbClr val="808080"/>
              </a:solidFill>
              <a:cs typeface="+mn-ea"/>
              <a:sym typeface="+mn-lt"/>
            </a:endParaRPr>
          </a:p>
        </p:txBody>
      </p:sp>
      <p:sp>
        <p:nvSpPr>
          <p:cNvPr id="55" name="TextBox 54"/>
          <p:cNvSpPr txBox="1">
            <a:spLocks noChangeArrowheads="1"/>
          </p:cNvSpPr>
          <p:nvPr/>
        </p:nvSpPr>
        <p:spPr bwMode="auto">
          <a:xfrm>
            <a:off x="3779912"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a:t>
            </a:r>
            <a:endParaRPr lang="en-US" altLang="zh-CN" sz="900" dirty="0">
              <a:solidFill>
                <a:srgbClr val="808080"/>
              </a:solidFill>
              <a:cs typeface="+mn-ea"/>
              <a:sym typeface="+mn-lt"/>
            </a:endParaRPr>
          </a:p>
        </p:txBody>
      </p:sp>
      <p:sp>
        <p:nvSpPr>
          <p:cNvPr id="56" name="TextBox 55"/>
          <p:cNvSpPr txBox="1">
            <a:spLocks noChangeArrowheads="1"/>
          </p:cNvSpPr>
          <p:nvPr/>
        </p:nvSpPr>
        <p:spPr bwMode="auto">
          <a:xfrm>
            <a:off x="5148064" y="1707654"/>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a:t>
            </a:r>
            <a:endParaRPr lang="en-US" altLang="zh-CN" sz="900" dirty="0">
              <a:solidFill>
                <a:srgbClr val="808080"/>
              </a:solidFill>
              <a:cs typeface="+mn-ea"/>
              <a:sym typeface="+mn-lt"/>
            </a:endParaRPr>
          </a:p>
        </p:txBody>
      </p:sp>
      <p:sp>
        <p:nvSpPr>
          <p:cNvPr id="57" name="TextBox 56"/>
          <p:cNvSpPr txBox="1">
            <a:spLocks noChangeArrowheads="1"/>
          </p:cNvSpPr>
          <p:nvPr/>
        </p:nvSpPr>
        <p:spPr bwMode="auto">
          <a:xfrm>
            <a:off x="6516216"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cs typeface="+mn-ea"/>
                <a:sym typeface="+mn-lt"/>
              </a:rPr>
              <a:t>请在此处插入你需要的文字内容请在此处插入你需要的文字内容请在此处插入</a:t>
            </a:r>
            <a:endParaRPr lang="en-US" altLang="zh-CN" sz="900" dirty="0">
              <a:solidFill>
                <a:srgbClr val="808080"/>
              </a:solidFill>
              <a:cs typeface="+mn-ea"/>
              <a:sym typeface="+mn-lt"/>
            </a:endParaRPr>
          </a:p>
        </p:txBody>
      </p:sp>
    </p:spTree>
    <p:extLst>
      <p:ext uri="{BB962C8B-B14F-4D97-AF65-F5344CB8AC3E}">
        <p14:creationId xmlns:p14="http://schemas.microsoft.com/office/powerpoint/2010/main" val="4001332790"/>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right)">
                                      <p:cBhvr>
                                        <p:cTn id="52" dur="500"/>
                                        <p:tgtEl>
                                          <p:spTgt spid="4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right)">
                                      <p:cBhvr>
                                        <p:cTn id="58" dur="500"/>
                                        <p:tgtEl>
                                          <p:spTgt spid="55"/>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right)">
                                      <p:cBhvr>
                                        <p:cTn id="61" dur="500"/>
                                        <p:tgtEl>
                                          <p:spTgt spid="56"/>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right)">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2" grpId="0"/>
      <p:bldP spid="55" grpId="0"/>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F467BA2-EAE0-4151-A922-6277DD0982E0}"/>
              </a:ext>
            </a:extLst>
          </p:cNvPr>
          <p:cNvGrpSpPr/>
          <p:nvPr/>
        </p:nvGrpSpPr>
        <p:grpSpPr>
          <a:xfrm>
            <a:off x="923178" y="1331960"/>
            <a:ext cx="3631542" cy="3423870"/>
            <a:chOff x="1230904" y="1775946"/>
            <a:chExt cx="4842056" cy="4565160"/>
          </a:xfrm>
        </p:grpSpPr>
        <p:sp>
          <p:nvSpPr>
            <p:cNvPr id="30" name="Rectangle 5">
              <a:extLst>
                <a:ext uri="{FF2B5EF4-FFF2-40B4-BE49-F238E27FC236}">
                  <a16:creationId xmlns:a16="http://schemas.microsoft.com/office/drawing/2014/main" id="{FF917A44-3A62-4560-9832-06E2FFCC9169}"/>
                </a:ext>
              </a:extLst>
            </p:cNvPr>
            <p:cNvSpPr>
              <a:spLocks noChangeArrowheads="1"/>
            </p:cNvSpPr>
            <p:nvPr/>
          </p:nvSpPr>
          <p:spPr bwMode="auto">
            <a:xfrm>
              <a:off x="212749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2" name="Rectangle 6">
              <a:extLst>
                <a:ext uri="{FF2B5EF4-FFF2-40B4-BE49-F238E27FC236}">
                  <a16:creationId xmlns:a16="http://schemas.microsoft.com/office/drawing/2014/main" id="{07C60A9A-1846-4572-8787-15AD507F36A7}"/>
                </a:ext>
              </a:extLst>
            </p:cNvPr>
            <p:cNvSpPr>
              <a:spLocks noChangeArrowheads="1"/>
            </p:cNvSpPr>
            <p:nvPr/>
          </p:nvSpPr>
          <p:spPr bwMode="auto">
            <a:xfrm>
              <a:off x="24047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3" name="Rectangle 7">
              <a:extLst>
                <a:ext uri="{FF2B5EF4-FFF2-40B4-BE49-F238E27FC236}">
                  <a16:creationId xmlns:a16="http://schemas.microsoft.com/office/drawing/2014/main" id="{EFB874D1-CEB0-4692-80CF-342B64EA5987}"/>
                </a:ext>
              </a:extLst>
            </p:cNvPr>
            <p:cNvSpPr>
              <a:spLocks noChangeArrowheads="1"/>
            </p:cNvSpPr>
            <p:nvPr/>
          </p:nvSpPr>
          <p:spPr bwMode="auto">
            <a:xfrm>
              <a:off x="26757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4" name="Rectangle 8">
              <a:extLst>
                <a:ext uri="{FF2B5EF4-FFF2-40B4-BE49-F238E27FC236}">
                  <a16:creationId xmlns:a16="http://schemas.microsoft.com/office/drawing/2014/main" id="{1DA66C77-DD4F-4587-A943-56347E3F29B9}"/>
                </a:ext>
              </a:extLst>
            </p:cNvPr>
            <p:cNvSpPr>
              <a:spLocks noChangeArrowheads="1"/>
            </p:cNvSpPr>
            <p:nvPr/>
          </p:nvSpPr>
          <p:spPr bwMode="auto">
            <a:xfrm>
              <a:off x="29424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5" name="Rectangle 9">
              <a:extLst>
                <a:ext uri="{FF2B5EF4-FFF2-40B4-BE49-F238E27FC236}">
                  <a16:creationId xmlns:a16="http://schemas.microsoft.com/office/drawing/2014/main" id="{D4E4F8FE-BBCB-4BF9-B49D-3104D5879187}"/>
                </a:ext>
              </a:extLst>
            </p:cNvPr>
            <p:cNvSpPr>
              <a:spLocks noChangeArrowheads="1"/>
            </p:cNvSpPr>
            <p:nvPr/>
          </p:nvSpPr>
          <p:spPr bwMode="auto">
            <a:xfrm>
              <a:off x="3206994"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6" name="Rectangle 10">
              <a:extLst>
                <a:ext uri="{FF2B5EF4-FFF2-40B4-BE49-F238E27FC236}">
                  <a16:creationId xmlns:a16="http://schemas.microsoft.com/office/drawing/2014/main" id="{B9693055-6CFC-402F-87FF-A87F9FEF096A}"/>
                </a:ext>
              </a:extLst>
            </p:cNvPr>
            <p:cNvSpPr>
              <a:spLocks noChangeArrowheads="1"/>
            </p:cNvSpPr>
            <p:nvPr/>
          </p:nvSpPr>
          <p:spPr bwMode="auto">
            <a:xfrm>
              <a:off x="34842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7" name="Rectangle 11">
              <a:extLst>
                <a:ext uri="{FF2B5EF4-FFF2-40B4-BE49-F238E27FC236}">
                  <a16:creationId xmlns:a16="http://schemas.microsoft.com/office/drawing/2014/main" id="{1B652C39-C3EC-4F24-8306-254C84BC355A}"/>
                </a:ext>
              </a:extLst>
            </p:cNvPr>
            <p:cNvSpPr>
              <a:spLocks noChangeArrowheads="1"/>
            </p:cNvSpPr>
            <p:nvPr/>
          </p:nvSpPr>
          <p:spPr bwMode="auto">
            <a:xfrm>
              <a:off x="3753094" y="1989729"/>
              <a:ext cx="14817"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8" name="Rectangle 12">
              <a:extLst>
                <a:ext uri="{FF2B5EF4-FFF2-40B4-BE49-F238E27FC236}">
                  <a16:creationId xmlns:a16="http://schemas.microsoft.com/office/drawing/2014/main" id="{A7DFF9F6-94A5-40AA-B5F3-6A8F8494AB86}"/>
                </a:ext>
              </a:extLst>
            </p:cNvPr>
            <p:cNvSpPr>
              <a:spLocks noChangeArrowheads="1"/>
            </p:cNvSpPr>
            <p:nvPr/>
          </p:nvSpPr>
          <p:spPr bwMode="auto">
            <a:xfrm>
              <a:off x="40176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39" name="Rectangle 13">
              <a:extLst>
                <a:ext uri="{FF2B5EF4-FFF2-40B4-BE49-F238E27FC236}">
                  <a16:creationId xmlns:a16="http://schemas.microsoft.com/office/drawing/2014/main" id="{6B3ADB1E-532E-457F-86E3-3D6BBD11A245}"/>
                </a:ext>
              </a:extLst>
            </p:cNvPr>
            <p:cNvSpPr>
              <a:spLocks noChangeArrowheads="1"/>
            </p:cNvSpPr>
            <p:nvPr/>
          </p:nvSpPr>
          <p:spPr bwMode="auto">
            <a:xfrm>
              <a:off x="42886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0" name="Rectangle 14">
              <a:extLst>
                <a:ext uri="{FF2B5EF4-FFF2-40B4-BE49-F238E27FC236}">
                  <a16:creationId xmlns:a16="http://schemas.microsoft.com/office/drawing/2014/main" id="{2DB245B7-F32F-4E94-A301-FD785D503256}"/>
                </a:ext>
              </a:extLst>
            </p:cNvPr>
            <p:cNvSpPr>
              <a:spLocks noChangeArrowheads="1"/>
            </p:cNvSpPr>
            <p:nvPr/>
          </p:nvSpPr>
          <p:spPr bwMode="auto">
            <a:xfrm>
              <a:off x="45680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1" name="Rectangle 15">
              <a:extLst>
                <a:ext uri="{FF2B5EF4-FFF2-40B4-BE49-F238E27FC236}">
                  <a16:creationId xmlns:a16="http://schemas.microsoft.com/office/drawing/2014/main" id="{901F51AB-C304-438A-AA80-617FC11F841C}"/>
                </a:ext>
              </a:extLst>
            </p:cNvPr>
            <p:cNvSpPr>
              <a:spLocks noChangeArrowheads="1"/>
            </p:cNvSpPr>
            <p:nvPr/>
          </p:nvSpPr>
          <p:spPr bwMode="auto">
            <a:xfrm>
              <a:off x="483894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2" name="Rectangle 16">
              <a:extLst>
                <a:ext uri="{FF2B5EF4-FFF2-40B4-BE49-F238E27FC236}">
                  <a16:creationId xmlns:a16="http://schemas.microsoft.com/office/drawing/2014/main" id="{6C9192F2-92BC-4FD7-AFF7-469A96E39063}"/>
                </a:ext>
              </a:extLst>
            </p:cNvPr>
            <p:cNvSpPr>
              <a:spLocks noChangeArrowheads="1"/>
            </p:cNvSpPr>
            <p:nvPr/>
          </p:nvSpPr>
          <p:spPr bwMode="auto">
            <a:xfrm>
              <a:off x="5103527"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3" name="Rectangle 17">
              <a:extLst>
                <a:ext uri="{FF2B5EF4-FFF2-40B4-BE49-F238E27FC236}">
                  <a16:creationId xmlns:a16="http://schemas.microsoft.com/office/drawing/2014/main" id="{9ECEC559-BD18-4EB4-A63A-44B36E87F046}"/>
                </a:ext>
              </a:extLst>
            </p:cNvPr>
            <p:cNvSpPr>
              <a:spLocks noChangeArrowheads="1"/>
            </p:cNvSpPr>
            <p:nvPr/>
          </p:nvSpPr>
          <p:spPr bwMode="auto">
            <a:xfrm>
              <a:off x="5374461"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4" name="Freeform 18">
              <a:extLst>
                <a:ext uri="{FF2B5EF4-FFF2-40B4-BE49-F238E27FC236}">
                  <a16:creationId xmlns:a16="http://schemas.microsoft.com/office/drawing/2014/main" id="{1420CB78-0298-4551-93CB-1713FEFB0E23}"/>
                </a:ext>
              </a:extLst>
            </p:cNvPr>
            <p:cNvSpPr>
              <a:spLocks/>
            </p:cNvSpPr>
            <p:nvPr/>
          </p:nvSpPr>
          <p:spPr bwMode="auto">
            <a:xfrm>
              <a:off x="1805760" y="5217646"/>
              <a:ext cx="4125384" cy="16933"/>
            </a:xfrm>
            <a:custGeom>
              <a:avLst/>
              <a:gdLst>
                <a:gd name="T0" fmla="*/ 1949 w 1949"/>
                <a:gd name="T1" fmla="*/ 2 h 8"/>
                <a:gd name="T2" fmla="*/ 1949 w 1949"/>
                <a:gd name="T3" fmla="*/ 8 h 8"/>
                <a:gd name="T4" fmla="*/ 0 w 1949"/>
                <a:gd name="T5" fmla="*/ 8 h 8"/>
                <a:gd name="T6" fmla="*/ 0 w 1949"/>
                <a:gd name="T7" fmla="*/ 0 h 8"/>
                <a:gd name="T8" fmla="*/ 1949 w 1949"/>
                <a:gd name="T9" fmla="*/ 2 h 8"/>
              </a:gdLst>
              <a:ahLst/>
              <a:cxnLst>
                <a:cxn ang="0">
                  <a:pos x="T0" y="T1"/>
                </a:cxn>
                <a:cxn ang="0">
                  <a:pos x="T2" y="T3"/>
                </a:cxn>
                <a:cxn ang="0">
                  <a:pos x="T4" y="T5"/>
                </a:cxn>
                <a:cxn ang="0">
                  <a:pos x="T6" y="T7"/>
                </a:cxn>
                <a:cxn ang="0">
                  <a:pos x="T8" y="T9"/>
                </a:cxn>
              </a:cxnLst>
              <a:rect l="0" t="0" r="r" b="b"/>
              <a:pathLst>
                <a:path w="1949" h="8">
                  <a:moveTo>
                    <a:pt x="1949" y="2"/>
                  </a:moveTo>
                  <a:lnTo>
                    <a:pt x="1949" y="8"/>
                  </a:lnTo>
                  <a:lnTo>
                    <a:pt x="0" y="8"/>
                  </a:lnTo>
                  <a:lnTo>
                    <a:pt x="0" y="0"/>
                  </a:lnTo>
                  <a:lnTo>
                    <a:pt x="1949"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5" name="Rectangle 19">
              <a:extLst>
                <a:ext uri="{FF2B5EF4-FFF2-40B4-BE49-F238E27FC236}">
                  <a16:creationId xmlns:a16="http://schemas.microsoft.com/office/drawing/2014/main" id="{CB5802D8-FB13-44B2-ADDA-0E94BA267693}"/>
                </a:ext>
              </a:extLst>
            </p:cNvPr>
            <p:cNvSpPr>
              <a:spLocks noChangeArrowheads="1"/>
            </p:cNvSpPr>
            <p:nvPr/>
          </p:nvSpPr>
          <p:spPr bwMode="auto">
            <a:xfrm>
              <a:off x="1805761" y="4948829"/>
              <a:ext cx="4121151"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6" name="Rectangle 20">
              <a:extLst>
                <a:ext uri="{FF2B5EF4-FFF2-40B4-BE49-F238E27FC236}">
                  <a16:creationId xmlns:a16="http://schemas.microsoft.com/office/drawing/2014/main" id="{B9302B3D-F0A2-450E-B05B-698CBCB19F4C}"/>
                </a:ext>
              </a:extLst>
            </p:cNvPr>
            <p:cNvSpPr>
              <a:spLocks noChangeArrowheads="1"/>
            </p:cNvSpPr>
            <p:nvPr/>
          </p:nvSpPr>
          <p:spPr bwMode="auto">
            <a:xfrm>
              <a:off x="1805761" y="4671546"/>
              <a:ext cx="41190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7" name="Rectangle 21">
              <a:extLst>
                <a:ext uri="{FF2B5EF4-FFF2-40B4-BE49-F238E27FC236}">
                  <a16:creationId xmlns:a16="http://schemas.microsoft.com/office/drawing/2014/main" id="{8E9A09BA-B739-45E2-B8D3-F285B58EA506}"/>
                </a:ext>
              </a:extLst>
            </p:cNvPr>
            <p:cNvSpPr>
              <a:spLocks noChangeArrowheads="1"/>
            </p:cNvSpPr>
            <p:nvPr/>
          </p:nvSpPr>
          <p:spPr bwMode="auto">
            <a:xfrm>
              <a:off x="1805760" y="4400613"/>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8" name="Rectangle 22">
              <a:extLst>
                <a:ext uri="{FF2B5EF4-FFF2-40B4-BE49-F238E27FC236}">
                  <a16:creationId xmlns:a16="http://schemas.microsoft.com/office/drawing/2014/main" id="{B4EE3F28-F52B-442B-8838-3CDFDFDA1EB1}"/>
                </a:ext>
              </a:extLst>
            </p:cNvPr>
            <p:cNvSpPr>
              <a:spLocks noChangeArrowheads="1"/>
            </p:cNvSpPr>
            <p:nvPr/>
          </p:nvSpPr>
          <p:spPr bwMode="auto">
            <a:xfrm>
              <a:off x="1805760" y="4140262"/>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49" name="Rectangle 23">
              <a:extLst>
                <a:ext uri="{FF2B5EF4-FFF2-40B4-BE49-F238E27FC236}">
                  <a16:creationId xmlns:a16="http://schemas.microsoft.com/office/drawing/2014/main" id="{D865D8E7-02C2-488D-84D8-67D013E8E31C}"/>
                </a:ext>
              </a:extLst>
            </p:cNvPr>
            <p:cNvSpPr>
              <a:spLocks noChangeArrowheads="1"/>
            </p:cNvSpPr>
            <p:nvPr/>
          </p:nvSpPr>
          <p:spPr bwMode="auto">
            <a:xfrm>
              <a:off x="1820577" y="3869328"/>
              <a:ext cx="4110567" cy="169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0" name="Rectangle 24">
              <a:extLst>
                <a:ext uri="{FF2B5EF4-FFF2-40B4-BE49-F238E27FC236}">
                  <a16:creationId xmlns:a16="http://schemas.microsoft.com/office/drawing/2014/main" id="{76DCB2B5-E3D3-4240-99A0-3ED60EBC229D}"/>
                </a:ext>
              </a:extLst>
            </p:cNvPr>
            <p:cNvSpPr>
              <a:spLocks noChangeArrowheads="1"/>
            </p:cNvSpPr>
            <p:nvPr/>
          </p:nvSpPr>
          <p:spPr bwMode="auto">
            <a:xfrm>
              <a:off x="1820576" y="35941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1" name="Rectangle 25">
              <a:extLst>
                <a:ext uri="{FF2B5EF4-FFF2-40B4-BE49-F238E27FC236}">
                  <a16:creationId xmlns:a16="http://schemas.microsoft.com/office/drawing/2014/main" id="{E5E7254A-3848-465B-87A4-BD126D2A4B4F}"/>
                </a:ext>
              </a:extLst>
            </p:cNvPr>
            <p:cNvSpPr>
              <a:spLocks noChangeArrowheads="1"/>
            </p:cNvSpPr>
            <p:nvPr/>
          </p:nvSpPr>
          <p:spPr bwMode="auto">
            <a:xfrm>
              <a:off x="1820577" y="3323229"/>
              <a:ext cx="411056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2" name="Rectangle 26">
              <a:extLst>
                <a:ext uri="{FF2B5EF4-FFF2-40B4-BE49-F238E27FC236}">
                  <a16:creationId xmlns:a16="http://schemas.microsoft.com/office/drawing/2014/main" id="{6DF0AE9E-3EC0-46AD-9DDD-33C056D36978}"/>
                </a:ext>
              </a:extLst>
            </p:cNvPr>
            <p:cNvSpPr>
              <a:spLocks noChangeArrowheads="1"/>
            </p:cNvSpPr>
            <p:nvPr/>
          </p:nvSpPr>
          <p:spPr bwMode="auto">
            <a:xfrm>
              <a:off x="1820577" y="3058646"/>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3" name="Rectangle 27">
              <a:extLst>
                <a:ext uri="{FF2B5EF4-FFF2-40B4-BE49-F238E27FC236}">
                  <a16:creationId xmlns:a16="http://schemas.microsoft.com/office/drawing/2014/main" id="{96CD50B6-6F51-4E7C-81EE-97C62B6941A1}"/>
                </a:ext>
              </a:extLst>
            </p:cNvPr>
            <p:cNvSpPr>
              <a:spLocks noChangeArrowheads="1"/>
            </p:cNvSpPr>
            <p:nvPr/>
          </p:nvSpPr>
          <p:spPr bwMode="auto">
            <a:xfrm>
              <a:off x="1820576" y="2785595"/>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4" name="Rectangle 28">
              <a:extLst>
                <a:ext uri="{FF2B5EF4-FFF2-40B4-BE49-F238E27FC236}">
                  <a16:creationId xmlns:a16="http://schemas.microsoft.com/office/drawing/2014/main" id="{3E9AF45A-375A-42A5-B6F4-320AFAD7E05D}"/>
                </a:ext>
              </a:extLst>
            </p:cNvPr>
            <p:cNvSpPr>
              <a:spLocks noChangeArrowheads="1"/>
            </p:cNvSpPr>
            <p:nvPr/>
          </p:nvSpPr>
          <p:spPr bwMode="auto">
            <a:xfrm>
              <a:off x="1820576" y="2510429"/>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5" name="Rectangle 29">
              <a:extLst>
                <a:ext uri="{FF2B5EF4-FFF2-40B4-BE49-F238E27FC236}">
                  <a16:creationId xmlns:a16="http://schemas.microsoft.com/office/drawing/2014/main" id="{E347756D-8E37-4B75-BBCC-5E39740E9977}"/>
                </a:ext>
              </a:extLst>
            </p:cNvPr>
            <p:cNvSpPr>
              <a:spLocks noChangeArrowheads="1"/>
            </p:cNvSpPr>
            <p:nvPr/>
          </p:nvSpPr>
          <p:spPr bwMode="auto">
            <a:xfrm>
              <a:off x="1820577" y="2239495"/>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6" name="Rectangle 30">
              <a:extLst>
                <a:ext uri="{FF2B5EF4-FFF2-40B4-BE49-F238E27FC236}">
                  <a16:creationId xmlns:a16="http://schemas.microsoft.com/office/drawing/2014/main" id="{0C1283FF-B811-41B2-9009-92A48C0D6C05}"/>
                </a:ext>
              </a:extLst>
            </p:cNvPr>
            <p:cNvSpPr>
              <a:spLocks noChangeArrowheads="1"/>
            </p:cNvSpPr>
            <p:nvPr/>
          </p:nvSpPr>
          <p:spPr bwMode="auto">
            <a:xfrm>
              <a:off x="1820576" y="19812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7" name="Rectangle 31">
              <a:extLst>
                <a:ext uri="{FF2B5EF4-FFF2-40B4-BE49-F238E27FC236}">
                  <a16:creationId xmlns:a16="http://schemas.microsoft.com/office/drawing/2014/main" id="{6626C674-0075-4274-AD7B-4C2A5B36F130}"/>
                </a:ext>
              </a:extLst>
            </p:cNvPr>
            <p:cNvSpPr>
              <a:spLocks noChangeArrowheads="1"/>
            </p:cNvSpPr>
            <p:nvPr/>
          </p:nvSpPr>
          <p:spPr bwMode="auto">
            <a:xfrm>
              <a:off x="5647510" y="198337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8" name="Rectangle 32">
              <a:extLst>
                <a:ext uri="{FF2B5EF4-FFF2-40B4-BE49-F238E27FC236}">
                  <a16:creationId xmlns:a16="http://schemas.microsoft.com/office/drawing/2014/main" id="{8AD9EDD7-778C-4171-B266-3B149DB83A7F}"/>
                </a:ext>
              </a:extLst>
            </p:cNvPr>
            <p:cNvSpPr>
              <a:spLocks noChangeArrowheads="1"/>
            </p:cNvSpPr>
            <p:nvPr/>
          </p:nvSpPr>
          <p:spPr bwMode="auto">
            <a:xfrm>
              <a:off x="5918443" y="1983379"/>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59" name="Freeform 33">
              <a:extLst>
                <a:ext uri="{FF2B5EF4-FFF2-40B4-BE49-F238E27FC236}">
                  <a16:creationId xmlns:a16="http://schemas.microsoft.com/office/drawing/2014/main" id="{76FCF960-4E25-4E09-804F-71A657C1480C}"/>
                </a:ext>
              </a:extLst>
            </p:cNvPr>
            <p:cNvSpPr>
              <a:spLocks/>
            </p:cNvSpPr>
            <p:nvPr/>
          </p:nvSpPr>
          <p:spPr bwMode="auto">
            <a:xfrm>
              <a:off x="1786710" y="1775946"/>
              <a:ext cx="82551" cy="3795183"/>
            </a:xfrm>
            <a:custGeom>
              <a:avLst/>
              <a:gdLst>
                <a:gd name="T0" fmla="*/ 26 w 26"/>
                <a:gd name="T1" fmla="*/ 1189 h 1202"/>
                <a:gd name="T2" fmla="*/ 13 w 26"/>
                <a:gd name="T3" fmla="*/ 1202 h 1202"/>
                <a:gd name="T4" fmla="*/ 13 w 26"/>
                <a:gd name="T5" fmla="*/ 1202 h 1202"/>
                <a:gd name="T6" fmla="*/ 0 w 26"/>
                <a:gd name="T7" fmla="*/ 1189 h 1202"/>
                <a:gd name="T8" fmla="*/ 0 w 26"/>
                <a:gd name="T9" fmla="*/ 13 h 1202"/>
                <a:gd name="T10" fmla="*/ 13 w 26"/>
                <a:gd name="T11" fmla="*/ 0 h 1202"/>
                <a:gd name="T12" fmla="*/ 13 w 26"/>
                <a:gd name="T13" fmla="*/ 0 h 1202"/>
                <a:gd name="T14" fmla="*/ 26 w 26"/>
                <a:gd name="T15" fmla="*/ 13 h 1202"/>
                <a:gd name="T16" fmla="*/ 26 w 26"/>
                <a:gd name="T17" fmla="*/ 1189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02">
                  <a:moveTo>
                    <a:pt x="26" y="1189"/>
                  </a:moveTo>
                  <a:cubicBezTo>
                    <a:pt x="26" y="1196"/>
                    <a:pt x="20" y="1202"/>
                    <a:pt x="13" y="1202"/>
                  </a:cubicBezTo>
                  <a:cubicBezTo>
                    <a:pt x="13" y="1202"/>
                    <a:pt x="13" y="1202"/>
                    <a:pt x="13" y="1202"/>
                  </a:cubicBezTo>
                  <a:cubicBezTo>
                    <a:pt x="6" y="1202"/>
                    <a:pt x="0" y="1196"/>
                    <a:pt x="0" y="1189"/>
                  </a:cubicBezTo>
                  <a:cubicBezTo>
                    <a:pt x="0" y="13"/>
                    <a:pt x="0" y="13"/>
                    <a:pt x="0" y="13"/>
                  </a:cubicBezTo>
                  <a:cubicBezTo>
                    <a:pt x="0" y="5"/>
                    <a:pt x="6" y="0"/>
                    <a:pt x="13" y="0"/>
                  </a:cubicBezTo>
                  <a:cubicBezTo>
                    <a:pt x="13" y="0"/>
                    <a:pt x="13" y="0"/>
                    <a:pt x="13" y="0"/>
                  </a:cubicBezTo>
                  <a:cubicBezTo>
                    <a:pt x="20" y="0"/>
                    <a:pt x="26" y="5"/>
                    <a:pt x="26" y="13"/>
                  </a:cubicBezTo>
                  <a:lnTo>
                    <a:pt x="26" y="1189"/>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60" name="Freeform 34">
              <a:extLst>
                <a:ext uri="{FF2B5EF4-FFF2-40B4-BE49-F238E27FC236}">
                  <a16:creationId xmlns:a16="http://schemas.microsoft.com/office/drawing/2014/main" id="{BCB5F759-A4F9-438E-A57B-C8AC71521DF5}"/>
                </a:ext>
              </a:extLst>
            </p:cNvPr>
            <p:cNvSpPr>
              <a:spLocks/>
            </p:cNvSpPr>
            <p:nvPr/>
          </p:nvSpPr>
          <p:spPr bwMode="auto">
            <a:xfrm>
              <a:off x="1786709" y="5497046"/>
              <a:ext cx="4286251" cy="78316"/>
            </a:xfrm>
            <a:custGeom>
              <a:avLst/>
              <a:gdLst>
                <a:gd name="T0" fmla="*/ 1344 w 1358"/>
                <a:gd name="T1" fmla="*/ 0 h 25"/>
                <a:gd name="T2" fmla="*/ 1358 w 1358"/>
                <a:gd name="T3" fmla="*/ 12 h 25"/>
                <a:gd name="T4" fmla="*/ 1358 w 1358"/>
                <a:gd name="T5" fmla="*/ 12 h 25"/>
                <a:gd name="T6" fmla="*/ 1344 w 1358"/>
                <a:gd name="T7" fmla="*/ 25 h 25"/>
                <a:gd name="T8" fmla="*/ 15 w 1358"/>
                <a:gd name="T9" fmla="*/ 25 h 25"/>
                <a:gd name="T10" fmla="*/ 0 w 1358"/>
                <a:gd name="T11" fmla="*/ 12 h 25"/>
                <a:gd name="T12" fmla="*/ 0 w 1358"/>
                <a:gd name="T13" fmla="*/ 12 h 25"/>
                <a:gd name="T14" fmla="*/ 15 w 1358"/>
                <a:gd name="T15" fmla="*/ 0 h 25"/>
                <a:gd name="T16" fmla="*/ 1344 w 135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8" h="25">
                  <a:moveTo>
                    <a:pt x="1344" y="0"/>
                  </a:moveTo>
                  <a:cubicBezTo>
                    <a:pt x="1352" y="0"/>
                    <a:pt x="1358" y="5"/>
                    <a:pt x="1358" y="12"/>
                  </a:cubicBezTo>
                  <a:cubicBezTo>
                    <a:pt x="1358" y="12"/>
                    <a:pt x="1358" y="12"/>
                    <a:pt x="1358" y="12"/>
                  </a:cubicBezTo>
                  <a:cubicBezTo>
                    <a:pt x="1358" y="19"/>
                    <a:pt x="1352" y="25"/>
                    <a:pt x="1344" y="25"/>
                  </a:cubicBezTo>
                  <a:cubicBezTo>
                    <a:pt x="15" y="25"/>
                    <a:pt x="15" y="25"/>
                    <a:pt x="15" y="25"/>
                  </a:cubicBezTo>
                  <a:cubicBezTo>
                    <a:pt x="7" y="25"/>
                    <a:pt x="0" y="19"/>
                    <a:pt x="0" y="12"/>
                  </a:cubicBezTo>
                  <a:cubicBezTo>
                    <a:pt x="0" y="12"/>
                    <a:pt x="0" y="12"/>
                    <a:pt x="0" y="12"/>
                  </a:cubicBezTo>
                  <a:cubicBezTo>
                    <a:pt x="0" y="5"/>
                    <a:pt x="7" y="0"/>
                    <a:pt x="15" y="0"/>
                  </a:cubicBezTo>
                  <a:lnTo>
                    <a:pt x="1344" y="0"/>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61" name="Freeform 35">
              <a:extLst>
                <a:ext uri="{FF2B5EF4-FFF2-40B4-BE49-F238E27FC236}">
                  <a16:creationId xmlns:a16="http://schemas.microsoft.com/office/drawing/2014/main" id="{B68C1F59-21D3-4E5D-B0CA-1B11F6E32272}"/>
                </a:ext>
              </a:extLst>
            </p:cNvPr>
            <p:cNvSpPr>
              <a:spLocks/>
            </p:cNvSpPr>
            <p:nvPr/>
          </p:nvSpPr>
          <p:spPr bwMode="auto">
            <a:xfrm>
              <a:off x="1869261" y="3335928"/>
              <a:ext cx="4061884" cy="2156883"/>
            </a:xfrm>
            <a:custGeom>
              <a:avLst/>
              <a:gdLst>
                <a:gd name="T0" fmla="*/ 1919 w 1919"/>
                <a:gd name="T1" fmla="*/ 1019 h 1019"/>
                <a:gd name="T2" fmla="*/ 1716 w 1919"/>
                <a:gd name="T3" fmla="*/ 258 h 1019"/>
                <a:gd name="T4" fmla="*/ 1533 w 1919"/>
                <a:gd name="T5" fmla="*/ 892 h 1019"/>
                <a:gd name="T6" fmla="*/ 1299 w 1919"/>
                <a:gd name="T7" fmla="*/ 0 h 1019"/>
                <a:gd name="T8" fmla="*/ 1023 w 1919"/>
                <a:gd name="T9" fmla="*/ 897 h 1019"/>
                <a:gd name="T10" fmla="*/ 642 w 1919"/>
                <a:gd name="T11" fmla="*/ 255 h 1019"/>
                <a:gd name="T12" fmla="*/ 384 w 1919"/>
                <a:gd name="T13" fmla="*/ 767 h 1019"/>
                <a:gd name="T14" fmla="*/ 256 w 1919"/>
                <a:gd name="T15" fmla="*/ 504 h 1019"/>
                <a:gd name="T16" fmla="*/ 128 w 1919"/>
                <a:gd name="T17" fmla="*/ 767 h 1019"/>
                <a:gd name="T18" fmla="*/ 0 w 1919"/>
                <a:gd name="T19" fmla="*/ 506 h 1019"/>
                <a:gd name="T20" fmla="*/ 0 w 1919"/>
                <a:gd name="T21" fmla="*/ 1019 h 1019"/>
                <a:gd name="T22" fmla="*/ 1919 w 1919"/>
                <a:gd name="T23" fmla="*/ 1019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1019">
                  <a:moveTo>
                    <a:pt x="1919" y="1019"/>
                  </a:moveTo>
                  <a:lnTo>
                    <a:pt x="1716" y="258"/>
                  </a:lnTo>
                  <a:lnTo>
                    <a:pt x="1533" y="892"/>
                  </a:lnTo>
                  <a:lnTo>
                    <a:pt x="1299" y="0"/>
                  </a:lnTo>
                  <a:lnTo>
                    <a:pt x="1023" y="897"/>
                  </a:lnTo>
                  <a:lnTo>
                    <a:pt x="642" y="255"/>
                  </a:lnTo>
                  <a:lnTo>
                    <a:pt x="384" y="767"/>
                  </a:lnTo>
                  <a:lnTo>
                    <a:pt x="256" y="504"/>
                  </a:lnTo>
                  <a:lnTo>
                    <a:pt x="128" y="767"/>
                  </a:lnTo>
                  <a:lnTo>
                    <a:pt x="0" y="506"/>
                  </a:lnTo>
                  <a:lnTo>
                    <a:pt x="0" y="1019"/>
                  </a:lnTo>
                  <a:lnTo>
                    <a:pt x="1919" y="1019"/>
                  </a:lnTo>
                  <a:close/>
                </a:path>
              </a:pathLst>
            </a:custGeom>
            <a:solidFill>
              <a:srgbClr val="0075BF"/>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62" name="Freeform 36">
              <a:extLst>
                <a:ext uri="{FF2B5EF4-FFF2-40B4-BE49-F238E27FC236}">
                  <a16:creationId xmlns:a16="http://schemas.microsoft.com/office/drawing/2014/main" id="{11CF2C35-F6AF-45B8-8F34-E3EBC1056345}"/>
                </a:ext>
              </a:extLst>
            </p:cNvPr>
            <p:cNvSpPr>
              <a:spLocks/>
            </p:cNvSpPr>
            <p:nvPr/>
          </p:nvSpPr>
          <p:spPr bwMode="auto">
            <a:xfrm>
              <a:off x="1869261" y="3875679"/>
              <a:ext cx="4061884" cy="1617133"/>
            </a:xfrm>
            <a:custGeom>
              <a:avLst/>
              <a:gdLst>
                <a:gd name="T0" fmla="*/ 0 w 1919"/>
                <a:gd name="T1" fmla="*/ 764 h 764"/>
                <a:gd name="T2" fmla="*/ 253 w 1919"/>
                <a:gd name="T3" fmla="*/ 379 h 764"/>
                <a:gd name="T4" fmla="*/ 384 w 1919"/>
                <a:gd name="T5" fmla="*/ 637 h 764"/>
                <a:gd name="T6" fmla="*/ 632 w 1919"/>
                <a:gd name="T7" fmla="*/ 251 h 764"/>
                <a:gd name="T8" fmla="*/ 894 w 1919"/>
                <a:gd name="T9" fmla="*/ 642 h 764"/>
                <a:gd name="T10" fmla="*/ 1275 w 1919"/>
                <a:gd name="T11" fmla="*/ 0 h 764"/>
                <a:gd name="T12" fmla="*/ 1533 w 1919"/>
                <a:gd name="T13" fmla="*/ 512 h 764"/>
                <a:gd name="T14" fmla="*/ 1658 w 1919"/>
                <a:gd name="T15" fmla="*/ 379 h 764"/>
                <a:gd name="T16" fmla="*/ 1789 w 1919"/>
                <a:gd name="T17" fmla="*/ 512 h 764"/>
                <a:gd name="T18" fmla="*/ 1919 w 1919"/>
                <a:gd name="T19" fmla="*/ 251 h 764"/>
                <a:gd name="T20" fmla="*/ 1919 w 1919"/>
                <a:gd name="T21" fmla="*/ 764 h 764"/>
                <a:gd name="T22" fmla="*/ 0 w 1919"/>
                <a:gd name="T23"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764">
                  <a:moveTo>
                    <a:pt x="0" y="764"/>
                  </a:moveTo>
                  <a:lnTo>
                    <a:pt x="253" y="379"/>
                  </a:lnTo>
                  <a:lnTo>
                    <a:pt x="384" y="637"/>
                  </a:lnTo>
                  <a:lnTo>
                    <a:pt x="632" y="251"/>
                  </a:lnTo>
                  <a:lnTo>
                    <a:pt x="894" y="642"/>
                  </a:lnTo>
                  <a:lnTo>
                    <a:pt x="1275" y="0"/>
                  </a:lnTo>
                  <a:lnTo>
                    <a:pt x="1533" y="512"/>
                  </a:lnTo>
                  <a:lnTo>
                    <a:pt x="1658" y="379"/>
                  </a:lnTo>
                  <a:lnTo>
                    <a:pt x="1789" y="512"/>
                  </a:lnTo>
                  <a:lnTo>
                    <a:pt x="1919" y="251"/>
                  </a:lnTo>
                  <a:lnTo>
                    <a:pt x="1919" y="764"/>
                  </a:lnTo>
                  <a:lnTo>
                    <a:pt x="0" y="7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63" name="Rectangle 104">
              <a:extLst>
                <a:ext uri="{FF2B5EF4-FFF2-40B4-BE49-F238E27FC236}">
                  <a16:creationId xmlns:a16="http://schemas.microsoft.com/office/drawing/2014/main" id="{863C589A-B5FE-41F9-A605-F2F465A997AD}"/>
                </a:ext>
              </a:extLst>
            </p:cNvPr>
            <p:cNvSpPr>
              <a:spLocks noChangeArrowheads="1"/>
            </p:cNvSpPr>
            <p:nvPr/>
          </p:nvSpPr>
          <p:spPr bwMode="auto">
            <a:xfrm>
              <a:off x="1777170" y="6135003"/>
              <a:ext cx="212501" cy="113397"/>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schemeClr val="tx1">
                    <a:lumMod val="50000"/>
                    <a:lumOff val="50000"/>
                  </a:schemeClr>
                </a:solidFill>
                <a:cs typeface="+mn-ea"/>
                <a:sym typeface="+mn-lt"/>
              </a:endParaRPr>
            </a:p>
          </p:txBody>
        </p:sp>
        <p:sp>
          <p:nvSpPr>
            <p:cNvPr id="64" name="文本框 63">
              <a:extLst>
                <a:ext uri="{FF2B5EF4-FFF2-40B4-BE49-F238E27FC236}">
                  <a16:creationId xmlns:a16="http://schemas.microsoft.com/office/drawing/2014/main" id="{EF5AB134-A383-42E0-89F2-6BEFF65F254D}"/>
                </a:ext>
              </a:extLst>
            </p:cNvPr>
            <p:cNvSpPr txBox="1"/>
            <p:nvPr/>
          </p:nvSpPr>
          <p:spPr>
            <a:xfrm>
              <a:off x="1354275" y="5389435"/>
              <a:ext cx="323165"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0</a:t>
              </a:r>
              <a:endParaRPr lang="zh-CN" altLang="en-US" sz="800" dirty="0">
                <a:solidFill>
                  <a:prstClr val="black">
                    <a:lumMod val="50000"/>
                    <a:lumOff val="50000"/>
                  </a:prstClr>
                </a:solidFill>
                <a:cs typeface="+mn-ea"/>
                <a:sym typeface="+mn-lt"/>
              </a:endParaRPr>
            </a:p>
          </p:txBody>
        </p:sp>
        <p:sp>
          <p:nvSpPr>
            <p:cNvPr id="65" name="文本框 64">
              <a:extLst>
                <a:ext uri="{FF2B5EF4-FFF2-40B4-BE49-F238E27FC236}">
                  <a16:creationId xmlns:a16="http://schemas.microsoft.com/office/drawing/2014/main" id="{5FED527B-8810-4292-A613-7E44D7026C7A}"/>
                </a:ext>
              </a:extLst>
            </p:cNvPr>
            <p:cNvSpPr txBox="1"/>
            <p:nvPr/>
          </p:nvSpPr>
          <p:spPr>
            <a:xfrm>
              <a:off x="1289125" y="5122855"/>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10</a:t>
              </a:r>
              <a:endParaRPr lang="zh-CN" altLang="en-US" sz="800" dirty="0">
                <a:solidFill>
                  <a:prstClr val="black">
                    <a:lumMod val="50000"/>
                    <a:lumOff val="50000"/>
                  </a:prstClr>
                </a:solidFill>
                <a:cs typeface="+mn-ea"/>
                <a:sym typeface="+mn-lt"/>
              </a:endParaRPr>
            </a:p>
          </p:txBody>
        </p:sp>
        <p:sp>
          <p:nvSpPr>
            <p:cNvPr id="66" name="文本框 65">
              <a:extLst>
                <a:ext uri="{FF2B5EF4-FFF2-40B4-BE49-F238E27FC236}">
                  <a16:creationId xmlns:a16="http://schemas.microsoft.com/office/drawing/2014/main" id="{A571B759-583B-4409-98D0-8B92FF99C50D}"/>
                </a:ext>
              </a:extLst>
            </p:cNvPr>
            <p:cNvSpPr txBox="1"/>
            <p:nvPr/>
          </p:nvSpPr>
          <p:spPr>
            <a:xfrm>
              <a:off x="1289125" y="480620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20</a:t>
              </a:r>
              <a:endParaRPr lang="zh-CN" altLang="en-US" sz="800" dirty="0">
                <a:solidFill>
                  <a:prstClr val="black">
                    <a:lumMod val="50000"/>
                    <a:lumOff val="50000"/>
                  </a:prstClr>
                </a:solidFill>
                <a:cs typeface="+mn-ea"/>
                <a:sym typeface="+mn-lt"/>
              </a:endParaRPr>
            </a:p>
          </p:txBody>
        </p:sp>
        <p:sp>
          <p:nvSpPr>
            <p:cNvPr id="67" name="文本框 66">
              <a:extLst>
                <a:ext uri="{FF2B5EF4-FFF2-40B4-BE49-F238E27FC236}">
                  <a16:creationId xmlns:a16="http://schemas.microsoft.com/office/drawing/2014/main" id="{0B08F725-BBC8-4518-869F-8F311AC28092}"/>
                </a:ext>
              </a:extLst>
            </p:cNvPr>
            <p:cNvSpPr txBox="1"/>
            <p:nvPr/>
          </p:nvSpPr>
          <p:spPr>
            <a:xfrm>
              <a:off x="1289125" y="453962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30</a:t>
              </a:r>
              <a:endParaRPr lang="zh-CN" altLang="en-US" sz="800" dirty="0">
                <a:solidFill>
                  <a:prstClr val="black">
                    <a:lumMod val="50000"/>
                    <a:lumOff val="50000"/>
                  </a:prstClr>
                </a:solidFill>
                <a:cs typeface="+mn-ea"/>
                <a:sym typeface="+mn-lt"/>
              </a:endParaRPr>
            </a:p>
          </p:txBody>
        </p:sp>
        <p:sp>
          <p:nvSpPr>
            <p:cNvPr id="68" name="文本框 67">
              <a:extLst>
                <a:ext uri="{FF2B5EF4-FFF2-40B4-BE49-F238E27FC236}">
                  <a16:creationId xmlns:a16="http://schemas.microsoft.com/office/drawing/2014/main" id="{F2793673-2EBC-48C4-8334-07ED7FA17078}"/>
                </a:ext>
              </a:extLst>
            </p:cNvPr>
            <p:cNvSpPr txBox="1"/>
            <p:nvPr/>
          </p:nvSpPr>
          <p:spPr>
            <a:xfrm>
              <a:off x="1289125" y="4262710"/>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40</a:t>
              </a:r>
              <a:endParaRPr lang="zh-CN" altLang="en-US" sz="800" dirty="0">
                <a:solidFill>
                  <a:prstClr val="black">
                    <a:lumMod val="50000"/>
                    <a:lumOff val="50000"/>
                  </a:prstClr>
                </a:solidFill>
                <a:cs typeface="+mn-ea"/>
                <a:sym typeface="+mn-lt"/>
              </a:endParaRPr>
            </a:p>
          </p:txBody>
        </p:sp>
        <p:sp>
          <p:nvSpPr>
            <p:cNvPr id="69" name="文本框 68">
              <a:extLst>
                <a:ext uri="{FF2B5EF4-FFF2-40B4-BE49-F238E27FC236}">
                  <a16:creationId xmlns:a16="http://schemas.microsoft.com/office/drawing/2014/main" id="{F62240C3-909F-4BA8-B68D-19A04426E81A}"/>
                </a:ext>
              </a:extLst>
            </p:cNvPr>
            <p:cNvSpPr txBox="1"/>
            <p:nvPr/>
          </p:nvSpPr>
          <p:spPr>
            <a:xfrm>
              <a:off x="1289125" y="4009333"/>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50</a:t>
              </a:r>
              <a:endParaRPr lang="zh-CN" altLang="en-US" sz="800" dirty="0">
                <a:solidFill>
                  <a:prstClr val="black">
                    <a:lumMod val="50000"/>
                    <a:lumOff val="50000"/>
                  </a:prstClr>
                </a:solidFill>
                <a:cs typeface="+mn-ea"/>
                <a:sym typeface="+mn-lt"/>
              </a:endParaRPr>
            </a:p>
          </p:txBody>
        </p:sp>
        <p:sp>
          <p:nvSpPr>
            <p:cNvPr id="70" name="文本框 69">
              <a:extLst>
                <a:ext uri="{FF2B5EF4-FFF2-40B4-BE49-F238E27FC236}">
                  <a16:creationId xmlns:a16="http://schemas.microsoft.com/office/drawing/2014/main" id="{D0BEF991-356A-4EF0-BB5F-B71A0A009A12}"/>
                </a:ext>
              </a:extLst>
            </p:cNvPr>
            <p:cNvSpPr txBox="1"/>
            <p:nvPr/>
          </p:nvSpPr>
          <p:spPr>
            <a:xfrm>
              <a:off x="1289125" y="3723369"/>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60</a:t>
              </a:r>
              <a:endParaRPr lang="zh-CN" altLang="en-US" sz="800" dirty="0">
                <a:solidFill>
                  <a:prstClr val="black">
                    <a:lumMod val="50000"/>
                    <a:lumOff val="50000"/>
                  </a:prstClr>
                </a:solidFill>
                <a:cs typeface="+mn-ea"/>
                <a:sym typeface="+mn-lt"/>
              </a:endParaRPr>
            </a:p>
          </p:txBody>
        </p:sp>
        <p:sp>
          <p:nvSpPr>
            <p:cNvPr id="71" name="文本框 70">
              <a:extLst>
                <a:ext uri="{FF2B5EF4-FFF2-40B4-BE49-F238E27FC236}">
                  <a16:creationId xmlns:a16="http://schemas.microsoft.com/office/drawing/2014/main" id="{4B47A72B-1709-4614-8FD0-BCAED9BB1C45}"/>
                </a:ext>
              </a:extLst>
            </p:cNvPr>
            <p:cNvSpPr txBox="1"/>
            <p:nvPr/>
          </p:nvSpPr>
          <p:spPr>
            <a:xfrm>
              <a:off x="1289125" y="3463233"/>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70</a:t>
              </a:r>
              <a:endParaRPr lang="zh-CN" altLang="en-US" sz="800" dirty="0">
                <a:solidFill>
                  <a:prstClr val="black">
                    <a:lumMod val="50000"/>
                    <a:lumOff val="50000"/>
                  </a:prstClr>
                </a:solidFill>
                <a:cs typeface="+mn-ea"/>
                <a:sym typeface="+mn-lt"/>
              </a:endParaRPr>
            </a:p>
          </p:txBody>
        </p:sp>
        <p:sp>
          <p:nvSpPr>
            <p:cNvPr id="72" name="文本框 71">
              <a:extLst>
                <a:ext uri="{FF2B5EF4-FFF2-40B4-BE49-F238E27FC236}">
                  <a16:creationId xmlns:a16="http://schemas.microsoft.com/office/drawing/2014/main" id="{22835D98-A045-4C50-BBEC-5FD27CD57CBC}"/>
                </a:ext>
              </a:extLst>
            </p:cNvPr>
            <p:cNvSpPr txBox="1"/>
            <p:nvPr/>
          </p:nvSpPr>
          <p:spPr>
            <a:xfrm>
              <a:off x="1289125" y="3178977"/>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80</a:t>
              </a:r>
              <a:endParaRPr lang="zh-CN" altLang="en-US" sz="800" dirty="0">
                <a:solidFill>
                  <a:prstClr val="black">
                    <a:lumMod val="50000"/>
                    <a:lumOff val="50000"/>
                  </a:prstClr>
                </a:solidFill>
                <a:cs typeface="+mn-ea"/>
                <a:sym typeface="+mn-lt"/>
              </a:endParaRPr>
            </a:p>
          </p:txBody>
        </p:sp>
        <p:sp>
          <p:nvSpPr>
            <p:cNvPr id="73" name="文本框 72">
              <a:extLst>
                <a:ext uri="{FF2B5EF4-FFF2-40B4-BE49-F238E27FC236}">
                  <a16:creationId xmlns:a16="http://schemas.microsoft.com/office/drawing/2014/main" id="{FAFD17F3-C547-4F52-A4FD-53493DAD8BEB}"/>
                </a:ext>
              </a:extLst>
            </p:cNvPr>
            <p:cNvSpPr txBox="1"/>
            <p:nvPr/>
          </p:nvSpPr>
          <p:spPr>
            <a:xfrm>
              <a:off x="1289125" y="2925599"/>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90</a:t>
              </a:r>
              <a:endParaRPr lang="zh-CN" altLang="en-US" sz="800" dirty="0">
                <a:solidFill>
                  <a:prstClr val="black">
                    <a:lumMod val="50000"/>
                    <a:lumOff val="50000"/>
                  </a:prstClr>
                </a:solidFill>
                <a:cs typeface="+mn-ea"/>
                <a:sym typeface="+mn-lt"/>
              </a:endParaRPr>
            </a:p>
          </p:txBody>
        </p:sp>
        <p:sp>
          <p:nvSpPr>
            <p:cNvPr id="74" name="文本框 73">
              <a:extLst>
                <a:ext uri="{FF2B5EF4-FFF2-40B4-BE49-F238E27FC236}">
                  <a16:creationId xmlns:a16="http://schemas.microsoft.com/office/drawing/2014/main" id="{291D3C8F-A3FA-4C47-92FF-248B6515EFFC}"/>
                </a:ext>
              </a:extLst>
            </p:cNvPr>
            <p:cNvSpPr txBox="1"/>
            <p:nvPr/>
          </p:nvSpPr>
          <p:spPr>
            <a:xfrm>
              <a:off x="1230904" y="2639635"/>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100</a:t>
              </a:r>
              <a:endParaRPr lang="zh-CN" altLang="en-US" sz="800" dirty="0">
                <a:solidFill>
                  <a:prstClr val="black">
                    <a:lumMod val="50000"/>
                    <a:lumOff val="50000"/>
                  </a:prstClr>
                </a:solidFill>
                <a:cs typeface="+mn-ea"/>
                <a:sym typeface="+mn-lt"/>
              </a:endParaRPr>
            </a:p>
          </p:txBody>
        </p:sp>
        <p:sp>
          <p:nvSpPr>
            <p:cNvPr id="75" name="文本框 74">
              <a:extLst>
                <a:ext uri="{FF2B5EF4-FFF2-40B4-BE49-F238E27FC236}">
                  <a16:creationId xmlns:a16="http://schemas.microsoft.com/office/drawing/2014/main" id="{45FACB8E-9C00-48EB-96E7-09B867A05CDA}"/>
                </a:ext>
              </a:extLst>
            </p:cNvPr>
            <p:cNvSpPr txBox="1"/>
            <p:nvPr/>
          </p:nvSpPr>
          <p:spPr>
            <a:xfrm>
              <a:off x="1230904" y="2360235"/>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110</a:t>
              </a:r>
              <a:endParaRPr lang="zh-CN" altLang="en-US" sz="800" dirty="0">
                <a:solidFill>
                  <a:prstClr val="black">
                    <a:lumMod val="50000"/>
                    <a:lumOff val="50000"/>
                  </a:prstClr>
                </a:solidFill>
                <a:cs typeface="+mn-ea"/>
                <a:sym typeface="+mn-lt"/>
              </a:endParaRPr>
            </a:p>
          </p:txBody>
        </p:sp>
        <p:sp>
          <p:nvSpPr>
            <p:cNvPr id="76" name="文本框 75">
              <a:extLst>
                <a:ext uri="{FF2B5EF4-FFF2-40B4-BE49-F238E27FC236}">
                  <a16:creationId xmlns:a16="http://schemas.microsoft.com/office/drawing/2014/main" id="{69D49435-754B-4548-9123-B4CEBFCAC82F}"/>
                </a:ext>
              </a:extLst>
            </p:cNvPr>
            <p:cNvSpPr txBox="1"/>
            <p:nvPr/>
          </p:nvSpPr>
          <p:spPr>
            <a:xfrm>
              <a:off x="1230904" y="2089302"/>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110</a:t>
              </a:r>
              <a:endParaRPr lang="zh-CN" altLang="en-US" sz="800" dirty="0">
                <a:solidFill>
                  <a:prstClr val="black">
                    <a:lumMod val="50000"/>
                    <a:lumOff val="50000"/>
                  </a:prstClr>
                </a:solidFill>
                <a:cs typeface="+mn-ea"/>
                <a:sym typeface="+mn-lt"/>
              </a:endParaRPr>
            </a:p>
          </p:txBody>
        </p:sp>
        <p:sp>
          <p:nvSpPr>
            <p:cNvPr id="77" name="文本框 76">
              <a:extLst>
                <a:ext uri="{FF2B5EF4-FFF2-40B4-BE49-F238E27FC236}">
                  <a16:creationId xmlns:a16="http://schemas.microsoft.com/office/drawing/2014/main" id="{514ACE61-FA30-4427-95C0-C278428B70E8}"/>
                </a:ext>
              </a:extLst>
            </p:cNvPr>
            <p:cNvSpPr txBox="1"/>
            <p:nvPr/>
          </p:nvSpPr>
          <p:spPr>
            <a:xfrm>
              <a:off x="1230904" y="1826835"/>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120</a:t>
              </a:r>
              <a:endParaRPr lang="zh-CN" altLang="en-US" sz="800" dirty="0">
                <a:solidFill>
                  <a:prstClr val="black">
                    <a:lumMod val="50000"/>
                    <a:lumOff val="50000"/>
                  </a:prstClr>
                </a:solidFill>
                <a:cs typeface="+mn-ea"/>
                <a:sym typeface="+mn-lt"/>
              </a:endParaRPr>
            </a:p>
          </p:txBody>
        </p:sp>
        <p:sp>
          <p:nvSpPr>
            <p:cNvPr id="78" name="文本框 77">
              <a:extLst>
                <a:ext uri="{FF2B5EF4-FFF2-40B4-BE49-F238E27FC236}">
                  <a16:creationId xmlns:a16="http://schemas.microsoft.com/office/drawing/2014/main" id="{72E27BA7-1F26-4CA2-AF1A-6E46F5CFFB99}"/>
                </a:ext>
              </a:extLst>
            </p:cNvPr>
            <p:cNvSpPr txBox="1"/>
            <p:nvPr/>
          </p:nvSpPr>
          <p:spPr>
            <a:xfrm>
              <a:off x="1915659"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10</a:t>
              </a:r>
              <a:endParaRPr lang="zh-CN" altLang="en-US" sz="800" dirty="0">
                <a:solidFill>
                  <a:prstClr val="black">
                    <a:lumMod val="50000"/>
                    <a:lumOff val="50000"/>
                  </a:prstClr>
                </a:solidFill>
                <a:cs typeface="+mn-ea"/>
                <a:sym typeface="+mn-lt"/>
              </a:endParaRPr>
            </a:p>
          </p:txBody>
        </p:sp>
        <p:sp>
          <p:nvSpPr>
            <p:cNvPr id="79" name="文本框 78">
              <a:extLst>
                <a:ext uri="{FF2B5EF4-FFF2-40B4-BE49-F238E27FC236}">
                  <a16:creationId xmlns:a16="http://schemas.microsoft.com/office/drawing/2014/main" id="{30C6A314-D632-4E9B-801A-A3C3D44372DE}"/>
                </a:ext>
              </a:extLst>
            </p:cNvPr>
            <p:cNvSpPr txBox="1"/>
            <p:nvPr/>
          </p:nvSpPr>
          <p:spPr>
            <a:xfrm>
              <a:off x="2211992"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20</a:t>
              </a:r>
              <a:endParaRPr lang="zh-CN" altLang="en-US" sz="800" dirty="0">
                <a:solidFill>
                  <a:prstClr val="black">
                    <a:lumMod val="50000"/>
                    <a:lumOff val="50000"/>
                  </a:prstClr>
                </a:solidFill>
                <a:cs typeface="+mn-ea"/>
                <a:sym typeface="+mn-lt"/>
              </a:endParaRPr>
            </a:p>
          </p:txBody>
        </p:sp>
        <p:sp>
          <p:nvSpPr>
            <p:cNvPr id="80" name="文本框 79">
              <a:extLst>
                <a:ext uri="{FF2B5EF4-FFF2-40B4-BE49-F238E27FC236}">
                  <a16:creationId xmlns:a16="http://schemas.microsoft.com/office/drawing/2014/main" id="{AC150C33-BA20-4E5D-99D6-6D1B0A0CF09B}"/>
                </a:ext>
              </a:extLst>
            </p:cNvPr>
            <p:cNvSpPr txBox="1"/>
            <p:nvPr/>
          </p:nvSpPr>
          <p:spPr>
            <a:xfrm>
              <a:off x="2465992"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30</a:t>
              </a:r>
              <a:endParaRPr lang="zh-CN" altLang="en-US" sz="800" dirty="0">
                <a:solidFill>
                  <a:prstClr val="black">
                    <a:lumMod val="50000"/>
                    <a:lumOff val="50000"/>
                  </a:prstClr>
                </a:solidFill>
                <a:cs typeface="+mn-ea"/>
                <a:sym typeface="+mn-lt"/>
              </a:endParaRPr>
            </a:p>
          </p:txBody>
        </p:sp>
        <p:sp>
          <p:nvSpPr>
            <p:cNvPr id="81" name="文本框 80">
              <a:extLst>
                <a:ext uri="{FF2B5EF4-FFF2-40B4-BE49-F238E27FC236}">
                  <a16:creationId xmlns:a16="http://schemas.microsoft.com/office/drawing/2014/main" id="{27F335D7-9659-4F67-B0E8-16FE2B0B95E9}"/>
                </a:ext>
              </a:extLst>
            </p:cNvPr>
            <p:cNvSpPr txBox="1"/>
            <p:nvPr/>
          </p:nvSpPr>
          <p:spPr>
            <a:xfrm>
              <a:off x="2762325"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40</a:t>
              </a:r>
              <a:endParaRPr lang="zh-CN" altLang="en-US" sz="800" dirty="0">
                <a:solidFill>
                  <a:prstClr val="black">
                    <a:lumMod val="50000"/>
                    <a:lumOff val="50000"/>
                  </a:prstClr>
                </a:solidFill>
                <a:cs typeface="+mn-ea"/>
                <a:sym typeface="+mn-lt"/>
              </a:endParaRPr>
            </a:p>
          </p:txBody>
        </p:sp>
        <p:sp>
          <p:nvSpPr>
            <p:cNvPr id="82" name="文本框 81">
              <a:extLst>
                <a:ext uri="{FF2B5EF4-FFF2-40B4-BE49-F238E27FC236}">
                  <a16:creationId xmlns:a16="http://schemas.microsoft.com/office/drawing/2014/main" id="{46165AB4-28CD-452F-B212-E7324D0B3BE6}"/>
                </a:ext>
              </a:extLst>
            </p:cNvPr>
            <p:cNvSpPr txBox="1"/>
            <p:nvPr/>
          </p:nvSpPr>
          <p:spPr>
            <a:xfrm>
              <a:off x="3033259"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50</a:t>
              </a:r>
              <a:endParaRPr lang="zh-CN" altLang="en-US" sz="800" dirty="0">
                <a:solidFill>
                  <a:prstClr val="black">
                    <a:lumMod val="50000"/>
                    <a:lumOff val="50000"/>
                  </a:prstClr>
                </a:solidFill>
                <a:cs typeface="+mn-ea"/>
                <a:sym typeface="+mn-lt"/>
              </a:endParaRPr>
            </a:p>
          </p:txBody>
        </p:sp>
        <p:sp>
          <p:nvSpPr>
            <p:cNvPr id="83" name="文本框 82">
              <a:extLst>
                <a:ext uri="{FF2B5EF4-FFF2-40B4-BE49-F238E27FC236}">
                  <a16:creationId xmlns:a16="http://schemas.microsoft.com/office/drawing/2014/main" id="{182AF59C-62B2-4F9C-992A-401815A540BF}"/>
                </a:ext>
              </a:extLst>
            </p:cNvPr>
            <p:cNvSpPr txBox="1"/>
            <p:nvPr/>
          </p:nvSpPr>
          <p:spPr>
            <a:xfrm>
              <a:off x="3312659"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60</a:t>
              </a:r>
              <a:endParaRPr lang="zh-CN" altLang="en-US" sz="800" dirty="0">
                <a:solidFill>
                  <a:prstClr val="black">
                    <a:lumMod val="50000"/>
                    <a:lumOff val="50000"/>
                  </a:prstClr>
                </a:solidFill>
                <a:cs typeface="+mn-ea"/>
                <a:sym typeface="+mn-lt"/>
              </a:endParaRPr>
            </a:p>
          </p:txBody>
        </p:sp>
        <p:sp>
          <p:nvSpPr>
            <p:cNvPr id="84" name="文本框 83">
              <a:extLst>
                <a:ext uri="{FF2B5EF4-FFF2-40B4-BE49-F238E27FC236}">
                  <a16:creationId xmlns:a16="http://schemas.microsoft.com/office/drawing/2014/main" id="{CA63AFFE-AF33-4E47-ABBB-898E493DFBC1}"/>
                </a:ext>
              </a:extLst>
            </p:cNvPr>
            <p:cNvSpPr txBox="1"/>
            <p:nvPr/>
          </p:nvSpPr>
          <p:spPr>
            <a:xfrm>
              <a:off x="3558192"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70</a:t>
              </a:r>
              <a:endParaRPr lang="zh-CN" altLang="en-US" sz="800" dirty="0">
                <a:solidFill>
                  <a:prstClr val="black">
                    <a:lumMod val="50000"/>
                    <a:lumOff val="50000"/>
                  </a:prstClr>
                </a:solidFill>
                <a:cs typeface="+mn-ea"/>
                <a:sym typeface="+mn-lt"/>
              </a:endParaRPr>
            </a:p>
          </p:txBody>
        </p:sp>
        <p:sp>
          <p:nvSpPr>
            <p:cNvPr id="85" name="文本框 84">
              <a:extLst>
                <a:ext uri="{FF2B5EF4-FFF2-40B4-BE49-F238E27FC236}">
                  <a16:creationId xmlns:a16="http://schemas.microsoft.com/office/drawing/2014/main" id="{027573A4-2893-444B-BE07-BAD1390C1628}"/>
                </a:ext>
              </a:extLst>
            </p:cNvPr>
            <p:cNvSpPr txBox="1"/>
            <p:nvPr/>
          </p:nvSpPr>
          <p:spPr>
            <a:xfrm>
              <a:off x="3854525"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80</a:t>
              </a:r>
              <a:endParaRPr lang="zh-CN" altLang="en-US" sz="800" dirty="0">
                <a:solidFill>
                  <a:prstClr val="black">
                    <a:lumMod val="50000"/>
                    <a:lumOff val="50000"/>
                  </a:prstClr>
                </a:solidFill>
                <a:cs typeface="+mn-ea"/>
                <a:sym typeface="+mn-lt"/>
              </a:endParaRPr>
            </a:p>
          </p:txBody>
        </p:sp>
        <p:sp>
          <p:nvSpPr>
            <p:cNvPr id="86" name="文本框 85">
              <a:extLst>
                <a:ext uri="{FF2B5EF4-FFF2-40B4-BE49-F238E27FC236}">
                  <a16:creationId xmlns:a16="http://schemas.microsoft.com/office/drawing/2014/main" id="{1E06477F-ACD2-42D7-BCA4-76DA65B30F4F}"/>
                </a:ext>
              </a:extLst>
            </p:cNvPr>
            <p:cNvSpPr txBox="1"/>
            <p:nvPr/>
          </p:nvSpPr>
          <p:spPr>
            <a:xfrm>
              <a:off x="4135135" y="5596988"/>
              <a:ext cx="400109"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90</a:t>
              </a:r>
              <a:endParaRPr lang="zh-CN" altLang="en-US" sz="800" dirty="0">
                <a:solidFill>
                  <a:prstClr val="black">
                    <a:lumMod val="50000"/>
                    <a:lumOff val="50000"/>
                  </a:prstClr>
                </a:solidFill>
                <a:cs typeface="+mn-ea"/>
                <a:sym typeface="+mn-lt"/>
              </a:endParaRPr>
            </a:p>
          </p:txBody>
        </p:sp>
        <p:sp>
          <p:nvSpPr>
            <p:cNvPr id="87" name="文本框 86">
              <a:extLst>
                <a:ext uri="{FF2B5EF4-FFF2-40B4-BE49-F238E27FC236}">
                  <a16:creationId xmlns:a16="http://schemas.microsoft.com/office/drawing/2014/main" id="{CCAD138C-D31F-4F56-B0EC-32911DAB9BA5}"/>
                </a:ext>
              </a:extLst>
            </p:cNvPr>
            <p:cNvSpPr txBox="1"/>
            <p:nvPr/>
          </p:nvSpPr>
          <p:spPr>
            <a:xfrm>
              <a:off x="4367363" y="5596988"/>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100</a:t>
              </a:r>
              <a:endParaRPr lang="zh-CN" altLang="en-US" sz="800" dirty="0">
                <a:solidFill>
                  <a:prstClr val="black">
                    <a:lumMod val="50000"/>
                    <a:lumOff val="50000"/>
                  </a:prstClr>
                </a:solidFill>
                <a:cs typeface="+mn-ea"/>
                <a:sym typeface="+mn-lt"/>
              </a:endParaRPr>
            </a:p>
          </p:txBody>
        </p:sp>
        <p:sp>
          <p:nvSpPr>
            <p:cNvPr id="88" name="文本框 87">
              <a:extLst>
                <a:ext uri="{FF2B5EF4-FFF2-40B4-BE49-F238E27FC236}">
                  <a16:creationId xmlns:a16="http://schemas.microsoft.com/office/drawing/2014/main" id="{C24B6CC7-FAB9-40F6-B7AD-E32A4C61F31D}"/>
                </a:ext>
              </a:extLst>
            </p:cNvPr>
            <p:cNvSpPr txBox="1"/>
            <p:nvPr/>
          </p:nvSpPr>
          <p:spPr>
            <a:xfrm>
              <a:off x="4650560" y="5596988"/>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110</a:t>
              </a:r>
              <a:endParaRPr lang="zh-CN" altLang="en-US" sz="800" dirty="0">
                <a:solidFill>
                  <a:prstClr val="black">
                    <a:lumMod val="50000"/>
                    <a:lumOff val="50000"/>
                  </a:prstClr>
                </a:solidFill>
                <a:cs typeface="+mn-ea"/>
                <a:sym typeface="+mn-lt"/>
              </a:endParaRPr>
            </a:p>
          </p:txBody>
        </p:sp>
        <p:sp>
          <p:nvSpPr>
            <p:cNvPr id="89" name="文本框 88">
              <a:extLst>
                <a:ext uri="{FF2B5EF4-FFF2-40B4-BE49-F238E27FC236}">
                  <a16:creationId xmlns:a16="http://schemas.microsoft.com/office/drawing/2014/main" id="{22B17F30-B6C2-40DC-BEF2-FF2149BBBCD7}"/>
                </a:ext>
              </a:extLst>
            </p:cNvPr>
            <p:cNvSpPr txBox="1"/>
            <p:nvPr/>
          </p:nvSpPr>
          <p:spPr>
            <a:xfrm>
              <a:off x="5366597" y="5596988"/>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130</a:t>
              </a:r>
              <a:endParaRPr lang="zh-CN" altLang="en-US" sz="800" dirty="0">
                <a:solidFill>
                  <a:prstClr val="black">
                    <a:lumMod val="50000"/>
                    <a:lumOff val="50000"/>
                  </a:prstClr>
                </a:solidFill>
                <a:cs typeface="+mn-ea"/>
                <a:sym typeface="+mn-lt"/>
              </a:endParaRPr>
            </a:p>
          </p:txBody>
        </p:sp>
        <p:sp>
          <p:nvSpPr>
            <p:cNvPr id="90" name="文本框 89">
              <a:extLst>
                <a:ext uri="{FF2B5EF4-FFF2-40B4-BE49-F238E27FC236}">
                  <a16:creationId xmlns:a16="http://schemas.microsoft.com/office/drawing/2014/main" id="{32B121C2-66F1-4785-88BB-3352B223C94D}"/>
                </a:ext>
              </a:extLst>
            </p:cNvPr>
            <p:cNvSpPr txBox="1"/>
            <p:nvPr/>
          </p:nvSpPr>
          <p:spPr>
            <a:xfrm>
              <a:off x="4998901" y="5596988"/>
              <a:ext cx="477053" cy="287259"/>
            </a:xfrm>
            <a:prstGeom prst="rect">
              <a:avLst/>
            </a:prstGeom>
            <a:noFill/>
          </p:spPr>
          <p:txBody>
            <a:bodyPr wrap="none" rtlCol="0">
              <a:spAutoFit/>
            </a:bodyPr>
            <a:lstStyle/>
            <a:p>
              <a:pPr defTabSz="914378" eaLnBrk="0" fontAlgn="base" hangingPunct="0">
                <a:spcBef>
                  <a:spcPct val="0"/>
                </a:spcBef>
                <a:spcAft>
                  <a:spcPct val="0"/>
                </a:spcAft>
              </a:pPr>
              <a:r>
                <a:rPr lang="en-US" altLang="zh-CN" sz="800" dirty="0">
                  <a:solidFill>
                    <a:prstClr val="black">
                      <a:lumMod val="50000"/>
                      <a:lumOff val="50000"/>
                    </a:prstClr>
                  </a:solidFill>
                  <a:cs typeface="+mn-ea"/>
                  <a:sym typeface="+mn-lt"/>
                </a:rPr>
                <a:t>120</a:t>
              </a:r>
              <a:endParaRPr lang="zh-CN" altLang="en-US" sz="800" dirty="0">
                <a:solidFill>
                  <a:prstClr val="black">
                    <a:lumMod val="50000"/>
                    <a:lumOff val="50000"/>
                  </a:prstClr>
                </a:solidFill>
                <a:cs typeface="+mn-ea"/>
                <a:sym typeface="+mn-lt"/>
              </a:endParaRPr>
            </a:p>
          </p:txBody>
        </p:sp>
        <p:sp>
          <p:nvSpPr>
            <p:cNvPr id="91" name="矩形 90">
              <a:extLst>
                <a:ext uri="{FF2B5EF4-FFF2-40B4-BE49-F238E27FC236}">
                  <a16:creationId xmlns:a16="http://schemas.microsoft.com/office/drawing/2014/main" id="{12991F6E-DEC7-4CF0-868D-F2B3EE6EF649}"/>
                </a:ext>
              </a:extLst>
            </p:cNvPr>
            <p:cNvSpPr/>
            <p:nvPr/>
          </p:nvSpPr>
          <p:spPr>
            <a:xfrm>
              <a:off x="2023385" y="6053847"/>
              <a:ext cx="793380" cy="287259"/>
            </a:xfrm>
            <a:prstGeom prst="rect">
              <a:avLst/>
            </a:prstGeom>
          </p:spPr>
          <p:txBody>
            <a:bodyPr wrap="none">
              <a:spAutoFit/>
            </a:bodyPr>
            <a:lstStyle/>
            <a:p>
              <a:pPr defTabSz="914378" eaLnBrk="0" fontAlgn="base" hangingPunct="0">
                <a:spcBef>
                  <a:spcPct val="0"/>
                </a:spcBef>
                <a:spcAft>
                  <a:spcPct val="0"/>
                </a:spcAft>
              </a:pPr>
              <a:r>
                <a:rPr lang="zh-CN" altLang="en-US" sz="800" dirty="0">
                  <a:solidFill>
                    <a:schemeClr val="tx1">
                      <a:lumMod val="50000"/>
                      <a:lumOff val="50000"/>
                    </a:schemeClr>
                  </a:solidFill>
                  <a:cs typeface="+mn-ea"/>
                  <a:sym typeface="+mn-lt"/>
                </a:rPr>
                <a:t>数据分析</a:t>
              </a:r>
              <a:endParaRPr lang="zh-CN" altLang="en-US" sz="1800" dirty="0">
                <a:solidFill>
                  <a:schemeClr val="tx1">
                    <a:lumMod val="50000"/>
                    <a:lumOff val="50000"/>
                  </a:schemeClr>
                </a:solidFill>
                <a:cs typeface="+mn-ea"/>
                <a:sym typeface="+mn-lt"/>
              </a:endParaRPr>
            </a:p>
          </p:txBody>
        </p:sp>
        <p:sp>
          <p:nvSpPr>
            <p:cNvPr id="92" name="Rectangle 104">
              <a:extLst>
                <a:ext uri="{FF2B5EF4-FFF2-40B4-BE49-F238E27FC236}">
                  <a16:creationId xmlns:a16="http://schemas.microsoft.com/office/drawing/2014/main" id="{175571CC-5FBC-446B-BAC7-445F66007DE3}"/>
                </a:ext>
              </a:extLst>
            </p:cNvPr>
            <p:cNvSpPr>
              <a:spLocks noChangeArrowheads="1"/>
            </p:cNvSpPr>
            <p:nvPr/>
          </p:nvSpPr>
          <p:spPr bwMode="auto">
            <a:xfrm>
              <a:off x="3646610" y="6135003"/>
              <a:ext cx="212501" cy="113397"/>
            </a:xfrm>
            <a:prstGeom prst="rect">
              <a:avLst/>
            </a:prstGeom>
            <a:solidFill>
              <a:srgbClr val="0075BF"/>
            </a:solidFill>
            <a:ln>
              <a:solidFill>
                <a:srgbClr val="5C78F3"/>
              </a:solid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schemeClr val="tx1">
                    <a:lumMod val="50000"/>
                    <a:lumOff val="50000"/>
                  </a:schemeClr>
                </a:solidFill>
                <a:cs typeface="+mn-ea"/>
                <a:sym typeface="+mn-lt"/>
              </a:endParaRPr>
            </a:p>
          </p:txBody>
        </p:sp>
        <p:sp>
          <p:nvSpPr>
            <p:cNvPr id="93" name="矩形 92">
              <a:extLst>
                <a:ext uri="{FF2B5EF4-FFF2-40B4-BE49-F238E27FC236}">
                  <a16:creationId xmlns:a16="http://schemas.microsoft.com/office/drawing/2014/main" id="{725D3D61-7EAD-40FD-AA29-28AEDCCAC1EF}"/>
                </a:ext>
              </a:extLst>
            </p:cNvPr>
            <p:cNvSpPr/>
            <p:nvPr/>
          </p:nvSpPr>
          <p:spPr>
            <a:xfrm>
              <a:off x="3892825" y="6053847"/>
              <a:ext cx="793380" cy="287259"/>
            </a:xfrm>
            <a:prstGeom prst="rect">
              <a:avLst/>
            </a:prstGeom>
          </p:spPr>
          <p:txBody>
            <a:bodyPr wrap="none">
              <a:spAutoFit/>
            </a:bodyPr>
            <a:lstStyle/>
            <a:p>
              <a:pPr defTabSz="914378" eaLnBrk="0" fontAlgn="base" hangingPunct="0">
                <a:spcBef>
                  <a:spcPct val="0"/>
                </a:spcBef>
                <a:spcAft>
                  <a:spcPct val="0"/>
                </a:spcAft>
              </a:pPr>
              <a:r>
                <a:rPr lang="zh-CN" altLang="en-US" sz="800" dirty="0">
                  <a:solidFill>
                    <a:schemeClr val="tx1">
                      <a:lumMod val="50000"/>
                      <a:lumOff val="50000"/>
                    </a:schemeClr>
                  </a:solidFill>
                  <a:cs typeface="+mn-ea"/>
                  <a:sym typeface="+mn-lt"/>
                </a:rPr>
                <a:t>数据分析</a:t>
              </a:r>
              <a:endParaRPr lang="zh-CN" altLang="en-US" dirty="0">
                <a:solidFill>
                  <a:schemeClr val="tx1">
                    <a:lumMod val="50000"/>
                    <a:lumOff val="50000"/>
                  </a:schemeClr>
                </a:solidFill>
                <a:cs typeface="+mn-ea"/>
                <a:sym typeface="+mn-lt"/>
              </a:endParaRPr>
            </a:p>
          </p:txBody>
        </p:sp>
      </p:grpSp>
      <p:grpSp>
        <p:nvGrpSpPr>
          <p:cNvPr id="94" name="组合 93">
            <a:extLst>
              <a:ext uri="{FF2B5EF4-FFF2-40B4-BE49-F238E27FC236}">
                <a16:creationId xmlns:a16="http://schemas.microsoft.com/office/drawing/2014/main" id="{395C145E-ABCC-4400-8C08-CC8A6C4C2A0D}"/>
              </a:ext>
            </a:extLst>
          </p:cNvPr>
          <p:cNvGrpSpPr/>
          <p:nvPr/>
        </p:nvGrpSpPr>
        <p:grpSpPr>
          <a:xfrm>
            <a:off x="5040679" y="1840845"/>
            <a:ext cx="673100" cy="674688"/>
            <a:chOff x="7562850" y="1152525"/>
            <a:chExt cx="673100" cy="674688"/>
          </a:xfrm>
          <a:effectLst/>
        </p:grpSpPr>
        <p:sp>
          <p:nvSpPr>
            <p:cNvPr id="95" name="Freeform 12">
              <a:extLst>
                <a:ext uri="{FF2B5EF4-FFF2-40B4-BE49-F238E27FC236}">
                  <a16:creationId xmlns:a16="http://schemas.microsoft.com/office/drawing/2014/main" id="{2C761B7A-4716-4258-A844-B4B804643F45}"/>
                </a:ext>
              </a:extLst>
            </p:cNvPr>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96" name="Freeform 13">
              <a:extLst>
                <a:ext uri="{FF2B5EF4-FFF2-40B4-BE49-F238E27FC236}">
                  <a16:creationId xmlns:a16="http://schemas.microsoft.com/office/drawing/2014/main" id="{02E13E06-1284-4DB9-8694-36E2C2D0310D}"/>
                </a:ext>
              </a:extLst>
            </p:cNvPr>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97" name="Freeform 15">
              <a:extLst>
                <a:ext uri="{FF2B5EF4-FFF2-40B4-BE49-F238E27FC236}">
                  <a16:creationId xmlns:a16="http://schemas.microsoft.com/office/drawing/2014/main" id="{995632C1-9244-4CDB-BC9F-ED28B2F61056}"/>
                </a:ext>
              </a:extLst>
            </p:cNvPr>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rgbClr val="0075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98" name="Freeform 16">
              <a:extLst>
                <a:ext uri="{FF2B5EF4-FFF2-40B4-BE49-F238E27FC236}">
                  <a16:creationId xmlns:a16="http://schemas.microsoft.com/office/drawing/2014/main" id="{BBE1D777-7E68-433D-91F2-446ECB107C3F}"/>
                </a:ext>
              </a:extLst>
            </p:cNvPr>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grpSp>
      <p:grpSp>
        <p:nvGrpSpPr>
          <p:cNvPr id="99" name="组合 98">
            <a:extLst>
              <a:ext uri="{FF2B5EF4-FFF2-40B4-BE49-F238E27FC236}">
                <a16:creationId xmlns:a16="http://schemas.microsoft.com/office/drawing/2014/main" id="{4CC75F31-05ED-4CB7-98FE-ACE51BCC0E3F}"/>
              </a:ext>
            </a:extLst>
          </p:cNvPr>
          <p:cNvGrpSpPr/>
          <p:nvPr/>
        </p:nvGrpSpPr>
        <p:grpSpPr>
          <a:xfrm>
            <a:off x="5048433" y="3326622"/>
            <a:ext cx="641350" cy="644525"/>
            <a:chOff x="7578725" y="2559050"/>
            <a:chExt cx="641350" cy="644525"/>
          </a:xfrm>
          <a:effectLst/>
        </p:grpSpPr>
        <p:sp>
          <p:nvSpPr>
            <p:cNvPr id="100" name="Oval 48">
              <a:extLst>
                <a:ext uri="{FF2B5EF4-FFF2-40B4-BE49-F238E27FC236}">
                  <a16:creationId xmlns:a16="http://schemas.microsoft.com/office/drawing/2014/main" id="{CDA62337-3036-4554-BF9F-D59463270CAB}"/>
                </a:ext>
              </a:extLst>
            </p:cNvPr>
            <p:cNvSpPr>
              <a:spLocks noChangeArrowheads="1"/>
            </p:cNvSpPr>
            <p:nvPr/>
          </p:nvSpPr>
          <p:spPr bwMode="auto">
            <a:xfrm>
              <a:off x="7604125" y="2587625"/>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101" name="Freeform 49">
              <a:extLst>
                <a:ext uri="{FF2B5EF4-FFF2-40B4-BE49-F238E27FC236}">
                  <a16:creationId xmlns:a16="http://schemas.microsoft.com/office/drawing/2014/main" id="{0DADB86A-31E7-41D0-A6D9-848F77F224D0}"/>
                </a:ext>
              </a:extLst>
            </p:cNvPr>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102" name="Freeform 51">
              <a:extLst>
                <a:ext uri="{FF2B5EF4-FFF2-40B4-BE49-F238E27FC236}">
                  <a16:creationId xmlns:a16="http://schemas.microsoft.com/office/drawing/2014/main" id="{AD943D83-781E-4289-88B7-5EDF1123DEB3}"/>
                </a:ext>
              </a:extLst>
            </p:cNvPr>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rgbClr val="DB2C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sp>
          <p:nvSpPr>
            <p:cNvPr id="103" name="Freeform 52">
              <a:extLst>
                <a:ext uri="{FF2B5EF4-FFF2-40B4-BE49-F238E27FC236}">
                  <a16:creationId xmlns:a16="http://schemas.microsoft.com/office/drawing/2014/main" id="{66A00F67-8AF9-46FA-8590-2E0A34646E31}"/>
                </a:ext>
              </a:extLst>
            </p:cNvPr>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cs typeface="+mn-ea"/>
                <a:sym typeface="+mn-lt"/>
              </a:endParaRPr>
            </a:p>
          </p:txBody>
        </p:sp>
      </p:grpSp>
      <p:sp>
        <p:nvSpPr>
          <p:cNvPr id="104" name="TextBox 2">
            <a:extLst>
              <a:ext uri="{FF2B5EF4-FFF2-40B4-BE49-F238E27FC236}">
                <a16:creationId xmlns:a16="http://schemas.microsoft.com/office/drawing/2014/main" id="{0A235651-5218-4571-8D3B-593C1DDF2EB7}"/>
              </a:ext>
            </a:extLst>
          </p:cNvPr>
          <p:cNvSpPr txBox="1"/>
          <p:nvPr/>
        </p:nvSpPr>
        <p:spPr>
          <a:xfrm>
            <a:off x="5826309" y="1860672"/>
            <a:ext cx="1779394" cy="369332"/>
          </a:xfrm>
          <a:prstGeom prst="rect">
            <a:avLst/>
          </a:prstGeom>
          <a:noFill/>
        </p:spPr>
        <p:txBody>
          <a:bodyPr wrap="square" rtlCol="0">
            <a:spAutoFit/>
          </a:bodyPr>
          <a:lstStyle/>
          <a:p>
            <a:pPr defTabSz="914378" eaLnBrk="0" fontAlgn="base" hangingPunct="0">
              <a:spcBef>
                <a:spcPct val="0"/>
              </a:spcBef>
              <a:spcAft>
                <a:spcPct val="0"/>
              </a:spcAft>
            </a:pPr>
            <a:r>
              <a:rPr lang="zh-CN" altLang="en-US" b="1" dirty="0">
                <a:solidFill>
                  <a:schemeClr val="tx1">
                    <a:lumMod val="50000"/>
                    <a:lumOff val="50000"/>
                  </a:schemeClr>
                </a:solidFill>
                <a:cs typeface="+mn-ea"/>
                <a:sym typeface="+mn-lt"/>
              </a:rPr>
              <a:t>数据分析</a:t>
            </a:r>
          </a:p>
        </p:txBody>
      </p:sp>
      <p:sp>
        <p:nvSpPr>
          <p:cNvPr id="105" name="TextBox 26">
            <a:extLst>
              <a:ext uri="{FF2B5EF4-FFF2-40B4-BE49-F238E27FC236}">
                <a16:creationId xmlns:a16="http://schemas.microsoft.com/office/drawing/2014/main" id="{EAD14695-A39D-47AF-811E-AE15E381A062}"/>
              </a:ext>
            </a:extLst>
          </p:cNvPr>
          <p:cNvSpPr txBox="1"/>
          <p:nvPr/>
        </p:nvSpPr>
        <p:spPr>
          <a:xfrm>
            <a:off x="5869662" y="3244578"/>
            <a:ext cx="1736040" cy="369332"/>
          </a:xfrm>
          <a:prstGeom prst="rect">
            <a:avLst/>
          </a:prstGeom>
          <a:noFill/>
        </p:spPr>
        <p:txBody>
          <a:bodyPr wrap="square" rtlCol="0">
            <a:spAutoFit/>
          </a:bodyPr>
          <a:lstStyle/>
          <a:p>
            <a:pPr defTabSz="914378" eaLnBrk="0" fontAlgn="base" hangingPunct="0">
              <a:spcBef>
                <a:spcPct val="0"/>
              </a:spcBef>
              <a:spcAft>
                <a:spcPct val="0"/>
              </a:spcAft>
            </a:pPr>
            <a:r>
              <a:rPr lang="zh-CN" altLang="en-US" b="1" dirty="0">
                <a:solidFill>
                  <a:schemeClr val="tx1">
                    <a:lumMod val="50000"/>
                    <a:lumOff val="50000"/>
                  </a:schemeClr>
                </a:solidFill>
                <a:cs typeface="+mn-ea"/>
                <a:sym typeface="+mn-lt"/>
              </a:rPr>
              <a:t>数据分析</a:t>
            </a:r>
          </a:p>
        </p:txBody>
      </p:sp>
      <p:sp>
        <p:nvSpPr>
          <p:cNvPr id="106" name="Text Placeholder 2">
            <a:extLst>
              <a:ext uri="{FF2B5EF4-FFF2-40B4-BE49-F238E27FC236}">
                <a16:creationId xmlns:a16="http://schemas.microsoft.com/office/drawing/2014/main" id="{F00B11EC-D595-4D5D-8DCE-09D0592ED033}"/>
              </a:ext>
            </a:extLst>
          </p:cNvPr>
          <p:cNvSpPr txBox="1"/>
          <p:nvPr/>
        </p:nvSpPr>
        <p:spPr>
          <a:xfrm>
            <a:off x="5915710" y="2267073"/>
            <a:ext cx="2642961" cy="473762"/>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900" dirty="0">
                <a:latin typeface="+mn-lt"/>
                <a:cs typeface="+mn-ea"/>
                <a:sym typeface="+mn-lt"/>
              </a:rPr>
              <a:t>点击输入简要文字内容，文字内容概括精炼，不用多余的文字修饰，言短意赅的说明该项内容</a:t>
            </a:r>
            <a:endParaRPr lang="en-US" altLang="zh-CN" sz="900" dirty="0">
              <a:latin typeface="+mn-lt"/>
              <a:cs typeface="+mn-ea"/>
              <a:sym typeface="+mn-lt"/>
            </a:endParaRPr>
          </a:p>
        </p:txBody>
      </p:sp>
      <p:sp>
        <p:nvSpPr>
          <p:cNvPr id="107" name="Text Placeholder 2">
            <a:extLst>
              <a:ext uri="{FF2B5EF4-FFF2-40B4-BE49-F238E27FC236}">
                <a16:creationId xmlns:a16="http://schemas.microsoft.com/office/drawing/2014/main" id="{EC252D54-0872-461C-A29F-DE7211BCAF70}"/>
              </a:ext>
            </a:extLst>
          </p:cNvPr>
          <p:cNvSpPr txBox="1"/>
          <p:nvPr/>
        </p:nvSpPr>
        <p:spPr>
          <a:xfrm>
            <a:off x="5915710" y="3687333"/>
            <a:ext cx="2642961" cy="473762"/>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900" dirty="0">
                <a:latin typeface="+mn-lt"/>
                <a:cs typeface="+mn-ea"/>
                <a:sym typeface="+mn-lt"/>
              </a:rPr>
              <a:t>点击输入简要文字内容，文字内容概括精炼，不用多余的文字修饰，言短意赅的说明该项内容</a:t>
            </a:r>
            <a:endParaRPr lang="en-US" altLang="zh-CN" sz="900" dirty="0">
              <a:latin typeface="+mn-lt"/>
              <a:cs typeface="+mn-ea"/>
              <a:sym typeface="+mn-lt"/>
            </a:endParaRPr>
          </a:p>
        </p:txBody>
      </p:sp>
    </p:spTree>
    <p:extLst>
      <p:ext uri="{BB962C8B-B14F-4D97-AF65-F5344CB8AC3E}">
        <p14:creationId xmlns:p14="http://schemas.microsoft.com/office/powerpoint/2010/main" val="2425529524"/>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1+#ppt_w/2"/>
                                          </p:val>
                                        </p:tav>
                                        <p:tav tm="100000">
                                          <p:val>
                                            <p:strVal val="#ppt_x"/>
                                          </p:val>
                                        </p:tav>
                                      </p:tavLst>
                                    </p:anim>
                                    <p:anim calcmode="lin" valueType="num">
                                      <p:cBhvr additive="base">
                                        <p:cTn id="12" dur="500" fill="hold"/>
                                        <p:tgtEl>
                                          <p:spTgt spid="9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 calcmode="lin" valueType="num">
                                      <p:cBhvr additive="base">
                                        <p:cTn id="16" dur="500" fill="hold"/>
                                        <p:tgtEl>
                                          <p:spTgt spid="99"/>
                                        </p:tgtEl>
                                        <p:attrNameLst>
                                          <p:attrName>ppt_x</p:attrName>
                                        </p:attrNameLst>
                                      </p:cBhvr>
                                      <p:tavLst>
                                        <p:tav tm="0">
                                          <p:val>
                                            <p:strVal val="1+#ppt_w/2"/>
                                          </p:val>
                                        </p:tav>
                                        <p:tav tm="100000">
                                          <p:val>
                                            <p:strVal val="#ppt_x"/>
                                          </p:val>
                                        </p:tav>
                                      </p:tavLst>
                                    </p:anim>
                                    <p:anim calcmode="lin" valueType="num">
                                      <p:cBhvr additive="base">
                                        <p:cTn id="17" dur="500" fill="hold"/>
                                        <p:tgtEl>
                                          <p:spTgt spid="9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decel="100000" fill="hold" grpId="0"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additive="base">
                                        <p:cTn id="21" dur="500" fill="hold"/>
                                        <p:tgtEl>
                                          <p:spTgt spid="104"/>
                                        </p:tgtEl>
                                        <p:attrNameLst>
                                          <p:attrName>ppt_x</p:attrName>
                                        </p:attrNameLst>
                                      </p:cBhvr>
                                      <p:tavLst>
                                        <p:tav tm="0">
                                          <p:val>
                                            <p:strVal val="1+#ppt_w/2"/>
                                          </p:val>
                                        </p:tav>
                                        <p:tav tm="100000">
                                          <p:val>
                                            <p:strVal val="#ppt_x"/>
                                          </p:val>
                                        </p:tav>
                                      </p:tavLst>
                                    </p:anim>
                                    <p:anim calcmode="lin" valueType="num">
                                      <p:cBhvr additive="base">
                                        <p:cTn id="22" dur="500" fill="hold"/>
                                        <p:tgtEl>
                                          <p:spTgt spid="10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left)">
                                      <p:cBhvr>
                                        <p:cTn id="26" dur="500"/>
                                        <p:tgtEl>
                                          <p:spTgt spid="106"/>
                                        </p:tgtEl>
                                      </p:cBhvr>
                                    </p:animEffect>
                                  </p:childTnLst>
                                </p:cTn>
                              </p:par>
                            </p:childTnLst>
                          </p:cTn>
                        </p:par>
                        <p:par>
                          <p:cTn id="27" fill="hold">
                            <p:stCondLst>
                              <p:cond delay="2500"/>
                            </p:stCondLst>
                            <p:childTnLst>
                              <p:par>
                                <p:cTn id="28" presetID="2" presetClass="entr" presetSubtype="2" decel="100000" fill="hold" grpId="0" nodeType="afterEffect">
                                  <p:stCondLst>
                                    <p:cond delay="0"/>
                                  </p:stCondLst>
                                  <p:childTnLst>
                                    <p:set>
                                      <p:cBhvr>
                                        <p:cTn id="29" dur="1" fill="hold">
                                          <p:stCondLst>
                                            <p:cond delay="0"/>
                                          </p:stCondLst>
                                        </p:cTn>
                                        <p:tgtEl>
                                          <p:spTgt spid="105"/>
                                        </p:tgtEl>
                                        <p:attrNameLst>
                                          <p:attrName>style.visibility</p:attrName>
                                        </p:attrNameLst>
                                      </p:cBhvr>
                                      <p:to>
                                        <p:strVal val="visible"/>
                                      </p:to>
                                    </p:set>
                                    <p:anim calcmode="lin" valueType="num">
                                      <p:cBhvr additive="base">
                                        <p:cTn id="30" dur="500" fill="hold"/>
                                        <p:tgtEl>
                                          <p:spTgt spid="105"/>
                                        </p:tgtEl>
                                        <p:attrNameLst>
                                          <p:attrName>ppt_x</p:attrName>
                                        </p:attrNameLst>
                                      </p:cBhvr>
                                      <p:tavLst>
                                        <p:tav tm="0">
                                          <p:val>
                                            <p:strVal val="1+#ppt_w/2"/>
                                          </p:val>
                                        </p:tav>
                                        <p:tav tm="100000">
                                          <p:val>
                                            <p:strVal val="#ppt_x"/>
                                          </p:val>
                                        </p:tav>
                                      </p:tavLst>
                                    </p:anim>
                                    <p:anim calcmode="lin" valueType="num">
                                      <p:cBhvr additive="base">
                                        <p:cTn id="31" dur="500" fill="hold"/>
                                        <p:tgtEl>
                                          <p:spTgt spid="10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2267A6B1-8B59-4C7D-850C-31925BB33F98}"/>
              </a:ext>
            </a:extLst>
          </p:cNvPr>
          <p:cNvSpPr/>
          <p:nvPr/>
        </p:nvSpPr>
        <p:spPr>
          <a:xfrm>
            <a:off x="4139952" y="1419622"/>
            <a:ext cx="1037768" cy="10377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TextBox 48"/>
          <p:cNvSpPr txBox="1"/>
          <p:nvPr/>
        </p:nvSpPr>
        <p:spPr>
          <a:xfrm>
            <a:off x="3896725" y="2561956"/>
            <a:ext cx="2816312" cy="492443"/>
          </a:xfrm>
          <a:prstGeom prst="rect">
            <a:avLst/>
          </a:prstGeom>
          <a:noFill/>
        </p:spPr>
        <p:txBody>
          <a:bodyPr wrap="square" lIns="0" tIns="0" rIns="0" bIns="0" rtlCol="0">
            <a:spAutoFit/>
          </a:bodyPr>
          <a:lstStyle/>
          <a:p>
            <a:r>
              <a:rPr lang="zh-CN" altLang="en-US" sz="3200" b="1" dirty="0">
                <a:solidFill>
                  <a:schemeClr val="bg1">
                    <a:lumMod val="50000"/>
                  </a:schemeClr>
                </a:solidFill>
                <a:cs typeface="+mn-ea"/>
                <a:sym typeface="+mn-lt"/>
              </a:rPr>
              <a:t>投资回报</a:t>
            </a:r>
            <a:endParaRPr lang="en-GB" altLang="zh-CN" sz="3100" b="1" dirty="0">
              <a:solidFill>
                <a:schemeClr val="bg1">
                  <a:lumMod val="50000"/>
                </a:schemeClr>
              </a:solidFill>
              <a:cs typeface="+mn-ea"/>
              <a:sym typeface="+mn-lt"/>
            </a:endParaRPr>
          </a:p>
        </p:txBody>
      </p:sp>
      <p:sp>
        <p:nvSpPr>
          <p:cNvPr id="27" name="TextBox 49"/>
          <p:cNvSpPr txBox="1"/>
          <p:nvPr/>
        </p:nvSpPr>
        <p:spPr>
          <a:xfrm>
            <a:off x="3275856" y="3141556"/>
            <a:ext cx="2979531" cy="276999"/>
          </a:xfrm>
          <a:prstGeom prst="rect">
            <a:avLst/>
          </a:prstGeom>
          <a:noFill/>
        </p:spPr>
        <p:txBody>
          <a:bodyPr wrap="square" lIns="0" tIns="0" rIns="0" bIns="0" rtlCol="0">
            <a:spAutoFit/>
          </a:bodyPr>
          <a:lstStyle/>
          <a:p>
            <a:pPr algn="ctr" eaLnBrk="0" hangingPunct="0"/>
            <a:r>
              <a:rPr lang="zh-CN" altLang="en-US" sz="900" dirty="0">
                <a:solidFill>
                  <a:schemeClr val="bg1">
                    <a:lumMod val="50000"/>
                  </a:schemeClr>
                </a:solidFill>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3904315" y="1563638"/>
            <a:ext cx="1561914" cy="74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400" b="1" cap="all" spc="213" dirty="0">
                <a:solidFill>
                  <a:schemeClr val="bg1"/>
                </a:solidFill>
                <a:latin typeface="+mn-lt"/>
                <a:ea typeface="+mn-ea"/>
                <a:cs typeface="+mn-ea"/>
                <a:sym typeface="+mn-lt"/>
              </a:rPr>
              <a:t>04</a:t>
            </a:r>
            <a:endParaRPr lang="zh-CN" altLang="en-US" sz="4400" b="1" cap="all" spc="213" dirty="0">
              <a:solidFill>
                <a:schemeClr val="bg1"/>
              </a:solidFill>
              <a:latin typeface="+mn-lt"/>
              <a:ea typeface="+mn-ea"/>
              <a:cs typeface="+mn-ea"/>
              <a:sym typeface="+mn-lt"/>
            </a:endParaRPr>
          </a:p>
        </p:txBody>
      </p:sp>
    </p:spTree>
    <p:extLst>
      <p:ext uri="{BB962C8B-B14F-4D97-AF65-F5344CB8AC3E}">
        <p14:creationId xmlns:p14="http://schemas.microsoft.com/office/powerpoint/2010/main" val="4099824032"/>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8"/>
                                        </p:tgtEl>
                                      </p:cBhvr>
                                    </p:animEffect>
                                    <p:animScale>
                                      <p:cBhvr>
                                        <p:cTn id="20" dur="250" autoRev="1" fill="hold"/>
                                        <p:tgtEl>
                                          <p:spTgt spid="28"/>
                                        </p:tgtEl>
                                      </p:cBhvr>
                                      <p:by x="105000" y="105000"/>
                                    </p:animScale>
                                  </p:childTnLst>
                                </p:cTn>
                              </p:par>
                            </p:childTnLst>
                          </p:cTn>
                        </p:par>
                        <p:par>
                          <p:cTn id="21" fill="hold">
                            <p:stCondLst>
                              <p:cond delay="15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26"/>
                                        </p:tgtEl>
                                        <p:attrNameLst>
                                          <p:attrName>style.visibility</p:attrName>
                                        </p:attrNameLst>
                                      </p:cBhvr>
                                      <p:to>
                                        <p:strVal val="visible"/>
                                      </p:to>
                                    </p:set>
                                    <p:animEffect transition="in" filter="wipe(left)">
                                      <p:cBhvr>
                                        <p:cTn id="24" dur="200"/>
                                        <p:tgtEl>
                                          <p:spTgt spid="26"/>
                                        </p:tgtEl>
                                      </p:cBhvr>
                                    </p:animEffect>
                                  </p:childTnLst>
                                </p:cTn>
                              </p:par>
                            </p:childTnLst>
                          </p:cTn>
                        </p:par>
                        <p:par>
                          <p:cTn id="25" fill="hold">
                            <p:stCondLst>
                              <p:cond delay="1930"/>
                            </p:stCondLst>
                            <p:childTnLst>
                              <p:par>
                                <p:cTn id="26" presetID="36" presetClass="emph" presetSubtype="0" fill="hold" grpId="1" nodeType="after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12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childTnLst>
                          </p:cTn>
                        </p:par>
                        <p:par>
                          <p:cTn id="35" fill="hold">
                            <p:stCondLst>
                              <p:cond delay="4660"/>
                            </p:stCondLst>
                            <p:childTnLst>
                              <p:par>
                                <p:cTn id="36" presetID="36" presetClass="emph" presetSubtype="0" fill="hold" grpId="1" nodeType="afterEffect">
                                  <p:stCondLst>
                                    <p:cond delay="0"/>
                                  </p:stCondLst>
                                  <p:iterate type="lt">
                                    <p:tmPct val="30000"/>
                                  </p:iterate>
                                  <p:childTnLst>
                                    <p:animScale>
                                      <p:cBhvr>
                                        <p:cTn id="37" dur="50" autoRev="1" fill="hold">
                                          <p:stCondLst>
                                            <p:cond delay="0"/>
                                          </p:stCondLst>
                                        </p:cTn>
                                        <p:tgtEl>
                                          <p:spTgt spid="27"/>
                                        </p:tgtEl>
                                      </p:cBhvr>
                                      <p:to x="80000" y="100000"/>
                                    </p:animScale>
                                    <p:anim by="(#ppt_w*0.10)" calcmode="lin" valueType="num">
                                      <p:cBhvr>
                                        <p:cTn id="38" dur="50" autoRev="1" fill="hold">
                                          <p:stCondLst>
                                            <p:cond delay="0"/>
                                          </p:stCondLst>
                                        </p:cTn>
                                        <p:tgtEl>
                                          <p:spTgt spid="27"/>
                                        </p:tgtEl>
                                        <p:attrNameLst>
                                          <p:attrName>ppt_x</p:attrName>
                                        </p:attrNameLst>
                                      </p:cBhvr>
                                    </p:anim>
                                    <p:anim by="(-#ppt_w*0.10)" calcmode="lin" valueType="num">
                                      <p:cBhvr>
                                        <p:cTn id="39" dur="50" autoRev="1" fill="hold">
                                          <p:stCondLst>
                                            <p:cond delay="0"/>
                                          </p:stCondLst>
                                        </p:cTn>
                                        <p:tgtEl>
                                          <p:spTgt spid="27"/>
                                        </p:tgtEl>
                                        <p:attrNameLst>
                                          <p:attrName>ppt_y</p:attrName>
                                        </p:attrNameLst>
                                      </p:cBhvr>
                                    </p:anim>
                                    <p:animRot by="-480000">
                                      <p:cBhvr>
                                        <p:cTn id="40"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p:bldP spid="26" grpId="1"/>
      <p:bldP spid="27" grpId="0"/>
      <p:bldP spid="27" grpId="1"/>
      <p:bldP spid="28" grpId="0"/>
      <p:bldP spid="2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4002964" y="3167321"/>
            <a:ext cx="32511" cy="197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600" dirty="0">
              <a:solidFill>
                <a:schemeClr val="bg1">
                  <a:lumMod val="65000"/>
                </a:schemeClr>
              </a:solidFill>
              <a:cs typeface="+mn-ea"/>
              <a:sym typeface="+mn-lt"/>
            </a:endParaRPr>
          </a:p>
        </p:txBody>
      </p:sp>
      <p:sp>
        <p:nvSpPr>
          <p:cNvPr id="78" name="Rectangle 77"/>
          <p:cNvSpPr/>
          <p:nvPr/>
        </p:nvSpPr>
        <p:spPr>
          <a:xfrm>
            <a:off x="4870932" y="2480152"/>
            <a:ext cx="32511" cy="26633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600" dirty="0">
              <a:solidFill>
                <a:schemeClr val="bg1">
                  <a:lumMod val="65000"/>
                </a:schemeClr>
              </a:solidFill>
              <a:cs typeface="+mn-ea"/>
              <a:sym typeface="+mn-lt"/>
            </a:endParaRPr>
          </a:p>
        </p:txBody>
      </p:sp>
      <p:sp>
        <p:nvSpPr>
          <p:cNvPr id="79" name="Rectangle 78"/>
          <p:cNvSpPr/>
          <p:nvPr/>
        </p:nvSpPr>
        <p:spPr>
          <a:xfrm>
            <a:off x="5419865" y="3551259"/>
            <a:ext cx="32511" cy="1592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1100" dirty="0">
              <a:solidFill>
                <a:schemeClr val="bg1">
                  <a:lumMod val="65000"/>
                </a:schemeClr>
              </a:solidFill>
              <a:cs typeface="+mn-ea"/>
              <a:sym typeface="+mn-lt"/>
            </a:endParaRPr>
          </a:p>
        </p:txBody>
      </p:sp>
      <p:sp>
        <p:nvSpPr>
          <p:cNvPr id="83" name="Rectangle 82"/>
          <p:cNvSpPr/>
          <p:nvPr/>
        </p:nvSpPr>
        <p:spPr>
          <a:xfrm>
            <a:off x="3170052" y="3551259"/>
            <a:ext cx="32511" cy="15922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1100" dirty="0">
              <a:solidFill>
                <a:schemeClr val="bg1">
                  <a:lumMod val="65000"/>
                </a:schemeClr>
              </a:solidFill>
              <a:cs typeface="+mn-ea"/>
              <a:sym typeface="+mn-lt"/>
            </a:endParaRPr>
          </a:p>
        </p:txBody>
      </p:sp>
      <p:sp>
        <p:nvSpPr>
          <p:cNvPr id="87" name="Rectangle 86"/>
          <p:cNvSpPr/>
          <p:nvPr/>
        </p:nvSpPr>
        <p:spPr>
          <a:xfrm>
            <a:off x="6048698" y="3895242"/>
            <a:ext cx="32511" cy="12482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1100" dirty="0">
              <a:solidFill>
                <a:schemeClr val="bg1">
                  <a:lumMod val="65000"/>
                </a:schemeClr>
              </a:solidFill>
              <a:cs typeface="+mn-ea"/>
              <a:sym typeface="+mn-lt"/>
            </a:endParaRPr>
          </a:p>
        </p:txBody>
      </p:sp>
      <p:grpSp>
        <p:nvGrpSpPr>
          <p:cNvPr id="2" name="Group 72"/>
          <p:cNvGrpSpPr/>
          <p:nvPr/>
        </p:nvGrpSpPr>
        <p:grpSpPr>
          <a:xfrm>
            <a:off x="2813661" y="1342568"/>
            <a:ext cx="1511474" cy="590334"/>
            <a:chOff x="5603652" y="1597084"/>
            <a:chExt cx="1947726" cy="679766"/>
          </a:xfrm>
        </p:grpSpPr>
        <p:sp>
          <p:nvSpPr>
            <p:cNvPr id="94" name="Text Placeholder 3"/>
            <p:cNvSpPr txBox="1">
              <a:spLocks/>
            </p:cNvSpPr>
            <p:nvPr/>
          </p:nvSpPr>
          <p:spPr>
            <a:xfrm>
              <a:off x="5931891" y="1597084"/>
              <a:ext cx="1619487" cy="27200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4075">
                <a:lnSpc>
                  <a:spcPct val="120000"/>
                </a:lnSpc>
                <a:spcBef>
                  <a:spcPct val="20000"/>
                </a:spcBef>
                <a:defRPr/>
              </a:pPr>
              <a:r>
                <a:rPr lang="zh-CN" altLang="en-US" b="1" dirty="0">
                  <a:solidFill>
                    <a:schemeClr val="bg1">
                      <a:lumMod val="65000"/>
                    </a:schemeClr>
                  </a:solidFill>
                  <a:cs typeface="+mn-ea"/>
                  <a:sym typeface="+mn-lt"/>
                </a:rPr>
                <a:t>请替换文字内容</a:t>
              </a:r>
              <a:endParaRPr lang="en-US" b="1" dirty="0">
                <a:solidFill>
                  <a:schemeClr val="bg1">
                    <a:lumMod val="65000"/>
                  </a:schemeClr>
                </a:solidFill>
                <a:cs typeface="+mn-ea"/>
                <a:sym typeface="+mn-lt"/>
              </a:endParaRPr>
            </a:p>
          </p:txBody>
        </p:sp>
        <p:sp>
          <p:nvSpPr>
            <p:cNvPr id="98" name="Text Placeholder 3"/>
            <p:cNvSpPr txBox="1">
              <a:spLocks/>
            </p:cNvSpPr>
            <p:nvPr/>
          </p:nvSpPr>
          <p:spPr>
            <a:xfrm>
              <a:off x="5603652" y="1894094"/>
              <a:ext cx="1947726" cy="3827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en-US" altLang="zh-CN" sz="600" dirty="0">
                  <a:solidFill>
                    <a:schemeClr val="bg1">
                      <a:lumMod val="65000"/>
                    </a:schemeClr>
                  </a:solidFill>
                  <a:cs typeface="+mn-ea"/>
                  <a:sym typeface="+mn-lt"/>
                </a:rPr>
                <a:t>Please replace text, click add relevant headline, modify the text content, also can copy your content to this directly.</a:t>
              </a:r>
            </a:p>
          </p:txBody>
        </p:sp>
      </p:grpSp>
      <p:grpSp>
        <p:nvGrpSpPr>
          <p:cNvPr id="3" name="Group 72"/>
          <p:cNvGrpSpPr/>
          <p:nvPr/>
        </p:nvGrpSpPr>
        <p:grpSpPr>
          <a:xfrm>
            <a:off x="1863150" y="2067846"/>
            <a:ext cx="1511474" cy="592334"/>
            <a:chOff x="5603652" y="1628047"/>
            <a:chExt cx="1947726" cy="682069"/>
          </a:xfrm>
        </p:grpSpPr>
        <p:sp>
          <p:nvSpPr>
            <p:cNvPr id="100" name="Text Placeholder 3"/>
            <p:cNvSpPr txBox="1">
              <a:spLocks/>
            </p:cNvSpPr>
            <p:nvPr/>
          </p:nvSpPr>
          <p:spPr>
            <a:xfrm>
              <a:off x="5931891" y="1628047"/>
              <a:ext cx="1619487" cy="27200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4075">
                <a:lnSpc>
                  <a:spcPct val="120000"/>
                </a:lnSpc>
                <a:spcBef>
                  <a:spcPct val="20000"/>
                </a:spcBef>
                <a:defRPr/>
              </a:pPr>
              <a:r>
                <a:rPr lang="zh-CN" altLang="en-US" b="1" dirty="0">
                  <a:solidFill>
                    <a:schemeClr val="bg1">
                      <a:lumMod val="65000"/>
                    </a:schemeClr>
                  </a:solidFill>
                  <a:cs typeface="+mn-ea"/>
                  <a:sym typeface="+mn-lt"/>
                </a:rPr>
                <a:t>请替换文字内容</a:t>
              </a:r>
              <a:endParaRPr lang="en-US" b="1" dirty="0">
                <a:solidFill>
                  <a:schemeClr val="bg1">
                    <a:lumMod val="65000"/>
                  </a:schemeClr>
                </a:solidFill>
                <a:cs typeface="+mn-ea"/>
                <a:sym typeface="+mn-lt"/>
              </a:endParaRPr>
            </a:p>
          </p:txBody>
        </p:sp>
        <p:sp>
          <p:nvSpPr>
            <p:cNvPr id="101" name="Text Placeholder 3"/>
            <p:cNvSpPr txBox="1">
              <a:spLocks/>
            </p:cNvSpPr>
            <p:nvPr/>
          </p:nvSpPr>
          <p:spPr>
            <a:xfrm>
              <a:off x="5603652" y="1927360"/>
              <a:ext cx="1947726" cy="3827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en-US" altLang="zh-CN" sz="600" dirty="0">
                  <a:solidFill>
                    <a:schemeClr val="bg1">
                      <a:lumMod val="65000"/>
                    </a:schemeClr>
                  </a:solidFill>
                  <a:cs typeface="+mn-ea"/>
                  <a:sym typeface="+mn-lt"/>
                </a:rPr>
                <a:t>Please replace text, click add relevant headline, modify the text content, also can copy your content to this directly.</a:t>
              </a:r>
            </a:p>
          </p:txBody>
        </p:sp>
      </p:grpSp>
      <p:grpSp>
        <p:nvGrpSpPr>
          <p:cNvPr id="4" name="Group 72"/>
          <p:cNvGrpSpPr/>
          <p:nvPr/>
        </p:nvGrpSpPr>
        <p:grpSpPr>
          <a:xfrm>
            <a:off x="1397247" y="3467833"/>
            <a:ext cx="1511475" cy="613050"/>
            <a:chOff x="5603652" y="1607406"/>
            <a:chExt cx="1947727" cy="705923"/>
          </a:xfrm>
        </p:grpSpPr>
        <p:sp>
          <p:nvSpPr>
            <p:cNvPr id="103" name="Text Placeholder 3"/>
            <p:cNvSpPr txBox="1">
              <a:spLocks/>
            </p:cNvSpPr>
            <p:nvPr/>
          </p:nvSpPr>
          <p:spPr>
            <a:xfrm>
              <a:off x="5931892" y="1607406"/>
              <a:ext cx="1619487" cy="27200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4075">
                <a:lnSpc>
                  <a:spcPct val="120000"/>
                </a:lnSpc>
                <a:spcBef>
                  <a:spcPct val="20000"/>
                </a:spcBef>
                <a:defRPr/>
              </a:pPr>
              <a:r>
                <a:rPr lang="zh-CN" altLang="en-US" dirty="0">
                  <a:solidFill>
                    <a:schemeClr val="bg1">
                      <a:lumMod val="65000"/>
                    </a:schemeClr>
                  </a:solidFill>
                  <a:cs typeface="+mn-ea"/>
                  <a:sym typeface="+mn-lt"/>
                </a:rPr>
                <a:t>请替换文字内容</a:t>
              </a:r>
              <a:endParaRPr lang="en-US" dirty="0">
                <a:solidFill>
                  <a:schemeClr val="bg1">
                    <a:lumMod val="65000"/>
                  </a:schemeClr>
                </a:solidFill>
                <a:cs typeface="+mn-ea"/>
                <a:sym typeface="+mn-lt"/>
              </a:endParaRPr>
            </a:p>
          </p:txBody>
        </p:sp>
        <p:sp>
          <p:nvSpPr>
            <p:cNvPr id="104" name="Text Placeholder 3"/>
            <p:cNvSpPr txBox="1">
              <a:spLocks/>
            </p:cNvSpPr>
            <p:nvPr/>
          </p:nvSpPr>
          <p:spPr>
            <a:xfrm>
              <a:off x="5603652" y="1930574"/>
              <a:ext cx="1947726" cy="38275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en-US" altLang="zh-CN" sz="600" dirty="0">
                  <a:solidFill>
                    <a:schemeClr val="bg1">
                      <a:lumMod val="65000"/>
                    </a:schemeClr>
                  </a:solidFill>
                  <a:cs typeface="+mn-ea"/>
                  <a:sym typeface="+mn-lt"/>
                </a:rPr>
                <a:t>Please replace text, click add relevant headline, modify the text content, also can copy your content to this directly.</a:t>
              </a:r>
            </a:p>
          </p:txBody>
        </p:sp>
      </p:grpSp>
      <p:grpSp>
        <p:nvGrpSpPr>
          <p:cNvPr id="5" name="Group 58"/>
          <p:cNvGrpSpPr/>
          <p:nvPr/>
        </p:nvGrpSpPr>
        <p:grpSpPr>
          <a:xfrm>
            <a:off x="5512893" y="2042352"/>
            <a:ext cx="1484704" cy="505360"/>
            <a:chOff x="7174424" y="1401231"/>
            <a:chExt cx="2276195" cy="581921"/>
          </a:xfrm>
        </p:grpSpPr>
        <p:sp>
          <p:nvSpPr>
            <p:cNvPr id="106" name="TextBox 105"/>
            <p:cNvSpPr txBox="1"/>
            <p:nvPr/>
          </p:nvSpPr>
          <p:spPr>
            <a:xfrm>
              <a:off x="7174424" y="1600395"/>
              <a:ext cx="2276195" cy="382757"/>
            </a:xfrm>
            <a:prstGeom prst="rect">
              <a:avLst/>
            </a:prstGeom>
            <a:noFill/>
          </p:spPr>
          <p:txBody>
            <a:bodyPr wrap="square" lIns="0" tIns="0" rIns="0" bIns="0" rtlCol="0">
              <a:spAutoFit/>
            </a:bodyPr>
            <a:lstStyle/>
            <a:p>
              <a:pPr>
                <a:lnSpc>
                  <a:spcPct val="120000"/>
                </a:lnSpc>
              </a:pPr>
              <a:r>
                <a:rPr lang="en-US" altLang="zh-CN" sz="600" dirty="0">
                  <a:solidFill>
                    <a:schemeClr val="bg1">
                      <a:lumMod val="65000"/>
                    </a:schemeClr>
                  </a:solidFill>
                  <a:cs typeface="+mn-ea"/>
                  <a:sym typeface="+mn-lt"/>
                </a:rPr>
                <a:t>Please replace text, click add relevant headline, modify the text content, also can copy your content to this directly.</a:t>
              </a:r>
            </a:p>
          </p:txBody>
        </p:sp>
        <p:sp>
          <p:nvSpPr>
            <p:cNvPr id="107" name="Rectangle 106"/>
            <p:cNvSpPr/>
            <p:nvPr/>
          </p:nvSpPr>
          <p:spPr>
            <a:xfrm>
              <a:off x="7174424" y="1401231"/>
              <a:ext cx="1376233" cy="194331"/>
            </a:xfrm>
            <a:prstGeom prst="rect">
              <a:avLst/>
            </a:prstGeom>
          </p:spPr>
          <p:txBody>
            <a:bodyPr wrap="none" lIns="0" tIns="0" rIns="0" bIns="0">
              <a:spAutoFit/>
            </a:bodyPr>
            <a:lstStyle/>
            <a:p>
              <a:pPr>
                <a:lnSpc>
                  <a:spcPct val="120000"/>
                </a:lnSpc>
              </a:pPr>
              <a:r>
                <a:rPr lang="zh-CN" altLang="en-US" sz="1000" dirty="0">
                  <a:solidFill>
                    <a:schemeClr val="bg1">
                      <a:lumMod val="65000"/>
                    </a:schemeClr>
                  </a:solidFill>
                  <a:cs typeface="+mn-ea"/>
                  <a:sym typeface="+mn-lt"/>
                </a:rPr>
                <a:t>请替换文字内容</a:t>
              </a:r>
              <a:endParaRPr lang="en-US" sz="1000" dirty="0">
                <a:solidFill>
                  <a:schemeClr val="bg1">
                    <a:lumMod val="65000"/>
                  </a:schemeClr>
                </a:solidFill>
                <a:cs typeface="+mn-ea"/>
                <a:sym typeface="+mn-lt"/>
              </a:endParaRPr>
            </a:p>
          </p:txBody>
        </p:sp>
      </p:grpSp>
      <p:grpSp>
        <p:nvGrpSpPr>
          <p:cNvPr id="6" name="Group 58"/>
          <p:cNvGrpSpPr/>
          <p:nvPr/>
        </p:nvGrpSpPr>
        <p:grpSpPr>
          <a:xfrm>
            <a:off x="6108432" y="2704098"/>
            <a:ext cx="1484704" cy="505359"/>
            <a:chOff x="7174424" y="1401233"/>
            <a:chExt cx="2276195" cy="581922"/>
          </a:xfrm>
        </p:grpSpPr>
        <p:sp>
          <p:nvSpPr>
            <p:cNvPr id="111" name="TextBox 110"/>
            <p:cNvSpPr txBox="1"/>
            <p:nvPr/>
          </p:nvSpPr>
          <p:spPr>
            <a:xfrm>
              <a:off x="7174424" y="1600397"/>
              <a:ext cx="2276195" cy="382758"/>
            </a:xfrm>
            <a:prstGeom prst="rect">
              <a:avLst/>
            </a:prstGeom>
            <a:noFill/>
          </p:spPr>
          <p:txBody>
            <a:bodyPr wrap="square" lIns="0" tIns="0" rIns="0" bIns="0" rtlCol="0">
              <a:spAutoFit/>
            </a:bodyPr>
            <a:lstStyle/>
            <a:p>
              <a:pPr>
                <a:lnSpc>
                  <a:spcPct val="120000"/>
                </a:lnSpc>
              </a:pPr>
              <a:r>
                <a:rPr lang="en-US" altLang="zh-CN" sz="600" dirty="0">
                  <a:solidFill>
                    <a:schemeClr val="bg1">
                      <a:lumMod val="65000"/>
                    </a:schemeClr>
                  </a:solidFill>
                  <a:cs typeface="+mn-ea"/>
                  <a:sym typeface="+mn-lt"/>
                </a:rPr>
                <a:t>Please replace text, click add relevant headline, modify the text content, also can copy your content to this directly.</a:t>
              </a:r>
            </a:p>
          </p:txBody>
        </p:sp>
        <p:sp>
          <p:nvSpPr>
            <p:cNvPr id="115" name="Rectangle 114"/>
            <p:cNvSpPr/>
            <p:nvPr/>
          </p:nvSpPr>
          <p:spPr>
            <a:xfrm>
              <a:off x="7174424" y="1401233"/>
              <a:ext cx="1376233" cy="194332"/>
            </a:xfrm>
            <a:prstGeom prst="rect">
              <a:avLst/>
            </a:prstGeom>
          </p:spPr>
          <p:txBody>
            <a:bodyPr wrap="none" lIns="0" tIns="0" rIns="0" bIns="0">
              <a:spAutoFit/>
            </a:bodyPr>
            <a:lstStyle/>
            <a:p>
              <a:pPr>
                <a:lnSpc>
                  <a:spcPct val="120000"/>
                </a:lnSpc>
              </a:pPr>
              <a:r>
                <a:rPr lang="zh-CN" altLang="en-US" sz="1000" dirty="0">
                  <a:solidFill>
                    <a:schemeClr val="bg1">
                      <a:lumMod val="65000"/>
                    </a:schemeClr>
                  </a:solidFill>
                  <a:cs typeface="+mn-ea"/>
                  <a:sym typeface="+mn-lt"/>
                </a:rPr>
                <a:t>请替换文字内容</a:t>
              </a:r>
              <a:endParaRPr lang="en-US" sz="1000" dirty="0">
                <a:solidFill>
                  <a:schemeClr val="bg1">
                    <a:lumMod val="65000"/>
                  </a:schemeClr>
                </a:solidFill>
                <a:cs typeface="+mn-ea"/>
                <a:sym typeface="+mn-lt"/>
              </a:endParaRPr>
            </a:p>
          </p:txBody>
        </p:sp>
      </p:grpSp>
      <p:sp>
        <p:nvSpPr>
          <p:cNvPr id="116" name="Oval 115"/>
          <p:cNvSpPr>
            <a:spLocks noChangeAspect="1"/>
          </p:cNvSpPr>
          <p:nvPr/>
        </p:nvSpPr>
        <p:spPr>
          <a:xfrm>
            <a:off x="3784729" y="3371665"/>
            <a:ext cx="489007" cy="4894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00" dirty="0">
                <a:solidFill>
                  <a:schemeClr val="bg1">
                    <a:lumMod val="65000"/>
                  </a:schemeClr>
                </a:solidFill>
                <a:cs typeface="+mn-ea"/>
                <a:sym typeface="+mn-lt"/>
              </a:rPr>
              <a:t>02</a:t>
            </a:r>
          </a:p>
        </p:txBody>
      </p:sp>
      <p:sp>
        <p:nvSpPr>
          <p:cNvPr id="120" name="Oval 119"/>
          <p:cNvSpPr>
            <a:spLocks noChangeAspect="1"/>
          </p:cNvSpPr>
          <p:nvPr/>
        </p:nvSpPr>
        <p:spPr>
          <a:xfrm>
            <a:off x="5198167" y="4159451"/>
            <a:ext cx="489007" cy="48944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00" dirty="0">
                <a:solidFill>
                  <a:schemeClr val="bg1">
                    <a:lumMod val="65000"/>
                  </a:schemeClr>
                </a:solidFill>
                <a:cs typeface="+mn-ea"/>
                <a:sym typeface="+mn-lt"/>
              </a:rPr>
              <a:t>04</a:t>
            </a:r>
          </a:p>
        </p:txBody>
      </p:sp>
      <p:sp>
        <p:nvSpPr>
          <p:cNvPr id="122" name="Oval 121"/>
          <p:cNvSpPr>
            <a:spLocks noChangeAspect="1"/>
          </p:cNvSpPr>
          <p:nvPr/>
        </p:nvSpPr>
        <p:spPr>
          <a:xfrm>
            <a:off x="4649234" y="3669964"/>
            <a:ext cx="489007" cy="48944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00" dirty="0">
                <a:solidFill>
                  <a:schemeClr val="bg1">
                    <a:lumMod val="65000"/>
                  </a:schemeClr>
                </a:solidFill>
                <a:cs typeface="+mn-ea"/>
                <a:sym typeface="+mn-lt"/>
              </a:rPr>
              <a:t>03</a:t>
            </a:r>
          </a:p>
        </p:txBody>
      </p:sp>
      <p:sp>
        <p:nvSpPr>
          <p:cNvPr id="123" name="Oval 122"/>
          <p:cNvSpPr>
            <a:spLocks noChangeAspect="1"/>
          </p:cNvSpPr>
          <p:nvPr/>
        </p:nvSpPr>
        <p:spPr>
          <a:xfrm>
            <a:off x="5843896" y="4159451"/>
            <a:ext cx="489007" cy="489440"/>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00" dirty="0">
                <a:solidFill>
                  <a:schemeClr val="bg1">
                    <a:lumMod val="65000"/>
                  </a:schemeClr>
                </a:solidFill>
                <a:cs typeface="+mn-ea"/>
                <a:sym typeface="+mn-lt"/>
              </a:rPr>
              <a:t>05</a:t>
            </a:r>
          </a:p>
        </p:txBody>
      </p:sp>
      <p:sp>
        <p:nvSpPr>
          <p:cNvPr id="124" name="Oval 123"/>
          <p:cNvSpPr>
            <a:spLocks noChangeAspect="1"/>
          </p:cNvSpPr>
          <p:nvPr/>
        </p:nvSpPr>
        <p:spPr>
          <a:xfrm>
            <a:off x="2942444" y="3961418"/>
            <a:ext cx="489007" cy="48944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00" dirty="0">
                <a:solidFill>
                  <a:schemeClr val="bg1">
                    <a:lumMod val="65000"/>
                  </a:schemeClr>
                </a:solidFill>
                <a:cs typeface="+mn-ea"/>
                <a:sym typeface="+mn-lt"/>
              </a:rPr>
              <a:t>01</a:t>
            </a:r>
          </a:p>
        </p:txBody>
      </p:sp>
      <p:grpSp>
        <p:nvGrpSpPr>
          <p:cNvPr id="7" name="Group 138"/>
          <p:cNvGrpSpPr/>
          <p:nvPr/>
        </p:nvGrpSpPr>
        <p:grpSpPr>
          <a:xfrm>
            <a:off x="5777577" y="3365846"/>
            <a:ext cx="581944" cy="582462"/>
            <a:chOff x="5867400" y="3486150"/>
            <a:chExt cx="670145" cy="670705"/>
          </a:xfrm>
        </p:grpSpPr>
        <p:sp>
          <p:nvSpPr>
            <p:cNvPr id="86" name="Oval 85"/>
            <p:cNvSpPr>
              <a:spLocks noChangeAspect="1"/>
            </p:cNvSpPr>
            <p:nvPr/>
          </p:nvSpPr>
          <p:spPr>
            <a:xfrm>
              <a:off x="5867400" y="3486150"/>
              <a:ext cx="670145" cy="670705"/>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lumMod val="65000"/>
                  </a:schemeClr>
                </a:solidFill>
                <a:cs typeface="+mn-ea"/>
                <a:sym typeface="+mn-lt"/>
              </a:endParaRPr>
            </a:p>
          </p:txBody>
        </p:sp>
        <p:sp>
          <p:nvSpPr>
            <p:cNvPr id="125" name="Freeform 62"/>
            <p:cNvSpPr>
              <a:spLocks noEditPoints="1"/>
            </p:cNvSpPr>
            <p:nvPr/>
          </p:nvSpPr>
          <p:spPr bwMode="auto">
            <a:xfrm>
              <a:off x="6020570" y="3638144"/>
              <a:ext cx="363804" cy="3667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solidFill>
                  <a:schemeClr val="bg1">
                    <a:lumMod val="65000"/>
                  </a:schemeClr>
                </a:solidFill>
                <a:cs typeface="+mn-ea"/>
                <a:sym typeface="+mn-lt"/>
              </a:endParaRPr>
            </a:p>
          </p:txBody>
        </p:sp>
      </p:grpSp>
      <p:grpSp>
        <p:nvGrpSpPr>
          <p:cNvPr id="8" name="Group 131"/>
          <p:cNvGrpSpPr/>
          <p:nvPr/>
        </p:nvGrpSpPr>
        <p:grpSpPr>
          <a:xfrm>
            <a:off x="3525299" y="2171407"/>
            <a:ext cx="995029" cy="995915"/>
            <a:chOff x="3273762" y="2110755"/>
            <a:chExt cx="1145838" cy="1146795"/>
          </a:xfrm>
        </p:grpSpPr>
        <p:sp>
          <p:nvSpPr>
            <p:cNvPr id="72" name="Oval 71"/>
            <p:cNvSpPr>
              <a:spLocks noChangeAspect="1"/>
            </p:cNvSpPr>
            <p:nvPr/>
          </p:nvSpPr>
          <p:spPr>
            <a:xfrm>
              <a:off x="3273762" y="2110755"/>
              <a:ext cx="1145838" cy="114679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lumMod val="65000"/>
                  </a:schemeClr>
                </a:solidFill>
                <a:cs typeface="+mn-ea"/>
                <a:sym typeface="+mn-lt"/>
              </a:endParaRPr>
            </a:p>
          </p:txBody>
        </p:sp>
        <p:sp>
          <p:nvSpPr>
            <p:cNvPr id="126" name="Freeform 83"/>
            <p:cNvSpPr>
              <a:spLocks noEditPoints="1"/>
            </p:cNvSpPr>
            <p:nvPr/>
          </p:nvSpPr>
          <p:spPr bwMode="auto">
            <a:xfrm>
              <a:off x="3699604" y="2463535"/>
              <a:ext cx="294154" cy="44123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solidFill>
                  <a:schemeClr val="bg1">
                    <a:lumMod val="65000"/>
                  </a:schemeClr>
                </a:solidFill>
                <a:cs typeface="+mn-ea"/>
                <a:sym typeface="+mn-lt"/>
              </a:endParaRPr>
            </a:p>
          </p:txBody>
        </p:sp>
      </p:grpSp>
      <p:grpSp>
        <p:nvGrpSpPr>
          <p:cNvPr id="9" name="Group 137"/>
          <p:cNvGrpSpPr/>
          <p:nvPr/>
        </p:nvGrpSpPr>
        <p:grpSpPr>
          <a:xfrm>
            <a:off x="5049695" y="2783383"/>
            <a:ext cx="767194" cy="767877"/>
            <a:chOff x="5029200" y="2815445"/>
            <a:chExt cx="883472" cy="884210"/>
          </a:xfrm>
        </p:grpSpPr>
        <p:sp>
          <p:nvSpPr>
            <p:cNvPr id="73" name="Oval 72"/>
            <p:cNvSpPr>
              <a:spLocks noChangeAspect="1"/>
            </p:cNvSpPr>
            <p:nvPr/>
          </p:nvSpPr>
          <p:spPr>
            <a:xfrm>
              <a:off x="5029200" y="2815445"/>
              <a:ext cx="883472" cy="88421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lumMod val="65000"/>
                  </a:schemeClr>
                </a:solidFill>
                <a:cs typeface="+mn-ea"/>
                <a:sym typeface="+mn-lt"/>
              </a:endParaRPr>
            </a:p>
          </p:txBody>
        </p:sp>
        <p:sp>
          <p:nvSpPr>
            <p:cNvPr id="128" name="Freeform 176"/>
            <p:cNvSpPr>
              <a:spLocks noEditPoints="1"/>
            </p:cNvSpPr>
            <p:nvPr/>
          </p:nvSpPr>
          <p:spPr bwMode="auto">
            <a:xfrm>
              <a:off x="5257019" y="3087290"/>
              <a:ext cx="427834" cy="340520"/>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solidFill>
                  <a:schemeClr val="bg1">
                    <a:lumMod val="65000"/>
                  </a:schemeClr>
                </a:solidFill>
                <a:cs typeface="+mn-ea"/>
                <a:sym typeface="+mn-lt"/>
              </a:endParaRPr>
            </a:p>
          </p:txBody>
        </p:sp>
      </p:grpSp>
      <p:grpSp>
        <p:nvGrpSpPr>
          <p:cNvPr id="10" name="Group 130"/>
          <p:cNvGrpSpPr/>
          <p:nvPr/>
        </p:nvGrpSpPr>
        <p:grpSpPr>
          <a:xfrm>
            <a:off x="2799883" y="2783383"/>
            <a:ext cx="767194" cy="767877"/>
            <a:chOff x="2438400" y="2815445"/>
            <a:chExt cx="883472" cy="884210"/>
          </a:xfrm>
        </p:grpSpPr>
        <p:sp>
          <p:nvSpPr>
            <p:cNvPr id="82" name="Oval 81"/>
            <p:cNvSpPr>
              <a:spLocks noChangeAspect="1"/>
            </p:cNvSpPr>
            <p:nvPr/>
          </p:nvSpPr>
          <p:spPr>
            <a:xfrm>
              <a:off x="2438400" y="2815445"/>
              <a:ext cx="883472" cy="88421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lumMod val="65000"/>
                  </a:schemeClr>
                </a:solidFill>
                <a:cs typeface="+mn-ea"/>
                <a:sym typeface="+mn-lt"/>
              </a:endParaRPr>
            </a:p>
          </p:txBody>
        </p:sp>
        <p:sp>
          <p:nvSpPr>
            <p:cNvPr id="129" name="Freeform 216"/>
            <p:cNvSpPr>
              <a:spLocks noEditPoints="1"/>
            </p:cNvSpPr>
            <p:nvPr/>
          </p:nvSpPr>
          <p:spPr bwMode="auto">
            <a:xfrm>
              <a:off x="2666219" y="3042179"/>
              <a:ext cx="427834" cy="430742"/>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solidFill>
                  <a:schemeClr val="bg1">
                    <a:lumMod val="65000"/>
                  </a:schemeClr>
                </a:solidFill>
                <a:cs typeface="+mn-ea"/>
                <a:sym typeface="+mn-lt"/>
              </a:endParaRPr>
            </a:p>
          </p:txBody>
        </p:sp>
      </p:grpSp>
      <p:grpSp>
        <p:nvGrpSpPr>
          <p:cNvPr id="11" name="Group 132"/>
          <p:cNvGrpSpPr/>
          <p:nvPr/>
        </p:nvGrpSpPr>
        <p:grpSpPr>
          <a:xfrm>
            <a:off x="4361414" y="1420474"/>
            <a:ext cx="1058736" cy="1059678"/>
            <a:chOff x="4236600" y="1246056"/>
            <a:chExt cx="1219200" cy="1220218"/>
          </a:xfrm>
        </p:grpSpPr>
        <p:sp>
          <p:nvSpPr>
            <p:cNvPr id="75" name="Oval 74"/>
            <p:cNvSpPr>
              <a:spLocks noChangeAspect="1"/>
            </p:cNvSpPr>
            <p:nvPr/>
          </p:nvSpPr>
          <p:spPr>
            <a:xfrm>
              <a:off x="4236600" y="1246056"/>
              <a:ext cx="1219200" cy="122021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lumMod val="65000"/>
                  </a:schemeClr>
                </a:solidFill>
                <a:cs typeface="+mn-ea"/>
                <a:sym typeface="+mn-lt"/>
              </a:endParaRPr>
            </a:p>
          </p:txBody>
        </p:sp>
        <p:sp>
          <p:nvSpPr>
            <p:cNvPr id="130" name="Freeform 217"/>
            <p:cNvSpPr>
              <a:spLocks noEditPoints="1"/>
            </p:cNvSpPr>
            <p:nvPr/>
          </p:nvSpPr>
          <p:spPr bwMode="auto">
            <a:xfrm>
              <a:off x="4601724" y="1672807"/>
              <a:ext cx="488952" cy="36671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solidFill>
                  <a:schemeClr val="bg1">
                    <a:lumMod val="65000"/>
                  </a:schemeClr>
                </a:solidFill>
                <a:cs typeface="+mn-ea"/>
                <a:sym typeface="+mn-lt"/>
              </a:endParaRPr>
            </a:p>
          </p:txBody>
        </p:sp>
      </p:grpSp>
    </p:spTree>
    <p:extLst>
      <p:ext uri="{BB962C8B-B14F-4D97-AF65-F5344CB8AC3E}">
        <p14:creationId xmlns:p14="http://schemas.microsoft.com/office/powerpoint/2010/main" val="3292040391"/>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1+#ppt_h/2"/>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500"/>
                            </p:stCondLst>
                            <p:childTnLst>
                              <p:par>
                                <p:cTn id="15" presetID="53" presetClass="entr" presetSubtype="0" fill="hold" grpId="0" nodeType="afterEffect">
                                  <p:stCondLst>
                                    <p:cond delay="0"/>
                                  </p:stCondLst>
                                  <p:childTnLst>
                                    <p:set>
                                      <p:cBhvr>
                                        <p:cTn id="16" dur="1" fill="hold">
                                          <p:stCondLst>
                                            <p:cond delay="0"/>
                                          </p:stCondLst>
                                        </p:cTn>
                                        <p:tgtEl>
                                          <p:spTgt spid="124"/>
                                        </p:tgtEl>
                                        <p:attrNameLst>
                                          <p:attrName>style.visibility</p:attrName>
                                        </p:attrNameLst>
                                      </p:cBhvr>
                                      <p:to>
                                        <p:strVal val="visible"/>
                                      </p:to>
                                    </p:set>
                                    <p:anim calcmode="lin" valueType="num">
                                      <p:cBhvr>
                                        <p:cTn id="17" dur="500" fill="hold"/>
                                        <p:tgtEl>
                                          <p:spTgt spid="124"/>
                                        </p:tgtEl>
                                        <p:attrNameLst>
                                          <p:attrName>ppt_w</p:attrName>
                                        </p:attrNameLst>
                                      </p:cBhvr>
                                      <p:tavLst>
                                        <p:tav tm="0">
                                          <p:val>
                                            <p:fltVal val="0"/>
                                          </p:val>
                                        </p:tav>
                                        <p:tav tm="100000">
                                          <p:val>
                                            <p:strVal val="#ppt_w"/>
                                          </p:val>
                                        </p:tav>
                                      </p:tavLst>
                                    </p:anim>
                                    <p:anim calcmode="lin" valueType="num">
                                      <p:cBhvr>
                                        <p:cTn id="18" dur="500" fill="hold"/>
                                        <p:tgtEl>
                                          <p:spTgt spid="124"/>
                                        </p:tgtEl>
                                        <p:attrNameLst>
                                          <p:attrName>ppt_h</p:attrName>
                                        </p:attrNameLst>
                                      </p:cBhvr>
                                      <p:tavLst>
                                        <p:tav tm="0">
                                          <p:val>
                                            <p:fltVal val="0"/>
                                          </p:val>
                                        </p:tav>
                                        <p:tav tm="100000">
                                          <p:val>
                                            <p:strVal val="#ppt_h"/>
                                          </p:val>
                                        </p:tav>
                                      </p:tavLst>
                                    </p:anim>
                                    <p:animEffect transition="in" filter="fade">
                                      <p:cBhvr>
                                        <p:cTn id="19" dur="500"/>
                                        <p:tgtEl>
                                          <p:spTgt spid="124"/>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par>
                          <p:cTn id="24" fill="hold">
                            <p:stCondLst>
                              <p:cond delay="15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500" fill="hold"/>
                                        <p:tgtEl>
                                          <p:spTgt spid="76"/>
                                        </p:tgtEl>
                                        <p:attrNameLst>
                                          <p:attrName>ppt_x</p:attrName>
                                        </p:attrNameLst>
                                      </p:cBhvr>
                                      <p:tavLst>
                                        <p:tav tm="0">
                                          <p:val>
                                            <p:strVal val="#ppt_x"/>
                                          </p:val>
                                        </p:tav>
                                        <p:tav tm="100000">
                                          <p:val>
                                            <p:strVal val="#ppt_x"/>
                                          </p:val>
                                        </p:tav>
                                      </p:tavLst>
                                    </p:anim>
                                    <p:anim calcmode="lin" valueType="num">
                                      <p:cBhvr additive="base">
                                        <p:cTn id="28" dur="500" fill="hold"/>
                                        <p:tgtEl>
                                          <p:spTgt spid="76"/>
                                        </p:tgtEl>
                                        <p:attrNameLst>
                                          <p:attrName>ppt_y</p:attrName>
                                        </p:attrNameLst>
                                      </p:cBhvr>
                                      <p:tavLst>
                                        <p:tav tm="0">
                                          <p:val>
                                            <p:strVal val="1+#ppt_h/2"/>
                                          </p:val>
                                        </p:tav>
                                        <p:tav tm="100000">
                                          <p:val>
                                            <p:strVal val="#ppt_y"/>
                                          </p:val>
                                        </p:tav>
                                      </p:tavLst>
                                    </p:anim>
                                  </p:childTnLst>
                                </p:cTn>
                              </p:par>
                              <p:par>
                                <p:cTn id="29" presetID="53"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000"/>
                            </p:stCondLst>
                            <p:childTnLst>
                              <p:par>
                                <p:cTn id="35" presetID="53" presetClass="entr" presetSubtype="0"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Effect transition="in" filter="fade">
                                      <p:cBhvr>
                                        <p:cTn id="39" dur="500"/>
                                        <p:tgtEl>
                                          <p:spTgt spid="116"/>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childTnLst>
                          </p:cTn>
                        </p:par>
                        <p:par>
                          <p:cTn id="44" fill="hold">
                            <p:stCondLst>
                              <p:cond delay="3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500" fill="hold"/>
                                        <p:tgtEl>
                                          <p:spTgt spid="78"/>
                                        </p:tgtEl>
                                        <p:attrNameLst>
                                          <p:attrName>ppt_x</p:attrName>
                                        </p:attrNameLst>
                                      </p:cBhvr>
                                      <p:tavLst>
                                        <p:tav tm="0">
                                          <p:val>
                                            <p:strVal val="#ppt_x"/>
                                          </p:val>
                                        </p:tav>
                                        <p:tav tm="100000">
                                          <p:val>
                                            <p:strVal val="#ppt_x"/>
                                          </p:val>
                                        </p:tav>
                                      </p:tavLst>
                                    </p:anim>
                                    <p:anim calcmode="lin" valueType="num">
                                      <p:cBhvr additive="base">
                                        <p:cTn id="48" dur="500" fill="hold"/>
                                        <p:tgtEl>
                                          <p:spTgt spid="78"/>
                                        </p:tgtEl>
                                        <p:attrNameLst>
                                          <p:attrName>ppt_y</p:attrName>
                                        </p:attrNameLst>
                                      </p:cBhvr>
                                      <p:tavLst>
                                        <p:tav tm="0">
                                          <p:val>
                                            <p:strVal val="1+#ppt_h/2"/>
                                          </p:val>
                                        </p:tav>
                                        <p:tav tm="100000">
                                          <p:val>
                                            <p:strVal val="#ppt_y"/>
                                          </p:val>
                                        </p:tav>
                                      </p:tavLst>
                                    </p:anim>
                                  </p:childTnLst>
                                </p:cTn>
                              </p:par>
                              <p:par>
                                <p:cTn id="49" presetID="53" presetClass="entr" presetSubtype="0"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p:cTn id="57" dur="500" fill="hold"/>
                                        <p:tgtEl>
                                          <p:spTgt spid="122"/>
                                        </p:tgtEl>
                                        <p:attrNameLst>
                                          <p:attrName>ppt_w</p:attrName>
                                        </p:attrNameLst>
                                      </p:cBhvr>
                                      <p:tavLst>
                                        <p:tav tm="0">
                                          <p:val>
                                            <p:fltVal val="0"/>
                                          </p:val>
                                        </p:tav>
                                        <p:tav tm="100000">
                                          <p:val>
                                            <p:strVal val="#ppt_w"/>
                                          </p:val>
                                        </p:tav>
                                      </p:tavLst>
                                    </p:anim>
                                    <p:anim calcmode="lin" valueType="num">
                                      <p:cBhvr>
                                        <p:cTn id="58" dur="500" fill="hold"/>
                                        <p:tgtEl>
                                          <p:spTgt spid="122"/>
                                        </p:tgtEl>
                                        <p:attrNameLst>
                                          <p:attrName>ppt_h</p:attrName>
                                        </p:attrNameLst>
                                      </p:cBhvr>
                                      <p:tavLst>
                                        <p:tav tm="0">
                                          <p:val>
                                            <p:fltVal val="0"/>
                                          </p:val>
                                        </p:tav>
                                        <p:tav tm="100000">
                                          <p:val>
                                            <p:strVal val="#ppt_h"/>
                                          </p:val>
                                        </p:tav>
                                      </p:tavLst>
                                    </p:anim>
                                    <p:animEffect transition="in" filter="fade">
                                      <p:cBhvr>
                                        <p:cTn id="59" dur="500"/>
                                        <p:tgtEl>
                                          <p:spTgt spid="122"/>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right)">
                                      <p:cBhvr>
                                        <p:cTn id="63" dur="500"/>
                                        <p:tgtEl>
                                          <p:spTgt spid="2"/>
                                        </p:tgtEl>
                                      </p:cBhvr>
                                    </p:animEffect>
                                  </p:childTnLst>
                                </p:cTn>
                              </p:par>
                            </p:childTnLst>
                          </p:cTn>
                        </p:par>
                        <p:par>
                          <p:cTn id="64" fill="hold">
                            <p:stCondLst>
                              <p:cond delay="4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53" presetClass="entr" presetSubtype="0" fill="hold"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5000"/>
                            </p:stCondLst>
                            <p:childTnLst>
                              <p:par>
                                <p:cTn id="75" presetID="53" presetClass="entr" presetSubtype="0" fill="hold" grpId="0" nodeType="afterEffect">
                                  <p:stCondLst>
                                    <p:cond delay="0"/>
                                  </p:stCondLst>
                                  <p:childTnLst>
                                    <p:set>
                                      <p:cBhvr>
                                        <p:cTn id="76" dur="1" fill="hold">
                                          <p:stCondLst>
                                            <p:cond delay="0"/>
                                          </p:stCondLst>
                                        </p:cTn>
                                        <p:tgtEl>
                                          <p:spTgt spid="120"/>
                                        </p:tgtEl>
                                        <p:attrNameLst>
                                          <p:attrName>style.visibility</p:attrName>
                                        </p:attrNameLst>
                                      </p:cBhvr>
                                      <p:to>
                                        <p:strVal val="visible"/>
                                      </p:to>
                                    </p:set>
                                    <p:anim calcmode="lin" valueType="num">
                                      <p:cBhvr>
                                        <p:cTn id="77" dur="500" fill="hold"/>
                                        <p:tgtEl>
                                          <p:spTgt spid="120"/>
                                        </p:tgtEl>
                                        <p:attrNameLst>
                                          <p:attrName>ppt_w</p:attrName>
                                        </p:attrNameLst>
                                      </p:cBhvr>
                                      <p:tavLst>
                                        <p:tav tm="0">
                                          <p:val>
                                            <p:fltVal val="0"/>
                                          </p:val>
                                        </p:tav>
                                        <p:tav tm="100000">
                                          <p:val>
                                            <p:strVal val="#ppt_w"/>
                                          </p:val>
                                        </p:tav>
                                      </p:tavLst>
                                    </p:anim>
                                    <p:anim calcmode="lin" valueType="num">
                                      <p:cBhvr>
                                        <p:cTn id="78" dur="500" fill="hold"/>
                                        <p:tgtEl>
                                          <p:spTgt spid="120"/>
                                        </p:tgtEl>
                                        <p:attrNameLst>
                                          <p:attrName>ppt_h</p:attrName>
                                        </p:attrNameLst>
                                      </p:cBhvr>
                                      <p:tavLst>
                                        <p:tav tm="0">
                                          <p:val>
                                            <p:fltVal val="0"/>
                                          </p:val>
                                        </p:tav>
                                        <p:tav tm="100000">
                                          <p:val>
                                            <p:strVal val="#ppt_h"/>
                                          </p:val>
                                        </p:tav>
                                      </p:tavLst>
                                    </p:anim>
                                    <p:animEffect transition="in" filter="fade">
                                      <p:cBhvr>
                                        <p:cTn id="79" dur="500"/>
                                        <p:tgtEl>
                                          <p:spTgt spid="120"/>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left)">
                                      <p:cBhvr>
                                        <p:cTn id="83" dur="500"/>
                                        <p:tgtEl>
                                          <p:spTgt spid="5"/>
                                        </p:tgtEl>
                                      </p:cBhvr>
                                    </p:animEffect>
                                  </p:childTnLst>
                                </p:cTn>
                              </p:par>
                            </p:childTnLst>
                          </p:cTn>
                        </p:par>
                        <p:par>
                          <p:cTn id="84" fill="hold">
                            <p:stCondLst>
                              <p:cond delay="6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ppt_x"/>
                                          </p:val>
                                        </p:tav>
                                        <p:tav tm="100000">
                                          <p:val>
                                            <p:strVal val="#ppt_x"/>
                                          </p:val>
                                        </p:tav>
                                      </p:tavLst>
                                    </p:anim>
                                    <p:anim calcmode="lin" valueType="num">
                                      <p:cBhvr additive="base">
                                        <p:cTn id="88" dur="500" fill="hold"/>
                                        <p:tgtEl>
                                          <p:spTgt spid="87"/>
                                        </p:tgtEl>
                                        <p:attrNameLst>
                                          <p:attrName>ppt_y</p:attrName>
                                        </p:attrNameLst>
                                      </p:cBhvr>
                                      <p:tavLst>
                                        <p:tav tm="0">
                                          <p:val>
                                            <p:strVal val="1+#ppt_h/2"/>
                                          </p:val>
                                        </p:tav>
                                        <p:tav tm="100000">
                                          <p:val>
                                            <p:strVal val="#ppt_y"/>
                                          </p:val>
                                        </p:tav>
                                      </p:tavLst>
                                    </p:anim>
                                  </p:childTnLst>
                                </p:cTn>
                              </p:par>
                              <p:par>
                                <p:cTn id="89" presetID="53" presetClass="entr" presetSubtype="0" fill="hold" nodeType="with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fill="hold"/>
                                        <p:tgtEl>
                                          <p:spTgt spid="7"/>
                                        </p:tgtEl>
                                        <p:attrNameLst>
                                          <p:attrName>ppt_w</p:attrName>
                                        </p:attrNameLst>
                                      </p:cBhvr>
                                      <p:tavLst>
                                        <p:tav tm="0">
                                          <p:val>
                                            <p:fltVal val="0"/>
                                          </p:val>
                                        </p:tav>
                                        <p:tav tm="100000">
                                          <p:val>
                                            <p:strVal val="#ppt_w"/>
                                          </p:val>
                                        </p:tav>
                                      </p:tavLst>
                                    </p:anim>
                                    <p:anim calcmode="lin" valueType="num">
                                      <p:cBhvr>
                                        <p:cTn id="92" dur="500" fill="hold"/>
                                        <p:tgtEl>
                                          <p:spTgt spid="7"/>
                                        </p:tgtEl>
                                        <p:attrNameLst>
                                          <p:attrName>ppt_h</p:attrName>
                                        </p:attrNameLst>
                                      </p:cBhvr>
                                      <p:tavLst>
                                        <p:tav tm="0">
                                          <p:val>
                                            <p:fltVal val="0"/>
                                          </p:val>
                                        </p:tav>
                                        <p:tav tm="100000">
                                          <p:val>
                                            <p:strVal val="#ppt_h"/>
                                          </p:val>
                                        </p:tav>
                                      </p:tavLst>
                                    </p:anim>
                                    <p:animEffect transition="in" filter="fade">
                                      <p:cBhvr>
                                        <p:cTn id="93" dur="500"/>
                                        <p:tgtEl>
                                          <p:spTgt spid="7"/>
                                        </p:tgtEl>
                                      </p:cBhvr>
                                    </p:animEffect>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123"/>
                                        </p:tgtEl>
                                        <p:attrNameLst>
                                          <p:attrName>style.visibility</p:attrName>
                                        </p:attrNameLst>
                                      </p:cBhvr>
                                      <p:to>
                                        <p:strVal val="visible"/>
                                      </p:to>
                                    </p:set>
                                    <p:anim calcmode="lin" valueType="num">
                                      <p:cBhvr>
                                        <p:cTn id="97" dur="500" fill="hold"/>
                                        <p:tgtEl>
                                          <p:spTgt spid="123"/>
                                        </p:tgtEl>
                                        <p:attrNameLst>
                                          <p:attrName>ppt_w</p:attrName>
                                        </p:attrNameLst>
                                      </p:cBhvr>
                                      <p:tavLst>
                                        <p:tav tm="0">
                                          <p:val>
                                            <p:fltVal val="0"/>
                                          </p:val>
                                        </p:tav>
                                        <p:tav tm="100000">
                                          <p:val>
                                            <p:strVal val="#ppt_w"/>
                                          </p:val>
                                        </p:tav>
                                      </p:tavLst>
                                    </p:anim>
                                    <p:anim calcmode="lin" valueType="num">
                                      <p:cBhvr>
                                        <p:cTn id="98" dur="500" fill="hold"/>
                                        <p:tgtEl>
                                          <p:spTgt spid="123"/>
                                        </p:tgtEl>
                                        <p:attrNameLst>
                                          <p:attrName>ppt_h</p:attrName>
                                        </p:attrNameLst>
                                      </p:cBhvr>
                                      <p:tavLst>
                                        <p:tav tm="0">
                                          <p:val>
                                            <p:fltVal val="0"/>
                                          </p:val>
                                        </p:tav>
                                        <p:tav tm="100000">
                                          <p:val>
                                            <p:strVal val="#ppt_h"/>
                                          </p:val>
                                        </p:tav>
                                      </p:tavLst>
                                    </p:anim>
                                    <p:animEffect transition="in" filter="fade">
                                      <p:cBhvr>
                                        <p:cTn id="99" dur="500"/>
                                        <p:tgtEl>
                                          <p:spTgt spid="123"/>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left)">
                                      <p:cBhvr>
                                        <p:cTn id="10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animBg="1"/>
      <p:bldP spid="79" grpId="0" animBg="1"/>
      <p:bldP spid="83" grpId="0" animBg="1"/>
      <p:bldP spid="87" grpId="0" animBg="1"/>
      <p:bldP spid="116" grpId="0" animBg="1"/>
      <p:bldP spid="120" grpId="0" animBg="1"/>
      <p:bldP spid="122" grpId="0" animBg="1"/>
      <p:bldP spid="123" grpId="0" animBg="1"/>
      <p:bldP spid="1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502" y="283"/>
            <a:ext cx="3649847" cy="5142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          </a:t>
            </a:r>
            <a:endParaRPr lang="zh-CN" altLang="en-US" dirty="0">
              <a:cs typeface="+mn-ea"/>
              <a:sym typeface="+mn-lt"/>
            </a:endParaRPr>
          </a:p>
        </p:txBody>
      </p:sp>
      <p:sp>
        <p:nvSpPr>
          <p:cNvPr id="35" name="矩形 34"/>
          <p:cNvSpPr/>
          <p:nvPr/>
        </p:nvSpPr>
        <p:spPr>
          <a:xfrm>
            <a:off x="1102471" y="1840439"/>
            <a:ext cx="1445910" cy="761619"/>
          </a:xfrm>
          <a:prstGeom prst="rect">
            <a:avLst/>
          </a:prstGeom>
        </p:spPr>
        <p:txBody>
          <a:bodyPr wrap="none" lIns="0" tIns="0" rIns="0" bIns="0">
            <a:spAutoFit/>
          </a:bodyPr>
          <a:lstStyle/>
          <a:p>
            <a:pPr algn="ctr"/>
            <a:r>
              <a:rPr lang="zh-CN" altLang="en-US" sz="4949" b="1" dirty="0">
                <a:solidFill>
                  <a:schemeClr val="bg1"/>
                </a:solidFill>
                <a:cs typeface="+mn-ea"/>
                <a:sym typeface="+mn-lt"/>
              </a:rPr>
              <a:t>目 录</a:t>
            </a:r>
          </a:p>
        </p:txBody>
      </p:sp>
      <p:sp>
        <p:nvSpPr>
          <p:cNvPr id="36" name="矩形 35"/>
          <p:cNvSpPr/>
          <p:nvPr/>
        </p:nvSpPr>
        <p:spPr>
          <a:xfrm>
            <a:off x="1124110" y="2624783"/>
            <a:ext cx="1402628" cy="306366"/>
          </a:xfrm>
          <a:prstGeom prst="rect">
            <a:avLst/>
          </a:prstGeom>
        </p:spPr>
        <p:txBody>
          <a:bodyPr wrap="none" lIns="0" tIns="0" rIns="0" bIns="0">
            <a:spAutoFit/>
          </a:bodyPr>
          <a:lstStyle/>
          <a:p>
            <a:pPr algn="ctr"/>
            <a:r>
              <a:rPr lang="en-US" altLang="zh-CN" sz="1991" b="1" dirty="0">
                <a:solidFill>
                  <a:schemeClr val="bg1"/>
                </a:solidFill>
                <a:cs typeface="+mn-ea"/>
                <a:sym typeface="+mn-lt"/>
              </a:rPr>
              <a:t>CONTENTS</a:t>
            </a:r>
          </a:p>
        </p:txBody>
      </p:sp>
      <p:sp>
        <p:nvSpPr>
          <p:cNvPr id="13" name="圆角矩形 16">
            <a:extLst>
              <a:ext uri="{FF2B5EF4-FFF2-40B4-BE49-F238E27FC236}">
                <a16:creationId xmlns:a16="http://schemas.microsoft.com/office/drawing/2014/main" id="{96DEF3FD-62C4-4F8B-89A4-4E693B3B2DEB}"/>
              </a:ext>
            </a:extLst>
          </p:cNvPr>
          <p:cNvSpPr/>
          <p:nvPr/>
        </p:nvSpPr>
        <p:spPr>
          <a:xfrm>
            <a:off x="4731476" y="1529311"/>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4" name="圆角矩形 95">
            <a:extLst>
              <a:ext uri="{FF2B5EF4-FFF2-40B4-BE49-F238E27FC236}">
                <a16:creationId xmlns:a16="http://schemas.microsoft.com/office/drawing/2014/main" id="{50CF8E12-E217-4B92-B1D9-48E3934A78E1}"/>
              </a:ext>
            </a:extLst>
          </p:cNvPr>
          <p:cNvSpPr/>
          <p:nvPr/>
        </p:nvSpPr>
        <p:spPr>
          <a:xfrm>
            <a:off x="4731476" y="2143493"/>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cs typeface="+mn-ea"/>
              <a:sym typeface="+mn-lt"/>
            </a:endParaRPr>
          </a:p>
        </p:txBody>
      </p:sp>
      <p:sp>
        <p:nvSpPr>
          <p:cNvPr id="15" name="圆角矩形 100">
            <a:extLst>
              <a:ext uri="{FF2B5EF4-FFF2-40B4-BE49-F238E27FC236}">
                <a16:creationId xmlns:a16="http://schemas.microsoft.com/office/drawing/2014/main" id="{C416AE0C-D4DF-4FA5-A941-FCE37020CDFD}"/>
              </a:ext>
            </a:extLst>
          </p:cNvPr>
          <p:cNvSpPr/>
          <p:nvPr/>
        </p:nvSpPr>
        <p:spPr>
          <a:xfrm>
            <a:off x="4731476" y="2757674"/>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6" name="圆角矩形 101">
            <a:extLst>
              <a:ext uri="{FF2B5EF4-FFF2-40B4-BE49-F238E27FC236}">
                <a16:creationId xmlns:a16="http://schemas.microsoft.com/office/drawing/2014/main" id="{609BF22D-353A-4856-9DA2-6EBC920287A2}"/>
              </a:ext>
            </a:extLst>
          </p:cNvPr>
          <p:cNvSpPr/>
          <p:nvPr/>
        </p:nvSpPr>
        <p:spPr>
          <a:xfrm>
            <a:off x="4731476" y="3371856"/>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7" name="椭圆 80">
            <a:extLst>
              <a:ext uri="{FF2B5EF4-FFF2-40B4-BE49-F238E27FC236}">
                <a16:creationId xmlns:a16="http://schemas.microsoft.com/office/drawing/2014/main" id="{95B30D26-66FD-4459-B94F-E59B12AD4630}"/>
              </a:ext>
            </a:extLst>
          </p:cNvPr>
          <p:cNvSpPr/>
          <p:nvPr/>
        </p:nvSpPr>
        <p:spPr bwMode="auto">
          <a:xfrm>
            <a:off x="4716016" y="149163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mn-lt"/>
                <a:ea typeface="+mn-ea"/>
                <a:cs typeface="+mn-ea"/>
                <a:sym typeface="+mn-lt"/>
              </a:rPr>
              <a:t>01</a:t>
            </a:r>
            <a:endParaRPr lang="zh-CN" altLang="en-US" sz="2100" b="1" kern="0" dirty="0">
              <a:solidFill>
                <a:srgbClr val="FFFFFF"/>
              </a:solidFill>
              <a:latin typeface="+mn-lt"/>
              <a:ea typeface="+mn-ea"/>
              <a:cs typeface="+mn-ea"/>
              <a:sym typeface="+mn-lt"/>
            </a:endParaRPr>
          </a:p>
        </p:txBody>
      </p:sp>
      <p:sp>
        <p:nvSpPr>
          <p:cNvPr id="22" name="椭圆 80">
            <a:extLst>
              <a:ext uri="{FF2B5EF4-FFF2-40B4-BE49-F238E27FC236}">
                <a16:creationId xmlns:a16="http://schemas.microsoft.com/office/drawing/2014/main" id="{FB5B9D88-3522-434E-BBAA-173632DB05C2}"/>
              </a:ext>
            </a:extLst>
          </p:cNvPr>
          <p:cNvSpPr/>
          <p:nvPr/>
        </p:nvSpPr>
        <p:spPr bwMode="auto">
          <a:xfrm>
            <a:off x="4716016" y="210919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mn-lt"/>
                <a:ea typeface="+mn-ea"/>
                <a:cs typeface="+mn-ea"/>
                <a:sym typeface="+mn-lt"/>
              </a:rPr>
              <a:t>02</a:t>
            </a:r>
            <a:endParaRPr lang="zh-CN" altLang="en-US" sz="2100" b="1" kern="0" dirty="0">
              <a:solidFill>
                <a:srgbClr val="FFFFFF"/>
              </a:solidFill>
              <a:latin typeface="+mn-lt"/>
              <a:ea typeface="+mn-ea"/>
              <a:cs typeface="+mn-ea"/>
              <a:sym typeface="+mn-lt"/>
            </a:endParaRPr>
          </a:p>
        </p:txBody>
      </p:sp>
      <p:sp>
        <p:nvSpPr>
          <p:cNvPr id="23" name="椭圆 80">
            <a:extLst>
              <a:ext uri="{FF2B5EF4-FFF2-40B4-BE49-F238E27FC236}">
                <a16:creationId xmlns:a16="http://schemas.microsoft.com/office/drawing/2014/main" id="{407FA14F-8547-4916-B577-917BBEA866B2}"/>
              </a:ext>
            </a:extLst>
          </p:cNvPr>
          <p:cNvSpPr/>
          <p:nvPr/>
        </p:nvSpPr>
        <p:spPr bwMode="auto">
          <a:xfrm>
            <a:off x="4716016" y="2723372"/>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mn-lt"/>
                <a:ea typeface="+mn-ea"/>
                <a:cs typeface="+mn-ea"/>
                <a:sym typeface="+mn-lt"/>
              </a:rPr>
              <a:t>03</a:t>
            </a:r>
            <a:endParaRPr lang="zh-CN" altLang="en-US" sz="2100" b="1" kern="0" dirty="0">
              <a:solidFill>
                <a:srgbClr val="FFFFFF"/>
              </a:solidFill>
              <a:latin typeface="+mn-lt"/>
              <a:ea typeface="+mn-ea"/>
              <a:cs typeface="+mn-ea"/>
              <a:sym typeface="+mn-lt"/>
            </a:endParaRPr>
          </a:p>
        </p:txBody>
      </p:sp>
      <p:sp>
        <p:nvSpPr>
          <p:cNvPr id="24" name="椭圆 80">
            <a:extLst>
              <a:ext uri="{FF2B5EF4-FFF2-40B4-BE49-F238E27FC236}">
                <a16:creationId xmlns:a16="http://schemas.microsoft.com/office/drawing/2014/main" id="{617FDD97-7218-45A9-8594-AEF23BFAEC13}"/>
              </a:ext>
            </a:extLst>
          </p:cNvPr>
          <p:cNvSpPr/>
          <p:nvPr/>
        </p:nvSpPr>
        <p:spPr bwMode="auto">
          <a:xfrm>
            <a:off x="4716016" y="335124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mn-lt"/>
                <a:ea typeface="+mn-ea"/>
                <a:cs typeface="+mn-ea"/>
                <a:sym typeface="+mn-lt"/>
              </a:rPr>
              <a:t>04</a:t>
            </a:r>
            <a:endParaRPr lang="zh-CN" altLang="en-US" sz="2100" b="1" kern="0" dirty="0">
              <a:solidFill>
                <a:srgbClr val="FFFFFF"/>
              </a:solidFill>
              <a:latin typeface="+mn-lt"/>
              <a:ea typeface="+mn-ea"/>
              <a:cs typeface="+mn-ea"/>
              <a:sym typeface="+mn-lt"/>
            </a:endParaRPr>
          </a:p>
        </p:txBody>
      </p:sp>
      <p:sp>
        <p:nvSpPr>
          <p:cNvPr id="25" name="矩形 39">
            <a:extLst>
              <a:ext uri="{FF2B5EF4-FFF2-40B4-BE49-F238E27FC236}">
                <a16:creationId xmlns:a16="http://schemas.microsoft.com/office/drawing/2014/main" id="{14638FB2-C47A-4BF7-ADF9-D7E8501E06B0}"/>
              </a:ext>
            </a:extLst>
          </p:cNvPr>
          <p:cNvSpPr>
            <a:spLocks noChangeArrowheads="1"/>
          </p:cNvSpPr>
          <p:nvPr/>
        </p:nvSpPr>
        <p:spPr bwMode="auto">
          <a:xfrm>
            <a:off x="5580112" y="1475100"/>
            <a:ext cx="2594644"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a:solidFill>
                  <a:schemeClr val="bg1">
                    <a:lumMod val="50000"/>
                  </a:schemeClr>
                </a:solidFill>
                <a:latin typeface="+mn-lt"/>
                <a:ea typeface="+mn-ea"/>
                <a:cs typeface="+mn-ea"/>
                <a:sym typeface="+mn-lt"/>
              </a:rPr>
              <a:t>【</a:t>
            </a:r>
            <a:r>
              <a:rPr lang="zh-CN" altLang="en-US" dirty="0">
                <a:solidFill>
                  <a:schemeClr val="bg1">
                    <a:lumMod val="50000"/>
                  </a:schemeClr>
                </a:solidFill>
                <a:latin typeface="+mn-lt"/>
                <a:ea typeface="+mn-ea"/>
                <a:cs typeface="+mn-ea"/>
                <a:sym typeface="+mn-lt"/>
              </a:rPr>
              <a:t>项目介绍</a:t>
            </a:r>
            <a:r>
              <a:rPr lang="en-US" altLang="zh-CN" dirty="0">
                <a:solidFill>
                  <a:schemeClr val="bg1">
                    <a:lumMod val="50000"/>
                  </a:schemeClr>
                </a:solidFill>
                <a:latin typeface="+mn-lt"/>
                <a:ea typeface="+mn-ea"/>
                <a:cs typeface="+mn-ea"/>
                <a:sym typeface="+mn-lt"/>
              </a:rPr>
              <a:t>】</a:t>
            </a:r>
            <a:endParaRPr lang="zh-CN" altLang="en-US" dirty="0">
              <a:solidFill>
                <a:schemeClr val="bg1">
                  <a:lumMod val="50000"/>
                </a:schemeClr>
              </a:solidFill>
              <a:latin typeface="+mn-lt"/>
              <a:ea typeface="+mn-ea"/>
              <a:cs typeface="+mn-ea"/>
              <a:sym typeface="+mn-lt"/>
            </a:endParaRPr>
          </a:p>
        </p:txBody>
      </p:sp>
      <p:sp>
        <p:nvSpPr>
          <p:cNvPr id="26" name="矩形 39">
            <a:extLst>
              <a:ext uri="{FF2B5EF4-FFF2-40B4-BE49-F238E27FC236}">
                <a16:creationId xmlns:a16="http://schemas.microsoft.com/office/drawing/2014/main" id="{0C4375D2-4627-46B0-B814-57CE3578896B}"/>
              </a:ext>
            </a:extLst>
          </p:cNvPr>
          <p:cNvSpPr>
            <a:spLocks noChangeArrowheads="1"/>
          </p:cNvSpPr>
          <p:nvPr/>
        </p:nvSpPr>
        <p:spPr bwMode="auto">
          <a:xfrm>
            <a:off x="5580112" y="2098258"/>
            <a:ext cx="2594644"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a:solidFill>
                  <a:schemeClr val="bg1">
                    <a:lumMod val="50000"/>
                  </a:schemeClr>
                </a:solidFill>
                <a:latin typeface="+mn-lt"/>
                <a:ea typeface="+mn-ea"/>
                <a:cs typeface="+mn-ea"/>
                <a:sym typeface="+mn-lt"/>
              </a:rPr>
              <a:t>【</a:t>
            </a:r>
            <a:r>
              <a:rPr lang="zh-CN" altLang="en-US" dirty="0">
                <a:solidFill>
                  <a:schemeClr val="bg1">
                    <a:lumMod val="50000"/>
                  </a:schemeClr>
                </a:solidFill>
                <a:latin typeface="+mn-lt"/>
                <a:ea typeface="+mn-ea"/>
                <a:cs typeface="+mn-ea"/>
                <a:sym typeface="+mn-lt"/>
              </a:rPr>
              <a:t>产品运行</a:t>
            </a:r>
            <a:r>
              <a:rPr lang="en-US" altLang="zh-CN" dirty="0">
                <a:solidFill>
                  <a:schemeClr val="bg1">
                    <a:lumMod val="50000"/>
                  </a:schemeClr>
                </a:solidFill>
                <a:latin typeface="+mn-lt"/>
                <a:ea typeface="+mn-ea"/>
                <a:cs typeface="+mn-ea"/>
                <a:sym typeface="+mn-lt"/>
              </a:rPr>
              <a:t>】</a:t>
            </a:r>
            <a:endParaRPr lang="zh-CN" altLang="en-US" dirty="0">
              <a:solidFill>
                <a:schemeClr val="bg1">
                  <a:lumMod val="50000"/>
                </a:schemeClr>
              </a:solidFill>
              <a:latin typeface="+mn-lt"/>
              <a:ea typeface="+mn-ea"/>
              <a:cs typeface="+mn-ea"/>
              <a:sym typeface="+mn-lt"/>
            </a:endParaRPr>
          </a:p>
        </p:txBody>
      </p:sp>
      <p:sp>
        <p:nvSpPr>
          <p:cNvPr id="27" name="矩形 39">
            <a:extLst>
              <a:ext uri="{FF2B5EF4-FFF2-40B4-BE49-F238E27FC236}">
                <a16:creationId xmlns:a16="http://schemas.microsoft.com/office/drawing/2014/main" id="{EFE9CC7C-AEA3-4262-B40F-2D96E9966701}"/>
              </a:ext>
            </a:extLst>
          </p:cNvPr>
          <p:cNvSpPr>
            <a:spLocks noChangeArrowheads="1"/>
          </p:cNvSpPr>
          <p:nvPr/>
        </p:nvSpPr>
        <p:spPr bwMode="auto">
          <a:xfrm>
            <a:off x="5580112" y="2713236"/>
            <a:ext cx="2594644"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a:solidFill>
                  <a:schemeClr val="bg1">
                    <a:lumMod val="50000"/>
                  </a:schemeClr>
                </a:solidFill>
                <a:latin typeface="+mn-lt"/>
                <a:ea typeface="+mn-ea"/>
                <a:cs typeface="+mn-ea"/>
                <a:sym typeface="+mn-lt"/>
              </a:rPr>
              <a:t>【</a:t>
            </a:r>
            <a:r>
              <a:rPr lang="zh-CN" altLang="en-US" dirty="0">
                <a:solidFill>
                  <a:schemeClr val="bg1">
                    <a:lumMod val="50000"/>
                  </a:schemeClr>
                </a:solidFill>
                <a:latin typeface="+mn-lt"/>
                <a:ea typeface="+mn-ea"/>
                <a:cs typeface="+mn-ea"/>
                <a:sym typeface="+mn-lt"/>
              </a:rPr>
              <a:t>市场分析</a:t>
            </a:r>
            <a:r>
              <a:rPr lang="en-US" altLang="zh-CN" dirty="0">
                <a:solidFill>
                  <a:schemeClr val="bg1">
                    <a:lumMod val="50000"/>
                  </a:schemeClr>
                </a:solidFill>
                <a:latin typeface="+mn-lt"/>
                <a:ea typeface="+mn-ea"/>
                <a:cs typeface="+mn-ea"/>
                <a:sym typeface="+mn-lt"/>
              </a:rPr>
              <a:t>】</a:t>
            </a:r>
            <a:endParaRPr lang="zh-CN" altLang="en-US" dirty="0">
              <a:solidFill>
                <a:schemeClr val="bg1">
                  <a:lumMod val="50000"/>
                </a:schemeClr>
              </a:solidFill>
              <a:latin typeface="+mn-lt"/>
              <a:ea typeface="+mn-ea"/>
              <a:cs typeface="+mn-ea"/>
              <a:sym typeface="+mn-lt"/>
            </a:endParaRPr>
          </a:p>
        </p:txBody>
      </p:sp>
      <p:sp>
        <p:nvSpPr>
          <p:cNvPr id="28" name="矩形 39">
            <a:extLst>
              <a:ext uri="{FF2B5EF4-FFF2-40B4-BE49-F238E27FC236}">
                <a16:creationId xmlns:a16="http://schemas.microsoft.com/office/drawing/2014/main" id="{85337CBA-A865-47D8-91B1-CC0155C81203}"/>
              </a:ext>
            </a:extLst>
          </p:cNvPr>
          <p:cNvSpPr>
            <a:spLocks noChangeArrowheads="1"/>
          </p:cNvSpPr>
          <p:nvPr/>
        </p:nvSpPr>
        <p:spPr bwMode="auto">
          <a:xfrm>
            <a:off x="5580112" y="3333299"/>
            <a:ext cx="2594644"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a:solidFill>
                  <a:schemeClr val="bg1">
                    <a:lumMod val="50000"/>
                  </a:schemeClr>
                </a:solidFill>
                <a:latin typeface="+mn-lt"/>
                <a:ea typeface="+mn-ea"/>
                <a:cs typeface="+mn-ea"/>
                <a:sym typeface="+mn-lt"/>
              </a:rPr>
              <a:t>【</a:t>
            </a:r>
            <a:r>
              <a:rPr lang="zh-CN" altLang="en-US" dirty="0">
                <a:solidFill>
                  <a:schemeClr val="bg1">
                    <a:lumMod val="50000"/>
                  </a:schemeClr>
                </a:solidFill>
                <a:latin typeface="+mn-lt"/>
                <a:ea typeface="+mn-ea"/>
                <a:cs typeface="+mn-ea"/>
                <a:sym typeface="+mn-lt"/>
              </a:rPr>
              <a:t>投资回报</a:t>
            </a:r>
            <a:r>
              <a:rPr lang="en-US" altLang="zh-CN" dirty="0">
                <a:solidFill>
                  <a:schemeClr val="bg1">
                    <a:lumMod val="50000"/>
                  </a:schemeClr>
                </a:solidFill>
                <a:latin typeface="+mn-lt"/>
                <a:ea typeface="+mn-ea"/>
                <a:cs typeface="+mn-ea"/>
                <a:sym typeface="+mn-lt"/>
              </a:rPr>
              <a:t>】</a:t>
            </a:r>
            <a:endParaRPr lang="zh-CN" altLang="en-US"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3104875772"/>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6"/>
                                        </p:tgtEl>
                                        <p:attrNameLst>
                                          <p:attrName>ppt_y</p:attrName>
                                        </p:attrNameLst>
                                      </p:cBhvr>
                                      <p:tavLst>
                                        <p:tav tm="0">
                                          <p:val>
                                            <p:strVal val="#ppt_y"/>
                                          </p:val>
                                        </p:tav>
                                        <p:tav tm="100000">
                                          <p:val>
                                            <p:strVal val="#ppt_y"/>
                                          </p:val>
                                        </p:tav>
                                      </p:tavLst>
                                    </p:anim>
                                    <p:anim calcmode="lin" valueType="num">
                                      <p:cBhvr>
                                        <p:cTn id="2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6"/>
                                        </p:tgtEl>
                                      </p:cBhvr>
                                    </p:animEffect>
                                  </p:childTnLst>
                                </p:cTn>
                              </p:par>
                            </p:childTnLst>
                          </p:cTn>
                        </p:par>
                        <p:par>
                          <p:cTn id="24" fill="hold">
                            <p:stCondLst>
                              <p:cond delay="1900"/>
                            </p:stCondLst>
                            <p:childTnLst>
                              <p:par>
                                <p:cTn id="25" presetID="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2"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44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4900"/>
                            </p:stCondLst>
                            <p:childTnLst>
                              <p:par>
                                <p:cTn id="55" presetID="2" presetClass="entr" presetSubtype="2"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1+#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childTnLst>
                          </p:cTn>
                        </p:par>
                        <p:par>
                          <p:cTn id="59" fill="hold">
                            <p:stCondLst>
                              <p:cond delay="5400"/>
                            </p:stCondLst>
                            <p:childTnLst>
                              <p:par>
                                <p:cTn id="60" presetID="2" presetClass="entr" presetSubtype="2"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5900"/>
                            </p:stCondLst>
                            <p:childTnLst>
                              <p:par>
                                <p:cTn id="65" presetID="2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64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69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7400"/>
                            </p:stCondLst>
                            <p:childTnLst>
                              <p:par>
                                <p:cTn id="77" presetID="22" presetClass="entr" presetSubtype="8"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13" grpId="0" animBg="1"/>
      <p:bldP spid="14" grpId="0" animBg="1"/>
      <p:bldP spid="15" grpId="0" animBg="1"/>
      <p:bldP spid="16" grpId="0" animBg="1"/>
      <p:bldP spid="17" grpId="0"/>
      <p:bldP spid="22" grpId="0"/>
      <p:bldP spid="23" grpId="0"/>
      <p:bldP spid="24" grpId="0"/>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5"/>
          <p:cNvSpPr>
            <a:spLocks/>
          </p:cNvSpPr>
          <p:nvPr/>
        </p:nvSpPr>
        <p:spPr bwMode="auto">
          <a:xfrm>
            <a:off x="3428363" y="1958101"/>
            <a:ext cx="1098209" cy="9387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lIns="17142" tIns="17142" rIns="17142" bIns="17142"/>
          <a:lstStyle/>
          <a:p>
            <a:pPr algn="ctr">
              <a:lnSpc>
                <a:spcPct val="120000"/>
              </a:lnSpc>
            </a:pPr>
            <a:endParaRPr lang="en-US">
              <a:cs typeface="+mn-ea"/>
              <a:sym typeface="+mn-lt"/>
            </a:endParaRPr>
          </a:p>
        </p:txBody>
      </p:sp>
      <p:sp>
        <p:nvSpPr>
          <p:cNvPr id="16" name="AutoShape 6"/>
          <p:cNvSpPr>
            <a:spLocks/>
          </p:cNvSpPr>
          <p:nvPr/>
        </p:nvSpPr>
        <p:spPr bwMode="auto">
          <a:xfrm>
            <a:off x="5258115" y="2678969"/>
            <a:ext cx="661902" cy="1239943"/>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chemeClr val="accent2"/>
          </a:solidFill>
          <a:ln>
            <a:noFill/>
          </a:ln>
          <a:effectLst/>
          <a:extLst/>
        </p:spPr>
        <p:txBody>
          <a:bodyPr lIns="17142" tIns="17142" rIns="17142" bIns="17142"/>
          <a:lstStyle/>
          <a:p>
            <a:pPr algn="ctr" defTabSz="342866">
              <a:lnSpc>
                <a:spcPct val="120000"/>
              </a:lnSpc>
              <a:defRPr/>
            </a:pPr>
            <a:endParaRPr lang="es-ES" sz="700" dirty="0">
              <a:solidFill>
                <a:srgbClr val="000000"/>
              </a:solidFill>
              <a:cs typeface="+mn-ea"/>
              <a:sym typeface="+mn-lt"/>
            </a:endParaRPr>
          </a:p>
        </p:txBody>
      </p:sp>
      <p:sp>
        <p:nvSpPr>
          <p:cNvPr id="17" name="AutoShape 7"/>
          <p:cNvSpPr>
            <a:spLocks/>
          </p:cNvSpPr>
          <p:nvPr/>
        </p:nvSpPr>
        <p:spPr bwMode="auto">
          <a:xfrm>
            <a:off x="4615262" y="1974768"/>
            <a:ext cx="1101185" cy="9321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chemeClr val="accent3"/>
          </a:solidFill>
          <a:ln>
            <a:noFill/>
          </a:ln>
          <a:effectLst/>
          <a:extLst/>
        </p:spPr>
        <p:txBody>
          <a:bodyPr lIns="17142" tIns="17142" rIns="17142" bIns="17142"/>
          <a:lstStyle/>
          <a:p>
            <a:pPr algn="ctr" defTabSz="342866">
              <a:lnSpc>
                <a:spcPct val="120000"/>
              </a:lnSpc>
              <a:defRPr/>
            </a:pPr>
            <a:endParaRPr lang="es-ES" sz="700" dirty="0">
              <a:solidFill>
                <a:srgbClr val="000000"/>
              </a:solidFill>
              <a:cs typeface="+mn-ea"/>
              <a:sym typeface="+mn-lt"/>
            </a:endParaRPr>
          </a:p>
        </p:txBody>
      </p:sp>
      <p:sp>
        <p:nvSpPr>
          <p:cNvPr id="18" name="AutoShape 8"/>
          <p:cNvSpPr>
            <a:spLocks/>
          </p:cNvSpPr>
          <p:nvPr/>
        </p:nvSpPr>
        <p:spPr bwMode="auto">
          <a:xfrm>
            <a:off x="3229554" y="2693256"/>
            <a:ext cx="664878" cy="1239943"/>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lIns="17142" tIns="17142" rIns="17142" bIns="17142"/>
          <a:lstStyle/>
          <a:p>
            <a:pPr algn="ctr">
              <a:lnSpc>
                <a:spcPct val="120000"/>
              </a:lnSpc>
            </a:pPr>
            <a:endParaRPr lang="en-US">
              <a:cs typeface="+mn-ea"/>
              <a:sym typeface="+mn-lt"/>
            </a:endParaRPr>
          </a:p>
        </p:txBody>
      </p:sp>
      <p:sp>
        <p:nvSpPr>
          <p:cNvPr id="20" name="AutoShape 10"/>
          <p:cNvSpPr>
            <a:spLocks/>
          </p:cNvSpPr>
          <p:nvPr/>
        </p:nvSpPr>
        <p:spPr bwMode="auto">
          <a:xfrm>
            <a:off x="3776575" y="2292046"/>
            <a:ext cx="599997"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cs typeface="+mn-ea"/>
                <a:sym typeface="+mn-lt"/>
              </a:rPr>
              <a:t>25%</a:t>
            </a:r>
          </a:p>
        </p:txBody>
      </p:sp>
      <p:sp>
        <p:nvSpPr>
          <p:cNvPr id="21" name="AutoShape 11"/>
          <p:cNvSpPr>
            <a:spLocks/>
          </p:cNvSpPr>
          <p:nvPr/>
        </p:nvSpPr>
        <p:spPr bwMode="auto">
          <a:xfrm>
            <a:off x="4820617" y="2293831"/>
            <a:ext cx="599997"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cs typeface="+mn-ea"/>
                <a:sym typeface="+mn-lt"/>
              </a:rPr>
              <a:t>29%</a:t>
            </a:r>
          </a:p>
        </p:txBody>
      </p:sp>
      <p:sp>
        <p:nvSpPr>
          <p:cNvPr id="22" name="AutoShape 12"/>
          <p:cNvSpPr>
            <a:spLocks/>
          </p:cNvSpPr>
          <p:nvPr/>
        </p:nvSpPr>
        <p:spPr bwMode="auto">
          <a:xfrm>
            <a:off x="5328948" y="3199234"/>
            <a:ext cx="599402"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cs typeface="+mn-ea"/>
                <a:sym typeface="+mn-lt"/>
              </a:rPr>
              <a:t>17%</a:t>
            </a:r>
          </a:p>
        </p:txBody>
      </p:sp>
      <p:sp>
        <p:nvSpPr>
          <p:cNvPr id="23" name="AutoShape 13"/>
          <p:cNvSpPr>
            <a:spLocks/>
          </p:cNvSpPr>
          <p:nvPr/>
        </p:nvSpPr>
        <p:spPr bwMode="auto">
          <a:xfrm>
            <a:off x="3229555" y="3183161"/>
            <a:ext cx="599401"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cs typeface="+mn-ea"/>
                <a:sym typeface="+mn-lt"/>
              </a:rPr>
              <a:t>73%</a:t>
            </a:r>
          </a:p>
        </p:txBody>
      </p:sp>
      <p:sp>
        <p:nvSpPr>
          <p:cNvPr id="25" name="Text Placeholder 7"/>
          <p:cNvSpPr txBox="1">
            <a:spLocks/>
          </p:cNvSpPr>
          <p:nvPr/>
        </p:nvSpPr>
        <p:spPr>
          <a:xfrm>
            <a:off x="1571506" y="1728005"/>
            <a:ext cx="973223" cy="254435"/>
          </a:xfrm>
          <a:prstGeom prst="rect">
            <a:avLst/>
          </a:prstGeom>
        </p:spPr>
        <p:txBody>
          <a:bodyPr vert="horz" lIns="0" tIns="73872" rIns="0" bIns="73872"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mn-lt"/>
                <a:cs typeface="+mn-ea"/>
                <a:sym typeface="+mn-lt"/>
              </a:rPr>
              <a:t>请替换文字内容</a:t>
            </a:r>
            <a:endParaRPr lang="es-ES_tradnl" sz="1000" b="0" dirty="0">
              <a:solidFill>
                <a:schemeClr val="bg1">
                  <a:lumMod val="65000"/>
                </a:schemeClr>
              </a:solidFill>
              <a:latin typeface="+mn-lt"/>
              <a:cs typeface="+mn-ea"/>
              <a:sym typeface="+mn-lt"/>
            </a:endParaRPr>
          </a:p>
        </p:txBody>
      </p:sp>
      <p:sp>
        <p:nvSpPr>
          <p:cNvPr id="26" name="Text Placeholder 2"/>
          <p:cNvSpPr txBox="1">
            <a:spLocks/>
          </p:cNvSpPr>
          <p:nvPr/>
        </p:nvSpPr>
        <p:spPr>
          <a:xfrm>
            <a:off x="1008245" y="1949148"/>
            <a:ext cx="1536485" cy="446919"/>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mn-lt"/>
                <a:cs typeface="+mn-ea"/>
                <a:sym typeface="+mn-lt"/>
              </a:rPr>
              <a:t>Please replace text, click add relevant headline, modify the text content, also can copy your content to this directly.</a:t>
            </a:r>
          </a:p>
        </p:txBody>
      </p:sp>
      <p:sp>
        <p:nvSpPr>
          <p:cNvPr id="27" name="Rounded Rectangle 11"/>
          <p:cNvSpPr>
            <a:spLocks noChangeAspect="1"/>
          </p:cNvSpPr>
          <p:nvPr/>
        </p:nvSpPr>
        <p:spPr>
          <a:xfrm>
            <a:off x="2687463" y="1781306"/>
            <a:ext cx="539929" cy="54048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cs typeface="+mn-ea"/>
              <a:sym typeface="+mn-lt"/>
            </a:endParaRPr>
          </a:p>
        </p:txBody>
      </p:sp>
      <p:sp>
        <p:nvSpPr>
          <p:cNvPr id="28" name="Text Placeholder 7"/>
          <p:cNvSpPr txBox="1">
            <a:spLocks/>
          </p:cNvSpPr>
          <p:nvPr/>
        </p:nvSpPr>
        <p:spPr>
          <a:xfrm>
            <a:off x="2730755" y="1849768"/>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mn-lt"/>
                <a:cs typeface="+mn-ea"/>
                <a:sym typeface="+mn-lt"/>
              </a:rPr>
              <a:t>01</a:t>
            </a:r>
          </a:p>
        </p:txBody>
      </p:sp>
      <p:sp>
        <p:nvSpPr>
          <p:cNvPr id="29" name="Text Placeholder 7"/>
          <p:cNvSpPr txBox="1">
            <a:spLocks/>
          </p:cNvSpPr>
          <p:nvPr/>
        </p:nvSpPr>
        <p:spPr>
          <a:xfrm>
            <a:off x="6651908" y="1728005"/>
            <a:ext cx="995932" cy="254435"/>
          </a:xfrm>
          <a:prstGeom prst="rect">
            <a:avLst/>
          </a:prstGeom>
        </p:spPr>
        <p:txBody>
          <a:bodyPr vert="horz" lIns="0" tIns="73872" rIns="0" bIns="73872"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mn-lt"/>
                <a:cs typeface="+mn-ea"/>
                <a:sym typeface="+mn-lt"/>
              </a:rPr>
              <a:t>请替换文字内容</a:t>
            </a:r>
            <a:endParaRPr lang="es-ES_tradnl" sz="1000" b="0" dirty="0">
              <a:solidFill>
                <a:schemeClr val="bg1">
                  <a:lumMod val="65000"/>
                </a:schemeClr>
              </a:solidFill>
              <a:latin typeface="+mn-lt"/>
              <a:cs typeface="+mn-ea"/>
              <a:sym typeface="+mn-lt"/>
            </a:endParaRPr>
          </a:p>
        </p:txBody>
      </p:sp>
      <p:sp>
        <p:nvSpPr>
          <p:cNvPr id="30" name="Text Placeholder 2"/>
          <p:cNvSpPr txBox="1">
            <a:spLocks/>
          </p:cNvSpPr>
          <p:nvPr/>
        </p:nvSpPr>
        <p:spPr>
          <a:xfrm>
            <a:off x="6651907" y="1949148"/>
            <a:ext cx="1456784" cy="4299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mn-lt"/>
                <a:cs typeface="+mn-ea"/>
                <a:sym typeface="+mn-lt"/>
              </a:rPr>
              <a:t>Please replace text, click add relevant headline, modify the text content, also can copy your content to this directly.</a:t>
            </a:r>
          </a:p>
        </p:txBody>
      </p:sp>
      <p:sp>
        <p:nvSpPr>
          <p:cNvPr id="31" name="Rounded Rectangle 23"/>
          <p:cNvSpPr>
            <a:spLocks noChangeAspect="1"/>
          </p:cNvSpPr>
          <p:nvPr/>
        </p:nvSpPr>
        <p:spPr>
          <a:xfrm>
            <a:off x="6010961" y="1781306"/>
            <a:ext cx="539929" cy="54048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cs typeface="+mn-ea"/>
              <a:sym typeface="+mn-lt"/>
            </a:endParaRPr>
          </a:p>
        </p:txBody>
      </p:sp>
      <p:sp>
        <p:nvSpPr>
          <p:cNvPr id="32" name="Text Placeholder 7"/>
          <p:cNvSpPr txBox="1">
            <a:spLocks/>
          </p:cNvSpPr>
          <p:nvPr/>
        </p:nvSpPr>
        <p:spPr>
          <a:xfrm>
            <a:off x="6054253" y="1849768"/>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mn-lt"/>
                <a:cs typeface="+mn-ea"/>
                <a:sym typeface="+mn-lt"/>
              </a:rPr>
              <a:t>02</a:t>
            </a:r>
          </a:p>
        </p:txBody>
      </p:sp>
      <p:sp>
        <p:nvSpPr>
          <p:cNvPr id="33" name="Text Placeholder 7"/>
          <p:cNvSpPr txBox="1">
            <a:spLocks/>
          </p:cNvSpPr>
          <p:nvPr/>
        </p:nvSpPr>
        <p:spPr>
          <a:xfrm>
            <a:off x="1571506" y="3827059"/>
            <a:ext cx="973223" cy="254435"/>
          </a:xfrm>
          <a:prstGeom prst="rect">
            <a:avLst/>
          </a:prstGeom>
        </p:spPr>
        <p:txBody>
          <a:bodyPr vert="horz" lIns="0" tIns="73872" rIns="0" bIns="73872"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mn-lt"/>
                <a:cs typeface="+mn-ea"/>
                <a:sym typeface="+mn-lt"/>
              </a:rPr>
              <a:t>请替换文字内容</a:t>
            </a:r>
            <a:endParaRPr lang="es-ES_tradnl" sz="1000" b="0" dirty="0">
              <a:solidFill>
                <a:schemeClr val="bg1">
                  <a:lumMod val="65000"/>
                </a:schemeClr>
              </a:solidFill>
              <a:latin typeface="+mn-lt"/>
              <a:cs typeface="+mn-ea"/>
              <a:sym typeface="+mn-lt"/>
            </a:endParaRPr>
          </a:p>
        </p:txBody>
      </p:sp>
      <p:sp>
        <p:nvSpPr>
          <p:cNvPr id="34" name="Text Placeholder 2"/>
          <p:cNvSpPr txBox="1">
            <a:spLocks/>
          </p:cNvSpPr>
          <p:nvPr/>
        </p:nvSpPr>
        <p:spPr>
          <a:xfrm>
            <a:off x="1008245" y="4048201"/>
            <a:ext cx="1536485" cy="446919"/>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ltLang="zh-CN" sz="600" dirty="0">
                <a:solidFill>
                  <a:schemeClr val="bg1">
                    <a:lumMod val="65000"/>
                  </a:schemeClr>
                </a:solidFill>
                <a:latin typeface="+mn-lt"/>
                <a:cs typeface="+mn-ea"/>
                <a:sym typeface="+mn-lt"/>
              </a:rPr>
              <a:t>Please replace text, click add relevant headline, modify the text content, also can copy your content to this directly.</a:t>
            </a:r>
          </a:p>
        </p:txBody>
      </p:sp>
      <p:sp>
        <p:nvSpPr>
          <p:cNvPr id="35" name="Rounded Rectangle 27"/>
          <p:cNvSpPr>
            <a:spLocks noChangeAspect="1"/>
          </p:cNvSpPr>
          <p:nvPr/>
        </p:nvSpPr>
        <p:spPr>
          <a:xfrm>
            <a:off x="2650861" y="3880359"/>
            <a:ext cx="539929" cy="54048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cs typeface="+mn-ea"/>
              <a:sym typeface="+mn-lt"/>
            </a:endParaRPr>
          </a:p>
        </p:txBody>
      </p:sp>
      <p:sp>
        <p:nvSpPr>
          <p:cNvPr id="36" name="Text Placeholder 7"/>
          <p:cNvSpPr txBox="1">
            <a:spLocks/>
          </p:cNvSpPr>
          <p:nvPr/>
        </p:nvSpPr>
        <p:spPr>
          <a:xfrm>
            <a:off x="2694154" y="3948821"/>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mn-lt"/>
                <a:cs typeface="+mn-ea"/>
                <a:sym typeface="+mn-lt"/>
              </a:rPr>
              <a:t>03</a:t>
            </a:r>
          </a:p>
        </p:txBody>
      </p:sp>
      <p:sp>
        <p:nvSpPr>
          <p:cNvPr id="37" name="Text Placeholder 7"/>
          <p:cNvSpPr txBox="1">
            <a:spLocks/>
          </p:cNvSpPr>
          <p:nvPr/>
        </p:nvSpPr>
        <p:spPr>
          <a:xfrm>
            <a:off x="6648008" y="3827059"/>
            <a:ext cx="995932" cy="254435"/>
          </a:xfrm>
          <a:prstGeom prst="rect">
            <a:avLst/>
          </a:prstGeom>
        </p:spPr>
        <p:txBody>
          <a:bodyPr vert="horz" lIns="0" tIns="73872" rIns="0" bIns="73872"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mn-lt"/>
                <a:cs typeface="+mn-ea"/>
                <a:sym typeface="+mn-lt"/>
              </a:rPr>
              <a:t>请替换文字内容</a:t>
            </a:r>
            <a:endParaRPr lang="es-ES_tradnl" sz="1000" b="0" dirty="0">
              <a:solidFill>
                <a:schemeClr val="bg1">
                  <a:lumMod val="65000"/>
                </a:schemeClr>
              </a:solidFill>
              <a:latin typeface="+mn-lt"/>
              <a:cs typeface="+mn-ea"/>
              <a:sym typeface="+mn-lt"/>
            </a:endParaRPr>
          </a:p>
        </p:txBody>
      </p:sp>
      <p:sp>
        <p:nvSpPr>
          <p:cNvPr id="52" name="Text Placeholder 2"/>
          <p:cNvSpPr txBox="1">
            <a:spLocks/>
          </p:cNvSpPr>
          <p:nvPr/>
        </p:nvSpPr>
        <p:spPr>
          <a:xfrm>
            <a:off x="6648008" y="4048201"/>
            <a:ext cx="1456784" cy="4299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mn-lt"/>
                <a:cs typeface="+mn-ea"/>
                <a:sym typeface="+mn-lt"/>
              </a:rPr>
              <a:t>Please replace text, click add relevant headline, modify the text content, also can copy your content to this directly.</a:t>
            </a:r>
          </a:p>
        </p:txBody>
      </p:sp>
      <p:sp>
        <p:nvSpPr>
          <p:cNvPr id="53" name="Rounded Rectangle 16"/>
          <p:cNvSpPr>
            <a:spLocks noChangeAspect="1"/>
          </p:cNvSpPr>
          <p:nvPr/>
        </p:nvSpPr>
        <p:spPr>
          <a:xfrm>
            <a:off x="6010961" y="3880359"/>
            <a:ext cx="539929" cy="54048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cs typeface="+mn-ea"/>
              <a:sym typeface="+mn-lt"/>
            </a:endParaRPr>
          </a:p>
        </p:txBody>
      </p:sp>
      <p:sp>
        <p:nvSpPr>
          <p:cNvPr id="54" name="Text Placeholder 7"/>
          <p:cNvSpPr txBox="1">
            <a:spLocks/>
          </p:cNvSpPr>
          <p:nvPr/>
        </p:nvSpPr>
        <p:spPr>
          <a:xfrm>
            <a:off x="6054253" y="3948821"/>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mn-lt"/>
                <a:cs typeface="+mn-ea"/>
                <a:sym typeface="+mn-lt"/>
              </a:rPr>
              <a:t>04</a:t>
            </a:r>
          </a:p>
        </p:txBody>
      </p:sp>
    </p:spTree>
    <p:extLst>
      <p:ext uri="{BB962C8B-B14F-4D97-AF65-F5344CB8AC3E}">
        <p14:creationId xmlns:p14="http://schemas.microsoft.com/office/powerpoint/2010/main" val="3953765694"/>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16"/>
                                        </p:tgtEl>
                                        <p:attrNameLst>
                                          <p:attrName>style.visibility</p:attrName>
                                        </p:attrNameLst>
                                      </p:cBhvr>
                                      <p:to>
                                        <p:strVal val="visible"/>
                                      </p:to>
                                    </p:set>
                                    <p:animEffect transition="in" filter="dissolve">
                                      <p:cBhvr>
                                        <p:cTn id="15" dur="500"/>
                                        <p:tgtEl>
                                          <p:spTgt spid="16"/>
                                        </p:tgtEl>
                                      </p:cBhvr>
                                    </p:animEffect>
                                  </p:childTnLst>
                                </p:cTn>
                              </p:par>
                            </p:childTnLst>
                          </p:cTn>
                        </p:par>
                        <p:par>
                          <p:cTn id="16" fill="hold">
                            <p:stCondLst>
                              <p:cond delay="1800"/>
                            </p:stCondLst>
                            <p:childTnLst>
                              <p:par>
                                <p:cTn id="17" presetID="9" presetClass="entr" presetSubtype="0" fill="hold" grpId="0" nodeType="afterEffect">
                                  <p:stCondLst>
                                    <p:cond delay="100"/>
                                  </p:stCondLst>
                                  <p:childTnLst>
                                    <p:set>
                                      <p:cBhvr>
                                        <p:cTn id="18" dur="1" fill="hold">
                                          <p:stCondLst>
                                            <p:cond delay="0"/>
                                          </p:stCondLst>
                                        </p:cTn>
                                        <p:tgtEl>
                                          <p:spTgt spid="18"/>
                                        </p:tgtEl>
                                        <p:attrNameLst>
                                          <p:attrName>style.visibility</p:attrName>
                                        </p:attrNameLst>
                                      </p:cBhvr>
                                      <p:to>
                                        <p:strVal val="visible"/>
                                      </p:to>
                                    </p:set>
                                    <p:animEffect transition="in" filter="dissolve">
                                      <p:cBhvr>
                                        <p:cTn id="19" dur="500"/>
                                        <p:tgtEl>
                                          <p:spTgt spid="18"/>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20"/>
                                        </p:tgtEl>
                                        <p:attrNameLst>
                                          <p:attrName>style.visibility</p:attrName>
                                        </p:attrNameLst>
                                      </p:cBhvr>
                                      <p:to>
                                        <p:strVal val="visible"/>
                                      </p:to>
                                    </p:set>
                                    <p:animEffect transition="in" filter="dissolve">
                                      <p:cBhvr>
                                        <p:cTn id="23" dur="500"/>
                                        <p:tgtEl>
                                          <p:spTgt spid="20"/>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1"/>
                                        </p:tgtEl>
                                        <p:attrNameLst>
                                          <p:attrName>style.visibility</p:attrName>
                                        </p:attrNameLst>
                                      </p:cBhvr>
                                      <p:to>
                                        <p:strVal val="visible"/>
                                      </p:to>
                                    </p:set>
                                    <p:animEffect transition="in" filter="dissolve">
                                      <p:cBhvr>
                                        <p:cTn id="27" dur="500"/>
                                        <p:tgtEl>
                                          <p:spTgt spid="21"/>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25">
                                            <p:txEl>
                                              <p:pRg st="0" end="0"/>
                                            </p:txEl>
                                          </p:spTgt>
                                        </p:tgtEl>
                                        <p:attrNameLst>
                                          <p:attrName>style.visibility</p:attrName>
                                        </p:attrNameLst>
                                      </p:cBhvr>
                                      <p:to>
                                        <p:strVal val="visible"/>
                                      </p:to>
                                    </p:set>
                                    <p:anim calcmode="lin" valueType="num">
                                      <p:cBhvr>
                                        <p:cTn id="38"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5">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26">
                                            <p:txEl>
                                              <p:pRg st="0" end="0"/>
                                            </p:txEl>
                                          </p:spTgt>
                                        </p:tgtEl>
                                        <p:attrNameLst>
                                          <p:attrName>style.visibility</p:attrName>
                                        </p:attrNameLst>
                                      </p:cBhvr>
                                      <p:to>
                                        <p:strVal val="visible"/>
                                      </p:to>
                                    </p:set>
                                    <p:anim calcmode="lin" valueType="num">
                                      <p:cBhvr>
                                        <p:cTn id="4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
                                            <p:txEl>
                                              <p:pRg st="0" end="0"/>
                                            </p:txEl>
                                          </p:spTgt>
                                        </p:tgtEl>
                                        <p:attrNameLst>
                                          <p:attrName>ppt_h</p:attrName>
                                        </p:attrNameLst>
                                      </p:cBhvr>
                                      <p:tavLst>
                                        <p:tav tm="0">
                                          <p:val>
                                            <p:fltVal val="0"/>
                                          </p:val>
                                        </p:tav>
                                        <p:tav tm="100000">
                                          <p:val>
                                            <p:strVal val="#ppt_h"/>
                                          </p:val>
                                        </p:tav>
                                      </p:tavLst>
                                    </p:anim>
                                  </p:childTnLst>
                                </p:cTn>
                              </p:par>
                              <p:par>
                                <p:cTn id="45" presetID="53" presetClass="entr" presetSubtype="16" fill="hold" grpId="0" nodeType="withEffect">
                                  <p:stCondLst>
                                    <p:cond delay="2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8">
                                            <p:txEl>
                                              <p:pRg st="0" end="0"/>
                                            </p:txEl>
                                          </p:spTgt>
                                        </p:tgtEl>
                                        <p:attrNameLst>
                                          <p:attrName>style.visibility</p:attrName>
                                        </p:attrNameLst>
                                      </p:cBhvr>
                                      <p:to>
                                        <p:strVal val="visible"/>
                                      </p:to>
                                    </p:set>
                                    <p:anim calcmode="lin" valueType="num">
                                      <p:cBhvr>
                                        <p:cTn id="52"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28">
                                            <p:txEl>
                                              <p:pRg st="0" end="0"/>
                                            </p:txEl>
                                          </p:spTgt>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9">
                                            <p:txEl>
                                              <p:pRg st="0" end="0"/>
                                            </p:txEl>
                                          </p:spTgt>
                                        </p:tgtEl>
                                        <p:attrNameLst>
                                          <p:attrName>style.visibility</p:attrName>
                                        </p:attrNameLst>
                                      </p:cBhvr>
                                      <p:to>
                                        <p:strVal val="visible"/>
                                      </p:to>
                                    </p:set>
                                    <p:anim calcmode="lin" valueType="num">
                                      <p:cBhvr>
                                        <p:cTn id="57"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9" dur="500"/>
                                        <p:tgtEl>
                                          <p:spTgt spid="29">
                                            <p:txEl>
                                              <p:pRg st="0" end="0"/>
                                            </p:txEl>
                                          </p:spTgt>
                                        </p:tgtEl>
                                      </p:cBhvr>
                                    </p:animEffect>
                                  </p:childTnLst>
                                </p:cTn>
                              </p:par>
                              <p:par>
                                <p:cTn id="60" presetID="23" presetClass="entr" presetSubtype="16"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 calcmode="lin" valueType="num">
                                      <p:cBhvr>
                                        <p:cTn id="62"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0">
                                            <p:txEl>
                                              <p:pRg st="0" end="0"/>
                                            </p:txEl>
                                          </p:spTgt>
                                        </p:tgtEl>
                                        <p:attrNameLst>
                                          <p:attrName>ppt_h</p:attrName>
                                        </p:attrNameLst>
                                      </p:cBhvr>
                                      <p:tavLst>
                                        <p:tav tm="0">
                                          <p:val>
                                            <p:fltVal val="0"/>
                                          </p:val>
                                        </p:tav>
                                        <p:tav tm="100000">
                                          <p:val>
                                            <p:strVal val="#ppt_h"/>
                                          </p:val>
                                        </p:tav>
                                      </p:tavLst>
                                    </p:anim>
                                  </p:childTnLst>
                                </p:cTn>
                              </p:par>
                              <p:par>
                                <p:cTn id="64" presetID="53" presetClass="entr" presetSubtype="16" fill="hold" grpId="0" nodeType="withEffect">
                                  <p:stCondLst>
                                    <p:cond delay="20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32">
                                            <p:txEl>
                                              <p:pRg st="0" end="0"/>
                                            </p:txEl>
                                          </p:spTgt>
                                        </p:tgtEl>
                                        <p:attrNameLst>
                                          <p:attrName>style.visibility</p:attrName>
                                        </p:attrNameLst>
                                      </p:cBhvr>
                                      <p:to>
                                        <p:strVal val="visible"/>
                                      </p:to>
                                    </p:set>
                                    <p:anim calcmode="lin" valueType="num">
                                      <p:cBhvr>
                                        <p:cTn id="71"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72"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73" dur="500"/>
                                        <p:tgtEl>
                                          <p:spTgt spid="32">
                                            <p:txEl>
                                              <p:pRg st="0" end="0"/>
                                            </p:txEl>
                                          </p:spTgt>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33">
                                            <p:txEl>
                                              <p:pRg st="0" end="0"/>
                                            </p:txEl>
                                          </p:spTgt>
                                        </p:tgtEl>
                                        <p:attrNameLst>
                                          <p:attrName>style.visibility</p:attrName>
                                        </p:attrNameLst>
                                      </p:cBhvr>
                                      <p:to>
                                        <p:strVal val="visible"/>
                                      </p:to>
                                    </p:set>
                                    <p:anim calcmode="lin" valueType="num">
                                      <p:cBhvr>
                                        <p:cTn id="76"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3">
                                            <p:txEl>
                                              <p:pRg st="0" end="0"/>
                                            </p:txEl>
                                          </p:spTgt>
                                        </p:tgtEl>
                                      </p:cBhvr>
                                    </p:animEffect>
                                  </p:childTnLst>
                                </p:cTn>
                              </p:par>
                              <p:par>
                                <p:cTn id="79" presetID="23" presetClass="entr" presetSubtype="16" fill="hold" grpId="0" nodeType="withEffect">
                                  <p:stCondLst>
                                    <p:cond delay="200"/>
                                  </p:stCondLst>
                                  <p:childTnLst>
                                    <p:set>
                                      <p:cBhvr>
                                        <p:cTn id="80" dur="1" fill="hold">
                                          <p:stCondLst>
                                            <p:cond delay="0"/>
                                          </p:stCondLst>
                                        </p:cTn>
                                        <p:tgtEl>
                                          <p:spTgt spid="34">
                                            <p:txEl>
                                              <p:pRg st="0" end="0"/>
                                            </p:txEl>
                                          </p:spTgt>
                                        </p:tgtEl>
                                        <p:attrNameLst>
                                          <p:attrName>style.visibility</p:attrName>
                                        </p:attrNameLst>
                                      </p:cBhvr>
                                      <p:to>
                                        <p:strVal val="visible"/>
                                      </p:to>
                                    </p:set>
                                    <p:anim calcmode="lin" valueType="num">
                                      <p:cBhvr>
                                        <p:cTn id="81"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4">
                                            <p:txEl>
                                              <p:pRg st="0" end="0"/>
                                            </p:txEl>
                                          </p:spTgt>
                                        </p:tgtEl>
                                        <p:attrNameLst>
                                          <p:attrName>ppt_h</p:attrName>
                                        </p:attrNameLst>
                                      </p:cBhvr>
                                      <p:tavLst>
                                        <p:tav tm="0">
                                          <p:val>
                                            <p:fltVal val="0"/>
                                          </p:val>
                                        </p:tav>
                                        <p:tav tm="100000">
                                          <p:val>
                                            <p:strVal val="#ppt_h"/>
                                          </p:val>
                                        </p:tav>
                                      </p:tavLst>
                                    </p:anim>
                                  </p:childTnLst>
                                </p:cTn>
                              </p:par>
                              <p:par>
                                <p:cTn id="83" presetID="53" presetClass="entr" presetSubtype="16" fill="hold" grpId="0" nodeType="withEffect">
                                  <p:stCondLst>
                                    <p:cond delay="20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6">
                                            <p:txEl>
                                              <p:pRg st="0" end="0"/>
                                            </p:txEl>
                                          </p:spTgt>
                                        </p:tgtEl>
                                        <p:attrNameLst>
                                          <p:attrName>style.visibility</p:attrName>
                                        </p:attrNameLst>
                                      </p:cBhvr>
                                      <p:to>
                                        <p:strVal val="visible"/>
                                      </p:to>
                                    </p:set>
                                    <p:anim calcmode="lin" valueType="num">
                                      <p:cBhvr>
                                        <p:cTn id="90"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6">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37">
                                            <p:txEl>
                                              <p:pRg st="0" end="0"/>
                                            </p:txEl>
                                          </p:spTgt>
                                        </p:tgtEl>
                                        <p:attrNameLst>
                                          <p:attrName>style.visibility</p:attrName>
                                        </p:attrNameLst>
                                      </p:cBhvr>
                                      <p:to>
                                        <p:strVal val="visible"/>
                                      </p:to>
                                    </p:set>
                                    <p:anim calcmode="lin" valueType="num">
                                      <p:cBhvr>
                                        <p:cTn id="95" dur="5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37">
                                            <p:txEl>
                                              <p:pRg st="0" end="0"/>
                                            </p:txEl>
                                          </p:spTgt>
                                        </p:tgtEl>
                                      </p:cBhvr>
                                    </p:animEffect>
                                  </p:childTnLst>
                                </p:cTn>
                              </p:par>
                              <p:par>
                                <p:cTn id="98" presetID="23" presetClass="entr" presetSubtype="16" fill="hold" grpId="0" nodeType="withEffect">
                                  <p:stCondLst>
                                    <p:cond delay="200"/>
                                  </p:stCondLst>
                                  <p:childTnLst>
                                    <p:set>
                                      <p:cBhvr>
                                        <p:cTn id="99" dur="1" fill="hold">
                                          <p:stCondLst>
                                            <p:cond delay="0"/>
                                          </p:stCondLst>
                                        </p:cTn>
                                        <p:tgtEl>
                                          <p:spTgt spid="52">
                                            <p:txEl>
                                              <p:pRg st="0" end="0"/>
                                            </p:txEl>
                                          </p:spTgt>
                                        </p:tgtEl>
                                        <p:attrNameLst>
                                          <p:attrName>style.visibility</p:attrName>
                                        </p:attrNameLst>
                                      </p:cBhvr>
                                      <p:to>
                                        <p:strVal val="visible"/>
                                      </p:to>
                                    </p:set>
                                    <p:anim calcmode="lin" valueType="num">
                                      <p:cBhvr>
                                        <p:cTn id="100"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101" dur="500" fill="hold"/>
                                        <p:tgtEl>
                                          <p:spTgt spid="52">
                                            <p:txEl>
                                              <p:pRg st="0" end="0"/>
                                            </p:txEl>
                                          </p:spTgt>
                                        </p:tgtEl>
                                        <p:attrNameLst>
                                          <p:attrName>ppt_h</p:attrName>
                                        </p:attrNameLst>
                                      </p:cBhvr>
                                      <p:tavLst>
                                        <p:tav tm="0">
                                          <p:val>
                                            <p:fltVal val="0"/>
                                          </p:val>
                                        </p:tav>
                                        <p:tav tm="100000">
                                          <p:val>
                                            <p:strVal val="#ppt_h"/>
                                          </p:val>
                                        </p:tav>
                                      </p:tavLst>
                                    </p:anim>
                                  </p:childTnLst>
                                </p:cTn>
                              </p:par>
                              <p:par>
                                <p:cTn id="102" presetID="53" presetClass="entr" presetSubtype="16" fill="hold" grpId="0" nodeType="withEffect">
                                  <p:stCondLst>
                                    <p:cond delay="200"/>
                                  </p:stCondLst>
                                  <p:childTnLst>
                                    <p:set>
                                      <p:cBhvr>
                                        <p:cTn id="103" dur="1" fill="hold">
                                          <p:stCondLst>
                                            <p:cond delay="0"/>
                                          </p:stCondLst>
                                        </p:cTn>
                                        <p:tgtEl>
                                          <p:spTgt spid="53"/>
                                        </p:tgtEl>
                                        <p:attrNameLst>
                                          <p:attrName>style.visibility</p:attrName>
                                        </p:attrNameLst>
                                      </p:cBhvr>
                                      <p:to>
                                        <p:strVal val="visible"/>
                                      </p:to>
                                    </p:set>
                                    <p:anim calcmode="lin" valueType="num">
                                      <p:cBhvr>
                                        <p:cTn id="104" dur="500" fill="hold"/>
                                        <p:tgtEl>
                                          <p:spTgt spid="53"/>
                                        </p:tgtEl>
                                        <p:attrNameLst>
                                          <p:attrName>ppt_w</p:attrName>
                                        </p:attrNameLst>
                                      </p:cBhvr>
                                      <p:tavLst>
                                        <p:tav tm="0">
                                          <p:val>
                                            <p:fltVal val="0"/>
                                          </p:val>
                                        </p:tav>
                                        <p:tav tm="100000">
                                          <p:val>
                                            <p:strVal val="#ppt_w"/>
                                          </p:val>
                                        </p:tav>
                                      </p:tavLst>
                                    </p:anim>
                                    <p:anim calcmode="lin" valueType="num">
                                      <p:cBhvr>
                                        <p:cTn id="105" dur="500" fill="hold"/>
                                        <p:tgtEl>
                                          <p:spTgt spid="53"/>
                                        </p:tgtEl>
                                        <p:attrNameLst>
                                          <p:attrName>ppt_h</p:attrName>
                                        </p:attrNameLst>
                                      </p:cBhvr>
                                      <p:tavLst>
                                        <p:tav tm="0">
                                          <p:val>
                                            <p:fltVal val="0"/>
                                          </p:val>
                                        </p:tav>
                                        <p:tav tm="100000">
                                          <p:val>
                                            <p:strVal val="#ppt_h"/>
                                          </p:val>
                                        </p:tav>
                                      </p:tavLst>
                                    </p:anim>
                                    <p:animEffect transition="in" filter="fade">
                                      <p:cBhvr>
                                        <p:cTn id="106" dur="500"/>
                                        <p:tgtEl>
                                          <p:spTgt spid="53"/>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54">
                                            <p:txEl>
                                              <p:pRg st="0" end="0"/>
                                            </p:txEl>
                                          </p:spTgt>
                                        </p:tgtEl>
                                        <p:attrNameLst>
                                          <p:attrName>style.visibility</p:attrName>
                                        </p:attrNameLst>
                                      </p:cBhvr>
                                      <p:to>
                                        <p:strVal val="visible"/>
                                      </p:to>
                                    </p:set>
                                    <p:anim calcmode="lin" valueType="num">
                                      <p:cBhvr>
                                        <p:cTn id="109"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11"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0" grpId="0" autoUpdateAnimBg="0"/>
      <p:bldP spid="21" grpId="0" autoUpdateAnimBg="0"/>
      <p:bldP spid="22" grpId="0" autoUpdateAnimBg="0"/>
      <p:bldP spid="23" grpId="0" autoUpdateAnimBg="0"/>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build="p">
        <p:tmplLst>
          <p:tmpl lvl="1">
            <p:tnLst>
              <p:par>
                <p:cTn presetID="53" presetClass="entr" presetSubtype="16"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 calcmode="lin" valueType="num">
                      <p:cBhvr>
                        <p:cTn dur="500" fill="hold"/>
                        <p:tgtEl>
                          <p:spTgt spid="37"/>
                        </p:tgtEl>
                        <p:attrNameLst>
                          <p:attrName>ppt_w</p:attrName>
                        </p:attrNameLst>
                      </p:cBhvr>
                      <p:tavLst>
                        <p:tav tm="0">
                          <p:val>
                            <p:fltVal val="0"/>
                          </p:val>
                        </p:tav>
                        <p:tav tm="100000">
                          <p:val>
                            <p:strVal val="#ppt_w"/>
                          </p:val>
                        </p:tav>
                      </p:tavLst>
                    </p:anim>
                    <p:anim calcmode="lin" valueType="num">
                      <p:cBhvr>
                        <p:cTn dur="500" fill="hold"/>
                        <p:tgtEl>
                          <p:spTgt spid="37"/>
                        </p:tgtEl>
                        <p:attrNameLst>
                          <p:attrName>ppt_h</p:attrName>
                        </p:attrNameLst>
                      </p:cBhvr>
                      <p:tavLst>
                        <p:tav tm="0">
                          <p:val>
                            <p:fltVal val="0"/>
                          </p:val>
                        </p:tav>
                        <p:tav tm="100000">
                          <p:val>
                            <p:strVal val="#ppt_h"/>
                          </p:val>
                        </p:tav>
                      </p:tavLst>
                    </p:anim>
                    <p:animEffect transition="in" filter="fade">
                      <p:cBhvr>
                        <p:cTn dur="500"/>
                        <p:tgtEl>
                          <p:spTgt spid="37"/>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3" grpId="0" animBg="1"/>
      <p:bldP spid="54" grpId="0" build="p">
        <p:tmplLst>
          <p:tmpl lvl="1">
            <p:tnLst>
              <p:par>
                <p:cTn presetID="53" presetClass="entr" presetSubtype="16"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descr="C:\Users\Administrator\Desktop\新建文件夹 (2)\桌子.png">
            <a:extLst>
              <a:ext uri="{FF2B5EF4-FFF2-40B4-BE49-F238E27FC236}">
                <a16:creationId xmlns:a16="http://schemas.microsoft.com/office/drawing/2014/main" id="{A9F7F523-CFFA-46CD-B9E5-4171B6DFA33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7671" y="1273233"/>
            <a:ext cx="3822508" cy="3049427"/>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a:extLst>
              <a:ext uri="{FF2B5EF4-FFF2-40B4-BE49-F238E27FC236}">
                <a16:creationId xmlns:a16="http://schemas.microsoft.com/office/drawing/2014/main" id="{301A78F6-720F-4221-90BF-C178B4EB039A}"/>
              </a:ext>
            </a:extLst>
          </p:cNvPr>
          <p:cNvGrpSpPr/>
          <p:nvPr/>
        </p:nvGrpSpPr>
        <p:grpSpPr>
          <a:xfrm>
            <a:off x="3846117" y="1290742"/>
            <a:ext cx="3773884" cy="898560"/>
            <a:chOff x="5128155" y="1720989"/>
            <a:chExt cx="5031845" cy="1198080"/>
          </a:xfrm>
        </p:grpSpPr>
        <p:sp>
          <p:nvSpPr>
            <p:cNvPr id="44" name="MH_SubTitle_1">
              <a:extLst>
                <a:ext uri="{FF2B5EF4-FFF2-40B4-BE49-F238E27FC236}">
                  <a16:creationId xmlns:a16="http://schemas.microsoft.com/office/drawing/2014/main" id="{532C76F9-BFFC-4025-AAB4-2ADB23768B2C}"/>
                </a:ext>
              </a:extLst>
            </p:cNvPr>
            <p:cNvSpPr>
              <a:spLocks noChangeArrowheads="1"/>
            </p:cNvSpPr>
            <p:nvPr>
              <p:custDataLst>
                <p:tags r:id="rId4"/>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dirty="0">
                  <a:solidFill>
                    <a:schemeClr val="accent2"/>
                  </a:solidFill>
                  <a:latin typeface="+mn-lt"/>
                  <a:ea typeface="+mn-ea"/>
                  <a:cs typeface="+mn-ea"/>
                  <a:sym typeface="+mn-lt"/>
                </a:rPr>
                <a:t>添加需要标题</a:t>
              </a:r>
              <a:endParaRPr lang="en-US" altLang="zh-CN" sz="1500" dirty="0">
                <a:solidFill>
                  <a:schemeClr val="accent2"/>
                </a:solidFill>
                <a:latin typeface="+mn-lt"/>
                <a:ea typeface="+mn-ea"/>
                <a:cs typeface="+mn-ea"/>
                <a:sym typeface="+mn-lt"/>
              </a:endParaRPr>
            </a:p>
          </p:txBody>
        </p:sp>
        <p:sp>
          <p:nvSpPr>
            <p:cNvPr id="45" name="Rectangle 5">
              <a:extLst>
                <a:ext uri="{FF2B5EF4-FFF2-40B4-BE49-F238E27FC236}">
                  <a16:creationId xmlns:a16="http://schemas.microsoft.com/office/drawing/2014/main" id="{24221A09-33E1-477F-8709-A469AF906EDC}"/>
                </a:ext>
              </a:extLst>
            </p:cNvPr>
            <p:cNvSpPr>
              <a:spLocks/>
            </p:cNvSpPr>
            <p:nvPr/>
          </p:nvSpPr>
          <p:spPr bwMode="auto">
            <a:xfrm>
              <a:off x="5411788" y="2106561"/>
              <a:ext cx="474821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lt"/>
                  <a:ea typeface="+mn-ea"/>
                  <a:cs typeface="+mn-ea"/>
                  <a:sym typeface="+mn-lt"/>
                </a:rPr>
                <a:t>200</a:t>
              </a:r>
              <a:r>
                <a:rPr lang="zh-CN" altLang="en-US" sz="900" dirty="0">
                  <a:solidFill>
                    <a:schemeClr val="tx1">
                      <a:lumMod val="50000"/>
                      <a:lumOff val="50000"/>
                    </a:schemeClr>
                  </a:solidFill>
                  <a:latin typeface="+mn-lt"/>
                  <a:ea typeface="+mn-ea"/>
                  <a:cs typeface="+mn-ea"/>
                  <a:sym typeface="+mn-lt"/>
                </a:rPr>
                <a:t>字以内。</a:t>
              </a:r>
              <a:endParaRPr lang="en-US" altLang="zh-CN" sz="900" dirty="0">
                <a:solidFill>
                  <a:schemeClr val="tx1">
                    <a:lumMod val="50000"/>
                    <a:lumOff val="50000"/>
                  </a:schemeClr>
                </a:solidFill>
                <a:latin typeface="+mn-lt"/>
                <a:ea typeface="+mn-ea"/>
                <a:cs typeface="+mn-ea"/>
                <a:sym typeface="+mn-lt"/>
              </a:endParaRPr>
            </a:p>
          </p:txBody>
        </p:sp>
      </p:grpSp>
      <p:grpSp>
        <p:nvGrpSpPr>
          <p:cNvPr id="46" name="组合 45">
            <a:extLst>
              <a:ext uri="{FF2B5EF4-FFF2-40B4-BE49-F238E27FC236}">
                <a16:creationId xmlns:a16="http://schemas.microsoft.com/office/drawing/2014/main" id="{121C4863-C0AE-4036-B58C-D153BC9392D9}"/>
              </a:ext>
            </a:extLst>
          </p:cNvPr>
          <p:cNvGrpSpPr/>
          <p:nvPr/>
        </p:nvGrpSpPr>
        <p:grpSpPr>
          <a:xfrm>
            <a:off x="4365722" y="2543209"/>
            <a:ext cx="3678821" cy="918620"/>
            <a:chOff x="5820963" y="3390944"/>
            <a:chExt cx="4905093" cy="1224827"/>
          </a:xfrm>
        </p:grpSpPr>
        <p:sp>
          <p:nvSpPr>
            <p:cNvPr id="47" name="MH_SubTitle_1">
              <a:extLst>
                <a:ext uri="{FF2B5EF4-FFF2-40B4-BE49-F238E27FC236}">
                  <a16:creationId xmlns:a16="http://schemas.microsoft.com/office/drawing/2014/main" id="{390B0317-A099-4131-B7D4-8CD0BD54010E}"/>
                </a:ext>
              </a:extLst>
            </p:cNvPr>
            <p:cNvSpPr>
              <a:spLocks noChangeArrowheads="1"/>
            </p:cNvSpPr>
            <p:nvPr>
              <p:custDataLst>
                <p:tags r:id="rId3"/>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500" dirty="0">
                  <a:solidFill>
                    <a:schemeClr val="accent1"/>
                  </a:solidFill>
                  <a:latin typeface="+mn-lt"/>
                  <a:ea typeface="+mn-ea"/>
                  <a:cs typeface="+mn-ea"/>
                  <a:sym typeface="+mn-lt"/>
                </a:rPr>
                <a:t>添加需要标题</a:t>
              </a:r>
              <a:endParaRPr lang="en-US" altLang="zh-CN" sz="1500" dirty="0">
                <a:solidFill>
                  <a:schemeClr val="accent1"/>
                </a:solidFill>
                <a:latin typeface="+mn-lt"/>
                <a:ea typeface="+mn-ea"/>
                <a:cs typeface="+mn-ea"/>
                <a:sym typeface="+mn-lt"/>
              </a:endParaRPr>
            </a:p>
          </p:txBody>
        </p:sp>
        <p:sp>
          <p:nvSpPr>
            <p:cNvPr id="48" name="Rectangle 5">
              <a:extLst>
                <a:ext uri="{FF2B5EF4-FFF2-40B4-BE49-F238E27FC236}">
                  <a16:creationId xmlns:a16="http://schemas.microsoft.com/office/drawing/2014/main" id="{9509EAC8-B633-406C-8811-CA962DD28AB7}"/>
                </a:ext>
              </a:extLst>
            </p:cNvPr>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lt"/>
                  <a:ea typeface="+mn-ea"/>
                  <a:cs typeface="+mn-ea"/>
                  <a:sym typeface="+mn-lt"/>
                </a:rPr>
                <a:t>200</a:t>
              </a:r>
              <a:r>
                <a:rPr lang="zh-CN" altLang="en-US" sz="900" dirty="0">
                  <a:solidFill>
                    <a:schemeClr val="tx1">
                      <a:lumMod val="50000"/>
                      <a:lumOff val="50000"/>
                    </a:schemeClr>
                  </a:solidFill>
                  <a:latin typeface="+mn-lt"/>
                  <a:ea typeface="+mn-ea"/>
                  <a:cs typeface="+mn-ea"/>
                  <a:sym typeface="+mn-lt"/>
                </a:rPr>
                <a:t>字以内。</a:t>
              </a:r>
              <a:endParaRPr lang="en-US" altLang="zh-CN" sz="900" dirty="0">
                <a:solidFill>
                  <a:schemeClr val="tx1">
                    <a:lumMod val="50000"/>
                    <a:lumOff val="50000"/>
                  </a:schemeClr>
                </a:solidFill>
                <a:latin typeface="+mn-lt"/>
                <a:ea typeface="+mn-ea"/>
                <a:cs typeface="+mn-ea"/>
                <a:sym typeface="+mn-lt"/>
              </a:endParaRPr>
            </a:p>
          </p:txBody>
        </p:sp>
      </p:grpSp>
      <p:grpSp>
        <p:nvGrpSpPr>
          <p:cNvPr id="49" name="组合 48">
            <a:extLst>
              <a:ext uri="{FF2B5EF4-FFF2-40B4-BE49-F238E27FC236}">
                <a16:creationId xmlns:a16="http://schemas.microsoft.com/office/drawing/2014/main" id="{3024F057-7A0E-4244-9AF2-47EFDAD3CD14}"/>
              </a:ext>
            </a:extLst>
          </p:cNvPr>
          <p:cNvGrpSpPr/>
          <p:nvPr/>
        </p:nvGrpSpPr>
        <p:grpSpPr>
          <a:xfrm>
            <a:off x="3898784" y="3770200"/>
            <a:ext cx="3830073" cy="944980"/>
            <a:chOff x="5198378" y="5026932"/>
            <a:chExt cx="5106764" cy="1259973"/>
          </a:xfrm>
        </p:grpSpPr>
        <p:sp>
          <p:nvSpPr>
            <p:cNvPr id="50" name="MH_SubTitle_1">
              <a:extLst>
                <a:ext uri="{FF2B5EF4-FFF2-40B4-BE49-F238E27FC236}">
                  <a16:creationId xmlns:a16="http://schemas.microsoft.com/office/drawing/2014/main" id="{41B05B75-A812-4FD8-BD0A-A89008AEAB1A}"/>
                </a:ext>
              </a:extLst>
            </p:cNvPr>
            <p:cNvSpPr>
              <a:spLocks noChangeArrowheads="1"/>
            </p:cNvSpPr>
            <p:nvPr>
              <p:custDataLst>
                <p:tags r:id="rId2"/>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500" dirty="0">
                  <a:solidFill>
                    <a:schemeClr val="accent2"/>
                  </a:solidFill>
                  <a:latin typeface="+mn-lt"/>
                  <a:ea typeface="+mn-ea"/>
                  <a:cs typeface="+mn-ea"/>
                  <a:sym typeface="+mn-lt"/>
                </a:rPr>
                <a:t>添加需要标题</a:t>
              </a:r>
              <a:endParaRPr lang="en-US" altLang="zh-CN" sz="1500" dirty="0">
                <a:solidFill>
                  <a:schemeClr val="accent2"/>
                </a:solidFill>
                <a:latin typeface="+mn-lt"/>
                <a:ea typeface="+mn-ea"/>
                <a:cs typeface="+mn-ea"/>
                <a:sym typeface="+mn-lt"/>
              </a:endParaRPr>
            </a:p>
          </p:txBody>
        </p:sp>
        <p:sp>
          <p:nvSpPr>
            <p:cNvPr id="51" name="Rectangle 5">
              <a:extLst>
                <a:ext uri="{FF2B5EF4-FFF2-40B4-BE49-F238E27FC236}">
                  <a16:creationId xmlns:a16="http://schemas.microsoft.com/office/drawing/2014/main" id="{B87EA7E0-7FAF-4951-9B3B-90F360E591BA}"/>
                </a:ext>
              </a:extLst>
            </p:cNvPr>
            <p:cNvSpPr>
              <a:spLocks/>
            </p:cNvSpPr>
            <p:nvPr/>
          </p:nvSpPr>
          <p:spPr bwMode="auto">
            <a:xfrm>
              <a:off x="5268273" y="5474397"/>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lt"/>
                  <a:ea typeface="+mn-ea"/>
                  <a:cs typeface="+mn-ea"/>
                  <a:sym typeface="+mn-lt"/>
                </a:rPr>
                <a:t>200</a:t>
              </a:r>
              <a:r>
                <a:rPr lang="zh-CN" altLang="en-US" sz="900" dirty="0">
                  <a:solidFill>
                    <a:schemeClr val="tx1">
                      <a:lumMod val="50000"/>
                      <a:lumOff val="50000"/>
                    </a:schemeClr>
                  </a:solidFill>
                  <a:latin typeface="+mn-lt"/>
                  <a:ea typeface="+mn-ea"/>
                  <a:cs typeface="+mn-ea"/>
                  <a:sym typeface="+mn-lt"/>
                </a:rPr>
                <a:t>字以内。</a:t>
              </a:r>
              <a:endParaRPr lang="en-US" altLang="zh-CN" sz="900" dirty="0">
                <a:solidFill>
                  <a:schemeClr val="tx1">
                    <a:lumMod val="50000"/>
                    <a:lumOff val="50000"/>
                  </a:schemeClr>
                </a:solidFill>
                <a:latin typeface="+mn-lt"/>
                <a:ea typeface="+mn-ea"/>
                <a:cs typeface="+mn-ea"/>
                <a:sym typeface="+mn-lt"/>
              </a:endParaRPr>
            </a:p>
          </p:txBody>
        </p:sp>
      </p:grpSp>
      <p:grpSp>
        <p:nvGrpSpPr>
          <p:cNvPr id="52" name="组合 51">
            <a:extLst>
              <a:ext uri="{FF2B5EF4-FFF2-40B4-BE49-F238E27FC236}">
                <a16:creationId xmlns:a16="http://schemas.microsoft.com/office/drawing/2014/main" id="{7DFA13AF-1316-4CC9-84DE-633963E31EC4}"/>
              </a:ext>
            </a:extLst>
          </p:cNvPr>
          <p:cNvGrpSpPr/>
          <p:nvPr/>
        </p:nvGrpSpPr>
        <p:grpSpPr>
          <a:xfrm>
            <a:off x="3272419" y="1290742"/>
            <a:ext cx="618602" cy="548263"/>
            <a:chOff x="943748" y="2545721"/>
            <a:chExt cx="2814093" cy="2494111"/>
          </a:xfrm>
        </p:grpSpPr>
        <p:grpSp>
          <p:nvGrpSpPr>
            <p:cNvPr id="53" name="组合 52">
              <a:extLst>
                <a:ext uri="{FF2B5EF4-FFF2-40B4-BE49-F238E27FC236}">
                  <a16:creationId xmlns:a16="http://schemas.microsoft.com/office/drawing/2014/main" id="{5BF44546-8ABA-4B09-A46F-FECBDF0450CB}"/>
                </a:ext>
              </a:extLst>
            </p:cNvPr>
            <p:cNvGrpSpPr/>
            <p:nvPr/>
          </p:nvGrpSpPr>
          <p:grpSpPr>
            <a:xfrm>
              <a:off x="943748" y="2545721"/>
              <a:ext cx="2814093" cy="2494111"/>
              <a:chOff x="3047319" y="2392254"/>
              <a:chExt cx="3255222" cy="2885080"/>
            </a:xfrm>
          </p:grpSpPr>
          <p:sp>
            <p:nvSpPr>
              <p:cNvPr id="55" name="Freeform 5">
                <a:extLst>
                  <a:ext uri="{FF2B5EF4-FFF2-40B4-BE49-F238E27FC236}">
                    <a16:creationId xmlns:a16="http://schemas.microsoft.com/office/drawing/2014/main" id="{C7A82F5A-30AC-499C-838B-8541E4755C38}"/>
                  </a:ext>
                </a:extLst>
              </p:cNvPr>
              <p:cNvSpPr>
                <a:spLocks/>
              </p:cNvSpPr>
              <p:nvPr/>
            </p:nvSpPr>
            <p:spPr bwMode="auto">
              <a:xfrm rot="10800000">
                <a:off x="3047319" y="2392254"/>
                <a:ext cx="3255222" cy="28850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a:solidFill>
                    <a:schemeClr val="accent1"/>
                  </a:solidFill>
                  <a:cs typeface="+mn-ea"/>
                  <a:sym typeface="+mn-lt"/>
                </a:endParaRPr>
              </a:p>
            </p:txBody>
          </p:sp>
          <p:sp>
            <p:nvSpPr>
              <p:cNvPr id="56" name="Freeform 5">
                <a:extLst>
                  <a:ext uri="{FF2B5EF4-FFF2-40B4-BE49-F238E27FC236}">
                    <a16:creationId xmlns:a16="http://schemas.microsoft.com/office/drawing/2014/main" id="{A33B6FB1-4025-4935-9101-669F7A7D30B3}"/>
                  </a:ext>
                </a:extLst>
              </p:cNvPr>
              <p:cNvSpPr>
                <a:spLocks/>
              </p:cNvSpPr>
              <p:nvPr/>
            </p:nvSpPr>
            <p:spPr bwMode="auto">
              <a:xfrm rot="10800000">
                <a:off x="3349873" y="2660405"/>
                <a:ext cx="2650113" cy="234877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cs typeface="+mn-ea"/>
                  <a:sym typeface="+mn-lt"/>
                </a:endParaRPr>
              </a:p>
            </p:txBody>
          </p:sp>
        </p:grpSp>
        <p:sp>
          <p:nvSpPr>
            <p:cNvPr id="54" name="KSO_Shape">
              <a:extLst>
                <a:ext uri="{FF2B5EF4-FFF2-40B4-BE49-F238E27FC236}">
                  <a16:creationId xmlns:a16="http://schemas.microsoft.com/office/drawing/2014/main" id="{BF79CA19-9E65-462D-9E3A-A3E5D269A66D}"/>
                </a:ext>
              </a:extLst>
            </p:cNvPr>
            <p:cNvSpPr>
              <a:spLocks/>
            </p:cNvSpPr>
            <p:nvPr/>
          </p:nvSpPr>
          <p:spPr bwMode="auto">
            <a:xfrm>
              <a:off x="1889519" y="3337332"/>
              <a:ext cx="883748" cy="927010"/>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rgbClr val="FFFFFF"/>
                </a:solidFill>
                <a:latin typeface="+mn-lt"/>
                <a:ea typeface="+mn-ea"/>
                <a:cs typeface="+mn-ea"/>
                <a:sym typeface="+mn-lt"/>
              </a:endParaRPr>
            </a:p>
          </p:txBody>
        </p:sp>
      </p:grpSp>
      <p:grpSp>
        <p:nvGrpSpPr>
          <p:cNvPr id="57" name="组合 56">
            <a:extLst>
              <a:ext uri="{FF2B5EF4-FFF2-40B4-BE49-F238E27FC236}">
                <a16:creationId xmlns:a16="http://schemas.microsoft.com/office/drawing/2014/main" id="{4E247B82-403F-4E68-85AC-A29F697662B0}"/>
              </a:ext>
            </a:extLst>
          </p:cNvPr>
          <p:cNvGrpSpPr/>
          <p:nvPr/>
        </p:nvGrpSpPr>
        <p:grpSpPr>
          <a:xfrm>
            <a:off x="3703165" y="2469605"/>
            <a:ext cx="618602" cy="548263"/>
            <a:chOff x="4937553" y="3292806"/>
            <a:chExt cx="824803" cy="731017"/>
          </a:xfrm>
        </p:grpSpPr>
        <p:grpSp>
          <p:nvGrpSpPr>
            <p:cNvPr id="58" name="组合 57">
              <a:extLst>
                <a:ext uri="{FF2B5EF4-FFF2-40B4-BE49-F238E27FC236}">
                  <a16:creationId xmlns:a16="http://schemas.microsoft.com/office/drawing/2014/main" id="{50C8109C-5EEA-40EE-800A-85A3F82BA0F4}"/>
                </a:ext>
              </a:extLst>
            </p:cNvPr>
            <p:cNvGrpSpPr/>
            <p:nvPr/>
          </p:nvGrpSpPr>
          <p:grpSpPr>
            <a:xfrm>
              <a:off x="4937553" y="3292806"/>
              <a:ext cx="824803" cy="731017"/>
              <a:chOff x="3047319" y="2392254"/>
              <a:chExt cx="3255222" cy="2885080"/>
            </a:xfrm>
          </p:grpSpPr>
          <p:sp>
            <p:nvSpPr>
              <p:cNvPr id="60" name="Freeform 5">
                <a:extLst>
                  <a:ext uri="{FF2B5EF4-FFF2-40B4-BE49-F238E27FC236}">
                    <a16:creationId xmlns:a16="http://schemas.microsoft.com/office/drawing/2014/main" id="{CCB460E1-544C-4DD7-B0D2-25DD9BDCCA11}"/>
                  </a:ext>
                </a:extLst>
              </p:cNvPr>
              <p:cNvSpPr>
                <a:spLocks/>
              </p:cNvSpPr>
              <p:nvPr/>
            </p:nvSpPr>
            <p:spPr bwMode="auto">
              <a:xfrm rot="10800000">
                <a:off x="3047319" y="2392254"/>
                <a:ext cx="3255222" cy="28850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a:solidFill>
                    <a:schemeClr val="accent1"/>
                  </a:solidFill>
                  <a:cs typeface="+mn-ea"/>
                  <a:sym typeface="+mn-lt"/>
                </a:endParaRPr>
              </a:p>
            </p:txBody>
          </p:sp>
          <p:sp>
            <p:nvSpPr>
              <p:cNvPr id="61" name="Freeform 5">
                <a:extLst>
                  <a:ext uri="{FF2B5EF4-FFF2-40B4-BE49-F238E27FC236}">
                    <a16:creationId xmlns:a16="http://schemas.microsoft.com/office/drawing/2014/main" id="{DE8730DD-ABE6-4835-8FED-78FA14EBF710}"/>
                  </a:ext>
                </a:extLst>
              </p:cNvPr>
              <p:cNvSpPr>
                <a:spLocks/>
              </p:cNvSpPr>
              <p:nvPr/>
            </p:nvSpPr>
            <p:spPr bwMode="auto">
              <a:xfrm rot="10800000">
                <a:off x="3349873" y="2660405"/>
                <a:ext cx="2650113" cy="234877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5BF"/>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cs typeface="+mn-ea"/>
                  <a:sym typeface="+mn-lt"/>
                </a:endParaRPr>
              </a:p>
            </p:txBody>
          </p:sp>
        </p:grpSp>
        <p:sp>
          <p:nvSpPr>
            <p:cNvPr id="59" name="KSO_Shape">
              <a:extLst>
                <a:ext uri="{FF2B5EF4-FFF2-40B4-BE49-F238E27FC236}">
                  <a16:creationId xmlns:a16="http://schemas.microsoft.com/office/drawing/2014/main" id="{B7AFB88D-21CD-4EC6-A0DF-F1FAD72635BA}"/>
                </a:ext>
              </a:extLst>
            </p:cNvPr>
            <p:cNvSpPr/>
            <p:nvPr/>
          </p:nvSpPr>
          <p:spPr>
            <a:xfrm flipH="1">
              <a:off x="5200728" y="3512458"/>
              <a:ext cx="335752" cy="284830"/>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1200">
                <a:solidFill>
                  <a:srgbClr val="FFFFFF"/>
                </a:solidFill>
                <a:cs typeface="+mn-ea"/>
                <a:sym typeface="+mn-lt"/>
              </a:endParaRPr>
            </a:p>
          </p:txBody>
        </p:sp>
      </p:grpSp>
      <p:grpSp>
        <p:nvGrpSpPr>
          <p:cNvPr id="62" name="组合 61">
            <a:extLst>
              <a:ext uri="{FF2B5EF4-FFF2-40B4-BE49-F238E27FC236}">
                <a16:creationId xmlns:a16="http://schemas.microsoft.com/office/drawing/2014/main" id="{806563E2-E581-4823-B723-0D3A5C857386}"/>
              </a:ext>
            </a:extLst>
          </p:cNvPr>
          <p:cNvGrpSpPr/>
          <p:nvPr/>
        </p:nvGrpSpPr>
        <p:grpSpPr>
          <a:xfrm>
            <a:off x="3279014" y="3653826"/>
            <a:ext cx="618602" cy="548263"/>
            <a:chOff x="4372018" y="4871768"/>
            <a:chExt cx="824803" cy="731017"/>
          </a:xfrm>
        </p:grpSpPr>
        <p:grpSp>
          <p:nvGrpSpPr>
            <p:cNvPr id="63" name="组合 62">
              <a:extLst>
                <a:ext uri="{FF2B5EF4-FFF2-40B4-BE49-F238E27FC236}">
                  <a16:creationId xmlns:a16="http://schemas.microsoft.com/office/drawing/2014/main" id="{0A2E9A9C-43C8-4C6C-B415-ADBFA7872D34}"/>
                </a:ext>
              </a:extLst>
            </p:cNvPr>
            <p:cNvGrpSpPr/>
            <p:nvPr/>
          </p:nvGrpSpPr>
          <p:grpSpPr>
            <a:xfrm>
              <a:off x="4372018" y="4871768"/>
              <a:ext cx="824803" cy="731017"/>
              <a:chOff x="3047319" y="2392254"/>
              <a:chExt cx="3255222" cy="2885080"/>
            </a:xfrm>
          </p:grpSpPr>
          <p:sp>
            <p:nvSpPr>
              <p:cNvPr id="67" name="Freeform 5">
                <a:extLst>
                  <a:ext uri="{FF2B5EF4-FFF2-40B4-BE49-F238E27FC236}">
                    <a16:creationId xmlns:a16="http://schemas.microsoft.com/office/drawing/2014/main" id="{FD6ECF17-17CD-4DA0-9263-B9C90245A80C}"/>
                  </a:ext>
                </a:extLst>
              </p:cNvPr>
              <p:cNvSpPr>
                <a:spLocks/>
              </p:cNvSpPr>
              <p:nvPr/>
            </p:nvSpPr>
            <p:spPr bwMode="auto">
              <a:xfrm rot="10800000">
                <a:off x="3047319" y="2392254"/>
                <a:ext cx="3255222" cy="28850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a:solidFill>
                    <a:schemeClr val="accent1"/>
                  </a:solidFill>
                  <a:cs typeface="+mn-ea"/>
                  <a:sym typeface="+mn-lt"/>
                </a:endParaRPr>
              </a:p>
            </p:txBody>
          </p:sp>
          <p:sp>
            <p:nvSpPr>
              <p:cNvPr id="68" name="Freeform 5">
                <a:extLst>
                  <a:ext uri="{FF2B5EF4-FFF2-40B4-BE49-F238E27FC236}">
                    <a16:creationId xmlns:a16="http://schemas.microsoft.com/office/drawing/2014/main" id="{211E7A56-2AC5-4BE5-A1DC-4BE5FE85BD93}"/>
                  </a:ext>
                </a:extLst>
              </p:cNvPr>
              <p:cNvSpPr>
                <a:spLocks/>
              </p:cNvSpPr>
              <p:nvPr/>
            </p:nvSpPr>
            <p:spPr bwMode="auto">
              <a:xfrm rot="10800000">
                <a:off x="3349873" y="2660405"/>
                <a:ext cx="2650113" cy="234877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cs typeface="+mn-ea"/>
                  <a:sym typeface="+mn-lt"/>
                </a:endParaRPr>
              </a:p>
            </p:txBody>
          </p:sp>
        </p:grpSp>
        <p:grpSp>
          <p:nvGrpSpPr>
            <p:cNvPr id="64" name="Group 17">
              <a:extLst>
                <a:ext uri="{FF2B5EF4-FFF2-40B4-BE49-F238E27FC236}">
                  <a16:creationId xmlns:a16="http://schemas.microsoft.com/office/drawing/2014/main" id="{800FC97F-6DF6-4337-8053-F0BFB8AAF239}"/>
                </a:ext>
              </a:extLst>
            </p:cNvPr>
            <p:cNvGrpSpPr>
              <a:grpSpLocks noChangeAspect="1"/>
            </p:cNvGrpSpPr>
            <p:nvPr/>
          </p:nvGrpSpPr>
          <p:grpSpPr bwMode="auto">
            <a:xfrm>
              <a:off x="4658537" y="5080161"/>
              <a:ext cx="278666" cy="299132"/>
              <a:chOff x="231" y="1205"/>
              <a:chExt cx="640" cy="687"/>
            </a:xfrm>
            <a:solidFill>
              <a:schemeClr val="bg1"/>
            </a:solidFill>
            <a:effectLst/>
          </p:grpSpPr>
          <p:sp>
            <p:nvSpPr>
              <p:cNvPr id="65" name="Freeform 18">
                <a:extLst>
                  <a:ext uri="{FF2B5EF4-FFF2-40B4-BE49-F238E27FC236}">
                    <a16:creationId xmlns:a16="http://schemas.microsoft.com/office/drawing/2014/main" id="{CF326DE8-F79F-497D-8147-11D3918E7AEC}"/>
                  </a:ext>
                </a:extLst>
              </p:cNvPr>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mn-lt"/>
                  <a:ea typeface="+mn-ea"/>
                  <a:cs typeface="+mn-ea"/>
                  <a:sym typeface="+mn-lt"/>
                </a:endParaRPr>
              </a:p>
            </p:txBody>
          </p:sp>
          <p:sp>
            <p:nvSpPr>
              <p:cNvPr id="66" name="Freeform 19">
                <a:extLst>
                  <a:ext uri="{FF2B5EF4-FFF2-40B4-BE49-F238E27FC236}">
                    <a16:creationId xmlns:a16="http://schemas.microsoft.com/office/drawing/2014/main" id="{6F993068-7F7D-4BFF-981C-3F8FF0B5625E}"/>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mn-lt"/>
                  <a:ea typeface="+mn-ea"/>
                  <a:cs typeface="+mn-ea"/>
                  <a:sym typeface="+mn-lt"/>
                </a:endParaRPr>
              </a:p>
            </p:txBody>
          </p:sp>
        </p:grpSp>
      </p:grpSp>
    </p:spTree>
    <p:extLst>
      <p:ext uri="{BB962C8B-B14F-4D97-AF65-F5344CB8AC3E}">
        <p14:creationId xmlns:p14="http://schemas.microsoft.com/office/powerpoint/2010/main" val="3253252491"/>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272"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strVal val="2/3*#ppt_w"/>
                                          </p:val>
                                        </p:tav>
                                        <p:tav tm="100000">
                                          <p:val>
                                            <p:strVal val="#ppt_w"/>
                                          </p:val>
                                        </p:tav>
                                      </p:tavLst>
                                    </p:anim>
                                    <p:anim calcmode="lin" valueType="num">
                                      <p:cBhvr>
                                        <p:cTn id="13" dur="500" fill="hold"/>
                                        <p:tgtEl>
                                          <p:spTgt spid="52"/>
                                        </p:tgtEl>
                                        <p:attrNameLst>
                                          <p:attrName>ppt_h</p:attrName>
                                        </p:attrNameLst>
                                      </p:cBhvr>
                                      <p:tavLst>
                                        <p:tav tm="0">
                                          <p:val>
                                            <p:strVal val="2/3*#ppt_h"/>
                                          </p:val>
                                        </p:tav>
                                        <p:tav tm="100000">
                                          <p:val>
                                            <p:strVal val="#ppt_h"/>
                                          </p:val>
                                        </p:tav>
                                      </p:tavLst>
                                    </p:anim>
                                  </p:childTnLst>
                                </p:cTn>
                              </p:par>
                            </p:childTnLst>
                          </p:cTn>
                        </p:par>
                        <p:par>
                          <p:cTn id="14" fill="hold">
                            <p:stCondLst>
                              <p:cond delay="1000"/>
                            </p:stCondLst>
                            <p:childTnLst>
                              <p:par>
                                <p:cTn id="15" presetID="23" presetClass="entr" presetSubtype="27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strVal val="2/3*#ppt_w"/>
                                          </p:val>
                                        </p:tav>
                                        <p:tav tm="100000">
                                          <p:val>
                                            <p:strVal val="#ppt_w"/>
                                          </p:val>
                                        </p:tav>
                                      </p:tavLst>
                                    </p:anim>
                                    <p:anim calcmode="lin" valueType="num">
                                      <p:cBhvr>
                                        <p:cTn id="18" dur="500" fill="hold"/>
                                        <p:tgtEl>
                                          <p:spTgt spid="57"/>
                                        </p:tgtEl>
                                        <p:attrNameLst>
                                          <p:attrName>ppt_h</p:attrName>
                                        </p:attrNameLst>
                                      </p:cBhvr>
                                      <p:tavLst>
                                        <p:tav tm="0">
                                          <p:val>
                                            <p:strVal val="2/3*#ppt_h"/>
                                          </p:val>
                                        </p:tav>
                                        <p:tav tm="100000">
                                          <p:val>
                                            <p:strVal val="#ppt_h"/>
                                          </p:val>
                                        </p:tav>
                                      </p:tavLst>
                                    </p:anim>
                                  </p:childTnLst>
                                </p:cTn>
                              </p:par>
                            </p:childTnLst>
                          </p:cTn>
                        </p:par>
                        <p:par>
                          <p:cTn id="19" fill="hold">
                            <p:stCondLst>
                              <p:cond delay="1500"/>
                            </p:stCondLst>
                            <p:childTnLst>
                              <p:par>
                                <p:cTn id="20" presetID="23" presetClass="entr" presetSubtype="272" fill="hold"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500" fill="hold"/>
                                        <p:tgtEl>
                                          <p:spTgt spid="62"/>
                                        </p:tgtEl>
                                        <p:attrNameLst>
                                          <p:attrName>ppt_w</p:attrName>
                                        </p:attrNameLst>
                                      </p:cBhvr>
                                      <p:tavLst>
                                        <p:tav tm="0">
                                          <p:val>
                                            <p:strVal val="2/3*#ppt_w"/>
                                          </p:val>
                                        </p:tav>
                                        <p:tav tm="100000">
                                          <p:val>
                                            <p:strVal val="#ppt_w"/>
                                          </p:val>
                                        </p:tav>
                                      </p:tavLst>
                                    </p:anim>
                                    <p:anim calcmode="lin" valueType="num">
                                      <p:cBhvr>
                                        <p:cTn id="23" dur="500" fill="hold"/>
                                        <p:tgtEl>
                                          <p:spTgt spid="62"/>
                                        </p:tgtEl>
                                        <p:attrNameLst>
                                          <p:attrName>ppt_h</p:attrName>
                                        </p:attrNameLst>
                                      </p:cBhvr>
                                      <p:tavLst>
                                        <p:tav tm="0">
                                          <p:val>
                                            <p:strVal val="2/3*#ppt_h"/>
                                          </p:val>
                                        </p:tav>
                                        <p:tav tm="100000">
                                          <p:val>
                                            <p:strVal val="#ppt_h"/>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prstGeom prst="rect">
            <a:avLst/>
          </a:prstGeom>
        </p:spPr>
        <p:txBody>
          <a:bodyPr lIns="68580" tIns="34290" rIns="68580" bIns="34290"/>
          <a:lstStyle/>
          <a:p>
            <a:fld id="{55F039D9-FC67-4A8C-8444-E80ABB364C27}" type="slidenum">
              <a:rPr lang="zh-CN" altLang="en-US" smtClean="0">
                <a:cs typeface="+mn-ea"/>
                <a:sym typeface="+mn-lt"/>
              </a:rPr>
              <a:pPr/>
              <a:t>22</a:t>
            </a:fld>
            <a:endParaRPr lang="zh-CN" altLang="en-US">
              <a:cs typeface="+mn-ea"/>
              <a:sym typeface="+mn-lt"/>
            </a:endParaRPr>
          </a:p>
        </p:txBody>
      </p:sp>
      <p:grpSp>
        <p:nvGrpSpPr>
          <p:cNvPr id="2" name="130818db-b79a-4412-95a4-1d82f9e5f492"/>
          <p:cNvGrpSpPr>
            <a:grpSpLocks noChangeAspect="1"/>
          </p:cNvGrpSpPr>
          <p:nvPr/>
        </p:nvGrpSpPr>
        <p:grpSpPr>
          <a:xfrm>
            <a:off x="484570" y="1102496"/>
            <a:ext cx="8180459" cy="2182560"/>
            <a:chOff x="879508" y="2064281"/>
            <a:chExt cx="10440449" cy="2785531"/>
          </a:xfrm>
        </p:grpSpPr>
        <p:sp>
          <p:nvSpPr>
            <p:cNvPr id="11" name="任意多边形: 形状 10"/>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4"/>
            </a:solidFill>
            <a:ln>
              <a:noFill/>
            </a:ln>
          </p:spPr>
          <p:txBody>
            <a:bodyPr anchor="ctr"/>
            <a:lstStyle/>
            <a:p>
              <a:pPr algn="ctr"/>
              <a:endParaRPr>
                <a:cs typeface="+mn-ea"/>
                <a:sym typeface="+mn-lt"/>
              </a:endParaRPr>
            </a:p>
          </p:txBody>
        </p:sp>
        <p:sp>
          <p:nvSpPr>
            <p:cNvPr id="12" name="任意多边形: 形状 11"/>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0075BF"/>
            </a:solidFill>
            <a:ln>
              <a:noFill/>
            </a:ln>
          </p:spPr>
          <p:txBody>
            <a:bodyPr anchor="ctr"/>
            <a:lstStyle/>
            <a:p>
              <a:pPr algn="ctr"/>
              <a:endParaRPr dirty="0">
                <a:cs typeface="+mn-ea"/>
                <a:sym typeface="+mn-lt"/>
              </a:endParaRPr>
            </a:p>
          </p:txBody>
        </p:sp>
        <p:sp>
          <p:nvSpPr>
            <p:cNvPr id="13" name="任意多边形: 形状 12"/>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0075BF"/>
            </a:solidFill>
            <a:ln>
              <a:noFill/>
            </a:ln>
          </p:spPr>
          <p:txBody>
            <a:bodyPr anchor="ctr"/>
            <a:lstStyle/>
            <a:p>
              <a:pPr algn="ctr"/>
              <a:endParaRPr dirty="0">
                <a:cs typeface="+mn-ea"/>
                <a:sym typeface="+mn-lt"/>
              </a:endParaRPr>
            </a:p>
          </p:txBody>
        </p:sp>
        <p:sp>
          <p:nvSpPr>
            <p:cNvPr id="14" name="任意多边形: 形状 13"/>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endParaRPr>
                <a:cs typeface="+mn-ea"/>
                <a:sym typeface="+mn-lt"/>
              </a:endParaRPr>
            </a:p>
          </p:txBody>
        </p:sp>
        <p:sp>
          <p:nvSpPr>
            <p:cNvPr id="15" name="任意多边形: 形状 14"/>
            <p:cNvSpPr>
              <a:spLocks/>
            </p:cNvSpPr>
            <p:nvPr/>
          </p:nvSpPr>
          <p:spPr bwMode="auto">
            <a:xfrm>
              <a:off x="1922553" y="3175659"/>
              <a:ext cx="915643" cy="501220"/>
            </a:xfrm>
            <a:custGeom>
              <a:avLst/>
              <a:gdLst>
                <a:gd name="T0" fmla="*/ 456 w 911"/>
                <a:gd name="T1" fmla="*/ 498 h 498"/>
                <a:gd name="T2" fmla="*/ 14 w 911"/>
                <a:gd name="T3" fmla="*/ 266 h 498"/>
                <a:gd name="T4" fmla="*/ 0 w 911"/>
                <a:gd name="T5" fmla="*/ 249 h 498"/>
                <a:gd name="T6" fmla="*/ 14 w 911"/>
                <a:gd name="T7" fmla="*/ 233 h 498"/>
                <a:gd name="T8" fmla="*/ 456 w 911"/>
                <a:gd name="T9" fmla="*/ 0 h 498"/>
                <a:gd name="T10" fmla="*/ 897 w 911"/>
                <a:gd name="T11" fmla="*/ 233 h 498"/>
                <a:gd name="T12" fmla="*/ 911 w 911"/>
                <a:gd name="T13" fmla="*/ 249 h 498"/>
                <a:gd name="T14" fmla="*/ 897 w 911"/>
                <a:gd name="T15" fmla="*/ 266 h 498"/>
                <a:gd name="T16" fmla="*/ 456 w 911"/>
                <a:gd name="T17" fmla="*/ 498 h 498"/>
                <a:gd name="T18" fmla="*/ 578 w 911"/>
                <a:gd name="T19" fmla="*/ 85 h 498"/>
                <a:gd name="T20" fmla="*/ 661 w 911"/>
                <a:gd name="T21" fmla="*/ 249 h 498"/>
                <a:gd name="T22" fmla="*/ 578 w 911"/>
                <a:gd name="T23" fmla="*/ 414 h 498"/>
                <a:gd name="T24" fmla="*/ 584 w 911"/>
                <a:gd name="T25" fmla="*/ 424 h 498"/>
                <a:gd name="T26" fmla="*/ 839 w 911"/>
                <a:gd name="T27" fmla="*/ 253 h 498"/>
                <a:gd name="T28" fmla="*/ 844 w 911"/>
                <a:gd name="T29" fmla="*/ 249 h 498"/>
                <a:gd name="T30" fmla="*/ 839 w 911"/>
                <a:gd name="T31" fmla="*/ 245 h 498"/>
                <a:gd name="T32" fmla="*/ 584 w 911"/>
                <a:gd name="T33" fmla="*/ 74 h 498"/>
                <a:gd name="T34" fmla="*/ 578 w 911"/>
                <a:gd name="T35" fmla="*/ 85 h 498"/>
                <a:gd name="T36" fmla="*/ 327 w 911"/>
                <a:gd name="T37" fmla="*/ 74 h 498"/>
                <a:gd name="T38" fmla="*/ 72 w 911"/>
                <a:gd name="T39" fmla="*/ 245 h 498"/>
                <a:gd name="T40" fmla="*/ 68 w 911"/>
                <a:gd name="T41" fmla="*/ 249 h 498"/>
                <a:gd name="T42" fmla="*/ 72 w 911"/>
                <a:gd name="T43" fmla="*/ 253 h 498"/>
                <a:gd name="T44" fmla="*/ 327 w 911"/>
                <a:gd name="T45" fmla="*/ 424 h 498"/>
                <a:gd name="T46" fmla="*/ 333 w 911"/>
                <a:gd name="T47" fmla="*/ 414 h 498"/>
                <a:gd name="T48" fmla="*/ 250 w 911"/>
                <a:gd name="T49" fmla="*/ 249 h 498"/>
                <a:gd name="T50" fmla="*/ 333 w 911"/>
                <a:gd name="T51" fmla="*/ 85 h 498"/>
                <a:gd name="T52" fmla="*/ 327 w 911"/>
                <a:gd name="T53" fmla="*/ 74 h 498"/>
                <a:gd name="T54" fmla="*/ 456 w 911"/>
                <a:gd name="T55" fmla="*/ 119 h 498"/>
                <a:gd name="T56" fmla="*/ 325 w 911"/>
                <a:gd name="T57" fmla="*/ 249 h 498"/>
                <a:gd name="T58" fmla="*/ 456 w 911"/>
                <a:gd name="T59" fmla="*/ 380 h 498"/>
                <a:gd name="T60" fmla="*/ 586 w 911"/>
                <a:gd name="T61" fmla="*/ 249 h 498"/>
                <a:gd name="T62" fmla="*/ 456 w 911"/>
                <a:gd name="T63"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1" h="498">
                  <a:moveTo>
                    <a:pt x="456" y="498"/>
                  </a:moveTo>
                  <a:cubicBezTo>
                    <a:pt x="213" y="498"/>
                    <a:pt x="22" y="275"/>
                    <a:pt x="14" y="266"/>
                  </a:cubicBezTo>
                  <a:cubicBezTo>
                    <a:pt x="0" y="249"/>
                    <a:pt x="0" y="249"/>
                    <a:pt x="0" y="249"/>
                  </a:cubicBezTo>
                  <a:cubicBezTo>
                    <a:pt x="14" y="233"/>
                    <a:pt x="14" y="233"/>
                    <a:pt x="14" y="233"/>
                  </a:cubicBezTo>
                  <a:cubicBezTo>
                    <a:pt x="22" y="223"/>
                    <a:pt x="214" y="0"/>
                    <a:pt x="456" y="0"/>
                  </a:cubicBezTo>
                  <a:cubicBezTo>
                    <a:pt x="698" y="0"/>
                    <a:pt x="889" y="223"/>
                    <a:pt x="897" y="233"/>
                  </a:cubicBezTo>
                  <a:cubicBezTo>
                    <a:pt x="911" y="249"/>
                    <a:pt x="911" y="249"/>
                    <a:pt x="911" y="249"/>
                  </a:cubicBezTo>
                  <a:cubicBezTo>
                    <a:pt x="897" y="266"/>
                    <a:pt x="897" y="266"/>
                    <a:pt x="897" y="266"/>
                  </a:cubicBezTo>
                  <a:cubicBezTo>
                    <a:pt x="889" y="275"/>
                    <a:pt x="698" y="498"/>
                    <a:pt x="456" y="498"/>
                  </a:cubicBezTo>
                  <a:close/>
                  <a:moveTo>
                    <a:pt x="578" y="85"/>
                  </a:moveTo>
                  <a:cubicBezTo>
                    <a:pt x="631" y="124"/>
                    <a:pt x="661" y="184"/>
                    <a:pt x="661" y="249"/>
                  </a:cubicBezTo>
                  <a:cubicBezTo>
                    <a:pt x="661" y="314"/>
                    <a:pt x="631" y="374"/>
                    <a:pt x="578" y="414"/>
                  </a:cubicBezTo>
                  <a:cubicBezTo>
                    <a:pt x="584" y="424"/>
                    <a:pt x="584" y="424"/>
                    <a:pt x="584" y="424"/>
                  </a:cubicBezTo>
                  <a:cubicBezTo>
                    <a:pt x="706" y="382"/>
                    <a:pt x="803" y="291"/>
                    <a:pt x="839" y="253"/>
                  </a:cubicBezTo>
                  <a:cubicBezTo>
                    <a:pt x="844" y="249"/>
                    <a:pt x="844" y="249"/>
                    <a:pt x="844" y="249"/>
                  </a:cubicBezTo>
                  <a:cubicBezTo>
                    <a:pt x="839" y="245"/>
                    <a:pt x="839" y="245"/>
                    <a:pt x="839" y="245"/>
                  </a:cubicBezTo>
                  <a:cubicBezTo>
                    <a:pt x="803" y="208"/>
                    <a:pt x="706" y="117"/>
                    <a:pt x="584" y="74"/>
                  </a:cubicBezTo>
                  <a:lnTo>
                    <a:pt x="578" y="85"/>
                  </a:lnTo>
                  <a:close/>
                  <a:moveTo>
                    <a:pt x="327" y="74"/>
                  </a:moveTo>
                  <a:cubicBezTo>
                    <a:pt x="206" y="117"/>
                    <a:pt x="108" y="208"/>
                    <a:pt x="72" y="245"/>
                  </a:cubicBezTo>
                  <a:cubicBezTo>
                    <a:pt x="68" y="249"/>
                    <a:pt x="68" y="249"/>
                    <a:pt x="68" y="249"/>
                  </a:cubicBezTo>
                  <a:cubicBezTo>
                    <a:pt x="72" y="253"/>
                    <a:pt x="72" y="253"/>
                    <a:pt x="72" y="253"/>
                  </a:cubicBezTo>
                  <a:cubicBezTo>
                    <a:pt x="108" y="291"/>
                    <a:pt x="206" y="382"/>
                    <a:pt x="327" y="424"/>
                  </a:cubicBezTo>
                  <a:cubicBezTo>
                    <a:pt x="333" y="414"/>
                    <a:pt x="333" y="414"/>
                    <a:pt x="333" y="414"/>
                  </a:cubicBezTo>
                  <a:cubicBezTo>
                    <a:pt x="280" y="374"/>
                    <a:pt x="250" y="314"/>
                    <a:pt x="250" y="249"/>
                  </a:cubicBezTo>
                  <a:cubicBezTo>
                    <a:pt x="250" y="184"/>
                    <a:pt x="280" y="124"/>
                    <a:pt x="333" y="85"/>
                  </a:cubicBezTo>
                  <a:lnTo>
                    <a:pt x="327" y="74"/>
                  </a:lnTo>
                  <a:close/>
                  <a:moveTo>
                    <a:pt x="456" y="119"/>
                  </a:moveTo>
                  <a:cubicBezTo>
                    <a:pt x="384" y="119"/>
                    <a:pt x="325" y="177"/>
                    <a:pt x="325" y="249"/>
                  </a:cubicBezTo>
                  <a:cubicBezTo>
                    <a:pt x="325" y="321"/>
                    <a:pt x="384" y="380"/>
                    <a:pt x="456" y="380"/>
                  </a:cubicBezTo>
                  <a:cubicBezTo>
                    <a:pt x="528" y="380"/>
                    <a:pt x="586" y="321"/>
                    <a:pt x="586" y="249"/>
                  </a:cubicBezTo>
                  <a:cubicBezTo>
                    <a:pt x="586" y="177"/>
                    <a:pt x="528" y="119"/>
                    <a:pt x="456"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6" name="任意多边形: 形状 15"/>
            <p:cNvSpPr>
              <a:spLocks/>
            </p:cNvSpPr>
            <p:nvPr/>
          </p:nvSpPr>
          <p:spPr bwMode="auto">
            <a:xfrm>
              <a:off x="4286300" y="3153103"/>
              <a:ext cx="781003" cy="546335"/>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7" name="任意多边形: 形状 16"/>
            <p:cNvSpPr>
              <a:spLocks/>
            </p:cNvSpPr>
            <p:nvPr/>
          </p:nvSpPr>
          <p:spPr bwMode="auto">
            <a:xfrm>
              <a:off x="6583109" y="3106757"/>
              <a:ext cx="513019" cy="6390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8" name="任意多边形: 形状 17"/>
            <p:cNvSpPr>
              <a:spLocks/>
            </p:cNvSpPr>
            <p:nvPr/>
          </p:nvSpPr>
          <p:spPr bwMode="auto">
            <a:xfrm>
              <a:off x="8733013" y="3114259"/>
              <a:ext cx="639024" cy="624023"/>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nvGrpSpPr>
          <p:cNvPr id="4" name="组合 18"/>
          <p:cNvGrpSpPr/>
          <p:nvPr/>
        </p:nvGrpSpPr>
        <p:grpSpPr>
          <a:xfrm>
            <a:off x="536981" y="2937343"/>
            <a:ext cx="1681481" cy="1642271"/>
            <a:chOff x="7014777" y="1359546"/>
            <a:chExt cx="2241974" cy="2189695"/>
          </a:xfrm>
        </p:grpSpPr>
        <p:sp>
          <p:nvSpPr>
            <p:cNvPr id="20" name="矩形 19"/>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a:t>
              </a:r>
            </a:p>
          </p:txBody>
        </p:sp>
        <p:sp>
          <p:nvSpPr>
            <p:cNvPr id="21" name="矩形 20"/>
            <p:cNvSpPr/>
            <p:nvPr/>
          </p:nvSpPr>
          <p:spPr>
            <a:xfrm>
              <a:off x="7014777" y="1359546"/>
              <a:ext cx="2241974" cy="52817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cs typeface="+mn-ea"/>
                  <a:sym typeface="+mn-lt"/>
                </a:rPr>
                <a:t>标题文字</a:t>
              </a:r>
            </a:p>
          </p:txBody>
        </p:sp>
      </p:grpSp>
      <p:grpSp>
        <p:nvGrpSpPr>
          <p:cNvPr id="5" name="组合 21"/>
          <p:cNvGrpSpPr/>
          <p:nvPr/>
        </p:nvGrpSpPr>
        <p:grpSpPr>
          <a:xfrm>
            <a:off x="2253402" y="2937343"/>
            <a:ext cx="1681481" cy="1642271"/>
            <a:chOff x="7014777" y="1359546"/>
            <a:chExt cx="2241974" cy="2189695"/>
          </a:xfrm>
        </p:grpSpPr>
        <p:sp>
          <p:nvSpPr>
            <p:cNvPr id="23" name="矩形 22"/>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a:t>
              </a:r>
            </a:p>
          </p:txBody>
        </p:sp>
        <p:sp>
          <p:nvSpPr>
            <p:cNvPr id="24" name="矩形 23"/>
            <p:cNvSpPr/>
            <p:nvPr/>
          </p:nvSpPr>
          <p:spPr>
            <a:xfrm>
              <a:off x="7014777" y="1359546"/>
              <a:ext cx="2241974" cy="52817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cs typeface="+mn-ea"/>
                  <a:sym typeface="+mn-lt"/>
                </a:rPr>
                <a:t>标题文字</a:t>
              </a:r>
            </a:p>
          </p:txBody>
        </p:sp>
      </p:grpSp>
      <p:grpSp>
        <p:nvGrpSpPr>
          <p:cNvPr id="6" name="组合 24"/>
          <p:cNvGrpSpPr/>
          <p:nvPr/>
        </p:nvGrpSpPr>
        <p:grpSpPr>
          <a:xfrm>
            <a:off x="3969823" y="2937343"/>
            <a:ext cx="1681481" cy="1642271"/>
            <a:chOff x="7014777" y="1359546"/>
            <a:chExt cx="2241974" cy="2189695"/>
          </a:xfrm>
        </p:grpSpPr>
        <p:sp>
          <p:nvSpPr>
            <p:cNvPr id="26" name="矩形 25"/>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a:t>
              </a:r>
            </a:p>
          </p:txBody>
        </p:sp>
        <p:sp>
          <p:nvSpPr>
            <p:cNvPr id="27" name="矩形 26"/>
            <p:cNvSpPr/>
            <p:nvPr/>
          </p:nvSpPr>
          <p:spPr>
            <a:xfrm>
              <a:off x="7014777" y="1359546"/>
              <a:ext cx="2241974" cy="52817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cs typeface="+mn-ea"/>
                  <a:sym typeface="+mn-lt"/>
                </a:rPr>
                <a:t>标题文字</a:t>
              </a:r>
            </a:p>
          </p:txBody>
        </p:sp>
      </p:grpSp>
      <p:grpSp>
        <p:nvGrpSpPr>
          <p:cNvPr id="7" name="组合 27"/>
          <p:cNvGrpSpPr/>
          <p:nvPr/>
        </p:nvGrpSpPr>
        <p:grpSpPr>
          <a:xfrm>
            <a:off x="5686244" y="2937343"/>
            <a:ext cx="1681481" cy="1642271"/>
            <a:chOff x="7014777" y="1359546"/>
            <a:chExt cx="2241974" cy="2189695"/>
          </a:xfrm>
        </p:grpSpPr>
        <p:sp>
          <p:nvSpPr>
            <p:cNvPr id="29" name="矩形 28"/>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a:t>
              </a:r>
            </a:p>
          </p:txBody>
        </p:sp>
        <p:sp>
          <p:nvSpPr>
            <p:cNvPr id="30" name="矩形 29"/>
            <p:cNvSpPr/>
            <p:nvPr/>
          </p:nvSpPr>
          <p:spPr>
            <a:xfrm>
              <a:off x="7014777" y="1359546"/>
              <a:ext cx="2241974" cy="52817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cs typeface="+mn-ea"/>
                  <a:sym typeface="+mn-lt"/>
                </a:rPr>
                <a:t>标题文字</a:t>
              </a:r>
            </a:p>
          </p:txBody>
        </p:sp>
      </p:grpSp>
    </p:spTree>
    <p:extLst>
      <p:ext uri="{BB962C8B-B14F-4D97-AF65-F5344CB8AC3E}">
        <p14:creationId xmlns:p14="http://schemas.microsoft.com/office/powerpoint/2010/main" val="352508912"/>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AutoShape 1"/>
          <p:cNvSpPr>
            <a:spLocks/>
          </p:cNvSpPr>
          <p:nvPr/>
        </p:nvSpPr>
        <p:spPr bwMode="auto">
          <a:xfrm>
            <a:off x="-6772" y="1393955"/>
            <a:ext cx="4578773" cy="2044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1900" dirty="0">
              <a:cs typeface="+mn-ea"/>
              <a:sym typeface="+mn-lt"/>
            </a:endParaRPr>
          </a:p>
        </p:txBody>
      </p:sp>
      <p:grpSp>
        <p:nvGrpSpPr>
          <p:cNvPr id="2" name="组合 19"/>
          <p:cNvGrpSpPr>
            <a:grpSpLocks/>
          </p:cNvGrpSpPr>
          <p:nvPr/>
        </p:nvGrpSpPr>
        <p:grpSpPr bwMode="auto">
          <a:xfrm>
            <a:off x="577991" y="3799748"/>
            <a:ext cx="7988018" cy="624470"/>
            <a:chOff x="1160463" y="2907288"/>
            <a:chExt cx="9421420" cy="624365"/>
          </a:xfrm>
        </p:grpSpPr>
        <p:sp>
          <p:nvSpPr>
            <p:cNvPr id="19" name="Text Box 11"/>
            <p:cNvSpPr txBox="1">
              <a:spLocks noChangeArrowheads="1"/>
            </p:cNvSpPr>
            <p:nvPr/>
          </p:nvSpPr>
          <p:spPr bwMode="auto">
            <a:xfrm>
              <a:off x="1160463" y="2907288"/>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100" dirty="0">
                  <a:solidFill>
                    <a:schemeClr val="bg1">
                      <a:lumMod val="65000"/>
                    </a:schemeClr>
                  </a:solidFill>
                  <a:latin typeface="+mn-lt"/>
                  <a:ea typeface="+mn-ea"/>
                  <a:cs typeface="+mn-ea"/>
                  <a:sym typeface="+mn-lt"/>
                </a:rPr>
                <a:t>请替换文字内容</a:t>
              </a:r>
            </a:p>
          </p:txBody>
        </p:sp>
        <p:sp>
          <p:nvSpPr>
            <p:cNvPr id="20" name="矩形 18"/>
            <p:cNvSpPr>
              <a:spLocks noChangeArrowheads="1"/>
            </p:cNvSpPr>
            <p:nvPr/>
          </p:nvSpPr>
          <p:spPr bwMode="auto">
            <a:xfrm>
              <a:off x="1160463" y="3132700"/>
              <a:ext cx="9421420" cy="39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60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dirty="0">
                <a:solidFill>
                  <a:schemeClr val="bg1">
                    <a:lumMod val="65000"/>
                  </a:schemeClr>
                </a:solidFill>
                <a:cs typeface="+mn-ea"/>
                <a:sym typeface="+mn-lt"/>
              </a:endParaRPr>
            </a:p>
          </p:txBody>
        </p:sp>
      </p:grpSp>
      <p:sp>
        <p:nvSpPr>
          <p:cNvPr id="21" name="TextBox 15"/>
          <p:cNvSpPr txBox="1"/>
          <p:nvPr/>
        </p:nvSpPr>
        <p:spPr>
          <a:xfrm>
            <a:off x="577991" y="2109871"/>
            <a:ext cx="3737980" cy="830997"/>
          </a:xfrm>
          <a:prstGeom prst="rect">
            <a:avLst/>
          </a:prstGeom>
          <a:noFill/>
        </p:spPr>
        <p:txBody>
          <a:bodyPr wrap="square" lIns="0" tIns="0" rIns="0" bIns="0" rtlCol="0">
            <a:spAutoFit/>
          </a:bodyPr>
          <a:lstStyle/>
          <a:p>
            <a:pPr algn="just">
              <a:lnSpc>
                <a:spcPct val="150000"/>
              </a:lnSpc>
            </a:pPr>
            <a:r>
              <a:rPr lang="zh-CN" altLang="en-US" sz="600"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3" name="AutoShape 1"/>
          <p:cNvSpPr>
            <a:spLocks/>
          </p:cNvSpPr>
          <p:nvPr/>
        </p:nvSpPr>
        <p:spPr bwMode="auto">
          <a:xfrm>
            <a:off x="4572000" y="1393955"/>
            <a:ext cx="4572001" cy="2044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1900" dirty="0">
              <a:cs typeface="+mn-ea"/>
              <a:sym typeface="+mn-lt"/>
            </a:endParaRPr>
          </a:p>
        </p:txBody>
      </p:sp>
    </p:spTree>
    <p:extLst>
      <p:ext uri="{BB962C8B-B14F-4D97-AF65-F5344CB8AC3E}">
        <p14:creationId xmlns:p14="http://schemas.microsoft.com/office/powerpoint/2010/main" val="3670948187"/>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500" fill="hold"/>
                                        <p:tgtEl>
                                          <p:spTgt spid="14337"/>
                                        </p:tgtEl>
                                        <p:attrNameLst>
                                          <p:attrName>ppt_x</p:attrName>
                                        </p:attrNameLst>
                                      </p:cBhvr>
                                      <p:tavLst>
                                        <p:tav tm="0">
                                          <p:val>
                                            <p:strVal val="1+#ppt_w/2"/>
                                          </p:val>
                                        </p:tav>
                                        <p:tav tm="100000">
                                          <p:val>
                                            <p:strVal val="#ppt_x"/>
                                          </p:val>
                                        </p:tav>
                                      </p:tavLst>
                                    </p:anim>
                                    <p:anim calcmode="lin" valueType="num">
                                      <p:cBhvr additive="base">
                                        <p:cTn id="8" dur="500" fill="hold"/>
                                        <p:tgtEl>
                                          <p:spTgt spid="143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259"/>
          <p:cNvSpPr>
            <a:spLocks noChangeArrowheads="1"/>
          </p:cNvSpPr>
          <p:nvPr/>
        </p:nvSpPr>
        <p:spPr bwMode="auto">
          <a:xfrm>
            <a:off x="825677" y="3123658"/>
            <a:ext cx="4352484"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75000"/>
                    <a:lumOff val="25000"/>
                  </a:schemeClr>
                </a:solidFill>
                <a:latin typeface="+mn-lt"/>
                <a:ea typeface="+mn-ea"/>
                <a:cs typeface="+mn-ea"/>
                <a:sym typeface="+mn-lt"/>
              </a:rPr>
              <a:t>BUSINESS FINANCING PPT</a:t>
            </a:r>
            <a:endParaRPr lang="en-US" altLang="zh-CN" sz="900" dirty="0">
              <a:solidFill>
                <a:schemeClr val="tx1">
                  <a:lumMod val="75000"/>
                  <a:lumOff val="25000"/>
                </a:schemeClr>
              </a:solidFill>
              <a:latin typeface="+mn-lt"/>
              <a:ea typeface="+mn-ea"/>
              <a:cs typeface="+mn-ea"/>
              <a:sym typeface="+mn-lt"/>
            </a:endParaRPr>
          </a:p>
        </p:txBody>
      </p:sp>
      <p:sp>
        <p:nvSpPr>
          <p:cNvPr id="21" name="矩形 259"/>
          <p:cNvSpPr>
            <a:spLocks noChangeArrowheads="1"/>
          </p:cNvSpPr>
          <p:nvPr/>
        </p:nvSpPr>
        <p:spPr bwMode="auto">
          <a:xfrm>
            <a:off x="825676" y="2402768"/>
            <a:ext cx="471792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a:solidFill>
                  <a:schemeClr val="tx1">
                    <a:lumMod val="75000"/>
                    <a:lumOff val="25000"/>
                  </a:schemeClr>
                </a:solidFill>
                <a:latin typeface="+mn-lt"/>
                <a:ea typeface="+mn-ea"/>
                <a:cs typeface="+mn-ea"/>
                <a:sym typeface="+mn-lt"/>
              </a:rPr>
              <a:t>感谢您的观看！</a:t>
            </a:r>
            <a:endParaRPr lang="en-US" altLang="zh-CN" sz="4000" b="1" dirty="0">
              <a:solidFill>
                <a:schemeClr val="tx1">
                  <a:lumMod val="75000"/>
                  <a:lumOff val="25000"/>
                </a:schemeClr>
              </a:solidFill>
              <a:latin typeface="+mn-lt"/>
              <a:ea typeface="+mn-ea"/>
              <a:cs typeface="+mn-ea"/>
              <a:sym typeface="+mn-lt"/>
            </a:endParaRPr>
          </a:p>
        </p:txBody>
      </p:sp>
      <p:sp>
        <p:nvSpPr>
          <p:cNvPr id="22" name="矩形 259"/>
          <p:cNvSpPr>
            <a:spLocks noChangeArrowheads="1"/>
          </p:cNvSpPr>
          <p:nvPr/>
        </p:nvSpPr>
        <p:spPr bwMode="auto">
          <a:xfrm>
            <a:off x="827584" y="1419622"/>
            <a:ext cx="266429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dirty="0">
                <a:solidFill>
                  <a:srgbClr val="0075BF"/>
                </a:solidFill>
                <a:latin typeface="+mn-lt"/>
                <a:ea typeface="+mn-ea"/>
                <a:cs typeface="+mn-ea"/>
                <a:sym typeface="+mn-lt"/>
              </a:rPr>
              <a:t>2018</a:t>
            </a:r>
          </a:p>
        </p:txBody>
      </p:sp>
      <p:sp>
        <p:nvSpPr>
          <p:cNvPr id="7" name="任意多边形: 形状 6">
            <a:extLst>
              <a:ext uri="{FF2B5EF4-FFF2-40B4-BE49-F238E27FC236}">
                <a16:creationId xmlns:a16="http://schemas.microsoft.com/office/drawing/2014/main" id="{E3EEFA4B-C1DA-44EE-85AD-C867DD59F704}"/>
              </a:ext>
            </a:extLst>
          </p:cNvPr>
          <p:cNvSpPr/>
          <p:nvPr/>
        </p:nvSpPr>
        <p:spPr>
          <a:xfrm>
            <a:off x="4305300" y="0"/>
            <a:ext cx="4838700" cy="5153025"/>
          </a:xfrm>
          <a:custGeom>
            <a:avLst/>
            <a:gdLst>
              <a:gd name="connsiteX0" fmla="*/ 0 w 4838700"/>
              <a:gd name="connsiteY0" fmla="*/ 0 h 5153025"/>
              <a:gd name="connsiteX1" fmla="*/ 2895600 w 4838700"/>
              <a:gd name="connsiteY1" fmla="*/ 3067050 h 5153025"/>
              <a:gd name="connsiteX2" fmla="*/ 1381125 w 4838700"/>
              <a:gd name="connsiteY2" fmla="*/ 5153025 h 5153025"/>
              <a:gd name="connsiteX3" fmla="*/ 4838700 w 4838700"/>
              <a:gd name="connsiteY3" fmla="*/ 5153025 h 5153025"/>
              <a:gd name="connsiteX4" fmla="*/ 4838700 w 4838700"/>
              <a:gd name="connsiteY4" fmla="*/ 9525 h 5153025"/>
              <a:gd name="connsiteX5" fmla="*/ 0 w 4838700"/>
              <a:gd name="connsiteY5" fmla="*/ 0 h 515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8700" h="5153025">
                <a:moveTo>
                  <a:pt x="0" y="0"/>
                </a:moveTo>
                <a:lnTo>
                  <a:pt x="2895600" y="3067050"/>
                </a:lnTo>
                <a:lnTo>
                  <a:pt x="1381125" y="5153025"/>
                </a:lnTo>
                <a:lnTo>
                  <a:pt x="4838700" y="5153025"/>
                </a:lnTo>
                <a:lnTo>
                  <a:pt x="4838700" y="9525"/>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片 7">
            <a:extLst>
              <a:ext uri="{FF2B5EF4-FFF2-40B4-BE49-F238E27FC236}">
                <a16:creationId xmlns:a16="http://schemas.microsoft.com/office/drawing/2014/main" id="{D358EB63-92B5-42F8-935C-59C8F177F8F2}"/>
              </a:ext>
            </a:extLst>
          </p:cNvPr>
          <p:cNvPicPr>
            <a:picLocks noChangeAspect="1"/>
          </p:cNvPicPr>
          <p:nvPr/>
        </p:nvPicPr>
        <p:blipFill>
          <a:blip r:embed="rId4">
            <a:extLst>
              <a:ext uri="{28A0092B-C50C-407E-A947-70E740481C1C}">
                <a14:useLocalDpi xmlns:a14="http://schemas.microsoft.com/office/drawing/2010/main" val="0"/>
              </a:ext>
            </a:extLst>
          </a:blip>
          <a:srcRect t="825"/>
          <a:stretch>
            <a:fillRect/>
          </a:stretch>
        </p:blipFill>
        <p:spPr>
          <a:xfrm>
            <a:off x="5796136" y="2067694"/>
            <a:ext cx="3347864" cy="3090093"/>
          </a:xfrm>
          <a:custGeom>
            <a:avLst/>
            <a:gdLst>
              <a:gd name="connsiteX0" fmla="*/ 2519189 w 3347864"/>
              <a:gd name="connsiteY0" fmla="*/ 0 h 2967037"/>
              <a:gd name="connsiteX1" fmla="*/ 3347864 w 3347864"/>
              <a:gd name="connsiteY1" fmla="*/ 536756 h 2967037"/>
              <a:gd name="connsiteX2" fmla="*/ 3347864 w 3347864"/>
              <a:gd name="connsiteY2" fmla="*/ 2967037 h 2967037"/>
              <a:gd name="connsiteX3" fmla="*/ 0 w 3347864"/>
              <a:gd name="connsiteY3" fmla="*/ 2967037 h 2967037"/>
              <a:gd name="connsiteX4" fmla="*/ 0 w 3347864"/>
              <a:gd name="connsiteY4" fmla="*/ 2696330 h 2967037"/>
              <a:gd name="connsiteX5" fmla="*/ 42689 w 3347864"/>
              <a:gd name="connsiteY5" fmla="*/ 2714625 h 2967037"/>
              <a:gd name="connsiteX6" fmla="*/ 1823864 w 3347864"/>
              <a:gd name="connsiteY6" fmla="*/ 209550 h 296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864" h="2967037">
                <a:moveTo>
                  <a:pt x="2519189" y="0"/>
                </a:moveTo>
                <a:lnTo>
                  <a:pt x="3347864" y="536756"/>
                </a:lnTo>
                <a:lnTo>
                  <a:pt x="3347864" y="2967037"/>
                </a:lnTo>
                <a:lnTo>
                  <a:pt x="0" y="2967037"/>
                </a:lnTo>
                <a:lnTo>
                  <a:pt x="0" y="2696330"/>
                </a:lnTo>
                <a:lnTo>
                  <a:pt x="42689" y="2714625"/>
                </a:lnTo>
                <a:lnTo>
                  <a:pt x="1823864" y="209550"/>
                </a:lnTo>
                <a:close/>
              </a:path>
            </a:pathLst>
          </a:custGeom>
        </p:spPr>
      </p:pic>
      <p:sp>
        <p:nvSpPr>
          <p:cNvPr id="9" name="任意多边形: 形状 8">
            <a:extLst>
              <a:ext uri="{FF2B5EF4-FFF2-40B4-BE49-F238E27FC236}">
                <a16:creationId xmlns:a16="http://schemas.microsoft.com/office/drawing/2014/main" id="{6D910AA1-4051-4A45-BE87-995F37035E93}"/>
              </a:ext>
            </a:extLst>
          </p:cNvPr>
          <p:cNvSpPr/>
          <p:nvPr/>
        </p:nvSpPr>
        <p:spPr>
          <a:xfrm>
            <a:off x="4600575" y="1171575"/>
            <a:ext cx="4543425" cy="3971925"/>
          </a:xfrm>
          <a:custGeom>
            <a:avLst/>
            <a:gdLst>
              <a:gd name="connsiteX0" fmla="*/ 4543425 w 4543425"/>
              <a:gd name="connsiteY0" fmla="*/ 923925 h 3971925"/>
              <a:gd name="connsiteX1" fmla="*/ 4543425 w 4543425"/>
              <a:gd name="connsiteY1" fmla="*/ 1781175 h 3971925"/>
              <a:gd name="connsiteX2" fmla="*/ 3914775 w 4543425"/>
              <a:gd name="connsiteY2" fmla="*/ 1104900 h 3971925"/>
              <a:gd name="connsiteX3" fmla="*/ 1238250 w 4543425"/>
              <a:gd name="connsiteY3" fmla="*/ 3971925 h 3971925"/>
              <a:gd name="connsiteX4" fmla="*/ 0 w 4543425"/>
              <a:gd name="connsiteY4" fmla="*/ 3971925 h 3971925"/>
              <a:gd name="connsiteX5" fmla="*/ 3695700 w 4543425"/>
              <a:gd name="connsiteY5" fmla="*/ 0 h 3971925"/>
              <a:gd name="connsiteX6" fmla="*/ 4543425 w 4543425"/>
              <a:gd name="connsiteY6" fmla="*/ 923925 h 397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5" h="3971925">
                <a:moveTo>
                  <a:pt x="4543425" y="923925"/>
                </a:moveTo>
                <a:lnTo>
                  <a:pt x="4543425" y="1781175"/>
                </a:lnTo>
                <a:lnTo>
                  <a:pt x="3914775" y="1104900"/>
                </a:lnTo>
                <a:lnTo>
                  <a:pt x="1238250" y="3971925"/>
                </a:lnTo>
                <a:lnTo>
                  <a:pt x="0" y="3971925"/>
                </a:lnTo>
                <a:lnTo>
                  <a:pt x="3695700" y="0"/>
                </a:lnTo>
                <a:lnTo>
                  <a:pt x="4543425" y="923925"/>
                </a:lnTo>
                <a:close/>
              </a:path>
            </a:pathLst>
          </a:custGeom>
          <a:solidFill>
            <a:srgbClr val="007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任意多边形: 形状 9">
            <a:extLst>
              <a:ext uri="{FF2B5EF4-FFF2-40B4-BE49-F238E27FC236}">
                <a16:creationId xmlns:a16="http://schemas.microsoft.com/office/drawing/2014/main" id="{B94B35F9-FE53-4461-B108-E146DE316B04}"/>
              </a:ext>
            </a:extLst>
          </p:cNvPr>
          <p:cNvSpPr/>
          <p:nvPr/>
        </p:nvSpPr>
        <p:spPr>
          <a:xfrm>
            <a:off x="3743325" y="-9525"/>
            <a:ext cx="2933700" cy="5143500"/>
          </a:xfrm>
          <a:custGeom>
            <a:avLst/>
            <a:gdLst>
              <a:gd name="connsiteX0" fmla="*/ 400050 w 2933700"/>
              <a:gd name="connsiteY0" fmla="*/ 0 h 5143500"/>
              <a:gd name="connsiteX1" fmla="*/ 2933700 w 2933700"/>
              <a:gd name="connsiteY1" fmla="*/ 2705100 h 5143500"/>
              <a:gd name="connsiteX2" fmla="*/ 666750 w 2933700"/>
              <a:gd name="connsiteY2" fmla="*/ 5143500 h 5143500"/>
              <a:gd name="connsiteX3" fmla="*/ 285750 w 2933700"/>
              <a:gd name="connsiteY3" fmla="*/ 5143500 h 5143500"/>
              <a:gd name="connsiteX4" fmla="*/ 2514600 w 2933700"/>
              <a:gd name="connsiteY4" fmla="*/ 2743200 h 5143500"/>
              <a:gd name="connsiteX5" fmla="*/ 0 w 2933700"/>
              <a:gd name="connsiteY5" fmla="*/ 19050 h 5143500"/>
              <a:gd name="connsiteX6" fmla="*/ 400050 w 2933700"/>
              <a:gd name="connsiteY6"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3700" h="5143500">
                <a:moveTo>
                  <a:pt x="400050" y="0"/>
                </a:moveTo>
                <a:lnTo>
                  <a:pt x="2933700" y="2705100"/>
                </a:lnTo>
                <a:lnTo>
                  <a:pt x="666750" y="5143500"/>
                </a:lnTo>
                <a:lnTo>
                  <a:pt x="285750" y="5143500"/>
                </a:lnTo>
                <a:lnTo>
                  <a:pt x="2514600" y="2743200"/>
                </a:lnTo>
                <a:lnTo>
                  <a:pt x="0" y="19050"/>
                </a:lnTo>
                <a:lnTo>
                  <a:pt x="40005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557010203"/>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2"/>
                                        </p:tgtEl>
                                      </p:cBhvr>
                                    </p:animEffect>
                                    <p:animScale>
                                      <p:cBhvr>
                                        <p:cTn id="15" dur="250" autoRev="1" fill="hold"/>
                                        <p:tgtEl>
                                          <p:spTgt spid="22"/>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1"/>
                                        </p:tgtEl>
                                        <p:attrNameLst>
                                          <p:attrName>ppt_y</p:attrName>
                                        </p:attrNameLst>
                                      </p:cBhvr>
                                      <p:tavLst>
                                        <p:tav tm="0">
                                          <p:val>
                                            <p:strVal val="#ppt_y"/>
                                          </p:val>
                                        </p:tav>
                                        <p:tav tm="100000">
                                          <p:val>
                                            <p:strVal val="#ppt_y"/>
                                          </p:val>
                                        </p:tav>
                                      </p:tavLst>
                                    </p:anim>
                                    <p:anim calcmode="lin" valueType="num">
                                      <p:cBhvr>
                                        <p:cTn id="2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1"/>
                                        </p:tgtEl>
                                      </p:cBhvr>
                                    </p:animEffect>
                                  </p:childTnLst>
                                </p:cTn>
                              </p:par>
                            </p:childTnLst>
                          </p:cTn>
                        </p:par>
                        <p:par>
                          <p:cTn id="24" fill="hold">
                            <p:stCondLst>
                              <p:cond delay="19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21"/>
                                        </p:tgtEl>
                                      </p:cBhvr>
                                    </p:animEffect>
                                    <p:animScale>
                                      <p:cBhvr>
                                        <p:cTn id="27" dur="250" autoRev="1" fill="hold"/>
                                        <p:tgtEl>
                                          <p:spTgt spid="21"/>
                                        </p:tgtEl>
                                      </p:cBhvr>
                                      <p:by x="105000" y="105000"/>
                                    </p:animScale>
                                  </p:childTnLst>
                                </p:cTn>
                              </p:par>
                            </p:childTnLst>
                          </p:cTn>
                        </p:par>
                        <p:par>
                          <p:cTn id="28" fill="hold">
                            <p:stCondLst>
                              <p:cond delay="24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 calcmode="lin" valueType="num">
                                      <p:cBhvr>
                                        <p:cTn id="3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0"/>
                                        </p:tgtEl>
                                      </p:cBhvr>
                                    </p:animEffect>
                                  </p:childTnLst>
                                </p:cTn>
                              </p:par>
                            </p:childTnLst>
                          </p:cTn>
                        </p:par>
                        <p:par>
                          <p:cTn id="36" fill="hold">
                            <p:stCondLst>
                              <p:cond delay="39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20"/>
                                        </p:tgtEl>
                                      </p:cBhvr>
                                    </p:animEffect>
                                    <p:animScale>
                                      <p:cBhvr>
                                        <p:cTn id="39" dur="250" autoRev="1" fill="hold"/>
                                        <p:tgtEl>
                                          <p:spTgt spid="20"/>
                                        </p:tgtEl>
                                      </p:cBhvr>
                                      <p:by x="105000" y="105000"/>
                                    </p:animScale>
                                  </p:childTnLst>
                                </p:cTn>
                              </p:par>
                            </p:childTnLst>
                          </p:cTn>
                        </p:par>
                        <p:par>
                          <p:cTn id="40" fill="hold">
                            <p:stCondLst>
                              <p:cond delay="4400"/>
                            </p:stCondLst>
                            <p:childTnLst>
                              <p:par>
                                <p:cTn id="41" presetID="2" presetClass="entr" presetSubtype="2"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4900"/>
                            </p:stCondLst>
                            <p:childTnLst>
                              <p:par>
                                <p:cTn id="46" presetID="42"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par>
                          <p:cTn id="51" fill="hold">
                            <p:stCondLst>
                              <p:cond delay="5900"/>
                            </p:stCondLst>
                            <p:childTnLst>
                              <p:par>
                                <p:cTn id="52" presetID="10"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6400"/>
                            </p:stCondLst>
                            <p:childTnLst>
                              <p:par>
                                <p:cTn id="56" presetID="2" presetClass="entr" presetSubtype="8"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2" grpId="0"/>
      <p:bldP spid="22" grpId="1"/>
      <p:bldP spid="7"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2267A6B1-8B59-4C7D-850C-31925BB33F98}"/>
              </a:ext>
            </a:extLst>
          </p:cNvPr>
          <p:cNvSpPr/>
          <p:nvPr/>
        </p:nvSpPr>
        <p:spPr>
          <a:xfrm>
            <a:off x="4067944" y="1419622"/>
            <a:ext cx="1037768" cy="10377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TextBox 48"/>
          <p:cNvSpPr txBox="1"/>
          <p:nvPr/>
        </p:nvSpPr>
        <p:spPr>
          <a:xfrm>
            <a:off x="3824717" y="2561956"/>
            <a:ext cx="2816312" cy="492443"/>
          </a:xfrm>
          <a:prstGeom prst="rect">
            <a:avLst/>
          </a:prstGeom>
          <a:noFill/>
        </p:spPr>
        <p:txBody>
          <a:bodyPr wrap="square" lIns="0" tIns="0" rIns="0" bIns="0" rtlCol="0">
            <a:spAutoFit/>
          </a:bodyPr>
          <a:lstStyle/>
          <a:p>
            <a:r>
              <a:rPr lang="zh-CN" altLang="en-US" sz="3200" b="1" dirty="0">
                <a:solidFill>
                  <a:schemeClr val="bg1">
                    <a:lumMod val="50000"/>
                  </a:schemeClr>
                </a:solidFill>
                <a:cs typeface="+mn-ea"/>
                <a:sym typeface="+mn-lt"/>
              </a:rPr>
              <a:t>项目介绍</a:t>
            </a:r>
            <a:endParaRPr lang="en-GB" altLang="zh-CN" sz="3100" b="1" dirty="0">
              <a:solidFill>
                <a:schemeClr val="bg1">
                  <a:lumMod val="50000"/>
                </a:schemeClr>
              </a:solidFill>
              <a:cs typeface="+mn-ea"/>
              <a:sym typeface="+mn-lt"/>
            </a:endParaRPr>
          </a:p>
        </p:txBody>
      </p:sp>
      <p:sp>
        <p:nvSpPr>
          <p:cNvPr id="27" name="TextBox 49"/>
          <p:cNvSpPr txBox="1"/>
          <p:nvPr/>
        </p:nvSpPr>
        <p:spPr>
          <a:xfrm>
            <a:off x="3203848" y="3141556"/>
            <a:ext cx="2979531" cy="276999"/>
          </a:xfrm>
          <a:prstGeom prst="rect">
            <a:avLst/>
          </a:prstGeom>
          <a:noFill/>
        </p:spPr>
        <p:txBody>
          <a:bodyPr wrap="square" lIns="0" tIns="0" rIns="0" bIns="0" rtlCol="0">
            <a:spAutoFit/>
          </a:bodyPr>
          <a:lstStyle/>
          <a:p>
            <a:pPr algn="ctr" eaLnBrk="0" hangingPunct="0"/>
            <a:r>
              <a:rPr lang="zh-CN" altLang="en-US" sz="900" dirty="0">
                <a:solidFill>
                  <a:schemeClr val="bg1">
                    <a:lumMod val="50000"/>
                  </a:schemeClr>
                </a:solidFill>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3832307" y="1563638"/>
            <a:ext cx="1561914" cy="74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400" b="1" cap="all" spc="213" dirty="0">
                <a:solidFill>
                  <a:schemeClr val="bg1"/>
                </a:solidFill>
                <a:latin typeface="+mn-lt"/>
                <a:ea typeface="+mn-ea"/>
                <a:cs typeface="+mn-ea"/>
                <a:sym typeface="+mn-lt"/>
              </a:rPr>
              <a:t>01</a:t>
            </a:r>
            <a:endParaRPr lang="zh-CN" altLang="en-US" sz="4400" b="1" cap="all" spc="213" dirty="0">
              <a:solidFill>
                <a:schemeClr val="bg1"/>
              </a:solidFill>
              <a:latin typeface="+mn-lt"/>
              <a:ea typeface="+mn-ea"/>
              <a:cs typeface="+mn-ea"/>
              <a:sym typeface="+mn-lt"/>
            </a:endParaRPr>
          </a:p>
        </p:txBody>
      </p:sp>
    </p:spTree>
    <p:extLst>
      <p:ext uri="{BB962C8B-B14F-4D97-AF65-F5344CB8AC3E}">
        <p14:creationId xmlns:p14="http://schemas.microsoft.com/office/powerpoint/2010/main" val="176505173"/>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8"/>
                                        </p:tgtEl>
                                      </p:cBhvr>
                                    </p:animEffect>
                                    <p:animScale>
                                      <p:cBhvr>
                                        <p:cTn id="20" dur="250" autoRev="1" fill="hold"/>
                                        <p:tgtEl>
                                          <p:spTgt spid="28"/>
                                        </p:tgtEl>
                                      </p:cBhvr>
                                      <p:by x="105000" y="105000"/>
                                    </p:animScale>
                                  </p:childTnLst>
                                </p:cTn>
                              </p:par>
                            </p:childTnLst>
                          </p:cTn>
                        </p:par>
                        <p:par>
                          <p:cTn id="21" fill="hold">
                            <p:stCondLst>
                              <p:cond delay="15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26"/>
                                        </p:tgtEl>
                                        <p:attrNameLst>
                                          <p:attrName>style.visibility</p:attrName>
                                        </p:attrNameLst>
                                      </p:cBhvr>
                                      <p:to>
                                        <p:strVal val="visible"/>
                                      </p:to>
                                    </p:set>
                                    <p:animEffect transition="in" filter="wipe(left)">
                                      <p:cBhvr>
                                        <p:cTn id="24" dur="200"/>
                                        <p:tgtEl>
                                          <p:spTgt spid="26"/>
                                        </p:tgtEl>
                                      </p:cBhvr>
                                    </p:animEffect>
                                  </p:childTnLst>
                                </p:cTn>
                              </p:par>
                            </p:childTnLst>
                          </p:cTn>
                        </p:par>
                        <p:par>
                          <p:cTn id="25" fill="hold">
                            <p:stCondLst>
                              <p:cond delay="1930"/>
                            </p:stCondLst>
                            <p:childTnLst>
                              <p:par>
                                <p:cTn id="26" presetID="36" presetClass="emph" presetSubtype="0" fill="hold" grpId="1" nodeType="after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12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childTnLst>
                          </p:cTn>
                        </p:par>
                        <p:par>
                          <p:cTn id="35" fill="hold">
                            <p:stCondLst>
                              <p:cond delay="4660"/>
                            </p:stCondLst>
                            <p:childTnLst>
                              <p:par>
                                <p:cTn id="36" presetID="36" presetClass="emph" presetSubtype="0" fill="hold" grpId="1" nodeType="afterEffect">
                                  <p:stCondLst>
                                    <p:cond delay="0"/>
                                  </p:stCondLst>
                                  <p:iterate type="lt">
                                    <p:tmPct val="30000"/>
                                  </p:iterate>
                                  <p:childTnLst>
                                    <p:animScale>
                                      <p:cBhvr>
                                        <p:cTn id="37" dur="50" autoRev="1" fill="hold">
                                          <p:stCondLst>
                                            <p:cond delay="0"/>
                                          </p:stCondLst>
                                        </p:cTn>
                                        <p:tgtEl>
                                          <p:spTgt spid="27"/>
                                        </p:tgtEl>
                                      </p:cBhvr>
                                      <p:to x="80000" y="100000"/>
                                    </p:animScale>
                                    <p:anim by="(#ppt_w*0.10)" calcmode="lin" valueType="num">
                                      <p:cBhvr>
                                        <p:cTn id="38" dur="50" autoRev="1" fill="hold">
                                          <p:stCondLst>
                                            <p:cond delay="0"/>
                                          </p:stCondLst>
                                        </p:cTn>
                                        <p:tgtEl>
                                          <p:spTgt spid="27"/>
                                        </p:tgtEl>
                                        <p:attrNameLst>
                                          <p:attrName>ppt_x</p:attrName>
                                        </p:attrNameLst>
                                      </p:cBhvr>
                                    </p:anim>
                                    <p:anim by="(-#ppt_w*0.10)" calcmode="lin" valueType="num">
                                      <p:cBhvr>
                                        <p:cTn id="39" dur="50" autoRev="1" fill="hold">
                                          <p:stCondLst>
                                            <p:cond delay="0"/>
                                          </p:stCondLst>
                                        </p:cTn>
                                        <p:tgtEl>
                                          <p:spTgt spid="27"/>
                                        </p:tgtEl>
                                        <p:attrNameLst>
                                          <p:attrName>ppt_y</p:attrName>
                                        </p:attrNameLst>
                                      </p:cBhvr>
                                    </p:anim>
                                    <p:animRot by="-480000">
                                      <p:cBhvr>
                                        <p:cTn id="40"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p:bldP spid="26" grpId="1"/>
      <p:bldP spid="27" grpId="0"/>
      <p:bldP spid="27" grpId="1"/>
      <p:bldP spid="28" grpId="0"/>
      <p:bldP spid="2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2">
            <a:extLst>
              <a:ext uri="{FF2B5EF4-FFF2-40B4-BE49-F238E27FC236}">
                <a16:creationId xmlns:a16="http://schemas.microsoft.com/office/drawing/2014/main" id="{36042988-B5BC-4C4B-B141-4EDD9645315B}"/>
              </a:ext>
            </a:extLst>
          </p:cNvPr>
          <p:cNvSpPr/>
          <p:nvPr/>
        </p:nvSpPr>
        <p:spPr>
          <a:xfrm>
            <a:off x="1" y="1161830"/>
            <a:ext cx="8225594" cy="1749591"/>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solidFill>
                <a:schemeClr val="bg1">
                  <a:lumMod val="95000"/>
                </a:schemeClr>
              </a:solidFill>
              <a:cs typeface="+mn-ea"/>
              <a:sym typeface="+mn-lt"/>
            </a:endParaRPr>
          </a:p>
        </p:txBody>
      </p:sp>
      <p:sp>
        <p:nvSpPr>
          <p:cNvPr id="67" name="Rectangle 2">
            <a:extLst>
              <a:ext uri="{FF2B5EF4-FFF2-40B4-BE49-F238E27FC236}">
                <a16:creationId xmlns:a16="http://schemas.microsoft.com/office/drawing/2014/main" id="{AAC53066-D89C-48AC-B5BC-4DBBFD2FFB77}"/>
              </a:ext>
            </a:extLst>
          </p:cNvPr>
          <p:cNvSpPr/>
          <p:nvPr/>
        </p:nvSpPr>
        <p:spPr>
          <a:xfrm>
            <a:off x="4573190" y="1161830"/>
            <a:ext cx="3662363" cy="1749591"/>
          </a:xfrm>
          <a:prstGeom prst="rect">
            <a:avLst/>
          </a:prstGeom>
          <a:blipFill>
            <a:blip r:embed="rId4"/>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solidFill>
                <a:schemeClr val="bg1">
                  <a:lumMod val="95000"/>
                </a:schemeClr>
              </a:solidFill>
              <a:cs typeface="+mn-ea"/>
              <a:sym typeface="+mn-lt"/>
            </a:endParaRPr>
          </a:p>
        </p:txBody>
      </p:sp>
      <p:sp>
        <p:nvSpPr>
          <p:cNvPr id="68" name="矩形 67">
            <a:extLst>
              <a:ext uri="{FF2B5EF4-FFF2-40B4-BE49-F238E27FC236}">
                <a16:creationId xmlns:a16="http://schemas.microsoft.com/office/drawing/2014/main" id="{361ECE63-A8CD-44EA-9084-0E8C5736D870}"/>
              </a:ext>
            </a:extLst>
          </p:cNvPr>
          <p:cNvSpPr/>
          <p:nvPr/>
        </p:nvSpPr>
        <p:spPr>
          <a:xfrm>
            <a:off x="3394328" y="1510274"/>
            <a:ext cx="907927" cy="300076"/>
          </a:xfrm>
          <a:prstGeom prst="rect">
            <a:avLst/>
          </a:prstGeom>
          <a:effectLst/>
        </p:spPr>
        <p:txBody>
          <a:bodyPr wrap="none" lIns="68573" tIns="34287" rIns="68573" bIns="34287">
            <a:spAutoFit/>
          </a:bodyPr>
          <a:lstStyle/>
          <a:p>
            <a:pPr algn="r"/>
            <a:r>
              <a:rPr lang="zh-CN" altLang="en-US" sz="1500" b="1" dirty="0">
                <a:solidFill>
                  <a:schemeClr val="accent2"/>
                </a:solidFill>
                <a:cs typeface="+mn-ea"/>
                <a:sym typeface="+mn-lt"/>
              </a:rPr>
              <a:t>添加标题</a:t>
            </a:r>
            <a:endParaRPr lang="en-US" altLang="zh-CN" sz="1500" b="1" dirty="0">
              <a:solidFill>
                <a:schemeClr val="accent2"/>
              </a:solidFill>
              <a:cs typeface="+mn-ea"/>
              <a:sym typeface="+mn-lt"/>
            </a:endParaRPr>
          </a:p>
        </p:txBody>
      </p:sp>
      <p:sp>
        <p:nvSpPr>
          <p:cNvPr id="69" name="矩形 47">
            <a:extLst>
              <a:ext uri="{FF2B5EF4-FFF2-40B4-BE49-F238E27FC236}">
                <a16:creationId xmlns:a16="http://schemas.microsoft.com/office/drawing/2014/main" id="{2486A2CB-2D59-4771-B942-C15BEE202B59}"/>
              </a:ext>
            </a:extLst>
          </p:cNvPr>
          <p:cNvSpPr>
            <a:spLocks noChangeArrowheads="1"/>
          </p:cNvSpPr>
          <p:nvPr/>
        </p:nvSpPr>
        <p:spPr bwMode="auto">
          <a:xfrm>
            <a:off x="1008794" y="1834310"/>
            <a:ext cx="3269840" cy="9094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050" dirty="0">
                <a:solidFill>
                  <a:schemeClr val="tx1">
                    <a:lumMod val="50000"/>
                    <a:lumOff val="50000"/>
                  </a:schemeClr>
                </a:solidFill>
                <a:latin typeface="+mn-lt"/>
                <a:ea typeface="+mn-ea"/>
                <a:cs typeface="+mn-ea"/>
                <a:sym typeface="+mn-lt"/>
              </a:rPr>
              <a:t>在此录入上述图表的综合描述说明，在此录入上述图表的上述图表的综合描述说明入。在此录入上述图表的综合描述说明，在此录入上述图表的上述图表的综合描述说明入</a:t>
            </a:r>
          </a:p>
        </p:txBody>
      </p:sp>
      <p:sp>
        <p:nvSpPr>
          <p:cNvPr id="70" name="TextBox 7">
            <a:extLst>
              <a:ext uri="{FF2B5EF4-FFF2-40B4-BE49-F238E27FC236}">
                <a16:creationId xmlns:a16="http://schemas.microsoft.com/office/drawing/2014/main" id="{DAFDE960-4CD5-44B6-94F2-C5CE46615F10}"/>
              </a:ext>
            </a:extLst>
          </p:cNvPr>
          <p:cNvSpPr>
            <a:spLocks noChangeArrowheads="1"/>
          </p:cNvSpPr>
          <p:nvPr/>
        </p:nvSpPr>
        <p:spPr bwMode="auto">
          <a:xfrm>
            <a:off x="1683599" y="3339440"/>
            <a:ext cx="12961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tx1">
                    <a:lumMod val="75000"/>
                    <a:lumOff val="25000"/>
                  </a:schemeClr>
                </a:solidFill>
                <a:cs typeface="+mn-ea"/>
                <a:sym typeface="+mn-lt"/>
              </a:rPr>
              <a:t>添加标题文字</a:t>
            </a:r>
          </a:p>
        </p:txBody>
      </p:sp>
      <p:sp>
        <p:nvSpPr>
          <p:cNvPr id="71" name="圆角矩形 14">
            <a:extLst>
              <a:ext uri="{FF2B5EF4-FFF2-40B4-BE49-F238E27FC236}">
                <a16:creationId xmlns:a16="http://schemas.microsoft.com/office/drawing/2014/main" id="{7242F4FE-EB83-45A7-A0B8-D14FF7210656}"/>
              </a:ext>
            </a:extLst>
          </p:cNvPr>
          <p:cNvSpPr/>
          <p:nvPr/>
        </p:nvSpPr>
        <p:spPr>
          <a:xfrm>
            <a:off x="1289431" y="3279714"/>
            <a:ext cx="1717586" cy="350284"/>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070C0"/>
              </a:solidFill>
              <a:cs typeface="+mn-ea"/>
              <a:sym typeface="+mn-lt"/>
            </a:endParaRPr>
          </a:p>
        </p:txBody>
      </p:sp>
      <p:sp>
        <p:nvSpPr>
          <p:cNvPr id="72" name="TextBox 7">
            <a:extLst>
              <a:ext uri="{FF2B5EF4-FFF2-40B4-BE49-F238E27FC236}">
                <a16:creationId xmlns:a16="http://schemas.microsoft.com/office/drawing/2014/main" id="{1C9E531C-7493-4D4A-ADFD-F28C618EAB84}"/>
              </a:ext>
            </a:extLst>
          </p:cNvPr>
          <p:cNvSpPr>
            <a:spLocks noChangeArrowheads="1"/>
          </p:cNvSpPr>
          <p:nvPr/>
        </p:nvSpPr>
        <p:spPr bwMode="auto">
          <a:xfrm>
            <a:off x="1062800" y="3809429"/>
            <a:ext cx="1944216" cy="4847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cs typeface="+mn-ea"/>
                <a:sym typeface="+mn-lt"/>
              </a:rPr>
              <a:t>在此输入章节详细文字介绍，表达主题的含义合图表的意义，在此输入章节详细文字介绍。</a:t>
            </a:r>
          </a:p>
        </p:txBody>
      </p:sp>
      <p:grpSp>
        <p:nvGrpSpPr>
          <p:cNvPr id="73" name="组合 72">
            <a:extLst>
              <a:ext uri="{FF2B5EF4-FFF2-40B4-BE49-F238E27FC236}">
                <a16:creationId xmlns:a16="http://schemas.microsoft.com/office/drawing/2014/main" id="{7BFDF3F8-2307-4496-975F-9FCBF2E2336E}"/>
              </a:ext>
            </a:extLst>
          </p:cNvPr>
          <p:cNvGrpSpPr/>
          <p:nvPr/>
        </p:nvGrpSpPr>
        <p:grpSpPr>
          <a:xfrm>
            <a:off x="1062801" y="3208294"/>
            <a:ext cx="493124" cy="493124"/>
            <a:chOff x="1417067" y="4277724"/>
            <a:chExt cx="657499" cy="657499"/>
          </a:xfrm>
        </p:grpSpPr>
        <p:grpSp>
          <p:nvGrpSpPr>
            <p:cNvPr id="74" name="组合 73">
              <a:extLst>
                <a:ext uri="{FF2B5EF4-FFF2-40B4-BE49-F238E27FC236}">
                  <a16:creationId xmlns:a16="http://schemas.microsoft.com/office/drawing/2014/main" id="{39867000-74E3-443F-8121-DA59A683713B}"/>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6" name="椭圆 75">
                <a:extLst>
                  <a:ext uri="{FF2B5EF4-FFF2-40B4-BE49-F238E27FC236}">
                    <a16:creationId xmlns:a16="http://schemas.microsoft.com/office/drawing/2014/main" id="{6B2213AD-11F4-43F5-AA19-790D00894124}"/>
                  </a:ext>
                </a:extLst>
              </p:cNvPr>
              <p:cNvSpPr/>
              <p:nvPr/>
            </p:nvSpPr>
            <p:spPr>
              <a:xfrm>
                <a:off x="3724323" y="1908536"/>
                <a:ext cx="1329153" cy="1329153"/>
              </a:xfrm>
              <a:prstGeom prst="ellipse">
                <a:avLst/>
              </a:prstGeom>
              <a:solidFill>
                <a:srgbClr val="0075BF"/>
              </a:solidFill>
              <a:ln w="28575">
                <a:solidFill>
                  <a:srgbClr val="0075B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cs typeface="+mn-ea"/>
                  <a:sym typeface="+mn-lt"/>
                </a:endParaRPr>
              </a:p>
            </p:txBody>
          </p:sp>
          <p:sp>
            <p:nvSpPr>
              <p:cNvPr id="77" name="椭圆 76">
                <a:extLst>
                  <a:ext uri="{FF2B5EF4-FFF2-40B4-BE49-F238E27FC236}">
                    <a16:creationId xmlns:a16="http://schemas.microsoft.com/office/drawing/2014/main" id="{F5DBC3D6-21EE-471A-BFD0-3B8552E63A56}"/>
                  </a:ext>
                </a:extLst>
              </p:cNvPr>
              <p:cNvSpPr/>
              <p:nvPr/>
            </p:nvSpPr>
            <p:spPr>
              <a:xfrm>
                <a:off x="3839839" y="2024052"/>
                <a:ext cx="1098122" cy="109812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75000"/>
                      <a:lumOff val="25000"/>
                    </a:schemeClr>
                  </a:solidFill>
                  <a:cs typeface="+mn-ea"/>
                  <a:sym typeface="+mn-lt"/>
                </a:endParaRPr>
              </a:p>
            </p:txBody>
          </p:sp>
        </p:grpSp>
        <p:sp>
          <p:nvSpPr>
            <p:cNvPr id="75" name="TextBox 7">
              <a:extLst>
                <a:ext uri="{FF2B5EF4-FFF2-40B4-BE49-F238E27FC236}">
                  <a16:creationId xmlns:a16="http://schemas.microsoft.com/office/drawing/2014/main" id="{28605734-1A1F-4265-A71D-E23E7F7A90B3}"/>
                </a:ext>
              </a:extLst>
            </p:cNvPr>
            <p:cNvSpPr>
              <a:spLocks noChangeArrowheads="1"/>
            </p:cNvSpPr>
            <p:nvPr/>
          </p:nvSpPr>
          <p:spPr bwMode="auto">
            <a:xfrm>
              <a:off x="1517646" y="4452585"/>
              <a:ext cx="456340" cy="307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tx1">
                      <a:lumMod val="75000"/>
                      <a:lumOff val="25000"/>
                    </a:schemeClr>
                  </a:solidFill>
                  <a:cs typeface="+mn-ea"/>
                  <a:sym typeface="+mn-lt"/>
                </a:rPr>
                <a:t>1</a:t>
              </a:r>
              <a:endParaRPr lang="zh-CN" altLang="en-US" sz="1500" b="1" dirty="0">
                <a:solidFill>
                  <a:schemeClr val="tx1">
                    <a:lumMod val="75000"/>
                    <a:lumOff val="25000"/>
                  </a:schemeClr>
                </a:solidFill>
                <a:cs typeface="+mn-ea"/>
                <a:sym typeface="+mn-lt"/>
              </a:endParaRPr>
            </a:p>
          </p:txBody>
        </p:sp>
      </p:grpSp>
      <p:sp>
        <p:nvSpPr>
          <p:cNvPr id="78" name="TextBox 7">
            <a:extLst>
              <a:ext uri="{FF2B5EF4-FFF2-40B4-BE49-F238E27FC236}">
                <a16:creationId xmlns:a16="http://schemas.microsoft.com/office/drawing/2014/main" id="{21B44F31-41BD-4EB9-9AC1-8E98006354B1}"/>
              </a:ext>
            </a:extLst>
          </p:cNvPr>
          <p:cNvSpPr>
            <a:spLocks noChangeArrowheads="1"/>
          </p:cNvSpPr>
          <p:nvPr/>
        </p:nvSpPr>
        <p:spPr bwMode="auto">
          <a:xfrm>
            <a:off x="4113869" y="3350969"/>
            <a:ext cx="12961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tx1">
                    <a:lumMod val="75000"/>
                    <a:lumOff val="25000"/>
                  </a:schemeClr>
                </a:solidFill>
                <a:cs typeface="+mn-ea"/>
                <a:sym typeface="+mn-lt"/>
              </a:rPr>
              <a:t>添加标题文字</a:t>
            </a:r>
          </a:p>
        </p:txBody>
      </p:sp>
      <p:sp>
        <p:nvSpPr>
          <p:cNvPr id="79" name="圆角矩形 24">
            <a:extLst>
              <a:ext uri="{FF2B5EF4-FFF2-40B4-BE49-F238E27FC236}">
                <a16:creationId xmlns:a16="http://schemas.microsoft.com/office/drawing/2014/main" id="{4107A0E5-0856-44D0-BA47-320A91C2C3D2}"/>
              </a:ext>
            </a:extLst>
          </p:cNvPr>
          <p:cNvSpPr/>
          <p:nvPr/>
        </p:nvSpPr>
        <p:spPr>
          <a:xfrm>
            <a:off x="3719701" y="3291243"/>
            <a:ext cx="1717586" cy="350284"/>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070C0"/>
              </a:solidFill>
              <a:cs typeface="+mn-ea"/>
              <a:sym typeface="+mn-lt"/>
            </a:endParaRPr>
          </a:p>
        </p:txBody>
      </p:sp>
      <p:sp>
        <p:nvSpPr>
          <p:cNvPr id="80" name="TextBox 7">
            <a:extLst>
              <a:ext uri="{FF2B5EF4-FFF2-40B4-BE49-F238E27FC236}">
                <a16:creationId xmlns:a16="http://schemas.microsoft.com/office/drawing/2014/main" id="{297A72A3-141F-4B0C-961D-41C9E431DC24}"/>
              </a:ext>
            </a:extLst>
          </p:cNvPr>
          <p:cNvSpPr>
            <a:spLocks noChangeArrowheads="1"/>
          </p:cNvSpPr>
          <p:nvPr/>
        </p:nvSpPr>
        <p:spPr bwMode="auto">
          <a:xfrm>
            <a:off x="3493070" y="3820958"/>
            <a:ext cx="1944216" cy="4847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cs typeface="+mn-ea"/>
                <a:sym typeface="+mn-lt"/>
              </a:rPr>
              <a:t>在此输入章节详细文字介绍，表达主题的含义合图表的意义，在此输入章节详细文字介绍。</a:t>
            </a:r>
          </a:p>
        </p:txBody>
      </p:sp>
      <p:grpSp>
        <p:nvGrpSpPr>
          <p:cNvPr id="81" name="组合 80">
            <a:extLst>
              <a:ext uri="{FF2B5EF4-FFF2-40B4-BE49-F238E27FC236}">
                <a16:creationId xmlns:a16="http://schemas.microsoft.com/office/drawing/2014/main" id="{D23B88AB-38BE-4AB8-B38F-11FFBF94527B}"/>
              </a:ext>
            </a:extLst>
          </p:cNvPr>
          <p:cNvGrpSpPr/>
          <p:nvPr/>
        </p:nvGrpSpPr>
        <p:grpSpPr>
          <a:xfrm>
            <a:off x="3493071" y="3219823"/>
            <a:ext cx="493124" cy="493124"/>
            <a:chOff x="1417067" y="4277724"/>
            <a:chExt cx="657499" cy="657499"/>
          </a:xfrm>
        </p:grpSpPr>
        <p:grpSp>
          <p:nvGrpSpPr>
            <p:cNvPr id="82" name="组合 81">
              <a:extLst>
                <a:ext uri="{FF2B5EF4-FFF2-40B4-BE49-F238E27FC236}">
                  <a16:creationId xmlns:a16="http://schemas.microsoft.com/office/drawing/2014/main" id="{5C7B3829-F0FA-4E5E-8759-52FC36B62679}"/>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4" name="椭圆 83">
                <a:extLst>
                  <a:ext uri="{FF2B5EF4-FFF2-40B4-BE49-F238E27FC236}">
                    <a16:creationId xmlns:a16="http://schemas.microsoft.com/office/drawing/2014/main" id="{0BF27BEA-98F5-4006-8A07-B57CC4F77E30}"/>
                  </a:ext>
                </a:extLst>
              </p:cNvPr>
              <p:cNvSpPr/>
              <p:nvPr/>
            </p:nvSpPr>
            <p:spPr>
              <a:xfrm>
                <a:off x="3724323" y="1908536"/>
                <a:ext cx="1329153" cy="1329153"/>
              </a:xfrm>
              <a:prstGeom prst="ellipse">
                <a:avLst/>
              </a:prstGeom>
              <a:solidFill>
                <a:srgbClr val="0075BF"/>
              </a:solidFill>
              <a:ln w="28575">
                <a:solidFill>
                  <a:srgbClr val="0075B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cs typeface="+mn-ea"/>
                  <a:sym typeface="+mn-lt"/>
                </a:endParaRPr>
              </a:p>
            </p:txBody>
          </p:sp>
          <p:sp>
            <p:nvSpPr>
              <p:cNvPr id="85" name="椭圆 84">
                <a:extLst>
                  <a:ext uri="{FF2B5EF4-FFF2-40B4-BE49-F238E27FC236}">
                    <a16:creationId xmlns:a16="http://schemas.microsoft.com/office/drawing/2014/main" id="{7692F473-8AC0-4046-8848-5828EC3A2BAC}"/>
                  </a:ext>
                </a:extLst>
              </p:cNvPr>
              <p:cNvSpPr/>
              <p:nvPr/>
            </p:nvSpPr>
            <p:spPr>
              <a:xfrm>
                <a:off x="3839838" y="2024052"/>
                <a:ext cx="1098122" cy="109812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75000"/>
                      <a:lumOff val="25000"/>
                    </a:schemeClr>
                  </a:solidFill>
                  <a:cs typeface="+mn-ea"/>
                  <a:sym typeface="+mn-lt"/>
                </a:endParaRPr>
              </a:p>
            </p:txBody>
          </p:sp>
        </p:grpSp>
        <p:sp>
          <p:nvSpPr>
            <p:cNvPr id="83" name="TextBox 7">
              <a:extLst>
                <a:ext uri="{FF2B5EF4-FFF2-40B4-BE49-F238E27FC236}">
                  <a16:creationId xmlns:a16="http://schemas.microsoft.com/office/drawing/2014/main" id="{ED3DB175-EA9E-4B9F-BC6D-F889EFC7EB89}"/>
                </a:ext>
              </a:extLst>
            </p:cNvPr>
            <p:cNvSpPr>
              <a:spLocks noChangeArrowheads="1"/>
            </p:cNvSpPr>
            <p:nvPr/>
          </p:nvSpPr>
          <p:spPr bwMode="auto">
            <a:xfrm>
              <a:off x="1517646" y="4452585"/>
              <a:ext cx="456340" cy="307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tx1">
                      <a:lumMod val="75000"/>
                      <a:lumOff val="25000"/>
                    </a:schemeClr>
                  </a:solidFill>
                  <a:cs typeface="+mn-ea"/>
                  <a:sym typeface="+mn-lt"/>
                </a:rPr>
                <a:t>2</a:t>
              </a:r>
              <a:endParaRPr lang="zh-CN" altLang="en-US" sz="1500" b="1" dirty="0">
                <a:solidFill>
                  <a:schemeClr val="tx1">
                    <a:lumMod val="75000"/>
                    <a:lumOff val="25000"/>
                  </a:schemeClr>
                </a:solidFill>
                <a:cs typeface="+mn-ea"/>
                <a:sym typeface="+mn-lt"/>
              </a:endParaRPr>
            </a:p>
          </p:txBody>
        </p:sp>
      </p:grpSp>
      <p:sp>
        <p:nvSpPr>
          <p:cNvPr id="86" name="TextBox 7">
            <a:extLst>
              <a:ext uri="{FF2B5EF4-FFF2-40B4-BE49-F238E27FC236}">
                <a16:creationId xmlns:a16="http://schemas.microsoft.com/office/drawing/2014/main" id="{F88B96D0-F828-444B-83A2-E926D27C68FC}"/>
              </a:ext>
            </a:extLst>
          </p:cNvPr>
          <p:cNvSpPr>
            <a:spLocks noChangeArrowheads="1"/>
          </p:cNvSpPr>
          <p:nvPr/>
        </p:nvSpPr>
        <p:spPr bwMode="auto">
          <a:xfrm>
            <a:off x="6544139" y="3350969"/>
            <a:ext cx="12961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tx1">
                    <a:lumMod val="75000"/>
                    <a:lumOff val="25000"/>
                  </a:schemeClr>
                </a:solidFill>
                <a:cs typeface="+mn-ea"/>
                <a:sym typeface="+mn-lt"/>
              </a:rPr>
              <a:t>添加标题文字</a:t>
            </a:r>
          </a:p>
        </p:txBody>
      </p:sp>
      <p:sp>
        <p:nvSpPr>
          <p:cNvPr id="87" name="圆角矩形 32">
            <a:extLst>
              <a:ext uri="{FF2B5EF4-FFF2-40B4-BE49-F238E27FC236}">
                <a16:creationId xmlns:a16="http://schemas.microsoft.com/office/drawing/2014/main" id="{D8755FE9-F4BD-4B5C-837B-EFF301E109EB}"/>
              </a:ext>
            </a:extLst>
          </p:cNvPr>
          <p:cNvSpPr/>
          <p:nvPr/>
        </p:nvSpPr>
        <p:spPr>
          <a:xfrm>
            <a:off x="6149971" y="3291243"/>
            <a:ext cx="1714316" cy="350284"/>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070C0"/>
              </a:solidFill>
              <a:cs typeface="+mn-ea"/>
              <a:sym typeface="+mn-lt"/>
            </a:endParaRPr>
          </a:p>
        </p:txBody>
      </p:sp>
      <p:sp>
        <p:nvSpPr>
          <p:cNvPr id="88" name="TextBox 7">
            <a:extLst>
              <a:ext uri="{FF2B5EF4-FFF2-40B4-BE49-F238E27FC236}">
                <a16:creationId xmlns:a16="http://schemas.microsoft.com/office/drawing/2014/main" id="{842663ED-296D-4001-B856-2FC012A4F487}"/>
              </a:ext>
            </a:extLst>
          </p:cNvPr>
          <p:cNvSpPr>
            <a:spLocks noChangeArrowheads="1"/>
          </p:cNvSpPr>
          <p:nvPr/>
        </p:nvSpPr>
        <p:spPr bwMode="auto">
          <a:xfrm>
            <a:off x="5923340" y="3820958"/>
            <a:ext cx="1944216" cy="4847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cs typeface="+mn-ea"/>
                <a:sym typeface="+mn-lt"/>
              </a:rPr>
              <a:t>在此输入章节详细文字介绍，表达主题的含义合图表的意义，在此输入章节详细文字介绍。</a:t>
            </a:r>
          </a:p>
        </p:txBody>
      </p:sp>
      <p:grpSp>
        <p:nvGrpSpPr>
          <p:cNvPr id="89" name="组合 88">
            <a:extLst>
              <a:ext uri="{FF2B5EF4-FFF2-40B4-BE49-F238E27FC236}">
                <a16:creationId xmlns:a16="http://schemas.microsoft.com/office/drawing/2014/main" id="{94AAD763-5B2F-4ADA-866B-CD9EAEEDDD10}"/>
              </a:ext>
            </a:extLst>
          </p:cNvPr>
          <p:cNvGrpSpPr/>
          <p:nvPr/>
        </p:nvGrpSpPr>
        <p:grpSpPr>
          <a:xfrm>
            <a:off x="5923341" y="3219823"/>
            <a:ext cx="493124" cy="493124"/>
            <a:chOff x="1417067" y="4277724"/>
            <a:chExt cx="657499" cy="657499"/>
          </a:xfrm>
        </p:grpSpPr>
        <p:grpSp>
          <p:nvGrpSpPr>
            <p:cNvPr id="90" name="组合 89">
              <a:extLst>
                <a:ext uri="{FF2B5EF4-FFF2-40B4-BE49-F238E27FC236}">
                  <a16:creationId xmlns:a16="http://schemas.microsoft.com/office/drawing/2014/main" id="{7ACC1D4A-1C39-4750-B638-12BC1567696C}"/>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2" name="椭圆 91">
                <a:extLst>
                  <a:ext uri="{FF2B5EF4-FFF2-40B4-BE49-F238E27FC236}">
                    <a16:creationId xmlns:a16="http://schemas.microsoft.com/office/drawing/2014/main" id="{A381A81B-C13F-4E88-A3B7-8DEC064D0DE4}"/>
                  </a:ext>
                </a:extLst>
              </p:cNvPr>
              <p:cNvSpPr/>
              <p:nvPr/>
            </p:nvSpPr>
            <p:spPr>
              <a:xfrm>
                <a:off x="3724323" y="1908536"/>
                <a:ext cx="1329153" cy="1329153"/>
              </a:xfrm>
              <a:prstGeom prst="ellipse">
                <a:avLst/>
              </a:prstGeom>
              <a:solidFill>
                <a:srgbClr val="0075BF"/>
              </a:solidFill>
              <a:ln w="28575">
                <a:solidFill>
                  <a:srgbClr val="0075B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cs typeface="+mn-ea"/>
                  <a:sym typeface="+mn-lt"/>
                </a:endParaRPr>
              </a:p>
            </p:txBody>
          </p:sp>
          <p:sp>
            <p:nvSpPr>
              <p:cNvPr id="93" name="椭圆 92">
                <a:extLst>
                  <a:ext uri="{FF2B5EF4-FFF2-40B4-BE49-F238E27FC236}">
                    <a16:creationId xmlns:a16="http://schemas.microsoft.com/office/drawing/2014/main" id="{4E67E162-EFA0-41E0-8500-84F2C84376BC}"/>
                  </a:ext>
                </a:extLst>
              </p:cNvPr>
              <p:cNvSpPr/>
              <p:nvPr/>
            </p:nvSpPr>
            <p:spPr>
              <a:xfrm>
                <a:off x="3839838" y="2024052"/>
                <a:ext cx="1098122" cy="109812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75000"/>
                      <a:lumOff val="25000"/>
                    </a:schemeClr>
                  </a:solidFill>
                  <a:cs typeface="+mn-ea"/>
                  <a:sym typeface="+mn-lt"/>
                </a:endParaRPr>
              </a:p>
            </p:txBody>
          </p:sp>
        </p:grpSp>
        <p:sp>
          <p:nvSpPr>
            <p:cNvPr id="91" name="TextBox 7">
              <a:extLst>
                <a:ext uri="{FF2B5EF4-FFF2-40B4-BE49-F238E27FC236}">
                  <a16:creationId xmlns:a16="http://schemas.microsoft.com/office/drawing/2014/main" id="{B4FF4027-A91B-4700-9CB3-5C22A3866F94}"/>
                </a:ext>
              </a:extLst>
            </p:cNvPr>
            <p:cNvSpPr>
              <a:spLocks noChangeArrowheads="1"/>
            </p:cNvSpPr>
            <p:nvPr/>
          </p:nvSpPr>
          <p:spPr bwMode="auto">
            <a:xfrm>
              <a:off x="1517646" y="4452585"/>
              <a:ext cx="456340" cy="307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tx1">
                      <a:lumMod val="75000"/>
                      <a:lumOff val="25000"/>
                    </a:schemeClr>
                  </a:solidFill>
                  <a:cs typeface="+mn-ea"/>
                  <a:sym typeface="+mn-lt"/>
                </a:rPr>
                <a:t>3</a:t>
              </a:r>
              <a:endParaRPr lang="zh-CN" altLang="en-US" sz="1500" b="1"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4161363709"/>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0-#ppt_w/2"/>
                                          </p:val>
                                        </p:tav>
                                        <p:tav tm="100000">
                                          <p:val>
                                            <p:strVal val="#ppt_x"/>
                                          </p:val>
                                        </p:tav>
                                      </p:tavLst>
                                    </p:anim>
                                    <p:anim calcmode="lin" valueType="num">
                                      <p:cBhvr additive="base">
                                        <p:cTn id="18" dur="500" fill="hold"/>
                                        <p:tgtEl>
                                          <p:spTgt spid="6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additive="base">
                                        <p:cTn id="22" dur="500" fill="hold"/>
                                        <p:tgtEl>
                                          <p:spTgt spid="69"/>
                                        </p:tgtEl>
                                        <p:attrNameLst>
                                          <p:attrName>ppt_x</p:attrName>
                                        </p:attrNameLst>
                                      </p:cBhvr>
                                      <p:tavLst>
                                        <p:tav tm="0">
                                          <p:val>
                                            <p:strVal val="0-#ppt_w/2"/>
                                          </p:val>
                                        </p:tav>
                                        <p:tav tm="100000">
                                          <p:val>
                                            <p:strVal val="#ppt_x"/>
                                          </p:val>
                                        </p:tav>
                                      </p:tavLst>
                                    </p:anim>
                                    <p:anim calcmode="lin" valueType="num">
                                      <p:cBhvr additive="base">
                                        <p:cTn id="23" dur="500" fill="hold"/>
                                        <p:tgtEl>
                                          <p:spTgt spid="6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left)">
                                      <p:cBhvr>
                                        <p:cTn id="33" dur="500"/>
                                        <p:tgtEl>
                                          <p:spTgt spid="7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1000"/>
                                        <p:tgtEl>
                                          <p:spTgt spid="72"/>
                                        </p:tgtEl>
                                      </p:cBhvr>
                                    </p:animEffect>
                                    <p:anim calcmode="lin" valueType="num">
                                      <p:cBhvr>
                                        <p:cTn id="44" dur="1000" fill="hold"/>
                                        <p:tgtEl>
                                          <p:spTgt spid="72"/>
                                        </p:tgtEl>
                                        <p:attrNameLst>
                                          <p:attrName>ppt_x</p:attrName>
                                        </p:attrNameLst>
                                      </p:cBhvr>
                                      <p:tavLst>
                                        <p:tav tm="0">
                                          <p:val>
                                            <p:strVal val="#ppt_x"/>
                                          </p:val>
                                        </p:tav>
                                        <p:tav tm="100000">
                                          <p:val>
                                            <p:strVal val="#ppt_x"/>
                                          </p:val>
                                        </p:tav>
                                      </p:tavLst>
                                    </p:anim>
                                    <p:anim calcmode="lin" valueType="num">
                                      <p:cBhvr>
                                        <p:cTn id="45" dur="100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 calcmode="lin" valueType="num">
                                      <p:cBhvr>
                                        <p:cTn id="59" dur="500" fill="hold"/>
                                        <p:tgtEl>
                                          <p:spTgt spid="78"/>
                                        </p:tgtEl>
                                        <p:attrNameLst>
                                          <p:attrName>ppt_w</p:attrName>
                                        </p:attrNameLst>
                                      </p:cBhvr>
                                      <p:tavLst>
                                        <p:tav tm="0">
                                          <p:val>
                                            <p:fltVal val="0"/>
                                          </p:val>
                                        </p:tav>
                                        <p:tav tm="100000">
                                          <p:val>
                                            <p:strVal val="#ppt_w"/>
                                          </p:val>
                                        </p:tav>
                                      </p:tavLst>
                                    </p:anim>
                                    <p:anim calcmode="lin" valueType="num">
                                      <p:cBhvr>
                                        <p:cTn id="60" dur="500" fill="hold"/>
                                        <p:tgtEl>
                                          <p:spTgt spid="78"/>
                                        </p:tgtEl>
                                        <p:attrNameLst>
                                          <p:attrName>ppt_h</p:attrName>
                                        </p:attrNameLst>
                                      </p:cBhvr>
                                      <p:tavLst>
                                        <p:tav tm="0">
                                          <p:val>
                                            <p:fltVal val="0"/>
                                          </p:val>
                                        </p:tav>
                                        <p:tav tm="100000">
                                          <p:val>
                                            <p:strVal val="#ppt_h"/>
                                          </p:val>
                                        </p:tav>
                                      </p:tavLst>
                                    </p:anim>
                                    <p:animEffect transition="in" filter="fade">
                                      <p:cBhvr>
                                        <p:cTn id="61" dur="500"/>
                                        <p:tgtEl>
                                          <p:spTgt spid="78"/>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1000"/>
                                        <p:tgtEl>
                                          <p:spTgt spid="80"/>
                                        </p:tgtEl>
                                      </p:cBhvr>
                                    </p:animEffect>
                                    <p:anim calcmode="lin" valueType="num">
                                      <p:cBhvr>
                                        <p:cTn id="66" dur="1000" fill="hold"/>
                                        <p:tgtEl>
                                          <p:spTgt spid="80"/>
                                        </p:tgtEl>
                                        <p:attrNameLst>
                                          <p:attrName>ppt_x</p:attrName>
                                        </p:attrNameLst>
                                      </p:cBhvr>
                                      <p:tavLst>
                                        <p:tav tm="0">
                                          <p:val>
                                            <p:strVal val="#ppt_x"/>
                                          </p:val>
                                        </p:tav>
                                        <p:tav tm="100000">
                                          <p:val>
                                            <p:strVal val="#ppt_x"/>
                                          </p:val>
                                        </p:tav>
                                      </p:tavLst>
                                    </p:anim>
                                    <p:anim calcmode="lin" valueType="num">
                                      <p:cBhvr>
                                        <p:cTn id="67" dur="1000" fill="hold"/>
                                        <p:tgtEl>
                                          <p:spTgt spid="80"/>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cBhvr>
                                        <p:cTn id="71" dur="500" fill="hold"/>
                                        <p:tgtEl>
                                          <p:spTgt spid="89"/>
                                        </p:tgtEl>
                                        <p:attrNameLst>
                                          <p:attrName>ppt_w</p:attrName>
                                        </p:attrNameLst>
                                      </p:cBhvr>
                                      <p:tavLst>
                                        <p:tav tm="0">
                                          <p:val>
                                            <p:fltVal val="0"/>
                                          </p:val>
                                        </p:tav>
                                        <p:tav tm="100000">
                                          <p:val>
                                            <p:strVal val="#ppt_w"/>
                                          </p:val>
                                        </p:tav>
                                      </p:tavLst>
                                    </p:anim>
                                    <p:anim calcmode="lin" valueType="num">
                                      <p:cBhvr>
                                        <p:cTn id="72" dur="500" fill="hold"/>
                                        <p:tgtEl>
                                          <p:spTgt spid="89"/>
                                        </p:tgtEl>
                                        <p:attrNameLst>
                                          <p:attrName>ppt_h</p:attrName>
                                        </p:attrNameLst>
                                      </p:cBhvr>
                                      <p:tavLst>
                                        <p:tav tm="0">
                                          <p:val>
                                            <p:fltVal val="0"/>
                                          </p:val>
                                        </p:tav>
                                        <p:tav tm="100000">
                                          <p:val>
                                            <p:strVal val="#ppt_h"/>
                                          </p:val>
                                        </p:tav>
                                      </p:tavLst>
                                    </p:anim>
                                    <p:animEffect transition="in" filter="fade">
                                      <p:cBhvr>
                                        <p:cTn id="73" dur="500"/>
                                        <p:tgtEl>
                                          <p:spTgt spid="89"/>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left)">
                                      <p:cBhvr>
                                        <p:cTn id="77" dur="500"/>
                                        <p:tgtEl>
                                          <p:spTgt spid="87"/>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cBhvr>
                                        <p:cTn id="81" dur="500" fill="hold"/>
                                        <p:tgtEl>
                                          <p:spTgt spid="86"/>
                                        </p:tgtEl>
                                        <p:attrNameLst>
                                          <p:attrName>ppt_w</p:attrName>
                                        </p:attrNameLst>
                                      </p:cBhvr>
                                      <p:tavLst>
                                        <p:tav tm="0">
                                          <p:val>
                                            <p:fltVal val="0"/>
                                          </p:val>
                                        </p:tav>
                                        <p:tav tm="100000">
                                          <p:val>
                                            <p:strVal val="#ppt_w"/>
                                          </p:val>
                                        </p:tav>
                                      </p:tavLst>
                                    </p:anim>
                                    <p:anim calcmode="lin" valueType="num">
                                      <p:cBhvr>
                                        <p:cTn id="82" dur="500" fill="hold"/>
                                        <p:tgtEl>
                                          <p:spTgt spid="86"/>
                                        </p:tgtEl>
                                        <p:attrNameLst>
                                          <p:attrName>ppt_h</p:attrName>
                                        </p:attrNameLst>
                                      </p:cBhvr>
                                      <p:tavLst>
                                        <p:tav tm="0">
                                          <p:val>
                                            <p:fltVal val="0"/>
                                          </p:val>
                                        </p:tav>
                                        <p:tav tm="100000">
                                          <p:val>
                                            <p:strVal val="#ppt_h"/>
                                          </p:val>
                                        </p:tav>
                                      </p:tavLst>
                                    </p:anim>
                                    <p:animEffect transition="in" filter="fade">
                                      <p:cBhvr>
                                        <p:cTn id="83" dur="500"/>
                                        <p:tgtEl>
                                          <p:spTgt spid="86"/>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p:bldP spid="69" grpId="0"/>
      <p:bldP spid="70" grpId="0"/>
      <p:bldP spid="71" grpId="0" animBg="1"/>
      <p:bldP spid="72" grpId="0"/>
      <p:bldP spid="78" grpId="0"/>
      <p:bldP spid="79" grpId="0" animBg="1"/>
      <p:bldP spid="80" grpId="0"/>
      <p:bldP spid="86" grpId="0"/>
      <p:bldP spid="87" grpId="0" animBg="1"/>
      <p:bldP spid="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9"/>
          <p:cNvSpPr txBox="1"/>
          <p:nvPr/>
        </p:nvSpPr>
        <p:spPr>
          <a:xfrm>
            <a:off x="5918830" y="1779376"/>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cs typeface="+mn-ea"/>
                <a:sym typeface="+mn-lt"/>
              </a:rPr>
              <a:t>点击输入简要文字内容，言简意赅的说明分项内容</a:t>
            </a:r>
            <a:endParaRPr lang="en-US" altLang="zh-CN" sz="1200" dirty="0">
              <a:solidFill>
                <a:schemeClr val="bg1">
                  <a:lumMod val="50000"/>
                </a:schemeClr>
              </a:solidFill>
              <a:cs typeface="+mn-ea"/>
              <a:sym typeface="+mn-lt"/>
            </a:endParaRPr>
          </a:p>
        </p:txBody>
      </p:sp>
      <p:grpSp>
        <p:nvGrpSpPr>
          <p:cNvPr id="2" name="组合 9"/>
          <p:cNvGrpSpPr/>
          <p:nvPr/>
        </p:nvGrpSpPr>
        <p:grpSpPr>
          <a:xfrm>
            <a:off x="2885124" y="1730151"/>
            <a:ext cx="2887762" cy="425453"/>
            <a:chOff x="4017302" y="1887432"/>
            <a:chExt cx="3850349" cy="567270"/>
          </a:xfrm>
        </p:grpSpPr>
        <p:sp>
          <p:nvSpPr>
            <p:cNvPr id="12" name="任意多边形 11"/>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200" dirty="0">
                <a:solidFill>
                  <a:schemeClr val="bg1"/>
                </a:solidFill>
                <a:cs typeface="+mn-ea"/>
                <a:sym typeface="+mn-lt"/>
              </a:endParaRPr>
            </a:p>
          </p:txBody>
        </p:sp>
        <p:sp>
          <p:nvSpPr>
            <p:cNvPr id="14" name="TextBox 30"/>
            <p:cNvSpPr txBox="1"/>
            <p:nvPr/>
          </p:nvSpPr>
          <p:spPr>
            <a:xfrm>
              <a:off x="5085111" y="1955624"/>
              <a:ext cx="2366890" cy="328294"/>
            </a:xfrm>
            <a:prstGeom prst="rect">
              <a:avLst/>
            </a:prstGeom>
            <a:noFill/>
          </p:spPr>
          <p:txBody>
            <a:bodyPr wrap="square" lIns="0" tIns="0" rIns="0" bIns="0" rtlCol="0">
              <a:spAutoFit/>
            </a:bodyPr>
            <a:lstStyle/>
            <a:p>
              <a:pPr algn="ctr"/>
              <a:r>
                <a:rPr lang="zh-CN" altLang="en-US" sz="1600" dirty="0">
                  <a:solidFill>
                    <a:schemeClr val="bg1"/>
                  </a:solidFill>
                  <a:cs typeface="+mn-ea"/>
                  <a:sym typeface="+mn-lt"/>
                </a:rPr>
                <a:t>请输入标题</a:t>
              </a:r>
            </a:p>
          </p:txBody>
        </p:sp>
      </p:grpSp>
      <p:grpSp>
        <p:nvGrpSpPr>
          <p:cNvPr id="3" name="组合 14"/>
          <p:cNvGrpSpPr/>
          <p:nvPr/>
        </p:nvGrpSpPr>
        <p:grpSpPr>
          <a:xfrm>
            <a:off x="3439195" y="2326654"/>
            <a:ext cx="2333690" cy="425453"/>
            <a:chOff x="4756064" y="2682769"/>
            <a:chExt cx="3111586" cy="567270"/>
          </a:xfrm>
        </p:grpSpPr>
        <p:sp>
          <p:nvSpPr>
            <p:cNvPr id="16" name="任意多边形 15"/>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200" dirty="0">
                <a:solidFill>
                  <a:schemeClr val="bg1"/>
                </a:solidFill>
                <a:cs typeface="+mn-ea"/>
                <a:sym typeface="+mn-lt"/>
              </a:endParaRPr>
            </a:p>
          </p:txBody>
        </p:sp>
        <p:sp>
          <p:nvSpPr>
            <p:cNvPr id="17" name="TextBox 30"/>
            <p:cNvSpPr txBox="1"/>
            <p:nvPr/>
          </p:nvSpPr>
          <p:spPr>
            <a:xfrm>
              <a:off x="5085111" y="2750961"/>
              <a:ext cx="2366890" cy="328294"/>
            </a:xfrm>
            <a:prstGeom prst="rect">
              <a:avLst/>
            </a:prstGeom>
            <a:noFill/>
          </p:spPr>
          <p:txBody>
            <a:bodyPr wrap="square" lIns="0" tIns="0" rIns="0" bIns="0" rtlCol="0">
              <a:spAutoFit/>
            </a:bodyPr>
            <a:lstStyle/>
            <a:p>
              <a:pPr algn="ctr"/>
              <a:r>
                <a:rPr lang="zh-CN" altLang="en-US" sz="1600" dirty="0">
                  <a:solidFill>
                    <a:schemeClr val="bg1"/>
                  </a:solidFill>
                  <a:cs typeface="+mn-ea"/>
                  <a:sym typeface="+mn-lt"/>
                </a:rPr>
                <a:t>请输入标题</a:t>
              </a:r>
            </a:p>
          </p:txBody>
        </p:sp>
      </p:grpSp>
      <p:grpSp>
        <p:nvGrpSpPr>
          <p:cNvPr id="4" name="组合 17"/>
          <p:cNvGrpSpPr/>
          <p:nvPr/>
        </p:nvGrpSpPr>
        <p:grpSpPr>
          <a:xfrm>
            <a:off x="3632262" y="2923161"/>
            <a:ext cx="2140624" cy="425453"/>
            <a:chOff x="5013486" y="3478106"/>
            <a:chExt cx="2854165" cy="567270"/>
          </a:xfrm>
        </p:grpSpPr>
        <p:sp>
          <p:nvSpPr>
            <p:cNvPr id="19" name="任意多边形 18"/>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200" dirty="0">
                <a:solidFill>
                  <a:schemeClr val="bg1"/>
                </a:solidFill>
                <a:cs typeface="+mn-ea"/>
                <a:sym typeface="+mn-lt"/>
              </a:endParaRPr>
            </a:p>
          </p:txBody>
        </p:sp>
        <p:sp>
          <p:nvSpPr>
            <p:cNvPr id="20" name="TextBox 30"/>
            <p:cNvSpPr txBox="1"/>
            <p:nvPr/>
          </p:nvSpPr>
          <p:spPr>
            <a:xfrm>
              <a:off x="5116429" y="3546298"/>
              <a:ext cx="2304256" cy="328294"/>
            </a:xfrm>
            <a:prstGeom prst="rect">
              <a:avLst/>
            </a:prstGeom>
            <a:noFill/>
          </p:spPr>
          <p:txBody>
            <a:bodyPr wrap="square" lIns="0" tIns="0" rIns="0" bIns="0" rtlCol="0">
              <a:spAutoFit/>
            </a:bodyPr>
            <a:lstStyle/>
            <a:p>
              <a:pPr algn="ctr"/>
              <a:r>
                <a:rPr lang="zh-CN" altLang="en-US" sz="1600" dirty="0">
                  <a:solidFill>
                    <a:schemeClr val="bg1"/>
                  </a:solidFill>
                  <a:cs typeface="+mn-ea"/>
                  <a:sym typeface="+mn-lt"/>
                </a:rPr>
                <a:t>请输入标题</a:t>
              </a:r>
            </a:p>
          </p:txBody>
        </p:sp>
      </p:grpSp>
      <p:grpSp>
        <p:nvGrpSpPr>
          <p:cNvPr id="5" name="组合 20"/>
          <p:cNvGrpSpPr/>
          <p:nvPr/>
        </p:nvGrpSpPr>
        <p:grpSpPr>
          <a:xfrm>
            <a:off x="3439197" y="3519657"/>
            <a:ext cx="2333688" cy="425453"/>
            <a:chOff x="4756066" y="4273443"/>
            <a:chExt cx="3111584" cy="567270"/>
          </a:xfrm>
        </p:grpSpPr>
        <p:sp>
          <p:nvSpPr>
            <p:cNvPr id="22" name="任意多边形 21"/>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200" dirty="0">
                <a:solidFill>
                  <a:schemeClr val="bg1"/>
                </a:solidFill>
                <a:cs typeface="+mn-ea"/>
                <a:sym typeface="+mn-lt"/>
              </a:endParaRPr>
            </a:p>
          </p:txBody>
        </p:sp>
        <p:sp>
          <p:nvSpPr>
            <p:cNvPr id="23" name="TextBox 30"/>
            <p:cNvSpPr txBox="1"/>
            <p:nvPr/>
          </p:nvSpPr>
          <p:spPr>
            <a:xfrm>
              <a:off x="5085111" y="4341635"/>
              <a:ext cx="2366891" cy="328294"/>
            </a:xfrm>
            <a:prstGeom prst="rect">
              <a:avLst/>
            </a:prstGeom>
            <a:noFill/>
          </p:spPr>
          <p:txBody>
            <a:bodyPr wrap="square" lIns="0" tIns="0" rIns="0" bIns="0" rtlCol="0">
              <a:spAutoFit/>
            </a:bodyPr>
            <a:lstStyle/>
            <a:p>
              <a:pPr algn="ctr"/>
              <a:r>
                <a:rPr lang="zh-CN" altLang="en-US" sz="1600" dirty="0">
                  <a:solidFill>
                    <a:schemeClr val="bg1"/>
                  </a:solidFill>
                  <a:cs typeface="+mn-ea"/>
                  <a:sym typeface="+mn-lt"/>
                </a:rPr>
                <a:t>请输入标题</a:t>
              </a:r>
            </a:p>
          </p:txBody>
        </p:sp>
      </p:grpSp>
      <p:grpSp>
        <p:nvGrpSpPr>
          <p:cNvPr id="6" name="组合 23"/>
          <p:cNvGrpSpPr/>
          <p:nvPr/>
        </p:nvGrpSpPr>
        <p:grpSpPr>
          <a:xfrm>
            <a:off x="2885124" y="4116162"/>
            <a:ext cx="2887762" cy="425453"/>
            <a:chOff x="4017302" y="5068782"/>
            <a:chExt cx="3850349" cy="567270"/>
          </a:xfrm>
        </p:grpSpPr>
        <p:sp>
          <p:nvSpPr>
            <p:cNvPr id="25" name="任意多边形 24"/>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200" dirty="0">
                <a:solidFill>
                  <a:schemeClr val="bg1"/>
                </a:solidFill>
                <a:cs typeface="+mn-ea"/>
                <a:sym typeface="+mn-lt"/>
              </a:endParaRPr>
            </a:p>
          </p:txBody>
        </p:sp>
        <p:sp>
          <p:nvSpPr>
            <p:cNvPr id="26" name="TextBox 30"/>
            <p:cNvSpPr txBox="1"/>
            <p:nvPr/>
          </p:nvSpPr>
          <p:spPr>
            <a:xfrm>
              <a:off x="5085111" y="5136974"/>
              <a:ext cx="2366890" cy="328294"/>
            </a:xfrm>
            <a:prstGeom prst="rect">
              <a:avLst/>
            </a:prstGeom>
            <a:noFill/>
          </p:spPr>
          <p:txBody>
            <a:bodyPr wrap="square" lIns="0" tIns="0" rIns="0" bIns="0" rtlCol="0">
              <a:spAutoFit/>
            </a:bodyPr>
            <a:lstStyle/>
            <a:p>
              <a:pPr algn="ctr"/>
              <a:r>
                <a:rPr lang="zh-CN" altLang="en-US" sz="1600" dirty="0">
                  <a:solidFill>
                    <a:schemeClr val="bg1"/>
                  </a:solidFill>
                  <a:cs typeface="+mn-ea"/>
                  <a:sym typeface="+mn-lt"/>
                </a:rPr>
                <a:t>请输入标题</a:t>
              </a:r>
            </a:p>
          </p:txBody>
        </p:sp>
      </p:grpSp>
      <p:sp>
        <p:nvSpPr>
          <p:cNvPr id="27" name="TextBox 29"/>
          <p:cNvSpPr txBox="1"/>
          <p:nvPr/>
        </p:nvSpPr>
        <p:spPr>
          <a:xfrm>
            <a:off x="5918830" y="2375878"/>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cs typeface="+mn-ea"/>
                <a:sym typeface="+mn-lt"/>
              </a:rPr>
              <a:t>点击输入简要文字内容，言简意赅的说明分项内容</a:t>
            </a:r>
            <a:endParaRPr lang="en-US" altLang="zh-CN" sz="1200" dirty="0">
              <a:solidFill>
                <a:schemeClr val="bg1">
                  <a:lumMod val="50000"/>
                </a:schemeClr>
              </a:solidFill>
              <a:cs typeface="+mn-ea"/>
              <a:sym typeface="+mn-lt"/>
            </a:endParaRPr>
          </a:p>
        </p:txBody>
      </p:sp>
      <p:sp>
        <p:nvSpPr>
          <p:cNvPr id="28" name="TextBox 29"/>
          <p:cNvSpPr txBox="1"/>
          <p:nvPr/>
        </p:nvSpPr>
        <p:spPr>
          <a:xfrm>
            <a:off x="5918830" y="2972381"/>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cs typeface="+mn-ea"/>
                <a:sym typeface="+mn-lt"/>
              </a:rPr>
              <a:t>点击输入简要文字内容，言简意赅的说明分项内容</a:t>
            </a:r>
            <a:endParaRPr lang="en-US" altLang="zh-CN" sz="1200" dirty="0">
              <a:solidFill>
                <a:schemeClr val="bg1">
                  <a:lumMod val="50000"/>
                </a:schemeClr>
              </a:solidFill>
              <a:cs typeface="+mn-ea"/>
              <a:sym typeface="+mn-lt"/>
            </a:endParaRPr>
          </a:p>
        </p:txBody>
      </p:sp>
      <p:sp>
        <p:nvSpPr>
          <p:cNvPr id="29" name="TextBox 29"/>
          <p:cNvSpPr txBox="1"/>
          <p:nvPr/>
        </p:nvSpPr>
        <p:spPr>
          <a:xfrm>
            <a:off x="5918830" y="3568883"/>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cs typeface="+mn-ea"/>
                <a:sym typeface="+mn-lt"/>
              </a:rPr>
              <a:t>点击输入简要文字内容，言简意赅的说明分项内容</a:t>
            </a:r>
            <a:endParaRPr lang="en-US" altLang="zh-CN" sz="1200" dirty="0">
              <a:solidFill>
                <a:schemeClr val="bg1">
                  <a:lumMod val="50000"/>
                </a:schemeClr>
              </a:solidFill>
              <a:cs typeface="+mn-ea"/>
              <a:sym typeface="+mn-lt"/>
            </a:endParaRPr>
          </a:p>
        </p:txBody>
      </p:sp>
      <p:sp>
        <p:nvSpPr>
          <p:cNvPr id="30" name="TextBox 29"/>
          <p:cNvSpPr txBox="1"/>
          <p:nvPr/>
        </p:nvSpPr>
        <p:spPr>
          <a:xfrm>
            <a:off x="5918830" y="4165388"/>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cs typeface="+mn-ea"/>
                <a:sym typeface="+mn-lt"/>
              </a:rPr>
              <a:t>点击输入简要文字内容，言简意赅的说明分项内容</a:t>
            </a:r>
            <a:endParaRPr lang="en-US" altLang="zh-CN" sz="1200" dirty="0">
              <a:solidFill>
                <a:schemeClr val="bg1">
                  <a:lumMod val="50000"/>
                </a:schemeClr>
              </a:solidFill>
              <a:cs typeface="+mn-ea"/>
              <a:sym typeface="+mn-lt"/>
            </a:endParaRPr>
          </a:p>
        </p:txBody>
      </p:sp>
      <p:sp>
        <p:nvSpPr>
          <p:cNvPr id="31" name="椭圆 30"/>
          <p:cNvSpPr/>
          <p:nvPr/>
        </p:nvSpPr>
        <p:spPr>
          <a:xfrm>
            <a:off x="395536" y="1563638"/>
            <a:ext cx="3144498" cy="3144498"/>
          </a:xfrm>
          <a:prstGeom prst="ellipse">
            <a:avLst/>
          </a:prstGeom>
          <a:blipFill dpi="0" rotWithShape="1">
            <a:blip r:embed="rId4"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cs typeface="+mn-ea"/>
              <a:sym typeface="+mn-lt"/>
            </a:endParaRPr>
          </a:p>
        </p:txBody>
      </p:sp>
    </p:spTree>
    <p:extLst>
      <p:ext uri="{BB962C8B-B14F-4D97-AF65-F5344CB8AC3E}">
        <p14:creationId xmlns:p14="http://schemas.microsoft.com/office/powerpoint/2010/main" val="1148661843"/>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8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1+#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28" grpId="0"/>
      <p:bldP spid="29" grpId="0"/>
      <p:bldP spid="30" grpId="0"/>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a:extLst>
              <a:ext uri="{FF2B5EF4-FFF2-40B4-BE49-F238E27FC236}">
                <a16:creationId xmlns:a16="http://schemas.microsoft.com/office/drawing/2014/main" id="{8474EB8B-44C6-4B01-8F96-EF13E37F66A2}"/>
              </a:ext>
            </a:extLst>
          </p:cNvPr>
          <p:cNvPicPr>
            <a:picLocks noChangeAspect="1"/>
          </p:cNvPicPr>
          <p:nvPr/>
        </p:nvPicPr>
        <p:blipFill>
          <a:blip r:embed="rId4" cstate="print"/>
          <a:stretch>
            <a:fillRect/>
          </a:stretch>
        </p:blipFill>
        <p:spPr>
          <a:xfrm>
            <a:off x="1301962" y="1557058"/>
            <a:ext cx="3214623" cy="2680502"/>
          </a:xfrm>
          <a:prstGeom prst="rect">
            <a:avLst/>
          </a:prstGeom>
        </p:spPr>
      </p:pic>
      <p:sp>
        <p:nvSpPr>
          <p:cNvPr id="24" name="矩形 23">
            <a:extLst>
              <a:ext uri="{FF2B5EF4-FFF2-40B4-BE49-F238E27FC236}">
                <a16:creationId xmlns:a16="http://schemas.microsoft.com/office/drawing/2014/main" id="{5D4ACE7D-71D8-46CB-B524-15F2E3086F31}"/>
              </a:ext>
            </a:extLst>
          </p:cNvPr>
          <p:cNvSpPr/>
          <p:nvPr/>
        </p:nvSpPr>
        <p:spPr>
          <a:xfrm>
            <a:off x="1399536" y="1643450"/>
            <a:ext cx="3024000" cy="171726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pic>
        <p:nvPicPr>
          <p:cNvPr id="25" name="Picture 3">
            <a:extLst>
              <a:ext uri="{FF2B5EF4-FFF2-40B4-BE49-F238E27FC236}">
                <a16:creationId xmlns:a16="http://schemas.microsoft.com/office/drawing/2014/main" id="{94967885-5CEA-4418-B8EF-8C47863A974F}"/>
              </a:ext>
            </a:extLst>
          </p:cNvPr>
          <p:cNvPicPr>
            <a:picLocks noChangeAspect="1"/>
          </p:cNvPicPr>
          <p:nvPr/>
        </p:nvPicPr>
        <p:blipFill rotWithShape="1">
          <a:blip r:embed="rId6" cstate="print"/>
          <a:srcRect l="19221" t="29398" r="17922" b="13718"/>
          <a:stretch>
            <a:fillRect/>
          </a:stretch>
        </p:blipFill>
        <p:spPr>
          <a:xfrm>
            <a:off x="411113" y="2898931"/>
            <a:ext cx="2729892" cy="1646960"/>
          </a:xfrm>
          <a:prstGeom prst="rect">
            <a:avLst/>
          </a:prstGeom>
        </p:spPr>
      </p:pic>
      <p:sp>
        <p:nvSpPr>
          <p:cNvPr id="26" name="Rectangle 19">
            <a:extLst>
              <a:ext uri="{FF2B5EF4-FFF2-40B4-BE49-F238E27FC236}">
                <a16:creationId xmlns:a16="http://schemas.microsoft.com/office/drawing/2014/main" id="{32D75BE6-5D24-4F1E-8800-517CCA6EA742}"/>
              </a:ext>
            </a:extLst>
          </p:cNvPr>
          <p:cNvSpPr/>
          <p:nvPr/>
        </p:nvSpPr>
        <p:spPr>
          <a:xfrm>
            <a:off x="802148" y="3094194"/>
            <a:ext cx="1908000" cy="12240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85000"/>
                  <a:lumOff val="15000"/>
                </a:schemeClr>
              </a:solidFill>
              <a:cs typeface="+mn-ea"/>
              <a:sym typeface="+mn-lt"/>
            </a:endParaRPr>
          </a:p>
        </p:txBody>
      </p:sp>
      <p:grpSp>
        <p:nvGrpSpPr>
          <p:cNvPr id="27" name="组合 26">
            <a:extLst>
              <a:ext uri="{FF2B5EF4-FFF2-40B4-BE49-F238E27FC236}">
                <a16:creationId xmlns:a16="http://schemas.microsoft.com/office/drawing/2014/main" id="{21976D12-A03A-4630-B00C-6E13130FADC0}"/>
              </a:ext>
            </a:extLst>
          </p:cNvPr>
          <p:cNvGrpSpPr/>
          <p:nvPr/>
        </p:nvGrpSpPr>
        <p:grpSpPr>
          <a:xfrm>
            <a:off x="3660972" y="3030524"/>
            <a:ext cx="1084634" cy="1411787"/>
            <a:chOff x="915591" y="1453733"/>
            <a:chExt cx="2490788" cy="3242072"/>
          </a:xfrm>
        </p:grpSpPr>
        <p:pic>
          <p:nvPicPr>
            <p:cNvPr id="28" name="Picture 1">
              <a:extLst>
                <a:ext uri="{FF2B5EF4-FFF2-40B4-BE49-F238E27FC236}">
                  <a16:creationId xmlns:a16="http://schemas.microsoft.com/office/drawing/2014/main" id="{051E0428-B929-4407-B0BE-A03BA0F39A9A}"/>
                </a:ext>
              </a:extLst>
            </p:cNvPr>
            <p:cNvPicPr>
              <a:picLocks noChangeAspect="1"/>
            </p:cNvPicPr>
            <p:nvPr/>
          </p:nvPicPr>
          <p:blipFill>
            <a:blip r:embed="rId8" cstate="print"/>
            <a:stretch>
              <a:fillRect/>
            </a:stretch>
          </p:blipFill>
          <p:spPr bwMode="auto">
            <a:xfrm>
              <a:off x="915591" y="1453733"/>
              <a:ext cx="2490788" cy="3242072"/>
            </a:xfrm>
            <a:prstGeom prst="rect">
              <a:avLst/>
            </a:prstGeom>
            <a:effectLst/>
          </p:spPr>
        </p:pic>
        <p:sp>
          <p:nvSpPr>
            <p:cNvPr id="29" name="Right Triangle 49">
              <a:extLst>
                <a:ext uri="{FF2B5EF4-FFF2-40B4-BE49-F238E27FC236}">
                  <a16:creationId xmlns:a16="http://schemas.microsoft.com/office/drawing/2014/main" id="{D6A16316-15E1-4626-9E64-C22FBFBF39D3}"/>
                </a:ext>
              </a:extLst>
            </p:cNvPr>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399" dirty="0">
                <a:solidFill>
                  <a:prstClr val="white"/>
                </a:solidFill>
                <a:cs typeface="+mn-ea"/>
                <a:sym typeface="+mn-lt"/>
              </a:endParaRPr>
            </a:p>
          </p:txBody>
        </p:sp>
      </p:grpSp>
      <p:sp>
        <p:nvSpPr>
          <p:cNvPr id="30" name="圆角矩形 8">
            <a:extLst>
              <a:ext uri="{FF2B5EF4-FFF2-40B4-BE49-F238E27FC236}">
                <a16:creationId xmlns:a16="http://schemas.microsoft.com/office/drawing/2014/main" id="{F93BB0AC-832E-4D50-98E8-174938ACEA09}"/>
              </a:ext>
            </a:extLst>
          </p:cNvPr>
          <p:cNvSpPr/>
          <p:nvPr/>
        </p:nvSpPr>
        <p:spPr bwMode="auto">
          <a:xfrm>
            <a:off x="3775553" y="3187333"/>
            <a:ext cx="855990" cy="1146850"/>
          </a:xfrm>
          <a:prstGeom prst="roundRect">
            <a:avLst>
              <a:gd name="adj" fmla="val 758"/>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solidFill>
                <a:prstClr val="white"/>
              </a:solidFill>
              <a:cs typeface="+mn-ea"/>
              <a:sym typeface="+mn-lt"/>
            </a:endParaRPr>
          </a:p>
        </p:txBody>
      </p:sp>
      <p:sp>
        <p:nvSpPr>
          <p:cNvPr id="31" name="Content Placeholder 2">
            <a:extLst>
              <a:ext uri="{FF2B5EF4-FFF2-40B4-BE49-F238E27FC236}">
                <a16:creationId xmlns:a16="http://schemas.microsoft.com/office/drawing/2014/main" id="{DEED9A0E-8754-4B53-B44F-042F5535007B}"/>
              </a:ext>
            </a:extLst>
          </p:cNvPr>
          <p:cNvSpPr txBox="1"/>
          <p:nvPr/>
        </p:nvSpPr>
        <p:spPr>
          <a:xfrm>
            <a:off x="5272368" y="2188304"/>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50000"/>
              </a:lnSpc>
              <a:spcBef>
                <a:spcPts val="0"/>
              </a:spcBef>
              <a:buNone/>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您的内容打在这里，或者通过复制您的文本后，在此框中选择粘贴，并选择只保留文字。您的内容打在这里，您的内容打在这里，或者通过复制您的文本后</a:t>
            </a:r>
            <a:endParaRPr lang="en-US" altLang="zh-CN" sz="900" dirty="0">
              <a:solidFill>
                <a:schemeClr val="tx1">
                  <a:lumMod val="65000"/>
                  <a:lumOff val="35000"/>
                </a:schemeClr>
              </a:solidFill>
              <a:cs typeface="+mn-ea"/>
              <a:sym typeface="+mn-lt"/>
            </a:endParaRPr>
          </a:p>
        </p:txBody>
      </p:sp>
      <p:sp>
        <p:nvSpPr>
          <p:cNvPr id="32" name="Content Placeholder 2">
            <a:extLst>
              <a:ext uri="{FF2B5EF4-FFF2-40B4-BE49-F238E27FC236}">
                <a16:creationId xmlns:a16="http://schemas.microsoft.com/office/drawing/2014/main" id="{55B30F74-BBF1-45AA-8FB8-41FBD2D2828D}"/>
              </a:ext>
            </a:extLst>
          </p:cNvPr>
          <p:cNvSpPr txBox="1"/>
          <p:nvPr/>
        </p:nvSpPr>
        <p:spPr>
          <a:xfrm>
            <a:off x="5272368" y="3008222"/>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50000"/>
              </a:lnSpc>
              <a:spcBef>
                <a:spcPts val="0"/>
              </a:spcBef>
              <a:buNone/>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您的内容打在这里，或者通过复制您的文本后，在此框中选择粘贴，并选择只保留文字。您的内容打在这里，您的内容打在这里，或者通过复制您的文本后</a:t>
            </a:r>
            <a:endParaRPr lang="en-US" altLang="zh-CN" sz="900" dirty="0">
              <a:solidFill>
                <a:schemeClr val="tx1">
                  <a:lumMod val="65000"/>
                  <a:lumOff val="35000"/>
                </a:schemeClr>
              </a:solidFill>
              <a:cs typeface="+mn-ea"/>
              <a:sym typeface="+mn-lt"/>
            </a:endParaRPr>
          </a:p>
        </p:txBody>
      </p:sp>
      <p:grpSp>
        <p:nvGrpSpPr>
          <p:cNvPr id="33" name="组合 32">
            <a:extLst>
              <a:ext uri="{FF2B5EF4-FFF2-40B4-BE49-F238E27FC236}">
                <a16:creationId xmlns:a16="http://schemas.microsoft.com/office/drawing/2014/main" id="{E4E0DABC-076E-48CC-9048-046418E7AF80}"/>
              </a:ext>
            </a:extLst>
          </p:cNvPr>
          <p:cNvGrpSpPr/>
          <p:nvPr/>
        </p:nvGrpSpPr>
        <p:grpSpPr>
          <a:xfrm>
            <a:off x="5400656" y="3975145"/>
            <a:ext cx="1452439" cy="408710"/>
            <a:chOff x="5010707" y="3713018"/>
            <a:chExt cx="1452439" cy="408710"/>
          </a:xfrm>
        </p:grpSpPr>
        <p:sp>
          <p:nvSpPr>
            <p:cNvPr id="34" name="圆角矩形 14">
              <a:extLst>
                <a:ext uri="{FF2B5EF4-FFF2-40B4-BE49-F238E27FC236}">
                  <a16:creationId xmlns:a16="http://schemas.microsoft.com/office/drawing/2014/main" id="{56C1A3ED-2E77-4637-AB7F-3EAC8B4DE126}"/>
                </a:ext>
              </a:extLst>
            </p:cNvPr>
            <p:cNvSpPr/>
            <p:nvPr/>
          </p:nvSpPr>
          <p:spPr>
            <a:xfrm>
              <a:off x="5010707" y="3713018"/>
              <a:ext cx="1452439" cy="408710"/>
            </a:xfrm>
            <a:prstGeom prst="roundRect">
              <a:avLst>
                <a:gd name="adj" fmla="val 26503"/>
              </a:avLst>
            </a:prstGeom>
            <a:solidFill>
              <a:srgbClr val="007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35" name="文本框 34">
              <a:extLst>
                <a:ext uri="{FF2B5EF4-FFF2-40B4-BE49-F238E27FC236}">
                  <a16:creationId xmlns:a16="http://schemas.microsoft.com/office/drawing/2014/main" id="{8D8574AC-EC81-4449-AC28-2B48A3A53864}"/>
                </a:ext>
              </a:extLst>
            </p:cNvPr>
            <p:cNvSpPr txBox="1"/>
            <p:nvPr/>
          </p:nvSpPr>
          <p:spPr>
            <a:xfrm>
              <a:off x="5010707" y="3754582"/>
              <a:ext cx="484911" cy="338682"/>
            </a:xfrm>
            <a:prstGeom prst="rect">
              <a:avLst/>
            </a:prstGeom>
            <a:noFill/>
          </p:spPr>
          <p:txBody>
            <a:bodyPr wrap="square" rtlCol="0">
              <a:spAutoFit/>
            </a:bodyPr>
            <a:lstStyle/>
            <a:p>
              <a:pPr algn="ctr"/>
              <a:r>
                <a:rPr lang="zh-CN" altLang="en-US" sz="1601" dirty="0">
                  <a:solidFill>
                    <a:schemeClr val="bg1"/>
                  </a:solidFill>
                  <a:cs typeface="+mn-ea"/>
                  <a:sym typeface="+mn-lt"/>
                </a:rPr>
                <a:t></a:t>
              </a:r>
            </a:p>
          </p:txBody>
        </p:sp>
        <p:sp>
          <p:nvSpPr>
            <p:cNvPr id="36" name="文本框 35">
              <a:extLst>
                <a:ext uri="{FF2B5EF4-FFF2-40B4-BE49-F238E27FC236}">
                  <a16:creationId xmlns:a16="http://schemas.microsoft.com/office/drawing/2014/main" id="{EC129736-D255-4FF8-94B0-B8253968D6E7}"/>
                </a:ext>
              </a:extLst>
            </p:cNvPr>
            <p:cNvSpPr txBox="1"/>
            <p:nvPr/>
          </p:nvSpPr>
          <p:spPr>
            <a:xfrm>
              <a:off x="5381904" y="3794262"/>
              <a:ext cx="963479" cy="246349"/>
            </a:xfrm>
            <a:prstGeom prst="rect">
              <a:avLst/>
            </a:prstGeom>
            <a:noFill/>
          </p:spPr>
          <p:txBody>
            <a:bodyPr wrap="square" rtlCol="0">
              <a:spAutoFit/>
            </a:bodyPr>
            <a:lstStyle/>
            <a:p>
              <a:r>
                <a:rPr lang="zh-CN" altLang="en-US" sz="1001" dirty="0">
                  <a:solidFill>
                    <a:schemeClr val="bg1"/>
                  </a:solidFill>
                  <a:cs typeface="+mn-ea"/>
                  <a:sym typeface="+mn-lt"/>
                </a:rPr>
                <a:t>添加文字</a:t>
              </a:r>
            </a:p>
          </p:txBody>
        </p:sp>
      </p:grpSp>
      <p:sp>
        <p:nvSpPr>
          <p:cNvPr id="37" name="文本框 36">
            <a:extLst>
              <a:ext uri="{FF2B5EF4-FFF2-40B4-BE49-F238E27FC236}">
                <a16:creationId xmlns:a16="http://schemas.microsoft.com/office/drawing/2014/main" id="{0F733D12-A575-4FAE-B109-8CEAC4EAC99F}"/>
              </a:ext>
            </a:extLst>
          </p:cNvPr>
          <p:cNvSpPr txBox="1"/>
          <p:nvPr/>
        </p:nvSpPr>
        <p:spPr>
          <a:xfrm>
            <a:off x="5272368" y="1777391"/>
            <a:ext cx="2402293" cy="369332"/>
          </a:xfrm>
          <a:prstGeom prst="rect">
            <a:avLst/>
          </a:prstGeom>
          <a:noFill/>
        </p:spPr>
        <p:txBody>
          <a:bodyPr wrap="square" rtlCol="0">
            <a:spAutoFit/>
          </a:bodyPr>
          <a:lstStyle/>
          <a:p>
            <a:r>
              <a:rPr lang="zh-CN" altLang="en-US" sz="1800" dirty="0">
                <a:cs typeface="+mn-ea"/>
                <a:sym typeface="+mn-lt"/>
              </a:rPr>
              <a:t>点击添加标题</a:t>
            </a:r>
          </a:p>
        </p:txBody>
      </p:sp>
    </p:spTree>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750"/>
                                        <p:tgtEl>
                                          <p:spTgt spid="27"/>
                                        </p:tgtEl>
                                      </p:cBhvr>
                                    </p:animEffect>
                                    <p:anim calcmode="lin" valueType="num">
                                      <p:cBhvr>
                                        <p:cTn id="8" dur="750" fill="hold"/>
                                        <p:tgtEl>
                                          <p:spTgt spid="27"/>
                                        </p:tgtEl>
                                        <p:attrNameLst>
                                          <p:attrName>ppt_x</p:attrName>
                                        </p:attrNameLst>
                                      </p:cBhvr>
                                      <p:tavLst>
                                        <p:tav tm="0">
                                          <p:val>
                                            <p:strVal val="#ppt_x"/>
                                          </p:val>
                                        </p:tav>
                                        <p:tav tm="100000">
                                          <p:val>
                                            <p:strVal val="#ppt_x"/>
                                          </p:val>
                                        </p:tav>
                                      </p:tavLst>
                                    </p:anim>
                                    <p:anim calcmode="lin" valueType="num">
                                      <p:cBhvr>
                                        <p:cTn id="9" dur="75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anim calcmode="lin" valueType="num">
                                      <p:cBhvr>
                                        <p:cTn id="13" dur="750" fill="hold"/>
                                        <p:tgtEl>
                                          <p:spTgt spid="25"/>
                                        </p:tgtEl>
                                        <p:attrNameLst>
                                          <p:attrName>ppt_x</p:attrName>
                                        </p:attrNameLst>
                                      </p:cBhvr>
                                      <p:tavLst>
                                        <p:tav tm="0">
                                          <p:val>
                                            <p:strVal val="#ppt_x"/>
                                          </p:val>
                                        </p:tav>
                                        <p:tav tm="100000">
                                          <p:val>
                                            <p:strVal val="#ppt_x"/>
                                          </p:val>
                                        </p:tav>
                                      </p:tavLst>
                                    </p:anim>
                                    <p:anim calcmode="lin" valueType="num">
                                      <p:cBhvr>
                                        <p:cTn id="14" dur="75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childTnLst>
                          </p:cTn>
                        </p:par>
                        <p:par>
                          <p:cTn id="30" fill="hold">
                            <p:stCondLst>
                              <p:cond delay="1500"/>
                            </p:stCondLst>
                            <p:childTnLst>
                              <p:par>
                                <p:cTn id="31" presetID="2" presetClass="entr" presetSubtype="2" decel="10000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1+#ppt_w/2"/>
                                          </p:val>
                                        </p:tav>
                                        <p:tav tm="100000">
                                          <p:val>
                                            <p:strVal val="#ppt_x"/>
                                          </p:val>
                                        </p:tav>
                                      </p:tavLst>
                                    </p:anim>
                                    <p:anim calcmode="lin" valueType="num">
                                      <p:cBhvr additive="base">
                                        <p:cTn id="34" dur="500" fill="hold"/>
                                        <p:tgtEl>
                                          <p:spTgt spid="37"/>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5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10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30" grpId="0" animBg="1"/>
      <p:bldP spid="31" grpId="0"/>
      <p:bldP spid="32"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prstGeom prst="rect">
            <a:avLst/>
          </a:prstGeom>
        </p:spPr>
        <p:txBody>
          <a:bodyPr lIns="68580" tIns="34290" rIns="68580" bIns="34290"/>
          <a:lstStyle/>
          <a:p>
            <a:fld id="{55F039D9-FC67-4A8C-8444-E80ABB364C27}" type="slidenum">
              <a:rPr lang="zh-CN" altLang="en-US" smtClean="0">
                <a:cs typeface="+mn-ea"/>
                <a:sym typeface="+mn-lt"/>
              </a:rPr>
              <a:pPr/>
              <a:t>7</a:t>
            </a:fld>
            <a:endParaRPr lang="zh-CN" altLang="en-US">
              <a:cs typeface="+mn-ea"/>
              <a:sym typeface="+mn-lt"/>
            </a:endParaRPr>
          </a:p>
        </p:txBody>
      </p:sp>
      <p:grpSp>
        <p:nvGrpSpPr>
          <p:cNvPr id="2" name="组合 17"/>
          <p:cNvGrpSpPr>
            <a:grpSpLocks/>
          </p:cNvGrpSpPr>
          <p:nvPr/>
        </p:nvGrpSpPr>
        <p:grpSpPr bwMode="auto">
          <a:xfrm>
            <a:off x="547861" y="1282110"/>
            <a:ext cx="3830686" cy="3166700"/>
            <a:chOff x="1595438" y="968375"/>
            <a:chExt cx="5953125" cy="4921250"/>
          </a:xfrm>
          <a:solidFill>
            <a:srgbClr val="0075BF"/>
          </a:solidFill>
        </p:grpSpPr>
        <p:sp>
          <p:nvSpPr>
            <p:cNvPr id="19"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0"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1"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2"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3"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4"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5"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6"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7"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8"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9"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0"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1"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2"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3"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4"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5"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6"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7"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8"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9"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0"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1"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2"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3"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4"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5"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6"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7"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8"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49"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50"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grpSp>
        <p:nvGrpSpPr>
          <p:cNvPr id="4" name="组合 51"/>
          <p:cNvGrpSpPr/>
          <p:nvPr/>
        </p:nvGrpSpPr>
        <p:grpSpPr>
          <a:xfrm>
            <a:off x="4860982" y="1261428"/>
            <a:ext cx="3693949" cy="938264"/>
            <a:chOff x="6481309" y="1681902"/>
            <a:chExt cx="4925265" cy="1251018"/>
          </a:xfrm>
        </p:grpSpPr>
        <p:grpSp>
          <p:nvGrpSpPr>
            <p:cNvPr id="5" name="组合 13"/>
            <p:cNvGrpSpPr/>
            <p:nvPr/>
          </p:nvGrpSpPr>
          <p:grpSpPr>
            <a:xfrm>
              <a:off x="6572008" y="2145936"/>
              <a:ext cx="1841289" cy="0"/>
              <a:chOff x="606636" y="2090057"/>
              <a:chExt cx="1841289" cy="0"/>
            </a:xfrm>
          </p:grpSpPr>
          <p:cxnSp>
            <p:nvCxnSpPr>
              <p:cNvPr id="12" name="直接连接符 11"/>
              <p:cNvCxnSpPr>
                <a:cxnSpLocks/>
              </p:cNvCxnSpPr>
              <p:nvPr/>
            </p:nvCxnSpPr>
            <p:spPr>
              <a:xfrm>
                <a:off x="823685" y="2090057"/>
                <a:ext cx="1624240" cy="0"/>
              </a:xfrm>
              <a:prstGeom prst="line">
                <a:avLst/>
              </a:prstGeom>
              <a:ln w="19050" cap="rnd">
                <a:solidFill>
                  <a:schemeClr val="accent5">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a:cxnSpLocks/>
              </p:cNvCxnSpPr>
              <p:nvPr/>
            </p:nvCxnSpPr>
            <p:spPr>
              <a:xfrm>
                <a:off x="606636" y="2090057"/>
                <a:ext cx="841829" cy="0"/>
              </a:xfrm>
              <a:prstGeom prst="line">
                <a:avLst/>
              </a:prstGeom>
              <a:ln w="635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6481310" y="1681902"/>
              <a:ext cx="1785104" cy="430887"/>
            </a:xfrm>
            <a:prstGeom prst="rect">
              <a:avLst/>
            </a:prstGeom>
            <a:noFill/>
          </p:spPr>
          <p:txBody>
            <a:bodyPr wrap="none" rtlCol="0">
              <a:spAutoFit/>
            </a:bodyPr>
            <a:lstStyle/>
            <a:p>
              <a:r>
                <a:rPr lang="zh-CN" altLang="en-US" sz="1500" b="1" dirty="0">
                  <a:solidFill>
                    <a:schemeClr val="accent4"/>
                  </a:solidFill>
                  <a:cs typeface="+mn-ea"/>
                  <a:sym typeface="+mn-lt"/>
                </a:rPr>
                <a:t>标题文字添加</a:t>
              </a:r>
            </a:p>
          </p:txBody>
        </p:sp>
        <p:sp>
          <p:nvSpPr>
            <p:cNvPr id="51" name="矩形 50"/>
            <p:cNvSpPr/>
            <p:nvPr/>
          </p:nvSpPr>
          <p:spPr>
            <a:xfrm>
              <a:off x="6481309" y="2268123"/>
              <a:ext cx="4925265" cy="664797"/>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grpSp>
      <p:grpSp>
        <p:nvGrpSpPr>
          <p:cNvPr id="6" name="组合 52"/>
          <p:cNvGrpSpPr/>
          <p:nvPr/>
        </p:nvGrpSpPr>
        <p:grpSpPr>
          <a:xfrm>
            <a:off x="4860982" y="2305077"/>
            <a:ext cx="3693949" cy="938264"/>
            <a:chOff x="6481309" y="1681902"/>
            <a:chExt cx="4925265" cy="1251018"/>
          </a:xfrm>
        </p:grpSpPr>
        <p:grpSp>
          <p:nvGrpSpPr>
            <p:cNvPr id="7" name="组合 53"/>
            <p:cNvGrpSpPr/>
            <p:nvPr/>
          </p:nvGrpSpPr>
          <p:grpSpPr>
            <a:xfrm>
              <a:off x="6572008" y="2145936"/>
              <a:ext cx="1841289" cy="0"/>
              <a:chOff x="606636" y="2090057"/>
              <a:chExt cx="1841289" cy="0"/>
            </a:xfrm>
          </p:grpSpPr>
          <p:cxnSp>
            <p:nvCxnSpPr>
              <p:cNvPr id="57" name="直接连接符 56"/>
              <p:cNvCxnSpPr>
                <a:cxnSpLocks/>
              </p:cNvCxnSpPr>
              <p:nvPr/>
            </p:nvCxnSpPr>
            <p:spPr>
              <a:xfrm>
                <a:off x="823685" y="2090057"/>
                <a:ext cx="1624240" cy="0"/>
              </a:xfrm>
              <a:prstGeom prst="line">
                <a:avLst/>
              </a:prstGeom>
              <a:ln w="19050" cap="rnd">
                <a:solidFill>
                  <a:schemeClr val="accent5">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a:cxnSpLocks/>
              </p:cNvCxnSpPr>
              <p:nvPr/>
            </p:nvCxnSpPr>
            <p:spPr>
              <a:xfrm>
                <a:off x="606636" y="2090057"/>
                <a:ext cx="841829" cy="0"/>
              </a:xfrm>
              <a:prstGeom prst="line">
                <a:avLst/>
              </a:prstGeom>
              <a:ln w="635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6481310" y="1681902"/>
              <a:ext cx="1785104" cy="430887"/>
            </a:xfrm>
            <a:prstGeom prst="rect">
              <a:avLst/>
            </a:prstGeom>
            <a:noFill/>
          </p:spPr>
          <p:txBody>
            <a:bodyPr wrap="none" rtlCol="0">
              <a:spAutoFit/>
            </a:bodyPr>
            <a:lstStyle/>
            <a:p>
              <a:r>
                <a:rPr lang="zh-CN" altLang="en-US" sz="1500" b="1" dirty="0">
                  <a:solidFill>
                    <a:schemeClr val="accent4"/>
                  </a:solidFill>
                  <a:cs typeface="+mn-ea"/>
                  <a:sym typeface="+mn-lt"/>
                </a:rPr>
                <a:t>标题文字添加</a:t>
              </a:r>
            </a:p>
          </p:txBody>
        </p:sp>
        <p:sp>
          <p:nvSpPr>
            <p:cNvPr id="56" name="矩形 55"/>
            <p:cNvSpPr/>
            <p:nvPr/>
          </p:nvSpPr>
          <p:spPr>
            <a:xfrm>
              <a:off x="6481309" y="2268123"/>
              <a:ext cx="4925265" cy="664797"/>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grpSp>
      <p:grpSp>
        <p:nvGrpSpPr>
          <p:cNvPr id="8" name="组合 58"/>
          <p:cNvGrpSpPr/>
          <p:nvPr/>
        </p:nvGrpSpPr>
        <p:grpSpPr>
          <a:xfrm>
            <a:off x="4860982" y="3348726"/>
            <a:ext cx="3693949" cy="938264"/>
            <a:chOff x="6481309" y="1681902"/>
            <a:chExt cx="4925265" cy="1251018"/>
          </a:xfrm>
        </p:grpSpPr>
        <p:grpSp>
          <p:nvGrpSpPr>
            <p:cNvPr id="9" name="组合 59"/>
            <p:cNvGrpSpPr/>
            <p:nvPr/>
          </p:nvGrpSpPr>
          <p:grpSpPr>
            <a:xfrm>
              <a:off x="6572008" y="2145936"/>
              <a:ext cx="1841289" cy="0"/>
              <a:chOff x="606636" y="2090057"/>
              <a:chExt cx="1841289" cy="0"/>
            </a:xfrm>
          </p:grpSpPr>
          <p:cxnSp>
            <p:nvCxnSpPr>
              <p:cNvPr id="63" name="直接连接符 62"/>
              <p:cNvCxnSpPr>
                <a:cxnSpLocks/>
              </p:cNvCxnSpPr>
              <p:nvPr/>
            </p:nvCxnSpPr>
            <p:spPr>
              <a:xfrm>
                <a:off x="823685" y="2090057"/>
                <a:ext cx="1624240" cy="0"/>
              </a:xfrm>
              <a:prstGeom prst="line">
                <a:avLst/>
              </a:prstGeom>
              <a:ln w="19050" cap="rnd">
                <a:solidFill>
                  <a:schemeClr val="accent5">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64" name="直接连接符 63"/>
              <p:cNvCxnSpPr>
                <a:cxnSpLocks/>
              </p:cNvCxnSpPr>
              <p:nvPr/>
            </p:nvCxnSpPr>
            <p:spPr>
              <a:xfrm>
                <a:off x="606636" y="2090057"/>
                <a:ext cx="841829" cy="0"/>
              </a:xfrm>
              <a:prstGeom prst="line">
                <a:avLst/>
              </a:prstGeom>
              <a:ln w="635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6481310" y="1681902"/>
              <a:ext cx="1785104" cy="430887"/>
            </a:xfrm>
            <a:prstGeom prst="rect">
              <a:avLst/>
            </a:prstGeom>
            <a:noFill/>
          </p:spPr>
          <p:txBody>
            <a:bodyPr wrap="none" rtlCol="0">
              <a:spAutoFit/>
            </a:bodyPr>
            <a:lstStyle/>
            <a:p>
              <a:r>
                <a:rPr lang="zh-CN" altLang="en-US" sz="1500" b="1" dirty="0">
                  <a:solidFill>
                    <a:schemeClr val="accent4"/>
                  </a:solidFill>
                  <a:cs typeface="+mn-ea"/>
                  <a:sym typeface="+mn-lt"/>
                </a:rPr>
                <a:t>标题文字添加</a:t>
              </a:r>
            </a:p>
          </p:txBody>
        </p:sp>
        <p:sp>
          <p:nvSpPr>
            <p:cNvPr id="62" name="矩形 61"/>
            <p:cNvSpPr/>
            <p:nvPr/>
          </p:nvSpPr>
          <p:spPr>
            <a:xfrm>
              <a:off x="6481309" y="2268123"/>
              <a:ext cx="4925265" cy="664797"/>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2108834829"/>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2267A6B1-8B59-4C7D-850C-31925BB33F98}"/>
              </a:ext>
            </a:extLst>
          </p:cNvPr>
          <p:cNvSpPr/>
          <p:nvPr/>
        </p:nvSpPr>
        <p:spPr>
          <a:xfrm>
            <a:off x="4139952" y="1419622"/>
            <a:ext cx="1037768" cy="10377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TextBox 48"/>
          <p:cNvSpPr txBox="1"/>
          <p:nvPr/>
        </p:nvSpPr>
        <p:spPr>
          <a:xfrm>
            <a:off x="3896725" y="2561956"/>
            <a:ext cx="2816312" cy="492443"/>
          </a:xfrm>
          <a:prstGeom prst="rect">
            <a:avLst/>
          </a:prstGeom>
          <a:noFill/>
        </p:spPr>
        <p:txBody>
          <a:bodyPr wrap="square" lIns="0" tIns="0" rIns="0" bIns="0" rtlCol="0">
            <a:spAutoFit/>
          </a:bodyPr>
          <a:lstStyle/>
          <a:p>
            <a:r>
              <a:rPr lang="zh-CN" altLang="en-US" sz="3200" b="1" dirty="0">
                <a:solidFill>
                  <a:schemeClr val="bg1">
                    <a:lumMod val="50000"/>
                  </a:schemeClr>
                </a:solidFill>
                <a:cs typeface="+mn-ea"/>
                <a:sym typeface="+mn-lt"/>
              </a:rPr>
              <a:t>产品运行</a:t>
            </a:r>
            <a:endParaRPr lang="en-GB" altLang="zh-CN" sz="3100" b="1" dirty="0">
              <a:solidFill>
                <a:schemeClr val="bg1">
                  <a:lumMod val="50000"/>
                </a:schemeClr>
              </a:solidFill>
              <a:cs typeface="+mn-ea"/>
              <a:sym typeface="+mn-lt"/>
            </a:endParaRPr>
          </a:p>
        </p:txBody>
      </p:sp>
      <p:sp>
        <p:nvSpPr>
          <p:cNvPr id="27" name="TextBox 49"/>
          <p:cNvSpPr txBox="1"/>
          <p:nvPr/>
        </p:nvSpPr>
        <p:spPr>
          <a:xfrm>
            <a:off x="3275856" y="3141556"/>
            <a:ext cx="2979531" cy="276999"/>
          </a:xfrm>
          <a:prstGeom prst="rect">
            <a:avLst/>
          </a:prstGeom>
          <a:noFill/>
        </p:spPr>
        <p:txBody>
          <a:bodyPr wrap="square" lIns="0" tIns="0" rIns="0" bIns="0" rtlCol="0">
            <a:spAutoFit/>
          </a:bodyPr>
          <a:lstStyle/>
          <a:p>
            <a:pPr algn="ctr" eaLnBrk="0" hangingPunct="0"/>
            <a:r>
              <a:rPr lang="zh-CN" altLang="en-US" sz="900" dirty="0">
                <a:solidFill>
                  <a:schemeClr val="bg1">
                    <a:lumMod val="50000"/>
                  </a:schemeClr>
                </a:solidFill>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3904315" y="1563638"/>
            <a:ext cx="1561914" cy="74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400" b="1" cap="all" spc="213" dirty="0">
                <a:solidFill>
                  <a:schemeClr val="bg1"/>
                </a:solidFill>
                <a:latin typeface="+mn-lt"/>
                <a:ea typeface="+mn-ea"/>
                <a:cs typeface="+mn-ea"/>
                <a:sym typeface="+mn-lt"/>
              </a:rPr>
              <a:t>02</a:t>
            </a:r>
            <a:endParaRPr lang="zh-CN" altLang="en-US" sz="4400" b="1" cap="all" spc="213" dirty="0">
              <a:solidFill>
                <a:schemeClr val="bg1"/>
              </a:solidFill>
              <a:latin typeface="+mn-lt"/>
              <a:ea typeface="+mn-ea"/>
              <a:cs typeface="+mn-ea"/>
              <a:sym typeface="+mn-lt"/>
            </a:endParaRPr>
          </a:p>
        </p:txBody>
      </p:sp>
    </p:spTree>
    <p:extLst>
      <p:ext uri="{BB962C8B-B14F-4D97-AF65-F5344CB8AC3E}">
        <p14:creationId xmlns:p14="http://schemas.microsoft.com/office/powerpoint/2010/main" val="514348622"/>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8"/>
                                        </p:tgtEl>
                                      </p:cBhvr>
                                    </p:animEffect>
                                    <p:animScale>
                                      <p:cBhvr>
                                        <p:cTn id="20" dur="250" autoRev="1" fill="hold"/>
                                        <p:tgtEl>
                                          <p:spTgt spid="28"/>
                                        </p:tgtEl>
                                      </p:cBhvr>
                                      <p:by x="105000" y="105000"/>
                                    </p:animScale>
                                  </p:childTnLst>
                                </p:cTn>
                              </p:par>
                            </p:childTnLst>
                          </p:cTn>
                        </p:par>
                        <p:par>
                          <p:cTn id="21" fill="hold">
                            <p:stCondLst>
                              <p:cond delay="15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26"/>
                                        </p:tgtEl>
                                        <p:attrNameLst>
                                          <p:attrName>style.visibility</p:attrName>
                                        </p:attrNameLst>
                                      </p:cBhvr>
                                      <p:to>
                                        <p:strVal val="visible"/>
                                      </p:to>
                                    </p:set>
                                    <p:animEffect transition="in" filter="wipe(left)">
                                      <p:cBhvr>
                                        <p:cTn id="24" dur="200"/>
                                        <p:tgtEl>
                                          <p:spTgt spid="26"/>
                                        </p:tgtEl>
                                      </p:cBhvr>
                                    </p:animEffect>
                                  </p:childTnLst>
                                </p:cTn>
                              </p:par>
                            </p:childTnLst>
                          </p:cTn>
                        </p:par>
                        <p:par>
                          <p:cTn id="25" fill="hold">
                            <p:stCondLst>
                              <p:cond delay="1930"/>
                            </p:stCondLst>
                            <p:childTnLst>
                              <p:par>
                                <p:cTn id="26" presetID="36" presetClass="emph" presetSubtype="0" fill="hold" grpId="1" nodeType="after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12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childTnLst>
                          </p:cTn>
                        </p:par>
                        <p:par>
                          <p:cTn id="35" fill="hold">
                            <p:stCondLst>
                              <p:cond delay="4660"/>
                            </p:stCondLst>
                            <p:childTnLst>
                              <p:par>
                                <p:cTn id="36" presetID="36" presetClass="emph" presetSubtype="0" fill="hold" grpId="1" nodeType="afterEffect">
                                  <p:stCondLst>
                                    <p:cond delay="0"/>
                                  </p:stCondLst>
                                  <p:iterate type="lt">
                                    <p:tmPct val="30000"/>
                                  </p:iterate>
                                  <p:childTnLst>
                                    <p:animScale>
                                      <p:cBhvr>
                                        <p:cTn id="37" dur="50" autoRev="1" fill="hold">
                                          <p:stCondLst>
                                            <p:cond delay="0"/>
                                          </p:stCondLst>
                                        </p:cTn>
                                        <p:tgtEl>
                                          <p:spTgt spid="27"/>
                                        </p:tgtEl>
                                      </p:cBhvr>
                                      <p:to x="80000" y="100000"/>
                                    </p:animScale>
                                    <p:anim by="(#ppt_w*0.10)" calcmode="lin" valueType="num">
                                      <p:cBhvr>
                                        <p:cTn id="38" dur="50" autoRev="1" fill="hold">
                                          <p:stCondLst>
                                            <p:cond delay="0"/>
                                          </p:stCondLst>
                                        </p:cTn>
                                        <p:tgtEl>
                                          <p:spTgt spid="27"/>
                                        </p:tgtEl>
                                        <p:attrNameLst>
                                          <p:attrName>ppt_x</p:attrName>
                                        </p:attrNameLst>
                                      </p:cBhvr>
                                    </p:anim>
                                    <p:anim by="(-#ppt_w*0.10)" calcmode="lin" valueType="num">
                                      <p:cBhvr>
                                        <p:cTn id="39" dur="50" autoRev="1" fill="hold">
                                          <p:stCondLst>
                                            <p:cond delay="0"/>
                                          </p:stCondLst>
                                        </p:cTn>
                                        <p:tgtEl>
                                          <p:spTgt spid="27"/>
                                        </p:tgtEl>
                                        <p:attrNameLst>
                                          <p:attrName>ppt_y</p:attrName>
                                        </p:attrNameLst>
                                      </p:cBhvr>
                                    </p:anim>
                                    <p:animRot by="-480000">
                                      <p:cBhvr>
                                        <p:cTn id="40"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p:bldP spid="26" grpId="1"/>
      <p:bldP spid="27" grpId="0"/>
      <p:bldP spid="27" grpId="1"/>
      <p:bldP spid="28" grpId="0"/>
      <p:bldP spid="2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1827621"/>
            <a:ext cx="9144000" cy="1879339"/>
            <a:chOff x="2321689" y="2831452"/>
            <a:chExt cx="7411452" cy="1479669"/>
          </a:xfrm>
        </p:grpSpPr>
        <p:sp>
          <p:nvSpPr>
            <p:cNvPr id="13" name="矩形 2"/>
            <p:cNvSpPr/>
            <p:nvPr/>
          </p:nvSpPr>
          <p:spPr>
            <a:xfrm>
              <a:off x="2321689" y="3155487"/>
              <a:ext cx="7411452" cy="504056"/>
            </a:xfrm>
            <a:custGeom>
              <a:avLst/>
              <a:gdLst>
                <a:gd name="connsiteX0" fmla="*/ 0 w 7099546"/>
                <a:gd name="connsiteY0" fmla="*/ 0 h 504056"/>
                <a:gd name="connsiteX1" fmla="*/ 7099546 w 7099546"/>
                <a:gd name="connsiteY1" fmla="*/ 0 h 504056"/>
                <a:gd name="connsiteX2" fmla="*/ 7099546 w 7099546"/>
                <a:gd name="connsiteY2" fmla="*/ 504056 h 504056"/>
                <a:gd name="connsiteX3" fmla="*/ 0 w 7099546"/>
                <a:gd name="connsiteY3" fmla="*/ 504056 h 504056"/>
                <a:gd name="connsiteX4" fmla="*/ 0 w 7099546"/>
                <a:gd name="connsiteY4" fmla="*/ 0 h 504056"/>
                <a:gd name="connsiteX0" fmla="*/ 0 w 7099546"/>
                <a:gd name="connsiteY0" fmla="*/ 0 h 504056"/>
                <a:gd name="connsiteX1" fmla="*/ 7099546 w 7099546"/>
                <a:gd name="connsiteY1" fmla="*/ 0 h 504056"/>
                <a:gd name="connsiteX2" fmla="*/ 7091412 w 7099546"/>
                <a:gd name="connsiteY2" fmla="*/ 253938 h 504056"/>
                <a:gd name="connsiteX3" fmla="*/ 7099546 w 7099546"/>
                <a:gd name="connsiteY3" fmla="*/ 504056 h 504056"/>
                <a:gd name="connsiteX4" fmla="*/ 0 w 7099546"/>
                <a:gd name="connsiteY4" fmla="*/ 504056 h 504056"/>
                <a:gd name="connsiteX5" fmla="*/ 0 w 7099546"/>
                <a:gd name="connsiteY5" fmla="*/ 0 h 504056"/>
                <a:gd name="connsiteX0" fmla="*/ 0 w 7411452"/>
                <a:gd name="connsiteY0" fmla="*/ 0 h 504056"/>
                <a:gd name="connsiteX1" fmla="*/ 7099546 w 7411452"/>
                <a:gd name="connsiteY1" fmla="*/ 0 h 504056"/>
                <a:gd name="connsiteX2" fmla="*/ 7411452 w 7411452"/>
                <a:gd name="connsiteY2" fmla="*/ 246318 h 504056"/>
                <a:gd name="connsiteX3" fmla="*/ 7099546 w 7411452"/>
                <a:gd name="connsiteY3" fmla="*/ 504056 h 504056"/>
                <a:gd name="connsiteX4" fmla="*/ 0 w 7411452"/>
                <a:gd name="connsiteY4" fmla="*/ 504056 h 504056"/>
                <a:gd name="connsiteX5" fmla="*/ 0 w 7411452"/>
                <a:gd name="connsiteY5" fmla="*/ 0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1452" h="504056">
                  <a:moveTo>
                    <a:pt x="0" y="0"/>
                  </a:moveTo>
                  <a:lnTo>
                    <a:pt x="7099546" y="0"/>
                  </a:lnTo>
                  <a:lnTo>
                    <a:pt x="7411452" y="246318"/>
                  </a:lnTo>
                  <a:lnTo>
                    <a:pt x="7099546" y="504056"/>
                  </a:lnTo>
                  <a:lnTo>
                    <a:pt x="0" y="504056"/>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3" name="组合 13"/>
            <p:cNvGrpSpPr/>
            <p:nvPr/>
          </p:nvGrpSpPr>
          <p:grpSpPr>
            <a:xfrm>
              <a:off x="3316113" y="2831452"/>
              <a:ext cx="1152128" cy="1479669"/>
              <a:chOff x="1792113" y="2141640"/>
              <a:chExt cx="1152128" cy="1479669"/>
            </a:xfrm>
          </p:grpSpPr>
          <p:sp>
            <p:nvSpPr>
              <p:cNvPr id="17" name="椭圆 16"/>
              <p:cNvSpPr/>
              <p:nvPr/>
            </p:nvSpPr>
            <p:spPr>
              <a:xfrm>
                <a:off x="1792113" y="2141640"/>
                <a:ext cx="1152128" cy="1152128"/>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solidFill>
                      <a:schemeClr val="bg1"/>
                    </a:solidFill>
                    <a:cs typeface="+mn-ea"/>
                    <a:sym typeface="+mn-lt"/>
                  </a:rPr>
                  <a:t>1</a:t>
                </a:r>
                <a:endParaRPr lang="zh-CN" altLang="en-US" sz="5000" dirty="0">
                  <a:solidFill>
                    <a:schemeClr val="bg1"/>
                  </a:solidFill>
                  <a:cs typeface="+mn-ea"/>
                  <a:sym typeface="+mn-lt"/>
                </a:endParaRPr>
              </a:p>
            </p:txBody>
          </p:sp>
          <p:sp>
            <p:nvSpPr>
              <p:cNvPr id="18" name="矩形 17"/>
              <p:cNvSpPr/>
              <p:nvPr/>
            </p:nvSpPr>
            <p:spPr>
              <a:xfrm>
                <a:off x="2019558" y="3435846"/>
                <a:ext cx="722249" cy="185463"/>
              </a:xfrm>
              <a:prstGeom prst="rect">
                <a:avLst/>
              </a:prstGeom>
            </p:spPr>
            <p:txBody>
              <a:bodyPr wrap="none">
                <a:spAutoFit/>
              </a:bodyPr>
              <a:lstStyle/>
              <a:p>
                <a:pPr algn="just"/>
                <a:r>
                  <a:rPr lang="zh-CN" altLang="en-US" sz="900" kern="0" dirty="0">
                    <a:solidFill>
                      <a:schemeClr val="bg1"/>
                    </a:solidFill>
                    <a:cs typeface="+mn-ea"/>
                    <a:sym typeface="+mn-lt"/>
                  </a:rPr>
                  <a:t>单击添加文字</a:t>
                </a:r>
              </a:p>
            </p:txBody>
          </p:sp>
        </p:grpSp>
        <p:sp>
          <p:nvSpPr>
            <p:cNvPr id="15" name="椭圆 14"/>
            <p:cNvSpPr/>
            <p:nvPr/>
          </p:nvSpPr>
          <p:spPr>
            <a:xfrm>
              <a:off x="5374221" y="2831452"/>
              <a:ext cx="1152128" cy="115212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solidFill>
                    <a:schemeClr val="bg1"/>
                  </a:solidFill>
                  <a:cs typeface="+mn-ea"/>
                  <a:sym typeface="+mn-lt"/>
                </a:rPr>
                <a:t>2</a:t>
              </a:r>
              <a:endParaRPr lang="zh-CN" altLang="en-US" sz="5000" dirty="0">
                <a:solidFill>
                  <a:schemeClr val="bg1"/>
                </a:solidFill>
                <a:cs typeface="+mn-ea"/>
                <a:sym typeface="+mn-lt"/>
              </a:endParaRPr>
            </a:p>
          </p:txBody>
        </p:sp>
        <p:sp>
          <p:nvSpPr>
            <p:cNvPr id="16" name="椭圆 15"/>
            <p:cNvSpPr/>
            <p:nvPr/>
          </p:nvSpPr>
          <p:spPr>
            <a:xfrm>
              <a:off x="7432329" y="2831452"/>
              <a:ext cx="1152128" cy="1152128"/>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solidFill>
                    <a:schemeClr val="bg1"/>
                  </a:solidFill>
                  <a:cs typeface="+mn-ea"/>
                  <a:sym typeface="+mn-lt"/>
                </a:rPr>
                <a:t>3</a:t>
              </a:r>
              <a:endParaRPr lang="zh-CN" altLang="en-US" sz="5000" dirty="0">
                <a:solidFill>
                  <a:schemeClr val="bg1"/>
                </a:solidFill>
                <a:cs typeface="+mn-ea"/>
                <a:sym typeface="+mn-lt"/>
              </a:endParaRPr>
            </a:p>
          </p:txBody>
        </p:sp>
      </p:grpSp>
      <p:sp>
        <p:nvSpPr>
          <p:cNvPr id="19" name="矩形 18"/>
          <p:cNvSpPr/>
          <p:nvPr/>
        </p:nvSpPr>
        <p:spPr>
          <a:xfrm>
            <a:off x="1004824" y="3531427"/>
            <a:ext cx="2197525" cy="692489"/>
          </a:xfrm>
          <a:prstGeom prst="rect">
            <a:avLst/>
          </a:prstGeom>
        </p:spPr>
        <p:txBody>
          <a:bodyPr wrap="square" lIns="68570" tIns="34286" rIns="68570" bIns="34286">
            <a:spAutoFit/>
          </a:bodyPr>
          <a:lstStyle/>
          <a:p>
            <a:pPr marL="214283" indent="-214283">
              <a:lnSpc>
                <a:spcPct val="150000"/>
              </a:lnSpc>
              <a:buFont typeface="Wingdings" panose="05000000000000000000" pitchFamily="2" charset="2"/>
              <a:buChar char="l"/>
            </a:pPr>
            <a:r>
              <a:rPr lang="zh-CN" altLang="en-US" sz="900" dirty="0">
                <a:solidFill>
                  <a:schemeClr val="bg1">
                    <a:lumMod val="50000"/>
                  </a:schemeClr>
                </a:solidFill>
                <a:cs typeface="+mn-ea"/>
                <a:sym typeface="+mn-lt"/>
              </a:rPr>
              <a:t>您的内容打在这里，或者通过复制您的文本后，在此框中选择粘贴，并选择只保留文字。</a:t>
            </a:r>
          </a:p>
        </p:txBody>
      </p:sp>
      <p:sp>
        <p:nvSpPr>
          <p:cNvPr id="20" name="矩形 19"/>
          <p:cNvSpPr/>
          <p:nvPr/>
        </p:nvSpPr>
        <p:spPr>
          <a:xfrm>
            <a:off x="3473238" y="3552988"/>
            <a:ext cx="2197525" cy="692489"/>
          </a:xfrm>
          <a:prstGeom prst="rect">
            <a:avLst/>
          </a:prstGeom>
        </p:spPr>
        <p:txBody>
          <a:bodyPr wrap="square" lIns="68570" tIns="34286" rIns="68570" bIns="34286">
            <a:spAutoFit/>
          </a:bodyPr>
          <a:lstStyle/>
          <a:p>
            <a:pPr marL="214283" indent="-214283">
              <a:lnSpc>
                <a:spcPct val="150000"/>
              </a:lnSpc>
              <a:buFont typeface="Wingdings" panose="05000000000000000000" pitchFamily="2" charset="2"/>
              <a:buChar char="l"/>
            </a:pPr>
            <a:r>
              <a:rPr lang="zh-CN" altLang="en-US" sz="900" dirty="0">
                <a:solidFill>
                  <a:schemeClr val="bg1">
                    <a:lumMod val="50000"/>
                  </a:schemeClr>
                </a:solidFill>
                <a:cs typeface="+mn-ea"/>
                <a:sym typeface="+mn-lt"/>
              </a:rPr>
              <a:t>您的内容打在这里，或者通过复制您的文本后，在此框中选择粘贴，并选择只保留文字。</a:t>
            </a:r>
          </a:p>
        </p:txBody>
      </p:sp>
      <p:sp>
        <p:nvSpPr>
          <p:cNvPr id="21" name="矩形 20"/>
          <p:cNvSpPr/>
          <p:nvPr/>
        </p:nvSpPr>
        <p:spPr>
          <a:xfrm>
            <a:off x="5917303" y="3489188"/>
            <a:ext cx="2197525" cy="692489"/>
          </a:xfrm>
          <a:prstGeom prst="rect">
            <a:avLst/>
          </a:prstGeom>
        </p:spPr>
        <p:txBody>
          <a:bodyPr wrap="square" lIns="68570" tIns="34286" rIns="68570" bIns="34286">
            <a:spAutoFit/>
          </a:bodyPr>
          <a:lstStyle/>
          <a:p>
            <a:pPr marL="214283" indent="-214283">
              <a:lnSpc>
                <a:spcPct val="150000"/>
              </a:lnSpc>
              <a:buFont typeface="Wingdings" panose="05000000000000000000" pitchFamily="2" charset="2"/>
              <a:buChar char="l"/>
            </a:pPr>
            <a:r>
              <a:rPr lang="zh-CN" altLang="en-US" sz="900" dirty="0">
                <a:solidFill>
                  <a:schemeClr val="bg1">
                    <a:lumMod val="50000"/>
                  </a:schemeClr>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710844466"/>
      </p:ext>
    </p:extLst>
  </p:cSld>
  <p:clrMapOvr>
    <a:masterClrMapping/>
  </p:clrMapOvr>
  <p:transition spd="med"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heme/theme1.xml><?xml version="1.0" encoding="utf-8"?>
<a:theme xmlns:a="http://schemas.openxmlformats.org/drawingml/2006/main" name="Office 主题​​">
  <a:themeElements>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0.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1.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2.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3.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4.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5.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6.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7.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8.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19.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0.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1.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2.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3.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24.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3.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4.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5.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6.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7.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8.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ppt/theme/themeOverride9.xml><?xml version="1.0" encoding="utf-8"?>
<a:themeOverride xmlns:a="http://schemas.openxmlformats.org/drawingml/2006/main">
  <a:clrScheme name="自定义 1183">
    <a:dk1>
      <a:srgbClr val="000000"/>
    </a:dk1>
    <a:lt1>
      <a:srgbClr val="FFFFFF"/>
    </a:lt1>
    <a:dk2>
      <a:srgbClr val="1F497D"/>
    </a:dk2>
    <a:lt2>
      <a:srgbClr val="7F7F7F"/>
    </a:lt2>
    <a:accent1>
      <a:srgbClr val="0075BF"/>
    </a:accent1>
    <a:accent2>
      <a:srgbClr val="FF4957"/>
    </a:accent2>
    <a:accent3>
      <a:srgbClr val="0075BF"/>
    </a:accent3>
    <a:accent4>
      <a:srgbClr val="FF4957"/>
    </a:accent4>
    <a:accent5>
      <a:srgbClr val="30A8C4"/>
    </a:accent5>
    <a:accent6>
      <a:srgbClr val="FF4957"/>
    </a:accent6>
    <a:hlink>
      <a:srgbClr val="007FA2"/>
    </a:hlink>
    <a:folHlink>
      <a:srgbClr val="FF4957"/>
    </a:folHlink>
  </a:clrScheme>
</a:themeOverride>
</file>

<file path=docProps/app.xml><?xml version="1.0" encoding="utf-8"?>
<Properties xmlns="http://schemas.openxmlformats.org/officeDocument/2006/extended-properties" xmlns:vt="http://schemas.openxmlformats.org/officeDocument/2006/docPropsVTypes">
  <TotalTime>3951</TotalTime>
  <Words>2388</Words>
  <Application>Microsoft Office PowerPoint</Application>
  <PresentationFormat>全屏显示(16:9)</PresentationFormat>
  <Paragraphs>269</Paragraphs>
  <Slides>24</Slides>
  <Notes>24</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阳亮</cp:lastModifiedBy>
  <cp:revision>427</cp:revision>
  <dcterms:created xsi:type="dcterms:W3CDTF">2014-11-09T01:07:25Z</dcterms:created>
  <dcterms:modified xsi:type="dcterms:W3CDTF">2017-11-26T07:22:37Z</dcterms:modified>
</cp:coreProperties>
</file>