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58" r:id="rId3"/>
    <p:sldId id="429" r:id="rId4"/>
    <p:sldId id="428" r:id="rId6"/>
    <p:sldId id="401" r:id="rId7"/>
    <p:sldId id="425" r:id="rId8"/>
    <p:sldId id="386" r:id="rId9"/>
    <p:sldId id="406" r:id="rId10"/>
    <p:sldId id="413" r:id="rId11"/>
    <p:sldId id="402" r:id="rId12"/>
    <p:sldId id="385" r:id="rId13"/>
    <p:sldId id="445" r:id="rId14"/>
    <p:sldId id="411" r:id="rId15"/>
    <p:sldId id="388" r:id="rId16"/>
    <p:sldId id="390" r:id="rId17"/>
    <p:sldId id="441" r:id="rId18"/>
    <p:sldId id="387" r:id="rId19"/>
    <p:sldId id="397" r:id="rId20"/>
    <p:sldId id="389" r:id="rId21"/>
    <p:sldId id="446" r:id="rId22"/>
    <p:sldId id="394" r:id="rId23"/>
    <p:sldId id="409" r:id="rId24"/>
    <p:sldId id="450" r:id="rId25"/>
    <p:sldId id="407" r:id="rId26"/>
    <p:sldId id="437" r:id="rId27"/>
    <p:sldId id="398" r:id="rId28"/>
    <p:sldId id="426" r:id="rId29"/>
    <p:sldId id="447" r:id="rId30"/>
    <p:sldId id="449" r:id="rId31"/>
    <p:sldId id="448" r:id="rId32"/>
    <p:sldId id="412" r:id="rId33"/>
    <p:sldId id="403" r:id="rId34"/>
    <p:sldId id="455" r:id="rId35"/>
    <p:sldId id="343" r:id="rId36"/>
    <p:sldId id="438" r:id="rId37"/>
    <p:sldId id="451" r:id="rId38"/>
    <p:sldId id="456" r:id="rId39"/>
  </p:sldIdLst>
  <p:sldSz cx="12192000" cy="6858000"/>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1pPr>
    <a:lvl2pPr marL="564515" indent="-8064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2pPr>
    <a:lvl3pPr marL="1130300" indent="-16319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3pPr>
    <a:lvl4pPr marL="1696085" indent="-24511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4pPr>
    <a:lvl5pPr marL="2259965" indent="-32575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5pPr>
    <a:lvl6pPr marL="2418080" algn="l" defTabSz="967105" rtl="0" eaLnBrk="1" latinLnBrk="0" hangingPunct="1">
      <a:defRPr b="1" kern="1200">
        <a:solidFill>
          <a:schemeClr val="tx1"/>
        </a:solidFill>
        <a:latin typeface="Arial" panose="020B0604020202020204" pitchFamily="34" charset="0"/>
        <a:ea typeface="华文细黑" panose="02010600040101010101" pitchFamily="2" charset="-122"/>
        <a:cs typeface="+mn-cs"/>
      </a:defRPr>
    </a:lvl6pPr>
    <a:lvl7pPr marL="2901950" algn="l" defTabSz="967105" rtl="0" eaLnBrk="1" latinLnBrk="0" hangingPunct="1">
      <a:defRPr b="1" kern="1200">
        <a:solidFill>
          <a:schemeClr val="tx1"/>
        </a:solidFill>
        <a:latin typeface="Arial" panose="020B0604020202020204" pitchFamily="34" charset="0"/>
        <a:ea typeface="华文细黑" panose="02010600040101010101" pitchFamily="2" charset="-122"/>
        <a:cs typeface="+mn-cs"/>
      </a:defRPr>
    </a:lvl7pPr>
    <a:lvl8pPr marL="3385185" algn="l" defTabSz="967105" rtl="0" eaLnBrk="1" latinLnBrk="0" hangingPunct="1">
      <a:defRPr b="1" kern="1200">
        <a:solidFill>
          <a:schemeClr val="tx1"/>
        </a:solidFill>
        <a:latin typeface="Arial" panose="020B0604020202020204" pitchFamily="34" charset="0"/>
        <a:ea typeface="华文细黑" panose="02010600040101010101" pitchFamily="2" charset="-122"/>
        <a:cs typeface="+mn-cs"/>
      </a:defRPr>
    </a:lvl8pPr>
    <a:lvl9pPr marL="3869055" algn="l" defTabSz="967105" rtl="0" eaLnBrk="1" latinLnBrk="0" hangingPunct="1">
      <a:defRPr b="1" kern="1200">
        <a:solidFill>
          <a:schemeClr val="tx1"/>
        </a:solidFill>
        <a:latin typeface="Arial" panose="020B0604020202020204" pitchFamily="34" charset="0"/>
        <a:ea typeface="华文细黑" panose="0201060004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DFE3E6"/>
    <a:srgbClr val="ECEB4D"/>
    <a:srgbClr val="E5BD43"/>
    <a:srgbClr val="F7F652"/>
    <a:srgbClr val="FFD791"/>
    <a:srgbClr val="DED2C2"/>
    <a:srgbClr val="292A25"/>
    <a:srgbClr val="BF0100"/>
    <a:srgbClr val="D83C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8" autoAdjust="0"/>
    <p:restoredTop sz="94651" autoAdjust="0"/>
  </p:normalViewPr>
  <p:slideViewPr>
    <p:cSldViewPr>
      <p:cViewPr>
        <p:scale>
          <a:sx n="75" d="100"/>
          <a:sy n="75" d="100"/>
        </p:scale>
        <p:origin x="1554" y="726"/>
      </p:cViewPr>
      <p:guideLst>
        <p:guide orient="horz" pos="1888"/>
        <p:guide orient="horz" pos="436"/>
        <p:guide orient="horz" pos="3203"/>
        <p:guide orient="horz" pos="3565"/>
        <p:guide orient="horz" pos="4111"/>
        <p:guide pos="393"/>
        <p:guide pos="3840"/>
        <p:guide pos="7287"/>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circle"/>
            <c:size val="8"/>
            <c:spPr>
              <a:solidFill>
                <a:schemeClr val="accent1"/>
              </a:solidFill>
              <a:ln w="9525">
                <a:noFill/>
              </a:ln>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45</c:v>
                </c:pt>
                <c:pt idx="2">
                  <c:v>85</c:v>
                </c:pt>
                <c:pt idx="3">
                  <c:v>40</c:v>
                </c:pt>
                <c:pt idx="4">
                  <c:v>55</c:v>
                </c:pt>
                <c:pt idx="5">
                  <c:v>20</c:v>
                </c:pt>
                <c:pt idx="6">
                  <c:v>80</c:v>
                </c:pt>
                <c:pt idx="7">
                  <c:v>65</c:v>
                </c:pt>
                <c:pt idx="8">
                  <c:v>85</c:v>
                </c:pt>
                <c:pt idx="9">
                  <c:v>35</c:v>
                </c:pt>
                <c:pt idx="10">
                  <c:v>15</c:v>
                </c:pt>
                <c:pt idx="11">
                  <c:v>110</c:v>
                </c:pt>
              </c:numCache>
            </c:numRef>
          </c:val>
          <c:smooth val="0"/>
        </c:ser>
        <c:ser>
          <c:idx val="1"/>
          <c:order val="1"/>
          <c:tx>
            <c:strRef>
              <c:f>Sheet1!$C$1</c:f>
              <c:strCache>
                <c:ptCount val="1"/>
                <c:pt idx="0">
                  <c:v>Series 2</c:v>
                </c:pt>
              </c:strCache>
            </c:strRef>
          </c:tx>
          <c:spPr>
            <a:ln w="28575" cap="rnd">
              <a:solidFill>
                <a:schemeClr val="accent2"/>
              </a:solidFill>
              <a:round/>
            </a:ln>
            <a:effectLst/>
          </c:spPr>
          <c:marker>
            <c:symbol val="circle"/>
            <c:size val="8"/>
            <c:spPr>
              <a:solidFill>
                <a:schemeClr val="accent2"/>
              </a:solidFill>
              <a:ln w="9525">
                <a:noFill/>
              </a:ln>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25</c:v>
                </c:pt>
                <c:pt idx="1">
                  <c:v>70</c:v>
                </c:pt>
                <c:pt idx="2">
                  <c:v>20</c:v>
                </c:pt>
                <c:pt idx="3">
                  <c:v>95</c:v>
                </c:pt>
                <c:pt idx="4">
                  <c:v>30</c:v>
                </c:pt>
                <c:pt idx="5">
                  <c:v>50</c:v>
                </c:pt>
                <c:pt idx="6">
                  <c:v>20</c:v>
                </c:pt>
                <c:pt idx="7">
                  <c:v>30</c:v>
                </c:pt>
                <c:pt idx="8">
                  <c:v>75</c:v>
                </c:pt>
                <c:pt idx="9">
                  <c:v>50</c:v>
                </c:pt>
                <c:pt idx="10">
                  <c:v>35</c:v>
                </c:pt>
                <c:pt idx="11">
                  <c:v>70</c:v>
                </c:pt>
              </c:numCache>
            </c:numRef>
          </c:val>
          <c:smooth val="0"/>
        </c:ser>
        <c:dLbls>
          <c:showLegendKey val="0"/>
          <c:showVal val="0"/>
          <c:showCatName val="0"/>
          <c:showSerName val="0"/>
          <c:showPercent val="0"/>
          <c:showBubbleSize val="0"/>
        </c:dLbls>
        <c:marker val="1"/>
        <c:smooth val="0"/>
        <c:axId val="-911913616"/>
        <c:axId val="-911911440"/>
      </c:lineChart>
      <c:catAx>
        <c:axId val="-911913616"/>
        <c:scaling>
          <c:orientation val="minMax"/>
        </c:scaling>
        <c:delete val="0"/>
        <c:axPos val="b"/>
        <c:numFmt formatCode="General" sourceLinked="1"/>
        <c:majorTickMark val="out"/>
        <c:minorTickMark val="none"/>
        <c:tickLblPos val="nextTo"/>
        <c:spPr>
          <a:noFill/>
          <a:ln w="9525" cap="flat" cmpd="sng" algn="ctr">
            <a:solidFill>
              <a:schemeClr val="bg1">
                <a:lumMod val="85000"/>
              </a:schemeClr>
            </a:solidFill>
            <a:round/>
          </a:ln>
          <a:effectLst/>
        </c:spPr>
        <c:txPr>
          <a:bodyPr rot="-60000000" spcFirstLastPara="1" vertOverflow="ellipsis" horzOverflow="overflow" vert="horz" wrap="square" anchor="ctr" anchorCtr="1"/>
          <a:lstStyle/>
          <a:p>
            <a:pPr>
              <a:defRPr lang="zh-CN" sz="1400" b="0" i="0" u="none" strike="noStrike" kern="1200" baseline="0">
                <a:solidFill>
                  <a:schemeClr val="tx1">
                    <a:lumMod val="65000"/>
                    <a:lumOff val="35000"/>
                  </a:schemeClr>
                </a:solidFill>
                <a:latin typeface="+mj-lt"/>
                <a:ea typeface="+mn-ea"/>
                <a:cs typeface="+mn-cs"/>
              </a:defRPr>
            </a:pPr>
          </a:p>
        </c:txPr>
        <c:crossAx val="-911911440"/>
        <c:crosses val="autoZero"/>
        <c:auto val="1"/>
        <c:lblAlgn val="ctr"/>
        <c:lblOffset val="100"/>
        <c:noMultiLvlLbl val="0"/>
      </c:catAx>
      <c:valAx>
        <c:axId val="-911911440"/>
        <c:scaling>
          <c:orientation val="minMax"/>
        </c:scaling>
        <c:delete val="0"/>
        <c:axPos val="l"/>
        <c:numFmt formatCode="General" sourceLinked="1"/>
        <c:majorTickMark val="out"/>
        <c:minorTickMark val="none"/>
        <c:tickLblPos val="nextTo"/>
        <c:spPr>
          <a:noFill/>
          <a:ln>
            <a:solidFill>
              <a:schemeClr val="bg1">
                <a:lumMod val="85000"/>
              </a:schemeClr>
            </a:solidFill>
          </a:ln>
          <a:effectLst/>
        </c:spPr>
        <c:txPr>
          <a:bodyPr rot="-60000000" spcFirstLastPara="1" vertOverflow="ellipsis" horzOverflow="overflow"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p>
        </c:txPr>
        <c:crossAx val="-911913616"/>
        <c:crosses val="autoZero"/>
        <c:crossBetween val="between"/>
      </c:valAx>
      <c:spPr>
        <a:noFill/>
        <a:ln>
          <a:noFill/>
        </a:ln>
        <a:effectLst/>
      </c:spPr>
    </c:plotArea>
    <c:legend>
      <c:legendPos val="r"/>
      <c:layout/>
      <c:overlay val="0"/>
      <c:spPr>
        <a:noFill/>
        <a:ln>
          <a:noFill/>
        </a:ln>
        <a:effectLst/>
      </c:spPr>
      <c:txPr>
        <a:bodyPr rot="0" spcFirstLastPara="1" vertOverflow="ellipsis" horzOverflow="overflow"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vl1pPr>
          </a:lstStyle>
          <a:p>
            <a:pPr>
              <a:defRPr/>
            </a:pPr>
            <a:fld id="{CA5E8DB0-55DC-4221-A99C-988BCD133BF3}"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1pPr>
    <a:lvl2pPr marL="564515"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2pPr>
    <a:lvl3pPr marL="1130300"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3pPr>
    <a:lvl4pPr marL="1696085"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4pPr>
    <a:lvl5pPr marL="2259965" algn="l" rtl="0" eaLnBrk="0" fontAlgn="base" hangingPunct="0">
      <a:spcBef>
        <a:spcPct val="30000"/>
      </a:spcBef>
      <a:spcAft>
        <a:spcPct val="0"/>
      </a:spcAft>
      <a:defRPr sz="1465" kern="1200">
        <a:solidFill>
          <a:schemeClr val="tx1"/>
        </a:solidFill>
        <a:latin typeface="Arial" panose="020B0604020202020204" pitchFamily="34" charset="0"/>
        <a:ea typeface="宋体" panose="02010600030101010101" pitchFamily="2" charset="-122"/>
        <a:cs typeface="+mn-cs"/>
      </a:defRPr>
    </a:lvl5pPr>
    <a:lvl6pPr marL="2827020" algn="l" defTabSz="1130300" rtl="0" eaLnBrk="1" latinLnBrk="0" hangingPunct="1">
      <a:defRPr sz="1465" kern="1200">
        <a:solidFill>
          <a:schemeClr val="tx1"/>
        </a:solidFill>
        <a:latin typeface="+mn-lt"/>
        <a:ea typeface="+mn-ea"/>
        <a:cs typeface="+mn-cs"/>
      </a:defRPr>
    </a:lvl6pPr>
    <a:lvl7pPr marL="3392170" algn="l" defTabSz="1130300" rtl="0" eaLnBrk="1" latinLnBrk="0" hangingPunct="1">
      <a:defRPr sz="1465" kern="1200">
        <a:solidFill>
          <a:schemeClr val="tx1"/>
        </a:solidFill>
        <a:latin typeface="+mn-lt"/>
        <a:ea typeface="+mn-ea"/>
        <a:cs typeface="+mn-cs"/>
      </a:defRPr>
    </a:lvl7pPr>
    <a:lvl8pPr marL="3957320" algn="l" defTabSz="1130300" rtl="0" eaLnBrk="1" latinLnBrk="0" hangingPunct="1">
      <a:defRPr sz="1465" kern="1200">
        <a:solidFill>
          <a:schemeClr val="tx1"/>
        </a:solidFill>
        <a:latin typeface="+mn-lt"/>
        <a:ea typeface="+mn-ea"/>
        <a:cs typeface="+mn-cs"/>
      </a:defRPr>
    </a:lvl8pPr>
    <a:lvl9pPr marL="4523105" algn="l" defTabSz="1130300" rtl="0" eaLnBrk="1" latinLnBrk="0" hangingPunct="1">
      <a:defRPr sz="146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238E41-6C6D-4B56-860F-2B48E127361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2" Type="http://schemas.openxmlformats.org/officeDocument/2006/relationships/image" Target="../media/image15.png"/><Relationship Id="rId11" Type="http://schemas.openxmlformats.org/officeDocument/2006/relationships/image" Target="../media/image14.png"/><Relationship Id="rId10"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p:cNvCxnSpPr/>
          <p:nvPr/>
        </p:nvCxnSpPr>
        <p:spPr bwMode="auto">
          <a:xfrm>
            <a:off x="1267890" y="908720"/>
            <a:ext cx="7730187" cy="0"/>
          </a:xfrm>
          <a:prstGeom prst="line">
            <a:avLst/>
          </a:prstGeom>
          <a:solidFill>
            <a:schemeClr val="accent1"/>
          </a:solidFill>
          <a:ln w="28575" cap="flat" cmpd="sng" algn="ctr">
            <a:solidFill>
              <a:schemeClr val="bg1">
                <a:lumMod val="9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p:nvPr/>
        </p:nvCxnSpPr>
        <p:spPr bwMode="auto">
          <a:xfrm>
            <a:off x="1267890" y="908720"/>
            <a:ext cx="9796662" cy="0"/>
          </a:xfrm>
          <a:prstGeom prst="line">
            <a:avLst/>
          </a:prstGeom>
          <a:solidFill>
            <a:schemeClr val="accent1"/>
          </a:solidFill>
          <a:ln w="15875" cap="flat" cmpd="sng" algn="ctr">
            <a:solidFill>
              <a:schemeClr val="bg1">
                <a:lumMod val="75000"/>
              </a:schemeClr>
            </a:solidFill>
            <a:prstDash val="solid"/>
            <a:round/>
            <a:headEnd type="none" w="med" len="med"/>
            <a:tailEnd type="none" w="med" len="med"/>
          </a:ln>
          <a:effectLst>
            <a:outerShdw dist="35921" dir="2700000" algn="ctr" rotWithShape="0">
              <a:schemeClr val="bg2"/>
            </a:outerShdw>
          </a:effectLst>
        </p:spPr>
      </p:cxn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0249879" y="4293096"/>
            <a:ext cx="1942121" cy="2410255"/>
          </a:xfrm>
          <a:prstGeom prst="rect">
            <a:avLst/>
          </a:prstGeom>
        </p:spPr>
      </p:pic>
      <p:pic>
        <p:nvPicPr>
          <p:cNvPr id="12" name="图片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98890" y="109913"/>
            <a:ext cx="769000" cy="805703"/>
          </a:xfrm>
          <a:prstGeom prst="rect">
            <a:avLst/>
          </a:prstGeom>
        </p:spPr>
      </p:pic>
      <p:pic>
        <p:nvPicPr>
          <p:cNvPr id="4" name="图片 3"/>
          <p:cNvPicPr>
            <a:picLocks noChangeAspect="1"/>
          </p:cNvPicPr>
          <p:nvPr userDrawn="1"/>
        </p:nvPicPr>
        <p:blipFill rotWithShape="1">
          <a:blip r:embed="rId5" cstate="print">
            <a:extLst>
              <a:ext uri="{28A0092B-C50C-407E-A947-70E740481C1C}">
                <a14:useLocalDpi xmlns:a14="http://schemas.microsoft.com/office/drawing/2010/main" val="0"/>
              </a:ext>
            </a:extLst>
          </a:blip>
          <a:srcRect b="32906"/>
          <a:stretch>
            <a:fillRect/>
          </a:stretch>
        </p:blipFill>
        <p:spPr>
          <a:xfrm flipH="1">
            <a:off x="0" y="6281936"/>
            <a:ext cx="12192000" cy="57606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1650309" y="548680"/>
            <a:ext cx="9198219" cy="5112568"/>
          </a:xfrm>
          <a:prstGeom prst="rect">
            <a:avLst/>
          </a:prstGeom>
          <a:blipFill dpi="0" rotWithShape="1">
            <a:blip r:embed="rId3">
              <a:alphaModFix amt="38000"/>
              <a:extLst>
                <a:ext uri="{28A0092B-C50C-407E-A947-70E740481C1C}">
                  <a14:useLocalDpi xmlns:a14="http://schemas.microsoft.com/office/drawing/2010/main" val="0"/>
                </a:ext>
              </a:extLst>
            </a:blip>
            <a:srcRect/>
            <a:stretch>
              <a:fillRect/>
            </a:stretch>
          </a:blip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46937" y="2493096"/>
            <a:ext cx="2681344" cy="3375338"/>
          </a:xfrm>
          <a:prstGeom prst="rect">
            <a:avLst/>
          </a:prstGeom>
        </p:spPr>
      </p:pic>
      <p:pic>
        <p:nvPicPr>
          <p:cNvPr id="6" name="图片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30331" y="4456129"/>
            <a:ext cx="3913308" cy="1883508"/>
          </a:xfrm>
          <a:prstGeom prst="rect">
            <a:avLst/>
          </a:prstGeom>
        </p:spPr>
      </p:pic>
      <p:pic>
        <p:nvPicPr>
          <p:cNvPr id="7" name="图片 6"/>
          <p:cNvPicPr>
            <a:picLocks noChangeAspect="1"/>
          </p:cNvPicPr>
          <p:nvPr userDrawn="1"/>
        </p:nvPicPr>
        <p:blipFill rotWithShape="1">
          <a:blip r:embed="rId6">
            <a:extLst>
              <a:ext uri="{28A0092B-C50C-407E-A947-70E740481C1C}">
                <a14:useLocalDpi xmlns:a14="http://schemas.microsoft.com/office/drawing/2010/main" val="0"/>
              </a:ext>
            </a:extLst>
          </a:blip>
          <a:srcRect b="13030"/>
          <a:stretch>
            <a:fillRect/>
          </a:stretch>
        </p:blipFill>
        <p:spPr>
          <a:xfrm>
            <a:off x="0" y="5500762"/>
            <a:ext cx="12192000" cy="1357238"/>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569565" y="4180765"/>
            <a:ext cx="3742634" cy="2688114"/>
          </a:xfrm>
          <a:prstGeom prst="rect">
            <a:avLst/>
          </a:prstGeom>
        </p:spPr>
      </p:pic>
      <p:pic>
        <p:nvPicPr>
          <p:cNvPr id="9" name="图片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29267" y="3846926"/>
            <a:ext cx="2494479" cy="1806574"/>
          </a:xfrm>
          <a:prstGeom prst="rect">
            <a:avLst/>
          </a:prstGeom>
        </p:spPr>
      </p:pic>
      <p:pic>
        <p:nvPicPr>
          <p:cNvPr id="10" name="图片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417577" y="4621103"/>
            <a:ext cx="3205488" cy="840533"/>
          </a:xfrm>
          <a:prstGeom prst="rect">
            <a:avLst/>
          </a:prstGeom>
        </p:spPr>
      </p:pic>
      <p:pic>
        <p:nvPicPr>
          <p:cNvPr id="11" name="图片 1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9520" y="5187509"/>
            <a:ext cx="1725100" cy="1152128"/>
          </a:xfrm>
          <a:prstGeom prst="rect">
            <a:avLst/>
          </a:prstGeom>
        </p:spPr>
      </p:pic>
      <p:pic>
        <p:nvPicPr>
          <p:cNvPr id="12" name="图片 11"/>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479376" y="5355019"/>
            <a:ext cx="1569430" cy="1561434"/>
          </a:xfrm>
          <a:prstGeom prst="rect">
            <a:avLst/>
          </a:prstGeom>
        </p:spPr>
      </p:pic>
      <p:pic>
        <p:nvPicPr>
          <p:cNvPr id="13" name="图片 1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718055" y="4407547"/>
            <a:ext cx="1570610" cy="3650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4895" y="116419"/>
            <a:ext cx="10942228" cy="648607"/>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895" y="981227"/>
            <a:ext cx="10942228" cy="5373309"/>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2851" y="115896"/>
            <a:ext cx="2734733" cy="6238875"/>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25" y="115896"/>
            <a:ext cx="8005233" cy="6238875"/>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fld>
            <a:endParaRPr lang="id-ID"/>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id-ID"/>
          </a:p>
        </p:txBody>
      </p:sp>
      <p:sp>
        <p:nvSpPr>
          <p:cNvPr id="4" name="Slide Number Placeholder 3"/>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fld>
            <a:endParaRPr lang="id-ID"/>
          </a:p>
        </p:txBody>
      </p:sp>
      <p:sp>
        <p:nvSpPr>
          <p:cNvPr id="6" name="矩形 5"/>
          <p:cNvSpPr/>
          <p:nvPr userDrawn="1"/>
        </p:nvSpPr>
        <p:spPr>
          <a:xfrm>
            <a:off x="0" y="0"/>
            <a:ext cx="12192000" cy="6858000"/>
          </a:xfrm>
          <a:prstGeom prst="rect">
            <a:avLst/>
          </a:prstGeom>
          <a:gradFill>
            <a:gsLst>
              <a:gs pos="0">
                <a:srgbClr val="F2EEEB"/>
              </a:gs>
              <a:gs pos="100000">
                <a:srgbClr val="E4DFD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465" b="1">
          <a:solidFill>
            <a:schemeClr val="tx1"/>
          </a:solidFill>
          <a:latin typeface="+mj-lt"/>
          <a:ea typeface="+mj-ea"/>
          <a:cs typeface="+mj-cs"/>
        </a:defRPr>
      </a:lvl1pPr>
      <a:lvl2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2pPr>
      <a:lvl3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3pPr>
      <a:lvl4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4pPr>
      <a:lvl5pPr algn="l" rtl="0" eaLnBrk="0" fontAlgn="base" hangingPunct="0">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5pPr>
      <a:lvl6pPr marL="565150" algn="l" rtl="0" fontAlgn="base">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6pPr>
      <a:lvl7pPr marL="1130935" algn="l" rtl="0" fontAlgn="base">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7pPr>
      <a:lvl8pPr marL="1696085" algn="l" rtl="0" fontAlgn="base">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8pPr>
      <a:lvl9pPr marL="2261235" algn="l" rtl="0" fontAlgn="base">
        <a:spcBef>
          <a:spcPct val="0"/>
        </a:spcBef>
        <a:spcAft>
          <a:spcPct val="0"/>
        </a:spcAft>
        <a:defRPr sz="3465" b="1">
          <a:solidFill>
            <a:schemeClr val="tx1"/>
          </a:solidFill>
          <a:latin typeface="Arial" panose="020B0604020202020204" pitchFamily="34" charset="0"/>
          <a:ea typeface="微软雅黑" panose="020B0503020204020204" pitchFamily="34" charset="-122"/>
          <a:cs typeface="宋体" panose="02010600030101010101" pitchFamily="2" charset="-122"/>
        </a:defRPr>
      </a:lvl9pPr>
    </p:titleStyle>
    <p:bodyStyle>
      <a:lvl1pPr marL="223520" indent="-22352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2535" b="1">
          <a:solidFill>
            <a:schemeClr val="tx1"/>
          </a:solidFill>
          <a:latin typeface="+mn-lt"/>
          <a:ea typeface="+mn-ea"/>
          <a:cs typeface="+mn-cs"/>
        </a:defRPr>
      </a:lvl1pPr>
      <a:lvl2pPr marL="668655" indent="-22352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1106805" indent="-2146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865">
          <a:solidFill>
            <a:schemeClr val="tx1"/>
          </a:solidFill>
          <a:latin typeface="+mn-lt"/>
          <a:ea typeface="+mn-ea"/>
          <a:cs typeface="+mn-cs"/>
        </a:defRPr>
      </a:lvl3pPr>
      <a:lvl4pPr marL="1551940" indent="-22352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735">
          <a:solidFill>
            <a:schemeClr val="tx1"/>
          </a:solidFill>
          <a:latin typeface="+mn-lt"/>
          <a:ea typeface="+mn-ea"/>
          <a:cs typeface="+mn-cs"/>
        </a:defRPr>
      </a:lvl4pPr>
      <a:lvl5pPr marL="2001520" indent="-22669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5pPr>
      <a:lvl6pPr marL="2567940" indent="-227965" algn="l" rtl="0" fontAlgn="ctr">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6pPr>
      <a:lvl7pPr marL="3133090" indent="-227965" algn="l" rtl="0" fontAlgn="ctr">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7pPr>
      <a:lvl8pPr marL="3698240" indent="-227965" algn="l" rtl="0" fontAlgn="ctr">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8pPr>
      <a:lvl9pPr marL="4264025" indent="-227965" algn="l" rtl="0" fontAlgn="ctr">
        <a:lnSpc>
          <a:spcPct val="120000"/>
        </a:lnSpc>
        <a:spcBef>
          <a:spcPct val="2000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9pPr>
    </p:bodyStyle>
    <p:otherStyle>
      <a:defPPr>
        <a:defRPr lang="zh-CN"/>
      </a:defPPr>
      <a:lvl1pPr marL="0" algn="l" defTabSz="1130300" rtl="0" eaLnBrk="1" latinLnBrk="0" hangingPunct="1">
        <a:defRPr sz="2265" kern="1200">
          <a:solidFill>
            <a:schemeClr val="tx1"/>
          </a:solidFill>
          <a:latin typeface="+mn-lt"/>
          <a:ea typeface="+mn-ea"/>
          <a:cs typeface="+mn-cs"/>
        </a:defRPr>
      </a:lvl1pPr>
      <a:lvl2pPr marL="565150" algn="l" defTabSz="1130300" rtl="0" eaLnBrk="1" latinLnBrk="0" hangingPunct="1">
        <a:defRPr sz="2265" kern="1200">
          <a:solidFill>
            <a:schemeClr val="tx1"/>
          </a:solidFill>
          <a:latin typeface="+mn-lt"/>
          <a:ea typeface="+mn-ea"/>
          <a:cs typeface="+mn-cs"/>
        </a:defRPr>
      </a:lvl2pPr>
      <a:lvl3pPr marL="1130935" algn="l" defTabSz="1130300" rtl="0" eaLnBrk="1" latinLnBrk="0" hangingPunct="1">
        <a:defRPr sz="2265" kern="1200">
          <a:solidFill>
            <a:schemeClr val="tx1"/>
          </a:solidFill>
          <a:latin typeface="+mn-lt"/>
          <a:ea typeface="+mn-ea"/>
          <a:cs typeface="+mn-cs"/>
        </a:defRPr>
      </a:lvl3pPr>
      <a:lvl4pPr marL="1696085" algn="l" defTabSz="1130300" rtl="0" eaLnBrk="1" latinLnBrk="0" hangingPunct="1">
        <a:defRPr sz="2265" kern="1200">
          <a:solidFill>
            <a:schemeClr val="tx1"/>
          </a:solidFill>
          <a:latin typeface="+mn-lt"/>
          <a:ea typeface="+mn-ea"/>
          <a:cs typeface="+mn-cs"/>
        </a:defRPr>
      </a:lvl4pPr>
      <a:lvl5pPr marL="2261235" algn="l" defTabSz="1130300" rtl="0" eaLnBrk="1" latinLnBrk="0" hangingPunct="1">
        <a:defRPr sz="2265" kern="1200">
          <a:solidFill>
            <a:schemeClr val="tx1"/>
          </a:solidFill>
          <a:latin typeface="+mn-lt"/>
          <a:ea typeface="+mn-ea"/>
          <a:cs typeface="+mn-cs"/>
        </a:defRPr>
      </a:lvl5pPr>
      <a:lvl6pPr marL="2827020" algn="l" defTabSz="1130300" rtl="0" eaLnBrk="1" latinLnBrk="0" hangingPunct="1">
        <a:defRPr sz="2265" kern="1200">
          <a:solidFill>
            <a:schemeClr val="tx1"/>
          </a:solidFill>
          <a:latin typeface="+mn-lt"/>
          <a:ea typeface="+mn-ea"/>
          <a:cs typeface="+mn-cs"/>
        </a:defRPr>
      </a:lvl6pPr>
      <a:lvl7pPr marL="3392170" algn="l" defTabSz="1130300" rtl="0" eaLnBrk="1" latinLnBrk="0" hangingPunct="1">
        <a:defRPr sz="2265" kern="1200">
          <a:solidFill>
            <a:schemeClr val="tx1"/>
          </a:solidFill>
          <a:latin typeface="+mn-lt"/>
          <a:ea typeface="+mn-ea"/>
          <a:cs typeface="+mn-cs"/>
        </a:defRPr>
      </a:lvl7pPr>
      <a:lvl8pPr marL="3957320" algn="l" defTabSz="1130300" rtl="0" eaLnBrk="1" latinLnBrk="0" hangingPunct="1">
        <a:defRPr sz="2265" kern="1200">
          <a:solidFill>
            <a:schemeClr val="tx1"/>
          </a:solidFill>
          <a:latin typeface="+mn-lt"/>
          <a:ea typeface="+mn-ea"/>
          <a:cs typeface="+mn-cs"/>
        </a:defRPr>
      </a:lvl8pPr>
      <a:lvl9pPr marL="4523105" algn="l" defTabSz="1130300" rtl="0" eaLnBrk="1" latinLnBrk="0" hangingPunct="1">
        <a:defRPr sz="22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media" Target="../media/media1.mp3"/><Relationship Id="rId8" Type="http://schemas.openxmlformats.org/officeDocument/2006/relationships/audio" Target="../media/media1.mp3"/><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2" Type="http://schemas.openxmlformats.org/officeDocument/2006/relationships/slideLayout" Target="../slideLayouts/slideLayout2.xml"/><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39.jpeg"/><Relationship Id="rId3" Type="http://schemas.openxmlformats.org/officeDocument/2006/relationships/image" Target="../media/image38.jpeg"/><Relationship Id="rId2" Type="http://schemas.openxmlformats.org/officeDocument/2006/relationships/image" Target="../media/image26.jpeg"/><Relationship Id="rId1"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4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39.jpeg"/><Relationship Id="rId1" Type="http://schemas.openxmlformats.org/officeDocument/2006/relationships/image" Target="../media/image35.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3.png"/><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650309" y="548680"/>
            <a:ext cx="9198219" cy="5112568"/>
          </a:xfrm>
          <a:prstGeom prst="rect">
            <a:avLst/>
          </a:prstGeom>
          <a:blipFill dpi="0" rotWithShape="1">
            <a:blip r:embed="rId1">
              <a:alphaModFix amt="38000"/>
              <a:extLst>
                <a:ext uri="{28A0092B-C50C-407E-A947-70E740481C1C}">
                  <a14:useLocalDpi xmlns:a14="http://schemas.microsoft.com/office/drawing/2010/main" val="0"/>
                </a:ext>
              </a:extLst>
            </a:blip>
            <a:srcRect/>
            <a:stretch>
              <a:fillRect/>
            </a:stretch>
          </a:blip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7932" t="33617" r="13222"/>
          <a:stretch>
            <a:fillRect/>
          </a:stretch>
        </p:blipFill>
        <p:spPr>
          <a:xfrm>
            <a:off x="0" y="4721175"/>
            <a:ext cx="12192000" cy="213682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3952" y="548680"/>
            <a:ext cx="5114121" cy="1341009"/>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8437" y="3645024"/>
            <a:ext cx="2759272" cy="2815914"/>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23" y="1866338"/>
            <a:ext cx="8125985" cy="5312675"/>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7248" y="1447883"/>
            <a:ext cx="7897504" cy="1545354"/>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 y="-9789"/>
            <a:ext cx="4178397" cy="1876128"/>
          </a:xfrm>
          <a:prstGeom prst="rect">
            <a:avLst/>
          </a:prstGeom>
        </p:spPr>
      </p:pic>
      <p:sp>
        <p:nvSpPr>
          <p:cNvPr id="8" name="AutoShape 5"/>
          <p:cNvSpPr/>
          <p:nvPr/>
        </p:nvSpPr>
        <p:spPr bwMode="auto">
          <a:xfrm>
            <a:off x="1650309" y="2800791"/>
            <a:ext cx="8891382" cy="5539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p:spPr>
        <p:txBody>
          <a:bodyPr wrap="square" rtlCol="0">
            <a:spAutoFit/>
            <a:scene3d>
              <a:camera prst="orthographicFront"/>
              <a:lightRig rig="threePt" dir="t">
                <a:rot lat="0" lon="0" rev="600000"/>
              </a:lightRig>
            </a:scene3d>
            <a:sp3d extrusionH="76200" contourW="6350" prstMaterial="plastic">
              <a:bevelB w="69850" h="44450"/>
              <a:extrusionClr>
                <a:schemeClr val="bg2">
                  <a:lumMod val="10000"/>
                </a:schemeClr>
              </a:extrusionClr>
              <a:contourClr>
                <a:schemeClr val="accent6">
                  <a:lumMod val="50000"/>
                </a:schemeClr>
              </a:contourClr>
            </a:sp3d>
          </a:bodyPr>
          <a:lstStyle/>
          <a:p>
            <a:pPr algn="ctr"/>
            <a:r>
              <a:rPr lang="zh-CN" altLang="en-US" sz="3000" dirty="0" smtClean="0">
                <a:ln w="25400">
                  <a:noFill/>
                </a:ln>
                <a:solidFill>
                  <a:srgbClr val="C00000"/>
                </a:solidFill>
                <a:latin typeface="+mj-ea"/>
                <a:ea typeface="+mj-ea"/>
                <a:sym typeface="+mn-lt"/>
              </a:rPr>
              <a:t>八一建军节 中国人民解放军 军队系统专用设计</a:t>
            </a:r>
            <a:endParaRPr lang="es-ES" altLang="zh-CN" sz="3000" dirty="0">
              <a:ln w="25400">
                <a:noFill/>
              </a:ln>
              <a:solidFill>
                <a:srgbClr val="C00000"/>
              </a:solidFill>
              <a:effectLst/>
              <a:latin typeface="+mj-ea"/>
              <a:ea typeface="+mj-ea"/>
              <a:sym typeface="+mn-lt"/>
            </a:endParaRPr>
          </a:p>
        </p:txBody>
      </p:sp>
      <p:sp>
        <p:nvSpPr>
          <p:cNvPr id="9" name="AutoShape 5"/>
          <p:cNvSpPr/>
          <p:nvPr/>
        </p:nvSpPr>
        <p:spPr bwMode="auto">
          <a:xfrm>
            <a:off x="2229135" y="3353885"/>
            <a:ext cx="7733732"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chemeClr val="tx1">
                    <a:lumMod val="75000"/>
                    <a:lumOff val="25000"/>
                  </a:schemeClr>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chemeClr val="tx1">
                  <a:lumMod val="75000"/>
                  <a:lumOff val="25000"/>
                </a:schemeClr>
              </a:solidFill>
              <a:latin typeface="+mn-lt"/>
              <a:ea typeface="+mn-ea"/>
              <a:cs typeface="+mn-ea"/>
              <a:sym typeface="+mn-lt"/>
            </a:endParaRPr>
          </a:p>
        </p:txBody>
      </p:sp>
      <p:pic>
        <p:nvPicPr>
          <p:cNvPr id="13" name="火之战车">
            <a:hlinkClick r:id="" action="ppaction://media"/>
          </p:cNvPr>
          <p:cNvPicPr>
            <a:picLocks noChangeAspect="1"/>
          </p:cNvPicPr>
          <p:nvPr>
            <a:audioFile r:link="rId8"/>
            <p:extLst>
              <p:ext uri="{DAA4B4D4-6D71-4841-9C94-3DE7FCFB9230}">
                <p14:media xmlns:p14="http://schemas.microsoft.com/office/powerpoint/2010/main" r:embed="rId9"/>
              </p:ext>
            </p:extLst>
          </p:nvPr>
        </p:nvPicPr>
        <p:blipFill>
          <a:blip r:embed="rId10"/>
          <a:stretch>
            <a:fillRect/>
          </a:stretch>
        </p:blipFill>
        <p:spPr>
          <a:xfrm>
            <a:off x="-1539484" y="6153073"/>
            <a:ext cx="609600" cy="609600"/>
          </a:xfrm>
          <a:prstGeom prst="rect">
            <a:avLst/>
          </a:prstGeom>
        </p:spPr>
      </p:pic>
      <p:pic>
        <p:nvPicPr>
          <p:cNvPr id="14" name="图片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409639" y="4461338"/>
            <a:ext cx="3715960" cy="269120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7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par>
                                <p:cTn id="12" presetID="47"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47"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52"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Scale>
                                      <p:cBhvr>
                                        <p:cTn id="25"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
                                        </p:tgtEl>
                                        <p:attrNameLst>
                                          <p:attrName>ppt_x</p:attrName>
                                          <p:attrName>ppt_y</p:attrName>
                                        </p:attrNameLst>
                                      </p:cBhvr>
                                    </p:animMotion>
                                    <p:animEffect transition="in" filter="fade">
                                      <p:cBhvr>
                                        <p:cTn id="27" dur="1000"/>
                                        <p:tgtEl>
                                          <p:spTgt spid="3"/>
                                        </p:tgtEl>
                                      </p:cBhvr>
                                    </p:animEffect>
                                  </p:childTnLst>
                                </p:cTn>
                              </p:par>
                              <p:par>
                                <p:cTn id="28" presetID="52"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5"/>
                                        </p:tgtEl>
                                        <p:attrNameLst>
                                          <p:attrName>ppt_x</p:attrName>
                                          <p:attrName>ppt_y</p:attrName>
                                        </p:attrNameLst>
                                      </p:cBhvr>
                                    </p:animMotion>
                                    <p:animEffect transition="in" filter="fade">
                                      <p:cBhvr>
                                        <p:cTn id="32" dur="1000"/>
                                        <p:tgtEl>
                                          <p:spTgt spid="5"/>
                                        </p:tgtEl>
                                      </p:cBhvr>
                                    </p:animEffect>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right)">
                                      <p:cBhvr>
                                        <p:cTn id="36" dur="2000"/>
                                        <p:tgtEl>
                                          <p:spTgt spid="14"/>
                                        </p:tgtEl>
                                      </p:cBhvr>
                                    </p:animEffect>
                                  </p:childTnLst>
                                </p:cTn>
                              </p:par>
                              <p:par>
                                <p:cTn id="37" presetID="10"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childTnLst>
                                </p:cTn>
                              </p:par>
                              <p:par>
                                <p:cTn id="40" presetID="42" presetClass="path" presetSubtype="0" fill="hold" nodeType="withEffect">
                                  <p:stCondLst>
                                    <p:cond delay="0"/>
                                  </p:stCondLst>
                                  <p:childTnLst>
                                    <p:animMotion origin="layout" path="M -0.12734 0.12407 L -1.25E-6 -7.40741E-7 " pathEditMode="relative" rAng="0" ptsTypes="AA">
                                      <p:cBhvr>
                                        <p:cTn id="41" dur="2000" fill="hold"/>
                                        <p:tgtEl>
                                          <p:spTgt spid="6"/>
                                        </p:tgtEl>
                                        <p:attrNameLst>
                                          <p:attrName>ppt_x</p:attrName>
                                          <p:attrName>ppt_y</p:attrName>
                                        </p:attrNameLst>
                                      </p:cBhvr>
                                      <p:rCtr x="6367" y="-6204"/>
                                    </p:animMotion>
                                  </p:childTnLst>
                                </p:cTn>
                              </p:par>
                              <p:par>
                                <p:cTn id="42" presetID="2" presetClass="entr" presetSubtype="2" fill="hold" grpId="0" nodeType="withEffect">
                                  <p:stCondLst>
                                    <p:cond delay="175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1000" fill="hold"/>
                                        <p:tgtEl>
                                          <p:spTgt spid="8"/>
                                        </p:tgtEl>
                                        <p:attrNameLst>
                                          <p:attrName>ppt_x</p:attrName>
                                        </p:attrNameLst>
                                      </p:cBhvr>
                                      <p:tavLst>
                                        <p:tav tm="0">
                                          <p:val>
                                            <p:strVal val="1+#ppt_w/2"/>
                                          </p:val>
                                        </p:tav>
                                        <p:tav tm="100000">
                                          <p:val>
                                            <p:strVal val="#ppt_x"/>
                                          </p:val>
                                        </p:tav>
                                      </p:tavLst>
                                    </p:anim>
                                    <p:anim calcmode="lin" valueType="num">
                                      <p:cBhvr additive="base">
                                        <p:cTn id="45" dur="1000" fill="hold"/>
                                        <p:tgtEl>
                                          <p:spTgt spid="8"/>
                                        </p:tgtEl>
                                        <p:attrNameLst>
                                          <p:attrName>ppt_y</p:attrName>
                                        </p:attrNameLst>
                                      </p:cBhvr>
                                      <p:tavLst>
                                        <p:tav tm="0">
                                          <p:val>
                                            <p:strVal val="#ppt_y"/>
                                          </p:val>
                                        </p:tav>
                                        <p:tav tm="100000">
                                          <p:val>
                                            <p:strVal val="#ppt_y"/>
                                          </p:val>
                                        </p:tav>
                                      </p:tavLst>
                                    </p:anim>
                                  </p:childTnLst>
                                </p:cTn>
                              </p:par>
                              <p:par>
                                <p:cTn id="46" presetID="22" presetClass="entr" presetSubtype="1" fill="hold" grpId="0" nodeType="withEffect">
                                  <p:stCondLst>
                                    <p:cond delay="1750"/>
                                  </p:stCondLst>
                                  <p:childTnLst>
                                    <p:set>
                                      <p:cBhvr>
                                        <p:cTn id="47" dur="1" fill="hold">
                                          <p:stCondLst>
                                            <p:cond delay="0"/>
                                          </p:stCondLst>
                                        </p:cTn>
                                        <p:tgtEl>
                                          <p:spTgt spid="9"/>
                                        </p:tgtEl>
                                        <p:attrNameLst>
                                          <p:attrName>style.visibility</p:attrName>
                                        </p:attrNameLst>
                                      </p:cBhvr>
                                      <p:to>
                                        <p:strVal val="visible"/>
                                      </p:to>
                                    </p:set>
                                    <p:animEffect transition="in" filter="wipe(up)">
                                      <p:cBhvr>
                                        <p:cTn id="48" dur="1000"/>
                                        <p:tgtEl>
                                          <p:spTgt spid="9"/>
                                        </p:tgtEl>
                                      </p:cBhvr>
                                    </p:animEffect>
                                  </p:childTnLst>
                                </p:cTn>
                              </p:par>
                              <p:par>
                                <p:cTn id="49" presetID="10" presetClass="entr" presetSubtype="0"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par>
                                <p:cTn id="52" presetID="42" presetClass="path" presetSubtype="0" fill="hold" nodeType="withEffect">
                                  <p:stCondLst>
                                    <p:cond delay="0"/>
                                  </p:stCondLst>
                                  <p:childTnLst>
                                    <p:animMotion origin="layout" path="M -0.13281 0.05602 L -2.91667E-6 -2.59259E-6 " pathEditMode="relative" rAng="0" ptsTypes="AA">
                                      <p:cBhvr>
                                        <p:cTn id="53" dur="2750" fill="hold"/>
                                        <p:tgtEl>
                                          <p:spTgt spid="4"/>
                                        </p:tgtEl>
                                        <p:attrNameLst>
                                          <p:attrName>ppt_x</p:attrName>
                                          <p:attrName>ppt_y</p:attrName>
                                        </p:attrNameLst>
                                      </p:cBhvr>
                                      <p:rCtr x="7083" y="-2685"/>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4" repeatCount="indefinite" fill="hold" display="0">
                  <p:stCondLst>
                    <p:cond delay="indefinite"/>
                  </p:stCondLst>
                  <p:endCondLst>
                    <p:cond evt="onStopAudio" delay="0">
                      <p:tgtEl>
                        <p:sldTgt/>
                      </p:tgtEl>
                    </p:cond>
                  </p:endCondLst>
                </p:cTn>
                <p:tgtEl>
                  <p:spTgt spid="13"/>
                </p:tgtEl>
              </p:cMediaNode>
            </p:audio>
          </p:childTnLst>
        </p:cTn>
      </p:par>
    </p:tnLst>
    <p:bldLst>
      <p:bldP spid="12" grpId="0" animBg="1"/>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文本框 126"/>
          <p:cNvSpPr txBox="1"/>
          <p:nvPr/>
        </p:nvSpPr>
        <p:spPr>
          <a:xfrm>
            <a:off x="7557097" y="2060848"/>
            <a:ext cx="2183575" cy="535531"/>
          </a:xfrm>
          <a:prstGeom prst="rect">
            <a:avLst/>
          </a:prstGeom>
          <a:noFill/>
        </p:spPr>
        <p:txBody>
          <a:bodyPr wrap="square" rtlCol="0">
            <a:spAutoFit/>
          </a:bodyPr>
          <a:lstStyle/>
          <a:p>
            <a:pPr defTabSz="1218565" fontAlgn="auto">
              <a:lnSpc>
                <a:spcPct val="80000"/>
              </a:lnSpc>
              <a:spcBef>
                <a:spcPts val="0"/>
              </a:spcBef>
              <a:spcAft>
                <a:spcPts val="0"/>
              </a:spcAft>
            </a:pPr>
            <a:r>
              <a:rPr lang="zh-CN" altLang="en-US" sz="3600" dirty="0" smtClean="0">
                <a:solidFill>
                  <a:srgbClr val="C00000"/>
                </a:solidFill>
                <a:latin typeface="Arial" panose="020B0604020202020204" pitchFamily="34" charset="0"/>
                <a:ea typeface="微软雅黑" panose="020B0503020204020204" pitchFamily="34" charset="-122"/>
                <a:cs typeface="Arial" panose="020B0604020202020204" pitchFamily="34" charset="0"/>
              </a:rPr>
              <a:t>团队人物</a:t>
            </a:r>
            <a:endParaRPr lang="zh-CN" altLang="en-US" sz="36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28" name="组合 127"/>
          <p:cNvGrpSpPr/>
          <p:nvPr/>
        </p:nvGrpSpPr>
        <p:grpSpPr>
          <a:xfrm>
            <a:off x="1829227" y="1634529"/>
            <a:ext cx="1509186" cy="1962437"/>
            <a:chOff x="1829227" y="1586829"/>
            <a:chExt cx="1509186" cy="1962437"/>
          </a:xfrm>
        </p:grpSpPr>
        <p:sp>
          <p:nvSpPr>
            <p:cNvPr id="129" name="矩形 128"/>
            <p:cNvSpPr/>
            <p:nvPr/>
          </p:nvSpPr>
          <p:spPr>
            <a:xfrm>
              <a:off x="1832468" y="1586829"/>
              <a:ext cx="1505944" cy="1746557"/>
            </a:xfrm>
            <a:prstGeom prst="rect">
              <a:avLst/>
            </a:prstGeom>
            <a:blipFill>
              <a:blip r:embed="rId1"/>
              <a:stretch>
                <a:fillRect/>
              </a:stretch>
            </a:bli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cs typeface="+mn-cs"/>
              </a:endParaRPr>
            </a:p>
          </p:txBody>
        </p:sp>
        <p:sp>
          <p:nvSpPr>
            <p:cNvPr id="130" name="矩形 129"/>
            <p:cNvSpPr/>
            <p:nvPr/>
          </p:nvSpPr>
          <p:spPr>
            <a:xfrm>
              <a:off x="1829227" y="3133513"/>
              <a:ext cx="1509186" cy="389896"/>
            </a:xfrm>
            <a:prstGeom prst="rect">
              <a:avLst/>
            </a:prstGeom>
            <a:solidFill>
              <a:srgbClr val="C00000"/>
            </a:solidFill>
            <a:ln w="0" cap="flat" cmpd="sng" algn="ctr">
              <a:noFill/>
              <a:prstDash val="solid"/>
            </a:ln>
            <a:effectLst>
              <a:outerShdw blurRad="495300" dist="38100" dir="8100000" algn="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ea"/>
              </a:endParaRPr>
            </a:p>
          </p:txBody>
        </p:sp>
        <p:sp>
          <p:nvSpPr>
            <p:cNvPr id="131" name="矩形 130"/>
            <p:cNvSpPr/>
            <p:nvPr/>
          </p:nvSpPr>
          <p:spPr>
            <a:xfrm>
              <a:off x="1877080" y="3295350"/>
              <a:ext cx="1413480" cy="253916"/>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ADD YOUR TEXT HERE</a:t>
              </a:r>
              <a:endPar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sp>
          <p:nvSpPr>
            <p:cNvPr id="132" name="矩形 131"/>
            <p:cNvSpPr/>
            <p:nvPr/>
          </p:nvSpPr>
          <p:spPr>
            <a:xfrm>
              <a:off x="1924933" y="3103440"/>
              <a:ext cx="1282488" cy="276999"/>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YOUR TEXT</a:t>
              </a:r>
              <a:endPar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grpSp>
      <p:grpSp>
        <p:nvGrpSpPr>
          <p:cNvPr id="133" name="组合 132"/>
          <p:cNvGrpSpPr/>
          <p:nvPr/>
        </p:nvGrpSpPr>
        <p:grpSpPr>
          <a:xfrm>
            <a:off x="3561655" y="1634529"/>
            <a:ext cx="1509186" cy="1962437"/>
            <a:chOff x="3561655" y="1586829"/>
            <a:chExt cx="1509186" cy="1962437"/>
          </a:xfrm>
        </p:grpSpPr>
        <p:sp>
          <p:nvSpPr>
            <p:cNvPr id="134" name="矩形 133"/>
            <p:cNvSpPr/>
            <p:nvPr/>
          </p:nvSpPr>
          <p:spPr>
            <a:xfrm>
              <a:off x="3564896" y="1586829"/>
              <a:ext cx="1505944" cy="1746557"/>
            </a:xfrm>
            <a:prstGeom prst="rect">
              <a:avLst/>
            </a:prstGeom>
            <a:blipFill>
              <a:blip r:embed="rId2"/>
              <a:stretch>
                <a:fillRect/>
              </a:stretch>
            </a:bli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cs"/>
              </a:endParaRPr>
            </a:p>
          </p:txBody>
        </p:sp>
        <p:sp>
          <p:nvSpPr>
            <p:cNvPr id="135" name="矩形 134"/>
            <p:cNvSpPr/>
            <p:nvPr/>
          </p:nvSpPr>
          <p:spPr>
            <a:xfrm>
              <a:off x="3561655" y="3133513"/>
              <a:ext cx="1509186" cy="389896"/>
            </a:xfrm>
            <a:prstGeom prst="rect">
              <a:avLst/>
            </a:prstGeom>
            <a:solidFill>
              <a:srgbClr val="C00000"/>
            </a:solidFill>
            <a:ln w="0" cap="flat" cmpd="sng" algn="ctr">
              <a:noFill/>
              <a:prstDash val="solid"/>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ea"/>
              </a:endParaRPr>
            </a:p>
          </p:txBody>
        </p:sp>
        <p:sp>
          <p:nvSpPr>
            <p:cNvPr id="136" name="矩形 135"/>
            <p:cNvSpPr/>
            <p:nvPr/>
          </p:nvSpPr>
          <p:spPr>
            <a:xfrm>
              <a:off x="3609508" y="3295350"/>
              <a:ext cx="1413480" cy="253916"/>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ADD YOUR TEXT HERE</a:t>
              </a:r>
              <a:endPar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sp>
          <p:nvSpPr>
            <p:cNvPr id="137" name="矩形 136"/>
            <p:cNvSpPr/>
            <p:nvPr/>
          </p:nvSpPr>
          <p:spPr>
            <a:xfrm>
              <a:off x="3657361" y="3095077"/>
              <a:ext cx="1282488" cy="276999"/>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YOUR TEXT</a:t>
              </a:r>
              <a:endPar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grpSp>
      <p:grpSp>
        <p:nvGrpSpPr>
          <p:cNvPr id="138" name="组合 137"/>
          <p:cNvGrpSpPr/>
          <p:nvPr/>
        </p:nvGrpSpPr>
        <p:grpSpPr>
          <a:xfrm>
            <a:off x="5297323" y="1634529"/>
            <a:ext cx="1509186" cy="1962437"/>
            <a:chOff x="5297323" y="1586829"/>
            <a:chExt cx="1509186" cy="1962437"/>
          </a:xfrm>
        </p:grpSpPr>
        <p:sp>
          <p:nvSpPr>
            <p:cNvPr id="139" name="矩形 138"/>
            <p:cNvSpPr/>
            <p:nvPr/>
          </p:nvSpPr>
          <p:spPr>
            <a:xfrm>
              <a:off x="5300564" y="1586829"/>
              <a:ext cx="1505944" cy="1746557"/>
            </a:xfrm>
            <a:prstGeom prst="rect">
              <a:avLst/>
            </a:prstGeom>
            <a:blipFill>
              <a:blip r:embed="rId3"/>
              <a:stretch>
                <a:fillRect/>
              </a:stretch>
            </a:bli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cs"/>
              </a:endParaRPr>
            </a:p>
          </p:txBody>
        </p:sp>
        <p:sp>
          <p:nvSpPr>
            <p:cNvPr id="140" name="矩形 139"/>
            <p:cNvSpPr/>
            <p:nvPr/>
          </p:nvSpPr>
          <p:spPr>
            <a:xfrm>
              <a:off x="5297323" y="3133513"/>
              <a:ext cx="1509186" cy="389896"/>
            </a:xfrm>
            <a:prstGeom prst="rect">
              <a:avLst/>
            </a:prstGeom>
            <a:solidFill>
              <a:srgbClr val="C00000"/>
            </a:solidFill>
            <a:ln w="0" cap="flat" cmpd="sng" algn="ctr">
              <a:noFill/>
              <a:prstDash val="solid"/>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ea"/>
              </a:endParaRPr>
            </a:p>
          </p:txBody>
        </p:sp>
        <p:sp>
          <p:nvSpPr>
            <p:cNvPr id="141" name="矩形 140"/>
            <p:cNvSpPr/>
            <p:nvPr/>
          </p:nvSpPr>
          <p:spPr>
            <a:xfrm>
              <a:off x="5345176" y="3295350"/>
              <a:ext cx="1413480" cy="253916"/>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ADD YOUR TEXT HERE</a:t>
              </a:r>
              <a:endPar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sp>
          <p:nvSpPr>
            <p:cNvPr id="142" name="矩形 141"/>
            <p:cNvSpPr/>
            <p:nvPr/>
          </p:nvSpPr>
          <p:spPr>
            <a:xfrm>
              <a:off x="5393029" y="3095077"/>
              <a:ext cx="1282488" cy="276999"/>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YOUR TEXT</a:t>
              </a:r>
              <a:endPar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grpSp>
      <p:grpSp>
        <p:nvGrpSpPr>
          <p:cNvPr id="143" name="组合 142"/>
          <p:cNvGrpSpPr/>
          <p:nvPr/>
        </p:nvGrpSpPr>
        <p:grpSpPr>
          <a:xfrm>
            <a:off x="1836248" y="3827672"/>
            <a:ext cx="1509186" cy="1962437"/>
            <a:chOff x="1836248" y="3779972"/>
            <a:chExt cx="1509186" cy="1962437"/>
          </a:xfrm>
        </p:grpSpPr>
        <p:sp>
          <p:nvSpPr>
            <p:cNvPr id="144" name="矩形 143"/>
            <p:cNvSpPr/>
            <p:nvPr/>
          </p:nvSpPr>
          <p:spPr>
            <a:xfrm>
              <a:off x="1839489" y="3779972"/>
              <a:ext cx="1505944" cy="1746557"/>
            </a:xfrm>
            <a:prstGeom prst="rect">
              <a:avLst/>
            </a:prstGeom>
            <a:blipFill>
              <a:blip r:embed="rId4"/>
              <a:stretch>
                <a:fillRect/>
              </a:stretch>
            </a:bli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cs"/>
              </a:endParaRPr>
            </a:p>
          </p:txBody>
        </p:sp>
        <p:sp>
          <p:nvSpPr>
            <p:cNvPr id="145" name="矩形 144"/>
            <p:cNvSpPr/>
            <p:nvPr/>
          </p:nvSpPr>
          <p:spPr>
            <a:xfrm>
              <a:off x="1836248" y="5326656"/>
              <a:ext cx="1509186" cy="389896"/>
            </a:xfrm>
            <a:prstGeom prst="rect">
              <a:avLst/>
            </a:prstGeom>
            <a:solidFill>
              <a:srgbClr val="C00000"/>
            </a:solidFill>
            <a:ln w="0" cap="flat" cmpd="sng" algn="ctr">
              <a:noFill/>
              <a:prstDash val="solid"/>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cs typeface="+mn-ea"/>
              </a:endParaRPr>
            </a:p>
          </p:txBody>
        </p:sp>
        <p:sp>
          <p:nvSpPr>
            <p:cNvPr id="146" name="矩形 145"/>
            <p:cNvSpPr/>
            <p:nvPr/>
          </p:nvSpPr>
          <p:spPr>
            <a:xfrm>
              <a:off x="1884101" y="5488493"/>
              <a:ext cx="1413480" cy="253916"/>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ADD YOUR TEXT HERE</a:t>
              </a:r>
              <a:endPar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sp>
          <p:nvSpPr>
            <p:cNvPr id="147" name="矩形 146"/>
            <p:cNvSpPr/>
            <p:nvPr/>
          </p:nvSpPr>
          <p:spPr>
            <a:xfrm>
              <a:off x="1931954" y="5288220"/>
              <a:ext cx="1282488" cy="276999"/>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YOUR TEXT</a:t>
              </a:r>
              <a:endPar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grpSp>
      <p:grpSp>
        <p:nvGrpSpPr>
          <p:cNvPr id="148" name="组合 147"/>
          <p:cNvGrpSpPr/>
          <p:nvPr/>
        </p:nvGrpSpPr>
        <p:grpSpPr>
          <a:xfrm>
            <a:off x="3561655" y="3853529"/>
            <a:ext cx="1509186" cy="1962437"/>
            <a:chOff x="3561655" y="3805829"/>
            <a:chExt cx="1509186" cy="1962437"/>
          </a:xfrm>
        </p:grpSpPr>
        <p:sp>
          <p:nvSpPr>
            <p:cNvPr id="149" name="矩形 148"/>
            <p:cNvSpPr/>
            <p:nvPr/>
          </p:nvSpPr>
          <p:spPr>
            <a:xfrm>
              <a:off x="3564896" y="3805829"/>
              <a:ext cx="1505944" cy="1746557"/>
            </a:xfrm>
            <a:prstGeom prst="rect">
              <a:avLst/>
            </a:prstGeom>
            <a:blipFill>
              <a:blip r:embed="rId5"/>
              <a:stretch>
                <a:fillRect/>
              </a:stretch>
            </a:bli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cs"/>
              </a:endParaRPr>
            </a:p>
          </p:txBody>
        </p:sp>
        <p:sp>
          <p:nvSpPr>
            <p:cNvPr id="150" name="矩形 149"/>
            <p:cNvSpPr/>
            <p:nvPr/>
          </p:nvSpPr>
          <p:spPr>
            <a:xfrm>
              <a:off x="3561655" y="5352513"/>
              <a:ext cx="1509186" cy="389896"/>
            </a:xfrm>
            <a:prstGeom prst="rect">
              <a:avLst/>
            </a:prstGeom>
            <a:solidFill>
              <a:srgbClr val="C00000"/>
            </a:solidFill>
            <a:ln w="0" cap="flat" cmpd="sng" algn="ctr">
              <a:noFill/>
              <a:prstDash val="solid"/>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ea"/>
              </a:endParaRPr>
            </a:p>
          </p:txBody>
        </p:sp>
        <p:sp>
          <p:nvSpPr>
            <p:cNvPr id="151" name="矩形 150"/>
            <p:cNvSpPr/>
            <p:nvPr/>
          </p:nvSpPr>
          <p:spPr>
            <a:xfrm>
              <a:off x="3609508" y="5514350"/>
              <a:ext cx="1413480" cy="253916"/>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ADD YOUR TEXT HERE</a:t>
              </a:r>
              <a:endPar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sp>
          <p:nvSpPr>
            <p:cNvPr id="152" name="矩形 151"/>
            <p:cNvSpPr/>
            <p:nvPr/>
          </p:nvSpPr>
          <p:spPr>
            <a:xfrm>
              <a:off x="3657361" y="5314077"/>
              <a:ext cx="1282488" cy="276999"/>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YOUR TEXT</a:t>
              </a:r>
              <a:endPar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grpSp>
      <p:grpSp>
        <p:nvGrpSpPr>
          <p:cNvPr id="153" name="组合 152"/>
          <p:cNvGrpSpPr/>
          <p:nvPr/>
        </p:nvGrpSpPr>
        <p:grpSpPr>
          <a:xfrm>
            <a:off x="5297323" y="3853529"/>
            <a:ext cx="1509186" cy="1962437"/>
            <a:chOff x="5297323" y="3805829"/>
            <a:chExt cx="1509186" cy="1962437"/>
          </a:xfrm>
        </p:grpSpPr>
        <p:sp>
          <p:nvSpPr>
            <p:cNvPr id="154" name="矩形 153"/>
            <p:cNvSpPr/>
            <p:nvPr/>
          </p:nvSpPr>
          <p:spPr>
            <a:xfrm>
              <a:off x="5300564" y="3805829"/>
              <a:ext cx="1505944" cy="1746557"/>
            </a:xfrm>
            <a:prstGeom prst="rect">
              <a:avLst/>
            </a:prstGeom>
            <a:blipFill>
              <a:blip r:embed="rId6"/>
              <a:stretch>
                <a:fillRect/>
              </a:stretch>
            </a:bli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cs"/>
              </a:endParaRPr>
            </a:p>
          </p:txBody>
        </p:sp>
        <p:sp>
          <p:nvSpPr>
            <p:cNvPr id="155" name="矩形 154"/>
            <p:cNvSpPr/>
            <p:nvPr/>
          </p:nvSpPr>
          <p:spPr>
            <a:xfrm>
              <a:off x="5297323" y="5352513"/>
              <a:ext cx="1509186" cy="389896"/>
            </a:xfrm>
            <a:prstGeom prst="rect">
              <a:avLst/>
            </a:prstGeom>
            <a:solidFill>
              <a:srgbClr val="C00000"/>
            </a:solidFill>
            <a:ln w="0" cap="flat" cmpd="sng" algn="ctr">
              <a:noFill/>
              <a:prstDash val="solid"/>
            </a:ln>
            <a:effectLst>
              <a:outerShdw blurRad="495300" dist="38100" dir="8100000" algn="tr" rotWithShape="0">
                <a:prstClr val="black">
                  <a:alpha val="40000"/>
                </a:prstClr>
              </a:outerShdw>
            </a:effectLst>
            <a:scene3d>
              <a:camera prst="orthographicFront"/>
              <a:lightRig rig="brightRoom" dir="t">
                <a:rot lat="0" lon="0" rev="6600000"/>
              </a:lightRig>
            </a:scene3d>
            <a:sp3d extrusionH="247650">
              <a:bevelT w="165100" h="127000"/>
              <a:bevelB w="120650" h="14605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cs typeface="+mn-ea"/>
              </a:endParaRPr>
            </a:p>
          </p:txBody>
        </p:sp>
        <p:sp>
          <p:nvSpPr>
            <p:cNvPr id="156" name="矩形 155"/>
            <p:cNvSpPr/>
            <p:nvPr/>
          </p:nvSpPr>
          <p:spPr>
            <a:xfrm>
              <a:off x="5345176" y="5514350"/>
              <a:ext cx="1413480" cy="253916"/>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ADD YOUR TEXT HERE</a:t>
              </a:r>
              <a:endParaRPr kumimoji="0" lang="en-US" altLang="zh-CN" sz="105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sp>
          <p:nvSpPr>
            <p:cNvPr id="157" name="矩形 156"/>
            <p:cNvSpPr/>
            <p:nvPr/>
          </p:nvSpPr>
          <p:spPr>
            <a:xfrm>
              <a:off x="5393029" y="5314077"/>
              <a:ext cx="1282488" cy="276999"/>
            </a:xfrm>
            <a:prstGeom prst="rect">
              <a:avLst/>
            </a:prstGeom>
          </p:spPr>
          <p:txBody>
            <a:bodyPr wrap="square">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rPr>
                <a:t>YOUR TEXT</a:t>
              </a:r>
              <a:endParaRPr kumimoji="0" lang="en-US" altLang="zh-CN" sz="1200" b="0" i="0" u="none" strike="noStrike" kern="0" cap="none" spc="0" normalizeH="0" baseline="0" noProof="0" dirty="0" smtClean="0">
                <a:ln>
                  <a:noFill/>
                </a:ln>
                <a:solidFill>
                  <a:prstClr val="white"/>
                </a:solidFill>
                <a:effectLst/>
                <a:uLnTx/>
                <a:uFillTx/>
                <a:latin typeface="Calibri" panose="020F0502020204030204" pitchFamily="34" charset="0"/>
                <a:ea typeface="Roboto" panose="02000000000000000000" pitchFamily="2" charset="0"/>
              </a:endParaRPr>
            </a:p>
          </p:txBody>
        </p:sp>
      </p:grpSp>
      <p:cxnSp>
        <p:nvCxnSpPr>
          <p:cNvPr id="158" name="直接连接符 157"/>
          <p:cNvCxnSpPr/>
          <p:nvPr/>
        </p:nvCxnSpPr>
        <p:spPr>
          <a:xfrm>
            <a:off x="7557098" y="3195818"/>
            <a:ext cx="0" cy="1797024"/>
          </a:xfrm>
          <a:prstGeom prst="line">
            <a:avLst/>
          </a:prstGeom>
          <a:noFill/>
          <a:ln w="25400" cap="flat" cmpd="sng" algn="ctr">
            <a:solidFill>
              <a:srgbClr val="C00000"/>
            </a:solidFill>
            <a:prstDash val="solid"/>
          </a:ln>
          <a:effectLst/>
        </p:spPr>
      </p:cxnSp>
      <p:grpSp>
        <p:nvGrpSpPr>
          <p:cNvPr id="159" name="组合 158"/>
          <p:cNvGrpSpPr/>
          <p:nvPr/>
        </p:nvGrpSpPr>
        <p:grpSpPr>
          <a:xfrm>
            <a:off x="7683378" y="2757661"/>
            <a:ext cx="2057295" cy="2353889"/>
            <a:chOff x="6377851" y="1038415"/>
            <a:chExt cx="2546008" cy="2353889"/>
          </a:xfrm>
        </p:grpSpPr>
        <p:sp>
          <p:nvSpPr>
            <p:cNvPr id="160" name="矩形 159"/>
            <p:cNvSpPr/>
            <p:nvPr/>
          </p:nvSpPr>
          <p:spPr>
            <a:xfrm>
              <a:off x="6377852" y="1038415"/>
              <a:ext cx="2546007" cy="338554"/>
            </a:xfrm>
            <a:prstGeom prst="rect">
              <a:avLst/>
            </a:prstGeom>
          </p:spPr>
          <p:txBody>
            <a:bodyPr wrap="none">
              <a:spAutoFit/>
            </a:bodyPr>
            <a:lstStyle/>
            <a:p>
              <a:pPr defTabSz="1218565" fontAlgn="auto">
                <a:spcBef>
                  <a:spcPts val="0"/>
                </a:spcBef>
                <a:spcAft>
                  <a:spcPts val="0"/>
                </a:spcAft>
              </a:pPr>
              <a:r>
                <a:rPr lang="en-US" altLang="zh-CN" sz="1600" dirty="0">
                  <a:solidFill>
                    <a:prstClr val="black">
                      <a:lumMod val="85000"/>
                      <a:lumOff val="15000"/>
                    </a:prstClr>
                  </a:solidFill>
                  <a:latin typeface="Calibri" panose="020F0502020204030204" pitchFamily="34" charset="0"/>
                  <a:ea typeface="Roboto" panose="02000000000000000000" pitchFamily="2" charset="0"/>
                </a:rPr>
                <a:t>ADD YOUR TEXT HERE</a:t>
              </a:r>
              <a:endParaRPr lang="en-US" altLang="zh-CN" sz="1600" dirty="0">
                <a:solidFill>
                  <a:prstClr val="black">
                    <a:lumMod val="85000"/>
                    <a:lumOff val="15000"/>
                  </a:prstClr>
                </a:solidFill>
                <a:latin typeface="Calibri" panose="020F0502020204030204" pitchFamily="34" charset="0"/>
                <a:ea typeface="Roboto" panose="02000000000000000000" pitchFamily="2" charset="0"/>
              </a:endParaRPr>
            </a:p>
          </p:txBody>
        </p:sp>
        <p:sp>
          <p:nvSpPr>
            <p:cNvPr id="161" name="文本框 8"/>
            <p:cNvSpPr txBox="1"/>
            <p:nvPr/>
          </p:nvSpPr>
          <p:spPr>
            <a:xfrm>
              <a:off x="6377851" y="1360979"/>
              <a:ext cx="2494652" cy="2031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spcBef>
                  <a:spcPts val="0"/>
                </a:spcBef>
                <a:spcAft>
                  <a:spcPts val="0"/>
                </a:spcAft>
              </a:pPr>
              <a:r>
                <a:rPr lang="en-US" altLang="zh-CN" sz="1200" b="0" dirty="0">
                  <a:solidFill>
                    <a:prstClr val="black">
                      <a:lumMod val="85000"/>
                      <a:lumOff val="15000"/>
                    </a:prstClr>
                  </a:solidFill>
                  <a:latin typeface="Calibri" panose="020F0502020204030204" pitchFamily="34" charset="0"/>
                </a:rPr>
                <a:t>Insert you awesome clever slogan or theme in this area awesome clever slogan or theme in this world short of ambition. It would probably be a kinder world: with out demands, without…… </a:t>
              </a:r>
              <a:endParaRPr lang="zh-CN" altLang="en-US" sz="1200" b="0" dirty="0">
                <a:solidFill>
                  <a:prstClr val="black">
                    <a:lumMod val="85000"/>
                    <a:lumOff val="15000"/>
                  </a:prstClr>
                </a:solidFill>
                <a:latin typeface="Calibri" panose="020F0502020204030204" pitchFamily="34" charset="0"/>
              </a:endParaRPr>
            </a:p>
          </p:txBody>
        </p:sp>
      </p:grpSp>
      <p:sp>
        <p:nvSpPr>
          <p:cNvPr id="38"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7"/>
                                        </p:tgtEl>
                                        <p:attrNameLst>
                                          <p:attrName>style.visibility</p:attrName>
                                        </p:attrNameLst>
                                      </p:cBhvr>
                                      <p:to>
                                        <p:strVal val="visible"/>
                                      </p:to>
                                    </p:set>
                                    <p:animEffect transition="in" filter="fade">
                                      <p:cBhvr>
                                        <p:cTn id="11" dur="750"/>
                                        <p:tgtEl>
                                          <p:spTgt spid="127"/>
                                        </p:tgtEl>
                                      </p:cBhvr>
                                    </p:animEffect>
                                    <p:anim calcmode="lin" valueType="num">
                                      <p:cBhvr>
                                        <p:cTn id="12" dur="750" fill="hold"/>
                                        <p:tgtEl>
                                          <p:spTgt spid="127"/>
                                        </p:tgtEl>
                                        <p:attrNameLst>
                                          <p:attrName>ppt_x</p:attrName>
                                        </p:attrNameLst>
                                      </p:cBhvr>
                                      <p:tavLst>
                                        <p:tav tm="0">
                                          <p:val>
                                            <p:strVal val="#ppt_x"/>
                                          </p:val>
                                        </p:tav>
                                        <p:tav tm="100000">
                                          <p:val>
                                            <p:strVal val="#ppt_x"/>
                                          </p:val>
                                        </p:tav>
                                      </p:tavLst>
                                    </p:anim>
                                    <p:anim calcmode="lin" valueType="num">
                                      <p:cBhvr>
                                        <p:cTn id="13" dur="750" fill="hold"/>
                                        <p:tgtEl>
                                          <p:spTgt spid="127"/>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28"/>
                                        </p:tgtEl>
                                        <p:attrNameLst>
                                          <p:attrName>style.visibility</p:attrName>
                                        </p:attrNameLst>
                                      </p:cBhvr>
                                      <p:to>
                                        <p:strVal val="visible"/>
                                      </p:to>
                                    </p:set>
                                    <p:anim calcmode="lin" valueType="num">
                                      <p:cBhvr additive="base">
                                        <p:cTn id="16" dur="500" fill="hold"/>
                                        <p:tgtEl>
                                          <p:spTgt spid="128"/>
                                        </p:tgtEl>
                                        <p:attrNameLst>
                                          <p:attrName>ppt_x</p:attrName>
                                        </p:attrNameLst>
                                      </p:cBhvr>
                                      <p:tavLst>
                                        <p:tav tm="0">
                                          <p:val>
                                            <p:strVal val="#ppt_x"/>
                                          </p:val>
                                        </p:tav>
                                        <p:tav tm="100000">
                                          <p:val>
                                            <p:strVal val="#ppt_x"/>
                                          </p:val>
                                        </p:tav>
                                      </p:tavLst>
                                    </p:anim>
                                    <p:anim calcmode="lin" valueType="num">
                                      <p:cBhvr additive="base">
                                        <p:cTn id="17" dur="500" fill="hold"/>
                                        <p:tgtEl>
                                          <p:spTgt spid="12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100"/>
                                  </p:stCondLst>
                                  <p:childTnLst>
                                    <p:set>
                                      <p:cBhvr>
                                        <p:cTn id="19" dur="1" fill="hold">
                                          <p:stCondLst>
                                            <p:cond delay="0"/>
                                          </p:stCondLst>
                                        </p:cTn>
                                        <p:tgtEl>
                                          <p:spTgt spid="133"/>
                                        </p:tgtEl>
                                        <p:attrNameLst>
                                          <p:attrName>style.visibility</p:attrName>
                                        </p:attrNameLst>
                                      </p:cBhvr>
                                      <p:to>
                                        <p:strVal val="visible"/>
                                      </p:to>
                                    </p:set>
                                    <p:anim calcmode="lin" valueType="num">
                                      <p:cBhvr additive="base">
                                        <p:cTn id="20" dur="500" fill="hold"/>
                                        <p:tgtEl>
                                          <p:spTgt spid="133"/>
                                        </p:tgtEl>
                                        <p:attrNameLst>
                                          <p:attrName>ppt_x</p:attrName>
                                        </p:attrNameLst>
                                      </p:cBhvr>
                                      <p:tavLst>
                                        <p:tav tm="0">
                                          <p:val>
                                            <p:strVal val="#ppt_x"/>
                                          </p:val>
                                        </p:tav>
                                        <p:tav tm="100000">
                                          <p:val>
                                            <p:strVal val="#ppt_x"/>
                                          </p:val>
                                        </p:tav>
                                      </p:tavLst>
                                    </p:anim>
                                    <p:anim calcmode="lin" valueType="num">
                                      <p:cBhvr additive="base">
                                        <p:cTn id="21" dur="500" fill="hold"/>
                                        <p:tgtEl>
                                          <p:spTgt spid="133"/>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138"/>
                                        </p:tgtEl>
                                        <p:attrNameLst>
                                          <p:attrName>style.visibility</p:attrName>
                                        </p:attrNameLst>
                                      </p:cBhvr>
                                      <p:to>
                                        <p:strVal val="visible"/>
                                      </p:to>
                                    </p:set>
                                    <p:anim calcmode="lin" valueType="num">
                                      <p:cBhvr additive="base">
                                        <p:cTn id="24" dur="500" fill="hold"/>
                                        <p:tgtEl>
                                          <p:spTgt spid="138"/>
                                        </p:tgtEl>
                                        <p:attrNameLst>
                                          <p:attrName>ppt_x</p:attrName>
                                        </p:attrNameLst>
                                      </p:cBhvr>
                                      <p:tavLst>
                                        <p:tav tm="0">
                                          <p:val>
                                            <p:strVal val="#ppt_x"/>
                                          </p:val>
                                        </p:tav>
                                        <p:tav tm="100000">
                                          <p:val>
                                            <p:strVal val="#ppt_x"/>
                                          </p:val>
                                        </p:tav>
                                      </p:tavLst>
                                    </p:anim>
                                    <p:anim calcmode="lin" valueType="num">
                                      <p:cBhvr additive="base">
                                        <p:cTn id="25" dur="500" fill="hold"/>
                                        <p:tgtEl>
                                          <p:spTgt spid="138"/>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300"/>
                                  </p:stCondLst>
                                  <p:childTnLst>
                                    <p:set>
                                      <p:cBhvr>
                                        <p:cTn id="27" dur="1" fill="hold">
                                          <p:stCondLst>
                                            <p:cond delay="0"/>
                                          </p:stCondLst>
                                        </p:cTn>
                                        <p:tgtEl>
                                          <p:spTgt spid="143"/>
                                        </p:tgtEl>
                                        <p:attrNameLst>
                                          <p:attrName>style.visibility</p:attrName>
                                        </p:attrNameLst>
                                      </p:cBhvr>
                                      <p:to>
                                        <p:strVal val="visible"/>
                                      </p:to>
                                    </p:set>
                                    <p:anim calcmode="lin" valueType="num">
                                      <p:cBhvr additive="base">
                                        <p:cTn id="28" dur="500" fill="hold"/>
                                        <p:tgtEl>
                                          <p:spTgt spid="143"/>
                                        </p:tgtEl>
                                        <p:attrNameLst>
                                          <p:attrName>ppt_x</p:attrName>
                                        </p:attrNameLst>
                                      </p:cBhvr>
                                      <p:tavLst>
                                        <p:tav tm="0">
                                          <p:val>
                                            <p:strVal val="#ppt_x"/>
                                          </p:val>
                                        </p:tav>
                                        <p:tav tm="100000">
                                          <p:val>
                                            <p:strVal val="#ppt_x"/>
                                          </p:val>
                                        </p:tav>
                                      </p:tavLst>
                                    </p:anim>
                                    <p:anim calcmode="lin" valueType="num">
                                      <p:cBhvr additive="base">
                                        <p:cTn id="29" dur="500" fill="hold"/>
                                        <p:tgtEl>
                                          <p:spTgt spid="143"/>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400"/>
                                  </p:stCondLst>
                                  <p:childTnLst>
                                    <p:set>
                                      <p:cBhvr>
                                        <p:cTn id="31" dur="1" fill="hold">
                                          <p:stCondLst>
                                            <p:cond delay="0"/>
                                          </p:stCondLst>
                                        </p:cTn>
                                        <p:tgtEl>
                                          <p:spTgt spid="148"/>
                                        </p:tgtEl>
                                        <p:attrNameLst>
                                          <p:attrName>style.visibility</p:attrName>
                                        </p:attrNameLst>
                                      </p:cBhvr>
                                      <p:to>
                                        <p:strVal val="visible"/>
                                      </p:to>
                                    </p:set>
                                    <p:anim calcmode="lin" valueType="num">
                                      <p:cBhvr additive="base">
                                        <p:cTn id="32" dur="500" fill="hold"/>
                                        <p:tgtEl>
                                          <p:spTgt spid="148"/>
                                        </p:tgtEl>
                                        <p:attrNameLst>
                                          <p:attrName>ppt_x</p:attrName>
                                        </p:attrNameLst>
                                      </p:cBhvr>
                                      <p:tavLst>
                                        <p:tav tm="0">
                                          <p:val>
                                            <p:strVal val="#ppt_x"/>
                                          </p:val>
                                        </p:tav>
                                        <p:tav tm="100000">
                                          <p:val>
                                            <p:strVal val="#ppt_x"/>
                                          </p:val>
                                        </p:tav>
                                      </p:tavLst>
                                    </p:anim>
                                    <p:anim calcmode="lin" valueType="num">
                                      <p:cBhvr additive="base">
                                        <p:cTn id="33" dur="500" fill="hold"/>
                                        <p:tgtEl>
                                          <p:spTgt spid="14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500"/>
                                  </p:stCondLst>
                                  <p:childTnLst>
                                    <p:set>
                                      <p:cBhvr>
                                        <p:cTn id="35" dur="1" fill="hold">
                                          <p:stCondLst>
                                            <p:cond delay="0"/>
                                          </p:stCondLst>
                                        </p:cTn>
                                        <p:tgtEl>
                                          <p:spTgt spid="153"/>
                                        </p:tgtEl>
                                        <p:attrNameLst>
                                          <p:attrName>style.visibility</p:attrName>
                                        </p:attrNameLst>
                                      </p:cBhvr>
                                      <p:to>
                                        <p:strVal val="visible"/>
                                      </p:to>
                                    </p:set>
                                    <p:anim calcmode="lin" valueType="num">
                                      <p:cBhvr additive="base">
                                        <p:cTn id="36" dur="500" fill="hold"/>
                                        <p:tgtEl>
                                          <p:spTgt spid="153"/>
                                        </p:tgtEl>
                                        <p:attrNameLst>
                                          <p:attrName>ppt_x</p:attrName>
                                        </p:attrNameLst>
                                      </p:cBhvr>
                                      <p:tavLst>
                                        <p:tav tm="0">
                                          <p:val>
                                            <p:strVal val="#ppt_x"/>
                                          </p:val>
                                        </p:tav>
                                        <p:tav tm="100000">
                                          <p:val>
                                            <p:strVal val="#ppt_x"/>
                                          </p:val>
                                        </p:tav>
                                      </p:tavLst>
                                    </p:anim>
                                    <p:anim calcmode="lin" valueType="num">
                                      <p:cBhvr additive="base">
                                        <p:cTn id="37" dur="500" fill="hold"/>
                                        <p:tgtEl>
                                          <p:spTgt spid="153"/>
                                        </p:tgtEl>
                                        <p:attrNameLst>
                                          <p:attrName>ppt_y</p:attrName>
                                        </p:attrNameLst>
                                      </p:cBhvr>
                                      <p:tavLst>
                                        <p:tav tm="0">
                                          <p:val>
                                            <p:strVal val="1+#ppt_h/2"/>
                                          </p:val>
                                        </p:tav>
                                        <p:tav tm="100000">
                                          <p:val>
                                            <p:strVal val="#ppt_y"/>
                                          </p:val>
                                        </p:tav>
                                      </p:tavLst>
                                    </p:anim>
                                  </p:childTnLst>
                                </p:cTn>
                              </p:par>
                              <p:par>
                                <p:cTn id="38" presetID="22" presetClass="entr" presetSubtype="1" fill="hold" nodeType="withEffect">
                                  <p:stCondLst>
                                    <p:cond delay="450"/>
                                  </p:stCondLst>
                                  <p:childTnLst>
                                    <p:set>
                                      <p:cBhvr>
                                        <p:cTn id="39" dur="1" fill="hold">
                                          <p:stCondLst>
                                            <p:cond delay="0"/>
                                          </p:stCondLst>
                                        </p:cTn>
                                        <p:tgtEl>
                                          <p:spTgt spid="159"/>
                                        </p:tgtEl>
                                        <p:attrNameLst>
                                          <p:attrName>style.visibility</p:attrName>
                                        </p:attrNameLst>
                                      </p:cBhvr>
                                      <p:to>
                                        <p:strVal val="visible"/>
                                      </p:to>
                                    </p:set>
                                    <p:animEffect transition="in" filter="wipe(up)">
                                      <p:cBhvr>
                                        <p:cTn id="40" dur="500"/>
                                        <p:tgtEl>
                                          <p:spTgt spid="159"/>
                                        </p:tgtEl>
                                      </p:cBhvr>
                                    </p:animEffect>
                                  </p:childTnLst>
                                </p:cTn>
                              </p:par>
                              <p:par>
                                <p:cTn id="41" presetID="22" presetClass="entr" presetSubtype="1" fill="hold" nodeType="withEffect">
                                  <p:stCondLst>
                                    <p:cond delay="550"/>
                                  </p:stCondLst>
                                  <p:childTnLst>
                                    <p:set>
                                      <p:cBhvr>
                                        <p:cTn id="42" dur="1" fill="hold">
                                          <p:stCondLst>
                                            <p:cond delay="0"/>
                                          </p:stCondLst>
                                        </p:cTn>
                                        <p:tgtEl>
                                          <p:spTgt spid="158"/>
                                        </p:tgtEl>
                                        <p:attrNameLst>
                                          <p:attrName>style.visibility</p:attrName>
                                        </p:attrNameLst>
                                      </p:cBhvr>
                                      <p:to>
                                        <p:strVal val="visible"/>
                                      </p:to>
                                    </p:set>
                                    <p:animEffect transition="in" filter="wipe(up)">
                                      <p:cBhvr>
                                        <p:cTn id="43"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31704" y="2708920"/>
            <a:ext cx="5805414" cy="576064"/>
            <a:chOff x="3287787" y="3429000"/>
            <a:chExt cx="5805414" cy="576064"/>
          </a:xfrm>
        </p:grpSpPr>
        <p:sp>
          <p:nvSpPr>
            <p:cNvPr id="12" name="圆角矩形 11"/>
            <p:cNvSpPr/>
            <p:nvPr/>
          </p:nvSpPr>
          <p:spPr>
            <a:xfrm>
              <a:off x="3287787" y="3429000"/>
              <a:ext cx="5805414" cy="57606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EB4D"/>
                </a:solidFill>
              </a:endParaRPr>
            </a:p>
          </p:txBody>
        </p:sp>
        <p:sp>
          <p:nvSpPr>
            <p:cNvPr id="13" name="TextBox 2"/>
            <p:cNvSpPr txBox="1"/>
            <p:nvPr/>
          </p:nvSpPr>
          <p:spPr>
            <a:xfrm>
              <a:off x="3850759" y="3486200"/>
              <a:ext cx="4679469" cy="46166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sz="2400" b="0" spc="300" dirty="0" smtClean="0">
                  <a:solidFill>
                    <a:srgbClr val="ECEB4D"/>
                  </a:solidFill>
                  <a:effectLst/>
                </a:rPr>
                <a:t>修改相关段落主题文字</a:t>
              </a:r>
              <a:endParaRPr lang="zh-CN" altLang="zh-CN" sz="2400" b="0" spc="300" dirty="0">
                <a:solidFill>
                  <a:srgbClr val="ECEB4D"/>
                </a:solidFill>
                <a:effectLst/>
              </a:endParaRPr>
            </a:p>
          </p:txBody>
        </p:sp>
      </p:grpSp>
      <p:grpSp>
        <p:nvGrpSpPr>
          <p:cNvPr id="3" name="组合 2"/>
          <p:cNvGrpSpPr/>
          <p:nvPr/>
        </p:nvGrpSpPr>
        <p:grpSpPr>
          <a:xfrm>
            <a:off x="5582738" y="1076035"/>
            <a:ext cx="1503346" cy="1427144"/>
            <a:chOff x="5888055" y="1602972"/>
            <a:chExt cx="1503346" cy="1427144"/>
          </a:xfrm>
        </p:grpSpPr>
        <p:sp>
          <p:nvSpPr>
            <p:cNvPr id="2" name="椭圆 1"/>
            <p:cNvSpPr/>
            <p:nvPr/>
          </p:nvSpPr>
          <p:spPr>
            <a:xfrm>
              <a:off x="5926156" y="1602972"/>
              <a:ext cx="1427144" cy="1427144"/>
            </a:xfrm>
            <a:prstGeom prst="ellipse">
              <a:avLst/>
            </a:prstGeom>
            <a:solidFill>
              <a:srgbClr val="C00000"/>
            </a:solidFill>
            <a:ln w="0">
              <a:noFill/>
            </a:ln>
            <a:effectLst>
              <a:outerShdw blurRad="457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2"/>
            <p:cNvSpPr txBox="1"/>
            <p:nvPr/>
          </p:nvSpPr>
          <p:spPr>
            <a:xfrm>
              <a:off x="5888055" y="1808713"/>
              <a:ext cx="1503346" cy="1015663"/>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en-US" altLang="zh-CN" sz="6000" b="0" dirty="0" smtClean="0">
                  <a:solidFill>
                    <a:srgbClr val="ECEB4D"/>
                  </a:solidFill>
                  <a:effectLst/>
                </a:rPr>
                <a:t>02</a:t>
              </a:r>
              <a:endParaRPr lang="zh-CN" altLang="zh-CN" sz="6000" b="0" dirty="0">
                <a:solidFill>
                  <a:srgbClr val="ECEB4D"/>
                </a:solidFill>
                <a:effectLst/>
              </a:endParaRPr>
            </a:p>
          </p:txBody>
        </p:sp>
      </p:grpSp>
      <p:sp>
        <p:nvSpPr>
          <p:cNvPr id="27" name="AutoShape 5"/>
          <p:cNvSpPr/>
          <p:nvPr/>
        </p:nvSpPr>
        <p:spPr bwMode="auto">
          <a:xfrm>
            <a:off x="3083354" y="3434444"/>
            <a:ext cx="6893935" cy="928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C00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C00000"/>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accel="50000" fill="hold" nodeType="afterEffect" p14:presetBounceEnd="52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52000">
                                          <p:cBhvr additive="base">
                                            <p:cTn id="13" dur="1250" fill="hold"/>
                                            <p:tgtEl>
                                              <p:spTgt spid="4"/>
                                            </p:tgtEl>
                                            <p:attrNameLst>
                                              <p:attrName>ppt_x</p:attrName>
                                            </p:attrNameLst>
                                          </p:cBhvr>
                                          <p:tavLst>
                                            <p:tav tm="0">
                                              <p:val>
                                                <p:strVal val="1+#ppt_w/2"/>
                                              </p:val>
                                            </p:tav>
                                            <p:tav tm="100000">
                                              <p:val>
                                                <p:strVal val="#ppt_x"/>
                                              </p:val>
                                            </p:tav>
                                          </p:tavLst>
                                        </p:anim>
                                        <p:anim calcmode="lin" valueType="num" p14:bounceEnd="52000">
                                          <p:cBhvr additive="base">
                                            <p:cTn id="14" dur="125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accel="5000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250" fill="hold"/>
                                            <p:tgtEl>
                                              <p:spTgt spid="4"/>
                                            </p:tgtEl>
                                            <p:attrNameLst>
                                              <p:attrName>ppt_x</p:attrName>
                                            </p:attrNameLst>
                                          </p:cBhvr>
                                          <p:tavLst>
                                            <p:tav tm="0">
                                              <p:val>
                                                <p:strVal val="1+#ppt_w/2"/>
                                              </p:val>
                                            </p:tav>
                                            <p:tav tm="100000">
                                              <p:val>
                                                <p:strVal val="#ppt_x"/>
                                              </p:val>
                                            </p:tav>
                                          </p:tavLst>
                                        </p:anim>
                                        <p:anim calcmode="lin" valueType="num">
                                          <p:cBhvr additive="base">
                                            <p:cTn id="14" dur="125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grpSp>
        <p:nvGrpSpPr>
          <p:cNvPr id="114" name="Group 10"/>
          <p:cNvGrpSpPr/>
          <p:nvPr/>
        </p:nvGrpSpPr>
        <p:grpSpPr bwMode="auto">
          <a:xfrm>
            <a:off x="1963185" y="4509756"/>
            <a:ext cx="2163763" cy="1754983"/>
            <a:chOff x="0" y="0"/>
            <a:chExt cx="2726" cy="2211"/>
          </a:xfrm>
        </p:grpSpPr>
        <p:sp>
          <p:nvSpPr>
            <p:cNvPr id="115"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865" b="0" dirty="0">
                  <a:solidFill>
                    <a:srgbClr val="C00000"/>
                  </a:solidFill>
                  <a:latin typeface="微软雅黑" panose="020B0503020204020204" pitchFamily="34" charset="-122"/>
                  <a:ea typeface="微软雅黑" panose="020B0503020204020204" pitchFamily="34" charset="-122"/>
                  <a:cs typeface="Lato Regular" charset="0"/>
                  <a:sym typeface="Lato Regular" charset="0"/>
                </a:rPr>
                <a:t>单击此处添加标题</a:t>
              </a:r>
              <a:endParaRPr lang="en-US" sz="1865" b="0" dirty="0">
                <a:solidFill>
                  <a:srgbClr val="C00000"/>
                </a:solidFill>
                <a:latin typeface="微软雅黑" panose="020B0503020204020204" pitchFamily="34" charset="-122"/>
                <a:ea typeface="微软雅黑" panose="020B0503020204020204" pitchFamily="34" charset="-122"/>
                <a:cs typeface="Lato Regular" charset="0"/>
                <a:sym typeface="Lato Regular" charset="0"/>
              </a:endParaRPr>
            </a:p>
          </p:txBody>
        </p:sp>
        <p:sp>
          <p:nvSpPr>
            <p:cNvPr id="116"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lang="zh-CN" altLang="en-US" sz="1065" b="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065" b="0" dirty="0">
                  <a:solidFill>
                    <a:srgbClr val="7F7F7F"/>
                  </a:solidFill>
                  <a:latin typeface="微软雅黑" panose="020B0503020204020204" pitchFamily="34" charset="-122"/>
                  <a:ea typeface="微软雅黑" panose="020B0503020204020204" pitchFamily="34" charset="-122"/>
                  <a:sym typeface="Gill Sans" charset="0"/>
                </a:rPr>
                <a:t>200</a:t>
              </a:r>
              <a:r>
                <a:rPr lang="zh-CN" altLang="en-US" sz="1065" b="0" dirty="0">
                  <a:solidFill>
                    <a:srgbClr val="7F7F7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65" b="0" dirty="0">
                  <a:solidFill>
                    <a:srgbClr val="7F7F7F"/>
                  </a:solidFill>
                  <a:latin typeface="微软雅黑" panose="020B0503020204020204" pitchFamily="34" charset="-122"/>
                  <a:ea typeface="微软雅黑" panose="020B0503020204020204" pitchFamily="34" charset="-122"/>
                  <a:sym typeface="Gill Sans" charset="0"/>
                </a:rPr>
                <a:t>5</a:t>
              </a:r>
              <a:r>
                <a:rPr lang="zh-CN" altLang="en-US" sz="1065" b="0" dirty="0">
                  <a:solidFill>
                    <a:srgbClr val="7F7F7F"/>
                  </a:solidFill>
                  <a:latin typeface="微软雅黑" panose="020B0503020204020204" pitchFamily="34" charset="-122"/>
                  <a:ea typeface="微软雅黑" panose="020B0503020204020204" pitchFamily="34" charset="-122"/>
                  <a:sym typeface="Gill Sans" charset="0"/>
                </a:rPr>
                <a:t>分钟之内。</a:t>
              </a:r>
              <a:endParaRPr lang="en-US" sz="1065" b="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17" name="Group 13"/>
          <p:cNvGrpSpPr/>
          <p:nvPr/>
        </p:nvGrpSpPr>
        <p:grpSpPr bwMode="auto">
          <a:xfrm>
            <a:off x="1292467" y="4492757"/>
            <a:ext cx="464344" cy="463551"/>
            <a:chOff x="0" y="0"/>
            <a:chExt cx="584" cy="584"/>
          </a:xfrm>
        </p:grpSpPr>
        <p:sp>
          <p:nvSpPr>
            <p:cNvPr id="118"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defTabSz="1218565">
                <a:defRPr/>
              </a:pPr>
              <a:endParaRPr lang="en-US" sz="2400" b="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19"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600" b="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1</a:t>
              </a:r>
              <a:endParaRPr lang="en-US" sz="1600" b="0" kern="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20" name="Group 4"/>
          <p:cNvGrpSpPr/>
          <p:nvPr/>
        </p:nvGrpSpPr>
        <p:grpSpPr>
          <a:xfrm>
            <a:off x="1143342" y="3924391"/>
            <a:ext cx="9793087" cy="284515"/>
            <a:chOff x="899592" y="2852807"/>
            <a:chExt cx="7344815" cy="213386"/>
          </a:xfrm>
          <a:solidFill>
            <a:srgbClr val="C00000"/>
          </a:solidFill>
        </p:grpSpPr>
        <p:sp>
          <p:nvSpPr>
            <p:cNvPr id="121"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auto">
                <a:spcBef>
                  <a:spcPts val="0"/>
                </a:spcBef>
                <a:spcAft>
                  <a:spcPts val="0"/>
                </a:spcAft>
                <a:defRPr/>
              </a:pPr>
              <a:endParaRPr lang="en-US" sz="7465" b="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22"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auto">
                <a:spcBef>
                  <a:spcPts val="0"/>
                </a:spcBef>
                <a:spcAft>
                  <a:spcPts val="0"/>
                </a:spcAft>
                <a:defRPr/>
              </a:pPr>
              <a:endParaRPr lang="en-US" sz="7465" b="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23"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auto">
                <a:spcBef>
                  <a:spcPts val="0"/>
                </a:spcBef>
                <a:spcAft>
                  <a:spcPts val="0"/>
                </a:spcAft>
                <a:defRPr/>
              </a:pPr>
              <a:endParaRPr lang="en-US" sz="7465" b="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24"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auto">
                <a:spcBef>
                  <a:spcPts val="0"/>
                </a:spcBef>
                <a:spcAft>
                  <a:spcPts val="0"/>
                </a:spcAft>
                <a:defRPr/>
              </a:pPr>
              <a:endParaRPr lang="en-US" sz="7465" b="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125" name="Group 10"/>
          <p:cNvGrpSpPr/>
          <p:nvPr/>
        </p:nvGrpSpPr>
        <p:grpSpPr bwMode="auto">
          <a:xfrm>
            <a:off x="5467675" y="4509756"/>
            <a:ext cx="2163763" cy="1754983"/>
            <a:chOff x="0" y="0"/>
            <a:chExt cx="2726" cy="2211"/>
          </a:xfrm>
        </p:grpSpPr>
        <p:sp>
          <p:nvSpPr>
            <p:cNvPr id="126"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865" b="0" dirty="0">
                  <a:solidFill>
                    <a:srgbClr val="C00000"/>
                  </a:solidFill>
                  <a:latin typeface="微软雅黑" panose="020B0503020204020204" pitchFamily="34" charset="-122"/>
                  <a:ea typeface="微软雅黑" panose="020B0503020204020204" pitchFamily="34" charset="-122"/>
                  <a:cs typeface="Lato Regular" charset="0"/>
                  <a:sym typeface="Lato Regular" charset="0"/>
                </a:rPr>
                <a:t>单击此处添加标题</a:t>
              </a:r>
              <a:endParaRPr lang="en-US" sz="1865" b="0" dirty="0">
                <a:solidFill>
                  <a:srgbClr val="C00000"/>
                </a:solidFill>
                <a:latin typeface="微软雅黑" panose="020B0503020204020204" pitchFamily="34" charset="-122"/>
                <a:ea typeface="微软雅黑" panose="020B0503020204020204" pitchFamily="34" charset="-122"/>
                <a:cs typeface="Lato Regular" charset="0"/>
                <a:sym typeface="Lato Regular" charset="0"/>
              </a:endParaRPr>
            </a:p>
          </p:txBody>
        </p:sp>
        <p:sp>
          <p:nvSpPr>
            <p:cNvPr id="127"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lang="zh-CN" altLang="en-US" sz="1065" b="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065" b="0" dirty="0">
                  <a:solidFill>
                    <a:srgbClr val="7F7F7F"/>
                  </a:solidFill>
                  <a:latin typeface="微软雅黑" panose="020B0503020204020204" pitchFamily="34" charset="-122"/>
                  <a:ea typeface="微软雅黑" panose="020B0503020204020204" pitchFamily="34" charset="-122"/>
                  <a:sym typeface="Gill Sans" charset="0"/>
                </a:rPr>
                <a:t>200</a:t>
              </a:r>
              <a:r>
                <a:rPr lang="zh-CN" altLang="en-US" sz="1065" b="0" dirty="0">
                  <a:solidFill>
                    <a:srgbClr val="7F7F7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65" b="0" dirty="0">
                  <a:solidFill>
                    <a:srgbClr val="7F7F7F"/>
                  </a:solidFill>
                  <a:latin typeface="微软雅黑" panose="020B0503020204020204" pitchFamily="34" charset="-122"/>
                  <a:ea typeface="微软雅黑" panose="020B0503020204020204" pitchFamily="34" charset="-122"/>
                  <a:sym typeface="Gill Sans" charset="0"/>
                </a:rPr>
                <a:t>5</a:t>
              </a:r>
              <a:r>
                <a:rPr lang="zh-CN" altLang="en-US" sz="1065" b="0" dirty="0">
                  <a:solidFill>
                    <a:srgbClr val="7F7F7F"/>
                  </a:solidFill>
                  <a:latin typeface="微软雅黑" panose="020B0503020204020204" pitchFamily="34" charset="-122"/>
                  <a:ea typeface="微软雅黑" panose="020B0503020204020204" pitchFamily="34" charset="-122"/>
                  <a:sym typeface="Gill Sans" charset="0"/>
                </a:rPr>
                <a:t>分钟之内。</a:t>
              </a:r>
              <a:endParaRPr lang="en-US" sz="1065" b="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28" name="Group 13"/>
          <p:cNvGrpSpPr/>
          <p:nvPr/>
        </p:nvGrpSpPr>
        <p:grpSpPr bwMode="auto">
          <a:xfrm>
            <a:off x="4796957" y="4492757"/>
            <a:ext cx="464344" cy="463551"/>
            <a:chOff x="0" y="0"/>
            <a:chExt cx="584" cy="584"/>
          </a:xfrm>
        </p:grpSpPr>
        <p:sp>
          <p:nvSpPr>
            <p:cNvPr id="129"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defTabSz="1218565">
                <a:defRPr/>
              </a:pPr>
              <a:endParaRPr lang="en-US" sz="2400" b="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30"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600" b="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2</a:t>
              </a:r>
              <a:endParaRPr lang="en-US" sz="1600" b="0" kern="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31" name="Group 10"/>
          <p:cNvGrpSpPr/>
          <p:nvPr/>
        </p:nvGrpSpPr>
        <p:grpSpPr bwMode="auto">
          <a:xfrm>
            <a:off x="8784620" y="4509756"/>
            <a:ext cx="2163763" cy="1754983"/>
            <a:chOff x="0" y="0"/>
            <a:chExt cx="2726" cy="2211"/>
          </a:xfrm>
        </p:grpSpPr>
        <p:sp>
          <p:nvSpPr>
            <p:cNvPr id="132"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865" b="0" dirty="0">
                  <a:solidFill>
                    <a:srgbClr val="C00000"/>
                  </a:solidFill>
                  <a:latin typeface="微软雅黑" panose="020B0503020204020204" pitchFamily="34" charset="-122"/>
                  <a:ea typeface="微软雅黑" panose="020B0503020204020204" pitchFamily="34" charset="-122"/>
                  <a:cs typeface="Lato Regular" charset="0"/>
                  <a:sym typeface="Lato Regular" charset="0"/>
                </a:rPr>
                <a:t>单击此处添加标题</a:t>
              </a:r>
              <a:endParaRPr lang="en-US" sz="1865" b="0" dirty="0">
                <a:solidFill>
                  <a:srgbClr val="C00000"/>
                </a:solidFill>
                <a:latin typeface="微软雅黑" panose="020B0503020204020204" pitchFamily="34" charset="-122"/>
                <a:ea typeface="微软雅黑" panose="020B0503020204020204" pitchFamily="34" charset="-122"/>
                <a:cs typeface="Lato Regular" charset="0"/>
                <a:sym typeface="Lato Regular" charset="0"/>
              </a:endParaRPr>
            </a:p>
          </p:txBody>
        </p:sp>
        <p:sp>
          <p:nvSpPr>
            <p:cNvPr id="133"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lang="zh-CN" altLang="en-US" sz="1065" b="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065" b="0" dirty="0">
                  <a:solidFill>
                    <a:srgbClr val="7F7F7F"/>
                  </a:solidFill>
                  <a:latin typeface="微软雅黑" panose="020B0503020204020204" pitchFamily="34" charset="-122"/>
                  <a:ea typeface="微软雅黑" panose="020B0503020204020204" pitchFamily="34" charset="-122"/>
                  <a:sym typeface="Gill Sans" charset="0"/>
                </a:rPr>
                <a:t>200</a:t>
              </a:r>
              <a:r>
                <a:rPr lang="zh-CN" altLang="en-US" sz="1065" b="0" dirty="0">
                  <a:solidFill>
                    <a:srgbClr val="7F7F7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65" b="0" dirty="0">
                  <a:solidFill>
                    <a:srgbClr val="7F7F7F"/>
                  </a:solidFill>
                  <a:latin typeface="微软雅黑" panose="020B0503020204020204" pitchFamily="34" charset="-122"/>
                  <a:ea typeface="微软雅黑" panose="020B0503020204020204" pitchFamily="34" charset="-122"/>
                  <a:sym typeface="Gill Sans" charset="0"/>
                </a:rPr>
                <a:t>5</a:t>
              </a:r>
              <a:r>
                <a:rPr lang="zh-CN" altLang="en-US" sz="1065" b="0" dirty="0">
                  <a:solidFill>
                    <a:srgbClr val="7F7F7F"/>
                  </a:solidFill>
                  <a:latin typeface="微软雅黑" panose="020B0503020204020204" pitchFamily="34" charset="-122"/>
                  <a:ea typeface="微软雅黑" panose="020B0503020204020204" pitchFamily="34" charset="-122"/>
                  <a:sym typeface="Gill Sans" charset="0"/>
                </a:rPr>
                <a:t>分钟之内。</a:t>
              </a:r>
              <a:endParaRPr lang="en-US" sz="1065" b="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34" name="Group 13"/>
          <p:cNvGrpSpPr/>
          <p:nvPr/>
        </p:nvGrpSpPr>
        <p:grpSpPr bwMode="auto">
          <a:xfrm>
            <a:off x="8129805" y="4492759"/>
            <a:ext cx="464345" cy="463551"/>
            <a:chOff x="20" y="0"/>
            <a:chExt cx="584" cy="584"/>
          </a:xfrm>
        </p:grpSpPr>
        <p:sp>
          <p:nvSpPr>
            <p:cNvPr id="135" name="Oval 14"/>
            <p:cNvSpPr/>
            <p:nvPr/>
          </p:nvSpPr>
          <p:spPr bwMode="auto">
            <a:xfrm>
              <a:off x="2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defTabSz="1218565">
                <a:defRPr/>
              </a:pPr>
              <a:endParaRPr lang="en-US" sz="2400" b="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36" name="Rectangle 15"/>
            <p:cNvSpPr/>
            <p:nvPr/>
          </p:nvSpPr>
          <p:spPr bwMode="auto">
            <a:xfrm>
              <a:off x="20" y="45"/>
              <a:ext cx="58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600" b="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3</a:t>
              </a:r>
              <a:endParaRPr lang="en-US" sz="1600" b="0" kern="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37" name="Rectangle 59"/>
          <p:cNvSpPr/>
          <p:nvPr/>
        </p:nvSpPr>
        <p:spPr bwMode="auto">
          <a:xfrm>
            <a:off x="1143342" y="954530"/>
            <a:ext cx="9785392" cy="2838582"/>
          </a:xfrm>
          <a:prstGeom prst="rect">
            <a:avLst/>
          </a:prstGeom>
          <a:blipFill>
            <a:blip r:embed="rId1"/>
            <a:srcRect/>
            <a:stretch>
              <a:fillRect/>
            </a:stretch>
          </a:blipFill>
          <a:ln w="25400" cap="flat" cmpd="sng" algn="ctr">
            <a:noFill/>
            <a:prstDash val="solid"/>
            <a:round/>
            <a:headEnd type="none" w="med" len="med"/>
            <a:tailEnd type="none" w="med" len="med"/>
          </a:ln>
          <a:effectLst/>
        </p:spPr>
        <p:txBody>
          <a:bodyPr vert="horz" wrap="square" lIns="121912" tIns="60956" rIns="121912" bIns="60956" numCol="1" rtlCol="0" anchor="t" anchorCtr="0" compatLnSpc="1"/>
          <a:lstStyle/>
          <a:p>
            <a:pPr defTabSz="1218565" fontAlgn="auto">
              <a:spcBef>
                <a:spcPts val="0"/>
              </a:spcBef>
              <a:spcAft>
                <a:spcPts val="0"/>
              </a:spcAft>
            </a:pPr>
            <a:endParaRPr lang="en-US" sz="7465" b="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barn(inVertical)">
                                      <p:cBhvr>
                                        <p:cTn id="7" dur="500"/>
                                        <p:tgtEl>
                                          <p:spTgt spid="89"/>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barn(outVertical)">
                                      <p:cBhvr>
                                        <p:cTn id="11" dur="200"/>
                                        <p:tgtEl>
                                          <p:spTgt spid="13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0"/>
                                        </p:tgtEl>
                                        <p:attrNameLst>
                                          <p:attrName>style.visibility</p:attrName>
                                        </p:attrNameLst>
                                      </p:cBhvr>
                                      <p:to>
                                        <p:strVal val="visible"/>
                                      </p:to>
                                    </p:set>
                                    <p:animEffect transition="in" filter="wipe(left)">
                                      <p:cBhvr>
                                        <p:cTn id="15" dur="200"/>
                                        <p:tgtEl>
                                          <p:spTgt spid="120"/>
                                        </p:tgtEl>
                                      </p:cBhvr>
                                    </p:animEffect>
                                  </p:childTnLst>
                                </p:cTn>
                              </p:par>
                              <p:par>
                                <p:cTn id="16" presetID="23" presetClass="entr" presetSubtype="16" fill="hold" nodeType="withEffect">
                                  <p:stCondLst>
                                    <p:cond delay="0"/>
                                  </p:stCondLst>
                                  <p:childTnLst>
                                    <p:set>
                                      <p:cBhvr>
                                        <p:cTn id="17" dur="1" fill="hold">
                                          <p:stCondLst>
                                            <p:cond delay="0"/>
                                          </p:stCondLst>
                                        </p:cTn>
                                        <p:tgtEl>
                                          <p:spTgt spid="117"/>
                                        </p:tgtEl>
                                        <p:attrNameLst>
                                          <p:attrName>style.visibility</p:attrName>
                                        </p:attrNameLst>
                                      </p:cBhvr>
                                      <p:to>
                                        <p:strVal val="visible"/>
                                      </p:to>
                                    </p:set>
                                    <p:anim calcmode="lin" valueType="num">
                                      <p:cBhvr>
                                        <p:cTn id="18" dur="200" fill="hold"/>
                                        <p:tgtEl>
                                          <p:spTgt spid="117"/>
                                        </p:tgtEl>
                                        <p:attrNameLst>
                                          <p:attrName>ppt_w</p:attrName>
                                        </p:attrNameLst>
                                      </p:cBhvr>
                                      <p:tavLst>
                                        <p:tav tm="0">
                                          <p:val>
                                            <p:fltVal val="0"/>
                                          </p:val>
                                        </p:tav>
                                        <p:tav tm="100000">
                                          <p:val>
                                            <p:strVal val="#ppt_w"/>
                                          </p:val>
                                        </p:tav>
                                      </p:tavLst>
                                    </p:anim>
                                    <p:anim calcmode="lin" valueType="num">
                                      <p:cBhvr>
                                        <p:cTn id="19" dur="200" fill="hold"/>
                                        <p:tgtEl>
                                          <p:spTgt spid="11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14"/>
                                        </p:tgtEl>
                                        <p:attrNameLst>
                                          <p:attrName>style.visibility</p:attrName>
                                        </p:attrNameLst>
                                      </p:cBhvr>
                                      <p:to>
                                        <p:strVal val="visible"/>
                                      </p:to>
                                    </p:set>
                                    <p:animEffect transition="in" filter="wipe(left)">
                                      <p:cBhvr>
                                        <p:cTn id="23" dur="200"/>
                                        <p:tgtEl>
                                          <p:spTgt spid="114"/>
                                        </p:tgtEl>
                                      </p:cBhvr>
                                    </p:animEffect>
                                  </p:childTnLst>
                                </p:cTn>
                              </p:par>
                              <p:par>
                                <p:cTn id="24" presetID="23" presetClass="entr" presetSubtype="16" fill="hold" nodeType="with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p:cTn id="26" dur="200" fill="hold"/>
                                        <p:tgtEl>
                                          <p:spTgt spid="128"/>
                                        </p:tgtEl>
                                        <p:attrNameLst>
                                          <p:attrName>ppt_w</p:attrName>
                                        </p:attrNameLst>
                                      </p:cBhvr>
                                      <p:tavLst>
                                        <p:tav tm="0">
                                          <p:val>
                                            <p:fltVal val="0"/>
                                          </p:val>
                                        </p:tav>
                                        <p:tav tm="100000">
                                          <p:val>
                                            <p:strVal val="#ppt_w"/>
                                          </p:val>
                                        </p:tav>
                                      </p:tavLst>
                                    </p:anim>
                                    <p:anim calcmode="lin" valueType="num">
                                      <p:cBhvr>
                                        <p:cTn id="27" dur="200" fill="hold"/>
                                        <p:tgtEl>
                                          <p:spTgt spid="128"/>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25"/>
                                        </p:tgtEl>
                                        <p:attrNameLst>
                                          <p:attrName>style.visibility</p:attrName>
                                        </p:attrNameLst>
                                      </p:cBhvr>
                                      <p:to>
                                        <p:strVal val="visible"/>
                                      </p:to>
                                    </p:set>
                                    <p:animEffect transition="in" filter="wipe(left)">
                                      <p:cBhvr>
                                        <p:cTn id="31" dur="200"/>
                                        <p:tgtEl>
                                          <p:spTgt spid="125"/>
                                        </p:tgtEl>
                                      </p:cBhvr>
                                    </p:animEffect>
                                  </p:childTnLst>
                                </p:cTn>
                              </p:par>
                              <p:par>
                                <p:cTn id="32" presetID="23" presetClass="entr" presetSubtype="16" fill="hold" nodeType="withEffect">
                                  <p:stCondLst>
                                    <p:cond delay="0"/>
                                  </p:stCondLst>
                                  <p:childTnLst>
                                    <p:set>
                                      <p:cBhvr>
                                        <p:cTn id="33" dur="1" fill="hold">
                                          <p:stCondLst>
                                            <p:cond delay="0"/>
                                          </p:stCondLst>
                                        </p:cTn>
                                        <p:tgtEl>
                                          <p:spTgt spid="134"/>
                                        </p:tgtEl>
                                        <p:attrNameLst>
                                          <p:attrName>style.visibility</p:attrName>
                                        </p:attrNameLst>
                                      </p:cBhvr>
                                      <p:to>
                                        <p:strVal val="visible"/>
                                      </p:to>
                                    </p:set>
                                    <p:anim calcmode="lin" valueType="num">
                                      <p:cBhvr>
                                        <p:cTn id="34" dur="200" fill="hold"/>
                                        <p:tgtEl>
                                          <p:spTgt spid="134"/>
                                        </p:tgtEl>
                                        <p:attrNameLst>
                                          <p:attrName>ppt_w</p:attrName>
                                        </p:attrNameLst>
                                      </p:cBhvr>
                                      <p:tavLst>
                                        <p:tav tm="0">
                                          <p:val>
                                            <p:fltVal val="0"/>
                                          </p:val>
                                        </p:tav>
                                        <p:tav tm="100000">
                                          <p:val>
                                            <p:strVal val="#ppt_w"/>
                                          </p:val>
                                        </p:tav>
                                      </p:tavLst>
                                    </p:anim>
                                    <p:anim calcmode="lin" valueType="num">
                                      <p:cBhvr>
                                        <p:cTn id="35" dur="200" fill="hold"/>
                                        <p:tgtEl>
                                          <p:spTgt spid="134"/>
                                        </p:tgtEl>
                                        <p:attrNameLst>
                                          <p:attrName>ppt_h</p:attrName>
                                        </p:attrNameLst>
                                      </p:cBhvr>
                                      <p:tavLst>
                                        <p:tav tm="0">
                                          <p:val>
                                            <p:fltVal val="0"/>
                                          </p:val>
                                        </p:tav>
                                        <p:tav tm="100000">
                                          <p:val>
                                            <p:strVal val="#ppt_h"/>
                                          </p:val>
                                        </p:tav>
                                      </p:tavLst>
                                    </p:anim>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131"/>
                                        </p:tgtEl>
                                        <p:attrNameLst>
                                          <p:attrName>style.visibility</p:attrName>
                                        </p:attrNameLst>
                                      </p:cBhvr>
                                      <p:to>
                                        <p:strVal val="visible"/>
                                      </p:to>
                                    </p:set>
                                    <p:animEffect transition="in" filter="wipe(left)">
                                      <p:cBhvr>
                                        <p:cTn id="39" dur="2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13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Connector 14"/>
          <p:cNvCxnSpPr/>
          <p:nvPr/>
        </p:nvCxnSpPr>
        <p:spPr>
          <a:xfrm>
            <a:off x="0" y="3769552"/>
            <a:ext cx="12192000" cy="0"/>
          </a:xfrm>
          <a:prstGeom prst="line">
            <a:avLst/>
          </a:prstGeom>
          <a:ln w="47625" cap="rnd">
            <a:solidFill>
              <a:srgbClr val="292A25"/>
            </a:solidFill>
            <a:prstDash val="sysDot"/>
          </a:ln>
          <a:effectLst/>
        </p:spPr>
        <p:style>
          <a:lnRef idx="2">
            <a:schemeClr val="accent1"/>
          </a:lnRef>
          <a:fillRef idx="0">
            <a:schemeClr val="accent1"/>
          </a:fillRef>
          <a:effectRef idx="1">
            <a:schemeClr val="accent1"/>
          </a:effectRef>
          <a:fontRef idx="minor">
            <a:schemeClr val="tx1"/>
          </a:fontRef>
        </p:style>
      </p:cxnSp>
      <p:grpSp>
        <p:nvGrpSpPr>
          <p:cNvPr id="71" name="组合 70"/>
          <p:cNvGrpSpPr/>
          <p:nvPr/>
        </p:nvGrpSpPr>
        <p:grpSpPr>
          <a:xfrm>
            <a:off x="1016000" y="1796819"/>
            <a:ext cx="758613" cy="2101427"/>
            <a:chOff x="1016000" y="1796819"/>
            <a:chExt cx="758613" cy="2101427"/>
          </a:xfrm>
        </p:grpSpPr>
        <p:cxnSp>
          <p:nvCxnSpPr>
            <p:cNvPr id="33" name="Straight Connector 23"/>
            <p:cNvCxnSpPr>
              <a:stCxn id="35" idx="4"/>
              <a:endCxn id="40" idx="0"/>
            </p:cNvCxnSpPr>
            <p:nvPr/>
          </p:nvCxnSpPr>
          <p:spPr>
            <a:xfrm>
              <a:off x="1395307" y="2555432"/>
              <a:ext cx="0" cy="1085427"/>
            </a:xfrm>
            <a:prstGeom prst="line">
              <a:avLst/>
            </a:prstGeom>
            <a:ln w="3175" cmpd="sng">
              <a:solidFill>
                <a:srgbClr val="292A25"/>
              </a:solidFill>
            </a:ln>
            <a:effectLst/>
          </p:spPr>
          <p:style>
            <a:lnRef idx="2">
              <a:schemeClr val="accent1"/>
            </a:lnRef>
            <a:fillRef idx="0">
              <a:schemeClr val="accent1"/>
            </a:fillRef>
            <a:effectRef idx="1">
              <a:schemeClr val="accent1"/>
            </a:effectRef>
            <a:fontRef idx="minor">
              <a:schemeClr val="tx1"/>
            </a:fontRef>
          </p:style>
        </p:cxnSp>
        <p:sp>
          <p:nvSpPr>
            <p:cNvPr id="35" name="Oval 16"/>
            <p:cNvSpPr/>
            <p:nvPr/>
          </p:nvSpPr>
          <p:spPr>
            <a:xfrm>
              <a:off x="1016000" y="1796819"/>
              <a:ext cx="758613" cy="758613"/>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r>
                <a:rPr lang="en-US" altLang="zh-CN" sz="1600" b="0" dirty="0" smtClean="0">
                  <a:solidFill>
                    <a:srgbClr val="ECEB4D"/>
                  </a:solidFill>
                  <a:cs typeface="+mn-ea"/>
                  <a:sym typeface="+mn-lt"/>
                </a:rPr>
                <a:t>1</a:t>
              </a:r>
              <a:r>
                <a:rPr lang="zh-CN" altLang="en-US" sz="1600" b="0" dirty="0" smtClean="0">
                  <a:solidFill>
                    <a:srgbClr val="ECEB4D"/>
                  </a:solidFill>
                  <a:cs typeface="+mn-ea"/>
                  <a:sym typeface="+mn-lt"/>
                </a:rPr>
                <a:t>月份</a:t>
              </a:r>
              <a:br>
                <a:rPr lang="en-US" sz="1600" b="0" dirty="0">
                  <a:solidFill>
                    <a:srgbClr val="ECEB4D"/>
                  </a:solidFill>
                  <a:cs typeface="+mn-ea"/>
                  <a:sym typeface="+mn-lt"/>
                </a:rPr>
              </a:br>
              <a:r>
                <a:rPr lang="en-US" sz="1600" b="0" dirty="0">
                  <a:solidFill>
                    <a:srgbClr val="ECEB4D"/>
                  </a:solidFill>
                  <a:cs typeface="+mn-ea"/>
                  <a:sym typeface="+mn-lt"/>
                </a:rPr>
                <a:t>2006</a:t>
              </a:r>
              <a:endParaRPr lang="en-US" sz="1600" b="0" dirty="0">
                <a:solidFill>
                  <a:srgbClr val="ECEB4D"/>
                </a:solidFill>
                <a:cs typeface="+mn-ea"/>
                <a:sym typeface="+mn-lt"/>
              </a:endParaRPr>
            </a:p>
          </p:txBody>
        </p:sp>
        <p:sp>
          <p:nvSpPr>
            <p:cNvPr id="40" name="Oval 20"/>
            <p:cNvSpPr/>
            <p:nvPr/>
          </p:nvSpPr>
          <p:spPr>
            <a:xfrm>
              <a:off x="1266613" y="3640859"/>
              <a:ext cx="257387" cy="257387"/>
            </a:xfrm>
            <a:prstGeom prst="ellipse">
              <a:avLst/>
            </a:prstGeom>
            <a:solidFill>
              <a:schemeClr val="bg1"/>
            </a:solidFill>
            <a:ln w="28575" cmpd="sng">
              <a:solidFill>
                <a:srgbClr val="292A2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b="0" dirty="0">
                <a:solidFill>
                  <a:srgbClr val="ECEB4D"/>
                </a:solidFill>
                <a:cs typeface="+mn-ea"/>
                <a:sym typeface="+mn-lt"/>
              </a:endParaRPr>
            </a:p>
          </p:txBody>
        </p:sp>
      </p:grpSp>
      <p:grpSp>
        <p:nvGrpSpPr>
          <p:cNvPr id="72" name="组合 71"/>
          <p:cNvGrpSpPr/>
          <p:nvPr/>
        </p:nvGrpSpPr>
        <p:grpSpPr>
          <a:xfrm>
            <a:off x="2526454" y="3640859"/>
            <a:ext cx="758613" cy="2462432"/>
            <a:chOff x="2526454" y="3640859"/>
            <a:chExt cx="758613" cy="2462432"/>
          </a:xfrm>
        </p:grpSpPr>
        <p:cxnSp>
          <p:nvCxnSpPr>
            <p:cNvPr id="28" name="Straight Connector 24"/>
            <p:cNvCxnSpPr>
              <a:stCxn id="41" idx="4"/>
              <a:endCxn id="37" idx="0"/>
            </p:cNvCxnSpPr>
            <p:nvPr/>
          </p:nvCxnSpPr>
          <p:spPr>
            <a:xfrm>
              <a:off x="2905761" y="3898246"/>
              <a:ext cx="0" cy="1446432"/>
            </a:xfrm>
            <a:prstGeom prst="line">
              <a:avLst/>
            </a:prstGeom>
            <a:ln w="3175" cmpd="sng">
              <a:solidFill>
                <a:srgbClr val="292A25"/>
              </a:solidFill>
            </a:ln>
            <a:effectLst/>
          </p:spPr>
          <p:style>
            <a:lnRef idx="2">
              <a:schemeClr val="accent1"/>
            </a:lnRef>
            <a:fillRef idx="0">
              <a:schemeClr val="accent1"/>
            </a:fillRef>
            <a:effectRef idx="1">
              <a:schemeClr val="accent1"/>
            </a:effectRef>
            <a:fontRef idx="minor">
              <a:schemeClr val="tx1"/>
            </a:fontRef>
          </p:style>
        </p:cxnSp>
        <p:sp>
          <p:nvSpPr>
            <p:cNvPr id="37" name="Oval 17"/>
            <p:cNvSpPr/>
            <p:nvPr/>
          </p:nvSpPr>
          <p:spPr>
            <a:xfrm>
              <a:off x="2526454" y="5344678"/>
              <a:ext cx="758613" cy="758613"/>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r>
                <a:rPr lang="en-US" altLang="zh-CN" sz="1600" b="0" dirty="0" smtClean="0">
                  <a:solidFill>
                    <a:srgbClr val="ECEB4D"/>
                  </a:solidFill>
                  <a:cs typeface="+mn-ea"/>
                  <a:sym typeface="+mn-lt"/>
                </a:rPr>
                <a:t>1</a:t>
              </a:r>
              <a:r>
                <a:rPr lang="zh-CN" altLang="en-US" sz="1600" b="0" dirty="0" smtClean="0">
                  <a:solidFill>
                    <a:srgbClr val="ECEB4D"/>
                  </a:solidFill>
                  <a:cs typeface="+mn-ea"/>
                  <a:sym typeface="+mn-lt"/>
                </a:rPr>
                <a:t>月份</a:t>
              </a:r>
              <a:br>
                <a:rPr lang="en-US" sz="1600" b="0" dirty="0">
                  <a:solidFill>
                    <a:srgbClr val="ECEB4D"/>
                  </a:solidFill>
                  <a:cs typeface="+mn-ea"/>
                  <a:sym typeface="+mn-lt"/>
                </a:rPr>
              </a:br>
              <a:r>
                <a:rPr lang="en-US" sz="1600" b="0" dirty="0">
                  <a:solidFill>
                    <a:srgbClr val="ECEB4D"/>
                  </a:solidFill>
                  <a:cs typeface="+mn-ea"/>
                  <a:sym typeface="+mn-lt"/>
                </a:rPr>
                <a:t>2008</a:t>
              </a:r>
              <a:endParaRPr lang="en-US" sz="1600" b="0" dirty="0">
                <a:solidFill>
                  <a:srgbClr val="ECEB4D"/>
                </a:solidFill>
                <a:cs typeface="+mn-ea"/>
                <a:sym typeface="+mn-lt"/>
              </a:endParaRPr>
            </a:p>
          </p:txBody>
        </p:sp>
        <p:sp>
          <p:nvSpPr>
            <p:cNvPr id="41" name="Oval 21"/>
            <p:cNvSpPr/>
            <p:nvPr/>
          </p:nvSpPr>
          <p:spPr>
            <a:xfrm>
              <a:off x="2777067" y="3640859"/>
              <a:ext cx="257387" cy="257387"/>
            </a:xfrm>
            <a:prstGeom prst="ellipse">
              <a:avLst/>
            </a:prstGeom>
            <a:solidFill>
              <a:schemeClr val="bg1"/>
            </a:solidFill>
            <a:ln w="28575" cmpd="sng">
              <a:solidFill>
                <a:srgbClr val="292A2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b="0" dirty="0">
                <a:solidFill>
                  <a:srgbClr val="ECEB4D"/>
                </a:solidFill>
                <a:cs typeface="+mn-ea"/>
                <a:sym typeface="+mn-lt"/>
              </a:endParaRPr>
            </a:p>
          </p:txBody>
        </p:sp>
      </p:grpSp>
      <p:grpSp>
        <p:nvGrpSpPr>
          <p:cNvPr id="74" name="组合 73"/>
          <p:cNvGrpSpPr/>
          <p:nvPr/>
        </p:nvGrpSpPr>
        <p:grpSpPr>
          <a:xfrm>
            <a:off x="4978400" y="1796819"/>
            <a:ext cx="758613" cy="2101427"/>
            <a:chOff x="4978400" y="1796819"/>
            <a:chExt cx="758613" cy="2101427"/>
          </a:xfrm>
        </p:grpSpPr>
        <p:cxnSp>
          <p:nvCxnSpPr>
            <p:cNvPr id="29" name="Straight Connector 30"/>
            <p:cNvCxnSpPr>
              <a:stCxn id="42" idx="4"/>
              <a:endCxn id="44" idx="0"/>
            </p:cNvCxnSpPr>
            <p:nvPr/>
          </p:nvCxnSpPr>
          <p:spPr>
            <a:xfrm>
              <a:off x="5357707" y="2555432"/>
              <a:ext cx="0" cy="1085427"/>
            </a:xfrm>
            <a:prstGeom prst="line">
              <a:avLst/>
            </a:prstGeom>
            <a:ln w="3175" cmpd="sng">
              <a:solidFill>
                <a:srgbClr val="292A25"/>
              </a:solidFill>
            </a:ln>
            <a:effectLst/>
          </p:spPr>
          <p:style>
            <a:lnRef idx="2">
              <a:schemeClr val="accent1"/>
            </a:lnRef>
            <a:fillRef idx="0">
              <a:schemeClr val="accent1"/>
            </a:fillRef>
            <a:effectRef idx="1">
              <a:schemeClr val="accent1"/>
            </a:effectRef>
            <a:fontRef idx="minor">
              <a:schemeClr val="tx1"/>
            </a:fontRef>
          </p:style>
        </p:cxnSp>
        <p:sp>
          <p:nvSpPr>
            <p:cNvPr id="42" name="Oval 27"/>
            <p:cNvSpPr/>
            <p:nvPr/>
          </p:nvSpPr>
          <p:spPr>
            <a:xfrm>
              <a:off x="4978400" y="1796819"/>
              <a:ext cx="758613" cy="758613"/>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r>
                <a:rPr lang="en-US" altLang="zh-CN" sz="1600" b="0" dirty="0" smtClean="0">
                  <a:solidFill>
                    <a:srgbClr val="ECEB4D"/>
                  </a:solidFill>
                  <a:cs typeface="+mn-ea"/>
                  <a:sym typeface="+mn-lt"/>
                </a:rPr>
                <a:t>1</a:t>
              </a:r>
              <a:r>
                <a:rPr lang="zh-CN" altLang="en-US" sz="1600" b="0" dirty="0" smtClean="0">
                  <a:solidFill>
                    <a:srgbClr val="ECEB4D"/>
                  </a:solidFill>
                  <a:cs typeface="+mn-ea"/>
                  <a:sym typeface="+mn-lt"/>
                </a:rPr>
                <a:t>月份</a:t>
              </a:r>
              <a:br>
                <a:rPr lang="en-US" sz="1600" b="0" dirty="0">
                  <a:solidFill>
                    <a:srgbClr val="ECEB4D"/>
                  </a:solidFill>
                  <a:cs typeface="+mn-ea"/>
                  <a:sym typeface="+mn-lt"/>
                </a:rPr>
              </a:br>
              <a:r>
                <a:rPr lang="en-US" sz="1600" b="0" dirty="0">
                  <a:solidFill>
                    <a:srgbClr val="ECEB4D"/>
                  </a:solidFill>
                  <a:cs typeface="+mn-ea"/>
                  <a:sym typeface="+mn-lt"/>
                </a:rPr>
                <a:t>2011</a:t>
              </a:r>
              <a:endParaRPr lang="en-US" sz="1600" b="0" dirty="0">
                <a:solidFill>
                  <a:srgbClr val="ECEB4D"/>
                </a:solidFill>
                <a:cs typeface="+mn-ea"/>
                <a:sym typeface="+mn-lt"/>
              </a:endParaRPr>
            </a:p>
          </p:txBody>
        </p:sp>
        <p:sp>
          <p:nvSpPr>
            <p:cNvPr id="44" name="Oval 29"/>
            <p:cNvSpPr/>
            <p:nvPr/>
          </p:nvSpPr>
          <p:spPr>
            <a:xfrm>
              <a:off x="5229013" y="3640859"/>
              <a:ext cx="257387" cy="257387"/>
            </a:xfrm>
            <a:prstGeom prst="ellipse">
              <a:avLst/>
            </a:prstGeom>
            <a:solidFill>
              <a:schemeClr val="bg1"/>
            </a:solidFill>
            <a:ln w="28575" cmpd="sng">
              <a:solidFill>
                <a:srgbClr val="292A2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b="0" dirty="0">
                <a:solidFill>
                  <a:srgbClr val="ECEB4D"/>
                </a:solidFill>
                <a:cs typeface="+mn-ea"/>
                <a:sym typeface="+mn-lt"/>
              </a:endParaRPr>
            </a:p>
          </p:txBody>
        </p:sp>
      </p:grpSp>
      <p:grpSp>
        <p:nvGrpSpPr>
          <p:cNvPr id="73" name="组合 72"/>
          <p:cNvGrpSpPr/>
          <p:nvPr/>
        </p:nvGrpSpPr>
        <p:grpSpPr>
          <a:xfrm>
            <a:off x="4368800" y="3640859"/>
            <a:ext cx="758613" cy="1285240"/>
            <a:chOff x="4368800" y="3640859"/>
            <a:chExt cx="758613" cy="1285240"/>
          </a:xfrm>
        </p:grpSpPr>
        <p:cxnSp>
          <p:nvCxnSpPr>
            <p:cNvPr id="30" name="Straight Connector 35"/>
            <p:cNvCxnSpPr>
              <a:stCxn id="47" idx="4"/>
              <a:endCxn id="45" idx="0"/>
            </p:cNvCxnSpPr>
            <p:nvPr/>
          </p:nvCxnSpPr>
          <p:spPr>
            <a:xfrm>
              <a:off x="4748107" y="3898245"/>
              <a:ext cx="0" cy="269240"/>
            </a:xfrm>
            <a:prstGeom prst="line">
              <a:avLst/>
            </a:prstGeom>
            <a:ln w="3175" cmpd="sng">
              <a:solidFill>
                <a:srgbClr val="292A25"/>
              </a:solidFill>
            </a:ln>
            <a:effectLst/>
          </p:spPr>
          <p:style>
            <a:lnRef idx="2">
              <a:schemeClr val="accent1"/>
            </a:lnRef>
            <a:fillRef idx="0">
              <a:schemeClr val="accent1"/>
            </a:fillRef>
            <a:effectRef idx="1">
              <a:schemeClr val="accent1"/>
            </a:effectRef>
            <a:fontRef idx="minor">
              <a:schemeClr val="tx1"/>
            </a:fontRef>
          </p:style>
        </p:cxnSp>
        <p:sp>
          <p:nvSpPr>
            <p:cNvPr id="45" name="Oval 32"/>
            <p:cNvSpPr/>
            <p:nvPr/>
          </p:nvSpPr>
          <p:spPr>
            <a:xfrm>
              <a:off x="4368800" y="4167486"/>
              <a:ext cx="758613" cy="758613"/>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r>
                <a:rPr lang="en-US" altLang="zh-CN" sz="1600" b="0" dirty="0" smtClean="0">
                  <a:solidFill>
                    <a:srgbClr val="ECEB4D"/>
                  </a:solidFill>
                  <a:cs typeface="+mn-ea"/>
                  <a:sym typeface="+mn-lt"/>
                </a:rPr>
                <a:t>1</a:t>
              </a:r>
              <a:r>
                <a:rPr lang="zh-CN" altLang="en-US" sz="1600" b="0" dirty="0" smtClean="0">
                  <a:solidFill>
                    <a:srgbClr val="ECEB4D"/>
                  </a:solidFill>
                  <a:cs typeface="+mn-ea"/>
                  <a:sym typeface="+mn-lt"/>
                </a:rPr>
                <a:t>月份</a:t>
              </a:r>
              <a:br>
                <a:rPr lang="en-US" sz="1600" b="0" dirty="0">
                  <a:solidFill>
                    <a:srgbClr val="ECEB4D"/>
                  </a:solidFill>
                  <a:cs typeface="+mn-ea"/>
                  <a:sym typeface="+mn-lt"/>
                </a:rPr>
              </a:br>
              <a:r>
                <a:rPr lang="en-US" sz="1600" b="0" dirty="0">
                  <a:solidFill>
                    <a:srgbClr val="ECEB4D"/>
                  </a:solidFill>
                  <a:cs typeface="+mn-ea"/>
                  <a:sym typeface="+mn-lt"/>
                </a:rPr>
                <a:t>2010</a:t>
              </a:r>
              <a:endParaRPr lang="en-US" sz="1600" b="0" dirty="0">
                <a:solidFill>
                  <a:srgbClr val="ECEB4D"/>
                </a:solidFill>
                <a:cs typeface="+mn-ea"/>
                <a:sym typeface="+mn-lt"/>
              </a:endParaRPr>
            </a:p>
          </p:txBody>
        </p:sp>
        <p:sp>
          <p:nvSpPr>
            <p:cNvPr id="47" name="Oval 34"/>
            <p:cNvSpPr/>
            <p:nvPr/>
          </p:nvSpPr>
          <p:spPr>
            <a:xfrm>
              <a:off x="4619413" y="3640859"/>
              <a:ext cx="257387" cy="257387"/>
            </a:xfrm>
            <a:prstGeom prst="ellipse">
              <a:avLst/>
            </a:prstGeom>
            <a:solidFill>
              <a:schemeClr val="bg1"/>
            </a:solidFill>
            <a:ln w="28575" cmpd="sng">
              <a:solidFill>
                <a:srgbClr val="292A2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b="0" dirty="0">
                <a:solidFill>
                  <a:srgbClr val="ECEB4D"/>
                </a:solidFill>
                <a:cs typeface="+mn-ea"/>
                <a:sym typeface="+mn-lt"/>
              </a:endParaRPr>
            </a:p>
          </p:txBody>
        </p:sp>
      </p:grpSp>
      <p:grpSp>
        <p:nvGrpSpPr>
          <p:cNvPr id="75" name="组合 74"/>
          <p:cNvGrpSpPr/>
          <p:nvPr/>
        </p:nvGrpSpPr>
        <p:grpSpPr>
          <a:xfrm>
            <a:off x="7010400" y="2663806"/>
            <a:ext cx="758613" cy="1234440"/>
            <a:chOff x="7010400" y="2663806"/>
            <a:chExt cx="758613" cy="1234440"/>
          </a:xfrm>
        </p:grpSpPr>
        <p:cxnSp>
          <p:nvCxnSpPr>
            <p:cNvPr id="31" name="Straight Connector 40"/>
            <p:cNvCxnSpPr>
              <a:stCxn id="48" idx="4"/>
              <a:endCxn id="50" idx="0"/>
            </p:cNvCxnSpPr>
            <p:nvPr/>
          </p:nvCxnSpPr>
          <p:spPr>
            <a:xfrm>
              <a:off x="7389707" y="3422419"/>
              <a:ext cx="0" cy="218440"/>
            </a:xfrm>
            <a:prstGeom prst="line">
              <a:avLst/>
            </a:prstGeom>
            <a:ln w="3175" cmpd="sng">
              <a:solidFill>
                <a:srgbClr val="292A25"/>
              </a:solidFill>
            </a:ln>
            <a:effectLst/>
          </p:spPr>
          <p:style>
            <a:lnRef idx="2">
              <a:schemeClr val="accent1"/>
            </a:lnRef>
            <a:fillRef idx="0">
              <a:schemeClr val="accent1"/>
            </a:fillRef>
            <a:effectRef idx="1">
              <a:schemeClr val="accent1"/>
            </a:effectRef>
            <a:fontRef idx="minor">
              <a:schemeClr val="tx1"/>
            </a:fontRef>
          </p:style>
        </p:cxnSp>
        <p:sp>
          <p:nvSpPr>
            <p:cNvPr id="48" name="Oval 37"/>
            <p:cNvSpPr/>
            <p:nvPr/>
          </p:nvSpPr>
          <p:spPr>
            <a:xfrm>
              <a:off x="7010400" y="2663806"/>
              <a:ext cx="758613" cy="758613"/>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r>
                <a:rPr lang="en-US" altLang="zh-CN" sz="1600" b="0" dirty="0" smtClean="0">
                  <a:solidFill>
                    <a:srgbClr val="ECEB4D"/>
                  </a:solidFill>
                  <a:cs typeface="+mn-ea"/>
                  <a:sym typeface="+mn-lt"/>
                </a:rPr>
                <a:t>1</a:t>
              </a:r>
              <a:r>
                <a:rPr lang="zh-CN" altLang="en-US" sz="1600" b="0" dirty="0" smtClean="0">
                  <a:solidFill>
                    <a:srgbClr val="ECEB4D"/>
                  </a:solidFill>
                  <a:cs typeface="+mn-ea"/>
                  <a:sym typeface="+mn-lt"/>
                </a:rPr>
                <a:t>月份</a:t>
              </a:r>
              <a:br>
                <a:rPr lang="en-US" sz="1600" b="0" dirty="0">
                  <a:solidFill>
                    <a:srgbClr val="ECEB4D"/>
                  </a:solidFill>
                  <a:cs typeface="+mn-ea"/>
                  <a:sym typeface="+mn-lt"/>
                </a:rPr>
              </a:br>
              <a:r>
                <a:rPr lang="en-US" sz="1600" b="0" dirty="0">
                  <a:solidFill>
                    <a:srgbClr val="ECEB4D"/>
                  </a:solidFill>
                  <a:cs typeface="+mn-ea"/>
                  <a:sym typeface="+mn-lt"/>
                </a:rPr>
                <a:t>2012</a:t>
              </a:r>
              <a:endParaRPr lang="en-US" sz="1600" b="0" dirty="0">
                <a:solidFill>
                  <a:srgbClr val="ECEB4D"/>
                </a:solidFill>
                <a:cs typeface="+mn-ea"/>
                <a:sym typeface="+mn-lt"/>
              </a:endParaRPr>
            </a:p>
          </p:txBody>
        </p:sp>
        <p:sp>
          <p:nvSpPr>
            <p:cNvPr id="50" name="Oval 39"/>
            <p:cNvSpPr/>
            <p:nvPr/>
          </p:nvSpPr>
          <p:spPr>
            <a:xfrm>
              <a:off x="7261013" y="3640859"/>
              <a:ext cx="257387" cy="257387"/>
            </a:xfrm>
            <a:prstGeom prst="ellipse">
              <a:avLst/>
            </a:prstGeom>
            <a:solidFill>
              <a:schemeClr val="bg1"/>
            </a:solidFill>
            <a:ln w="28575" cmpd="sng">
              <a:solidFill>
                <a:srgbClr val="292A2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b="0" dirty="0">
                <a:solidFill>
                  <a:srgbClr val="ECEB4D"/>
                </a:solidFill>
                <a:cs typeface="+mn-ea"/>
                <a:sym typeface="+mn-lt"/>
              </a:endParaRPr>
            </a:p>
          </p:txBody>
        </p:sp>
      </p:grpSp>
      <p:grpSp>
        <p:nvGrpSpPr>
          <p:cNvPr id="76" name="组合 75"/>
          <p:cNvGrpSpPr/>
          <p:nvPr/>
        </p:nvGrpSpPr>
        <p:grpSpPr>
          <a:xfrm>
            <a:off x="8791787" y="3640859"/>
            <a:ext cx="758613" cy="1285240"/>
            <a:chOff x="8791787" y="3640859"/>
            <a:chExt cx="758613" cy="1285240"/>
          </a:xfrm>
        </p:grpSpPr>
        <p:cxnSp>
          <p:nvCxnSpPr>
            <p:cNvPr id="32" name="Straight Connector 45"/>
            <p:cNvCxnSpPr>
              <a:stCxn id="53" idx="4"/>
              <a:endCxn id="51" idx="0"/>
            </p:cNvCxnSpPr>
            <p:nvPr/>
          </p:nvCxnSpPr>
          <p:spPr>
            <a:xfrm>
              <a:off x="9171093" y="3898245"/>
              <a:ext cx="0" cy="269240"/>
            </a:xfrm>
            <a:prstGeom prst="line">
              <a:avLst/>
            </a:prstGeom>
            <a:ln w="3175" cmpd="sng">
              <a:solidFill>
                <a:srgbClr val="292A25"/>
              </a:solidFill>
            </a:ln>
            <a:effectLst/>
          </p:spPr>
          <p:style>
            <a:lnRef idx="2">
              <a:schemeClr val="accent1"/>
            </a:lnRef>
            <a:fillRef idx="0">
              <a:schemeClr val="accent1"/>
            </a:fillRef>
            <a:effectRef idx="1">
              <a:schemeClr val="accent1"/>
            </a:effectRef>
            <a:fontRef idx="minor">
              <a:schemeClr val="tx1"/>
            </a:fontRef>
          </p:style>
        </p:cxnSp>
        <p:sp>
          <p:nvSpPr>
            <p:cNvPr id="51" name="Oval 42"/>
            <p:cNvSpPr/>
            <p:nvPr/>
          </p:nvSpPr>
          <p:spPr>
            <a:xfrm>
              <a:off x="8791787" y="4167486"/>
              <a:ext cx="758613" cy="758613"/>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r>
                <a:rPr lang="en-US" altLang="zh-CN" sz="1600" b="0" dirty="0" smtClean="0">
                  <a:solidFill>
                    <a:srgbClr val="ECEB4D"/>
                  </a:solidFill>
                  <a:cs typeface="+mn-ea"/>
                  <a:sym typeface="+mn-lt"/>
                </a:rPr>
                <a:t>1</a:t>
              </a:r>
              <a:r>
                <a:rPr lang="zh-CN" altLang="en-US" sz="1600" b="0" dirty="0" smtClean="0">
                  <a:solidFill>
                    <a:srgbClr val="ECEB4D"/>
                  </a:solidFill>
                  <a:cs typeface="+mn-ea"/>
                  <a:sym typeface="+mn-lt"/>
                </a:rPr>
                <a:t>月份</a:t>
              </a:r>
              <a:br>
                <a:rPr lang="en-US" sz="1600" b="0" dirty="0">
                  <a:solidFill>
                    <a:srgbClr val="ECEB4D"/>
                  </a:solidFill>
                  <a:cs typeface="+mn-ea"/>
                  <a:sym typeface="+mn-lt"/>
                </a:rPr>
              </a:br>
              <a:r>
                <a:rPr lang="en-US" sz="1600" b="0" dirty="0">
                  <a:solidFill>
                    <a:srgbClr val="ECEB4D"/>
                  </a:solidFill>
                  <a:cs typeface="+mn-ea"/>
                  <a:sym typeface="+mn-lt"/>
                </a:rPr>
                <a:t>2015</a:t>
              </a:r>
              <a:endParaRPr lang="en-US" sz="1600" b="0" dirty="0">
                <a:solidFill>
                  <a:srgbClr val="ECEB4D"/>
                </a:solidFill>
                <a:cs typeface="+mn-ea"/>
                <a:sym typeface="+mn-lt"/>
              </a:endParaRPr>
            </a:p>
          </p:txBody>
        </p:sp>
        <p:sp>
          <p:nvSpPr>
            <p:cNvPr id="53" name="Oval 44"/>
            <p:cNvSpPr/>
            <p:nvPr/>
          </p:nvSpPr>
          <p:spPr>
            <a:xfrm>
              <a:off x="9042400" y="3640859"/>
              <a:ext cx="257387" cy="257387"/>
            </a:xfrm>
            <a:prstGeom prst="ellipse">
              <a:avLst/>
            </a:prstGeom>
            <a:solidFill>
              <a:schemeClr val="bg1"/>
            </a:solidFill>
            <a:ln w="28575" cmpd="sng">
              <a:solidFill>
                <a:srgbClr val="292A2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fontAlgn="base">
                <a:lnSpc>
                  <a:spcPts val="1760"/>
                </a:lnSpc>
                <a:spcBef>
                  <a:spcPct val="0"/>
                </a:spcBef>
                <a:spcAft>
                  <a:spcPct val="0"/>
                </a:spcAft>
              </a:pPr>
              <a:endParaRPr lang="en-US" sz="1600" b="0" dirty="0">
                <a:solidFill>
                  <a:srgbClr val="ECEB4D"/>
                </a:solidFill>
                <a:cs typeface="+mn-ea"/>
                <a:sym typeface="+mn-lt"/>
              </a:endParaRPr>
            </a:p>
          </p:txBody>
        </p:sp>
      </p:grpSp>
      <p:grpSp>
        <p:nvGrpSpPr>
          <p:cNvPr id="2" name="组合 1"/>
          <p:cNvGrpSpPr/>
          <p:nvPr/>
        </p:nvGrpSpPr>
        <p:grpSpPr>
          <a:xfrm>
            <a:off x="1773790" y="1859912"/>
            <a:ext cx="2595010" cy="815423"/>
            <a:chOff x="1773790" y="1859912"/>
            <a:chExt cx="2595010" cy="815423"/>
          </a:xfrm>
        </p:grpSpPr>
        <p:sp>
          <p:nvSpPr>
            <p:cNvPr id="38" name="Rectangle 18"/>
            <p:cNvSpPr/>
            <p:nvPr/>
          </p:nvSpPr>
          <p:spPr>
            <a:xfrm>
              <a:off x="1773790" y="1859912"/>
              <a:ext cx="2595010" cy="334515"/>
            </a:xfrm>
            <a:prstGeom prst="rect">
              <a:avLst/>
            </a:prstGeom>
          </p:spPr>
          <p:txBody>
            <a:bodyPr wrap="square">
              <a:spAutoFit/>
            </a:bodyPr>
            <a:lstStyle/>
            <a:p>
              <a:pPr fontAlgn="base">
                <a:lnSpc>
                  <a:spcPts val="1760"/>
                </a:lnSpc>
                <a:spcBef>
                  <a:spcPct val="0"/>
                </a:spcBef>
                <a:spcAft>
                  <a:spcPct val="0"/>
                </a:spcAft>
              </a:pPr>
              <a:r>
                <a:rPr lang="zh-CN" altLang="en-US" sz="2000" b="0" dirty="0">
                  <a:solidFill>
                    <a:prstClr val="black">
                      <a:lumMod val="75000"/>
                      <a:lumOff val="25000"/>
                    </a:prstClr>
                  </a:solidFill>
                  <a:latin typeface="+mn-lt"/>
                  <a:ea typeface="+mn-ea"/>
                  <a:cs typeface="+mn-ea"/>
                  <a:sym typeface="+mn-lt"/>
                </a:rPr>
                <a:t>第一个成功</a:t>
              </a:r>
              <a:r>
                <a:rPr lang="zh-CN" altLang="en-US" sz="2000" b="0" dirty="0" smtClean="0">
                  <a:solidFill>
                    <a:prstClr val="black">
                      <a:lumMod val="75000"/>
                      <a:lumOff val="25000"/>
                    </a:prstClr>
                  </a:solidFill>
                  <a:latin typeface="+mn-lt"/>
                  <a:ea typeface="+mn-ea"/>
                  <a:cs typeface="+mn-ea"/>
                  <a:sym typeface="+mn-lt"/>
                </a:rPr>
                <a:t>案例</a:t>
              </a:r>
              <a:endParaRPr lang="en-US" sz="1400" b="0" dirty="0">
                <a:solidFill>
                  <a:prstClr val="black">
                    <a:lumMod val="75000"/>
                    <a:lumOff val="25000"/>
                  </a:prstClr>
                </a:solidFill>
                <a:latin typeface="+mn-lt"/>
                <a:ea typeface="+mn-ea"/>
                <a:cs typeface="+mn-ea"/>
                <a:sym typeface="+mn-lt"/>
              </a:endParaRPr>
            </a:p>
          </p:txBody>
        </p:sp>
        <p:sp>
          <p:nvSpPr>
            <p:cNvPr id="54" name="Rectangle 18"/>
            <p:cNvSpPr/>
            <p:nvPr/>
          </p:nvSpPr>
          <p:spPr>
            <a:xfrm>
              <a:off x="1773790" y="2121337"/>
              <a:ext cx="2595010" cy="553998"/>
            </a:xfrm>
            <a:prstGeom prst="rect">
              <a:avLst/>
            </a:prstGeom>
          </p:spPr>
          <p:txBody>
            <a:bodyPr wrap="square">
              <a:spAutoFit/>
            </a:bodyPr>
            <a:lstStyle/>
            <a:p>
              <a:pPr fontAlgn="base">
                <a:lnSpc>
                  <a:spcPts val="1760"/>
                </a:lnSpc>
                <a:spcBef>
                  <a:spcPct val="0"/>
                </a:spcBef>
                <a:spcAft>
                  <a:spcPct val="0"/>
                </a:spcAft>
              </a:pPr>
              <a:r>
                <a:rPr lang="zh-CN" altLang="en-US" sz="1400" b="0" dirty="0" smtClean="0">
                  <a:solidFill>
                    <a:prstClr val="black">
                      <a:lumMod val="75000"/>
                      <a:lumOff val="25000"/>
                    </a:prstClr>
                  </a:solidFill>
                  <a:latin typeface="+mn-lt"/>
                  <a:ea typeface="+mn-ea"/>
                  <a:cs typeface="+mn-ea"/>
                  <a:sym typeface="+mn-lt"/>
                </a:rPr>
                <a:t>单击</a:t>
              </a:r>
              <a:r>
                <a:rPr lang="zh-CN" altLang="en-US" sz="1400" b="0" dirty="0">
                  <a:solidFill>
                    <a:prstClr val="black">
                      <a:lumMod val="75000"/>
                      <a:lumOff val="25000"/>
                    </a:prstClr>
                  </a:solidFill>
                  <a:latin typeface="+mn-lt"/>
                  <a:ea typeface="+mn-ea"/>
                  <a:cs typeface="+mn-ea"/>
                  <a:sym typeface="+mn-lt"/>
                </a:rPr>
                <a:t>此处添加副标题或详细文本描述</a:t>
              </a:r>
              <a:endParaRPr lang="en-US" sz="1400" b="0" dirty="0">
                <a:solidFill>
                  <a:prstClr val="black">
                    <a:lumMod val="75000"/>
                    <a:lumOff val="25000"/>
                  </a:prstClr>
                </a:solidFill>
                <a:latin typeface="+mn-lt"/>
                <a:ea typeface="+mn-ea"/>
                <a:cs typeface="+mn-ea"/>
                <a:sym typeface="+mn-lt"/>
              </a:endParaRPr>
            </a:p>
          </p:txBody>
        </p:sp>
      </p:grpSp>
      <p:grpSp>
        <p:nvGrpSpPr>
          <p:cNvPr id="55" name="组合 54"/>
          <p:cNvGrpSpPr/>
          <p:nvPr/>
        </p:nvGrpSpPr>
        <p:grpSpPr>
          <a:xfrm>
            <a:off x="5803599" y="1859912"/>
            <a:ext cx="2595010" cy="815423"/>
            <a:chOff x="1773790" y="1859912"/>
            <a:chExt cx="2595010" cy="815423"/>
          </a:xfrm>
        </p:grpSpPr>
        <p:sp>
          <p:nvSpPr>
            <p:cNvPr id="56" name="Rectangle 18"/>
            <p:cNvSpPr/>
            <p:nvPr/>
          </p:nvSpPr>
          <p:spPr>
            <a:xfrm>
              <a:off x="1773790" y="1859912"/>
              <a:ext cx="2595010" cy="334515"/>
            </a:xfrm>
            <a:prstGeom prst="rect">
              <a:avLst/>
            </a:prstGeom>
          </p:spPr>
          <p:txBody>
            <a:bodyPr wrap="square">
              <a:spAutoFit/>
            </a:bodyPr>
            <a:lstStyle/>
            <a:p>
              <a:pPr fontAlgn="base">
                <a:lnSpc>
                  <a:spcPts val="1760"/>
                </a:lnSpc>
                <a:spcBef>
                  <a:spcPct val="0"/>
                </a:spcBef>
                <a:spcAft>
                  <a:spcPct val="0"/>
                </a:spcAft>
              </a:pPr>
              <a:r>
                <a:rPr lang="zh-CN" altLang="en-US" sz="2000" b="0" dirty="0">
                  <a:solidFill>
                    <a:prstClr val="black">
                      <a:lumMod val="75000"/>
                      <a:lumOff val="25000"/>
                    </a:prstClr>
                  </a:solidFill>
                  <a:latin typeface="+mn-lt"/>
                  <a:ea typeface="+mn-ea"/>
                  <a:cs typeface="+mn-ea"/>
                  <a:sym typeface="+mn-lt"/>
                </a:rPr>
                <a:t>第一个成功</a:t>
              </a:r>
              <a:r>
                <a:rPr lang="zh-CN" altLang="en-US" sz="2000" b="0" dirty="0" smtClean="0">
                  <a:solidFill>
                    <a:prstClr val="black">
                      <a:lumMod val="75000"/>
                      <a:lumOff val="25000"/>
                    </a:prstClr>
                  </a:solidFill>
                  <a:latin typeface="+mn-lt"/>
                  <a:ea typeface="+mn-ea"/>
                  <a:cs typeface="+mn-ea"/>
                  <a:sym typeface="+mn-lt"/>
                </a:rPr>
                <a:t>案例</a:t>
              </a:r>
              <a:endParaRPr lang="en-US" sz="1400" b="0" dirty="0">
                <a:solidFill>
                  <a:prstClr val="black">
                    <a:lumMod val="75000"/>
                    <a:lumOff val="25000"/>
                  </a:prstClr>
                </a:solidFill>
                <a:latin typeface="+mn-lt"/>
                <a:ea typeface="+mn-ea"/>
                <a:cs typeface="+mn-ea"/>
                <a:sym typeface="+mn-lt"/>
              </a:endParaRPr>
            </a:p>
          </p:txBody>
        </p:sp>
        <p:sp>
          <p:nvSpPr>
            <p:cNvPr id="57" name="Rectangle 18"/>
            <p:cNvSpPr/>
            <p:nvPr/>
          </p:nvSpPr>
          <p:spPr>
            <a:xfrm>
              <a:off x="1773790" y="2121337"/>
              <a:ext cx="2595010" cy="553998"/>
            </a:xfrm>
            <a:prstGeom prst="rect">
              <a:avLst/>
            </a:prstGeom>
          </p:spPr>
          <p:txBody>
            <a:bodyPr wrap="square">
              <a:spAutoFit/>
            </a:bodyPr>
            <a:lstStyle/>
            <a:p>
              <a:pPr fontAlgn="base">
                <a:lnSpc>
                  <a:spcPts val="1760"/>
                </a:lnSpc>
                <a:spcBef>
                  <a:spcPct val="0"/>
                </a:spcBef>
                <a:spcAft>
                  <a:spcPct val="0"/>
                </a:spcAft>
              </a:pPr>
              <a:r>
                <a:rPr lang="zh-CN" altLang="en-US" sz="1400" b="0" dirty="0" smtClean="0">
                  <a:solidFill>
                    <a:prstClr val="black">
                      <a:lumMod val="75000"/>
                      <a:lumOff val="25000"/>
                    </a:prstClr>
                  </a:solidFill>
                  <a:latin typeface="+mn-lt"/>
                  <a:ea typeface="+mn-ea"/>
                  <a:cs typeface="+mn-ea"/>
                  <a:sym typeface="+mn-lt"/>
                </a:rPr>
                <a:t>单击</a:t>
              </a:r>
              <a:r>
                <a:rPr lang="zh-CN" altLang="en-US" sz="1400" b="0" dirty="0">
                  <a:solidFill>
                    <a:prstClr val="black">
                      <a:lumMod val="75000"/>
                      <a:lumOff val="25000"/>
                    </a:prstClr>
                  </a:solidFill>
                  <a:latin typeface="+mn-lt"/>
                  <a:ea typeface="+mn-ea"/>
                  <a:cs typeface="+mn-ea"/>
                  <a:sym typeface="+mn-lt"/>
                </a:rPr>
                <a:t>此处添加副标题或详细文本描述</a:t>
              </a:r>
              <a:endParaRPr lang="en-US" sz="1400" b="0" dirty="0">
                <a:solidFill>
                  <a:prstClr val="black">
                    <a:lumMod val="75000"/>
                    <a:lumOff val="25000"/>
                  </a:prstClr>
                </a:solidFill>
                <a:latin typeface="+mn-lt"/>
                <a:ea typeface="+mn-ea"/>
                <a:cs typeface="+mn-ea"/>
                <a:sym typeface="+mn-lt"/>
              </a:endParaRPr>
            </a:p>
          </p:txBody>
        </p:sp>
      </p:grpSp>
      <p:grpSp>
        <p:nvGrpSpPr>
          <p:cNvPr id="58" name="组合 57"/>
          <p:cNvGrpSpPr/>
          <p:nvPr/>
        </p:nvGrpSpPr>
        <p:grpSpPr>
          <a:xfrm>
            <a:off x="7873588" y="2731228"/>
            <a:ext cx="2595010" cy="815423"/>
            <a:chOff x="1773790" y="1859912"/>
            <a:chExt cx="2595010" cy="815423"/>
          </a:xfrm>
        </p:grpSpPr>
        <p:sp>
          <p:nvSpPr>
            <p:cNvPr id="59" name="Rectangle 18"/>
            <p:cNvSpPr/>
            <p:nvPr/>
          </p:nvSpPr>
          <p:spPr>
            <a:xfrm>
              <a:off x="1773790" y="1859912"/>
              <a:ext cx="2595010" cy="334515"/>
            </a:xfrm>
            <a:prstGeom prst="rect">
              <a:avLst/>
            </a:prstGeom>
          </p:spPr>
          <p:txBody>
            <a:bodyPr wrap="square">
              <a:spAutoFit/>
            </a:bodyPr>
            <a:lstStyle/>
            <a:p>
              <a:pPr fontAlgn="base">
                <a:lnSpc>
                  <a:spcPts val="1760"/>
                </a:lnSpc>
                <a:spcBef>
                  <a:spcPct val="0"/>
                </a:spcBef>
                <a:spcAft>
                  <a:spcPct val="0"/>
                </a:spcAft>
              </a:pPr>
              <a:r>
                <a:rPr lang="zh-CN" altLang="en-US" sz="2000" b="0" dirty="0">
                  <a:solidFill>
                    <a:prstClr val="black">
                      <a:lumMod val="75000"/>
                      <a:lumOff val="25000"/>
                    </a:prstClr>
                  </a:solidFill>
                  <a:latin typeface="+mn-lt"/>
                  <a:ea typeface="+mn-ea"/>
                  <a:cs typeface="+mn-ea"/>
                  <a:sym typeface="+mn-lt"/>
                </a:rPr>
                <a:t>第一个成功</a:t>
              </a:r>
              <a:r>
                <a:rPr lang="zh-CN" altLang="en-US" sz="2000" b="0" dirty="0" smtClean="0">
                  <a:solidFill>
                    <a:prstClr val="black">
                      <a:lumMod val="75000"/>
                      <a:lumOff val="25000"/>
                    </a:prstClr>
                  </a:solidFill>
                  <a:latin typeface="+mn-lt"/>
                  <a:ea typeface="+mn-ea"/>
                  <a:cs typeface="+mn-ea"/>
                  <a:sym typeface="+mn-lt"/>
                </a:rPr>
                <a:t>案例</a:t>
              </a:r>
              <a:endParaRPr lang="en-US" sz="1400" b="0" dirty="0">
                <a:solidFill>
                  <a:prstClr val="black">
                    <a:lumMod val="75000"/>
                    <a:lumOff val="25000"/>
                  </a:prstClr>
                </a:solidFill>
                <a:latin typeface="+mn-lt"/>
                <a:ea typeface="+mn-ea"/>
                <a:cs typeface="+mn-ea"/>
                <a:sym typeface="+mn-lt"/>
              </a:endParaRPr>
            </a:p>
          </p:txBody>
        </p:sp>
        <p:sp>
          <p:nvSpPr>
            <p:cNvPr id="60" name="Rectangle 18"/>
            <p:cNvSpPr/>
            <p:nvPr/>
          </p:nvSpPr>
          <p:spPr>
            <a:xfrm>
              <a:off x="1773790" y="2121337"/>
              <a:ext cx="2595010" cy="553998"/>
            </a:xfrm>
            <a:prstGeom prst="rect">
              <a:avLst/>
            </a:prstGeom>
          </p:spPr>
          <p:txBody>
            <a:bodyPr wrap="square">
              <a:spAutoFit/>
            </a:bodyPr>
            <a:lstStyle/>
            <a:p>
              <a:pPr fontAlgn="base">
                <a:lnSpc>
                  <a:spcPts val="1760"/>
                </a:lnSpc>
                <a:spcBef>
                  <a:spcPct val="0"/>
                </a:spcBef>
                <a:spcAft>
                  <a:spcPct val="0"/>
                </a:spcAft>
              </a:pPr>
              <a:r>
                <a:rPr lang="zh-CN" altLang="en-US" sz="1400" b="0" dirty="0" smtClean="0">
                  <a:solidFill>
                    <a:prstClr val="black">
                      <a:lumMod val="75000"/>
                      <a:lumOff val="25000"/>
                    </a:prstClr>
                  </a:solidFill>
                  <a:latin typeface="+mn-lt"/>
                  <a:ea typeface="+mn-ea"/>
                  <a:cs typeface="+mn-ea"/>
                  <a:sym typeface="+mn-lt"/>
                </a:rPr>
                <a:t>单击</a:t>
              </a:r>
              <a:r>
                <a:rPr lang="zh-CN" altLang="en-US" sz="1400" b="0" dirty="0">
                  <a:solidFill>
                    <a:prstClr val="black">
                      <a:lumMod val="75000"/>
                      <a:lumOff val="25000"/>
                    </a:prstClr>
                  </a:solidFill>
                  <a:latin typeface="+mn-lt"/>
                  <a:ea typeface="+mn-ea"/>
                  <a:cs typeface="+mn-ea"/>
                  <a:sym typeface="+mn-lt"/>
                </a:rPr>
                <a:t>此处添加副标题或详细文本描述</a:t>
              </a:r>
              <a:endParaRPr lang="en-US" sz="1400" b="0" dirty="0">
                <a:solidFill>
                  <a:prstClr val="black">
                    <a:lumMod val="75000"/>
                    <a:lumOff val="25000"/>
                  </a:prstClr>
                </a:solidFill>
                <a:latin typeface="+mn-lt"/>
                <a:ea typeface="+mn-ea"/>
                <a:cs typeface="+mn-ea"/>
                <a:sym typeface="+mn-lt"/>
              </a:endParaRPr>
            </a:p>
          </p:txBody>
        </p:sp>
      </p:grpSp>
      <p:grpSp>
        <p:nvGrpSpPr>
          <p:cNvPr id="61" name="组合 60"/>
          <p:cNvGrpSpPr/>
          <p:nvPr/>
        </p:nvGrpSpPr>
        <p:grpSpPr>
          <a:xfrm>
            <a:off x="8112224" y="5150127"/>
            <a:ext cx="2595010" cy="815423"/>
            <a:chOff x="1773790" y="1859912"/>
            <a:chExt cx="2595010" cy="815423"/>
          </a:xfrm>
        </p:grpSpPr>
        <p:sp>
          <p:nvSpPr>
            <p:cNvPr id="62" name="Rectangle 18"/>
            <p:cNvSpPr/>
            <p:nvPr/>
          </p:nvSpPr>
          <p:spPr>
            <a:xfrm>
              <a:off x="1773790" y="1859912"/>
              <a:ext cx="2595010" cy="334515"/>
            </a:xfrm>
            <a:prstGeom prst="rect">
              <a:avLst/>
            </a:prstGeom>
          </p:spPr>
          <p:txBody>
            <a:bodyPr wrap="square">
              <a:spAutoFit/>
            </a:bodyPr>
            <a:lstStyle/>
            <a:p>
              <a:pPr fontAlgn="base">
                <a:lnSpc>
                  <a:spcPts val="1760"/>
                </a:lnSpc>
                <a:spcBef>
                  <a:spcPct val="0"/>
                </a:spcBef>
                <a:spcAft>
                  <a:spcPct val="0"/>
                </a:spcAft>
              </a:pPr>
              <a:r>
                <a:rPr lang="zh-CN" altLang="en-US" sz="2000" b="0" dirty="0">
                  <a:solidFill>
                    <a:prstClr val="black">
                      <a:lumMod val="75000"/>
                      <a:lumOff val="25000"/>
                    </a:prstClr>
                  </a:solidFill>
                  <a:latin typeface="+mn-lt"/>
                  <a:ea typeface="+mn-ea"/>
                  <a:cs typeface="+mn-ea"/>
                  <a:sym typeface="+mn-lt"/>
                </a:rPr>
                <a:t>第一个成功</a:t>
              </a:r>
              <a:r>
                <a:rPr lang="zh-CN" altLang="en-US" sz="2000" b="0" dirty="0" smtClean="0">
                  <a:solidFill>
                    <a:prstClr val="black">
                      <a:lumMod val="75000"/>
                      <a:lumOff val="25000"/>
                    </a:prstClr>
                  </a:solidFill>
                  <a:latin typeface="+mn-lt"/>
                  <a:ea typeface="+mn-ea"/>
                  <a:cs typeface="+mn-ea"/>
                  <a:sym typeface="+mn-lt"/>
                </a:rPr>
                <a:t>案例</a:t>
              </a:r>
              <a:endParaRPr lang="en-US" sz="1400" b="0" dirty="0">
                <a:solidFill>
                  <a:prstClr val="black">
                    <a:lumMod val="75000"/>
                    <a:lumOff val="25000"/>
                  </a:prstClr>
                </a:solidFill>
                <a:latin typeface="+mn-lt"/>
                <a:ea typeface="+mn-ea"/>
                <a:cs typeface="+mn-ea"/>
                <a:sym typeface="+mn-lt"/>
              </a:endParaRPr>
            </a:p>
          </p:txBody>
        </p:sp>
        <p:sp>
          <p:nvSpPr>
            <p:cNvPr id="63" name="Rectangle 18"/>
            <p:cNvSpPr/>
            <p:nvPr/>
          </p:nvSpPr>
          <p:spPr>
            <a:xfrm>
              <a:off x="1773790" y="2121337"/>
              <a:ext cx="2595010" cy="553998"/>
            </a:xfrm>
            <a:prstGeom prst="rect">
              <a:avLst/>
            </a:prstGeom>
          </p:spPr>
          <p:txBody>
            <a:bodyPr wrap="square">
              <a:spAutoFit/>
            </a:bodyPr>
            <a:lstStyle/>
            <a:p>
              <a:pPr fontAlgn="base">
                <a:lnSpc>
                  <a:spcPts val="1760"/>
                </a:lnSpc>
                <a:spcBef>
                  <a:spcPct val="0"/>
                </a:spcBef>
                <a:spcAft>
                  <a:spcPct val="0"/>
                </a:spcAft>
              </a:pPr>
              <a:r>
                <a:rPr lang="zh-CN" altLang="en-US" sz="1400" b="0" dirty="0" smtClean="0">
                  <a:solidFill>
                    <a:prstClr val="black">
                      <a:lumMod val="75000"/>
                      <a:lumOff val="25000"/>
                    </a:prstClr>
                  </a:solidFill>
                  <a:latin typeface="+mn-lt"/>
                  <a:ea typeface="+mn-ea"/>
                  <a:cs typeface="+mn-ea"/>
                  <a:sym typeface="+mn-lt"/>
                </a:rPr>
                <a:t>单击</a:t>
              </a:r>
              <a:r>
                <a:rPr lang="zh-CN" altLang="en-US" sz="1400" b="0" dirty="0">
                  <a:solidFill>
                    <a:prstClr val="black">
                      <a:lumMod val="75000"/>
                      <a:lumOff val="25000"/>
                    </a:prstClr>
                  </a:solidFill>
                  <a:latin typeface="+mn-lt"/>
                  <a:ea typeface="+mn-ea"/>
                  <a:cs typeface="+mn-ea"/>
                  <a:sym typeface="+mn-lt"/>
                </a:rPr>
                <a:t>此处添加副标题或详细文本描述</a:t>
              </a:r>
              <a:endParaRPr lang="en-US" sz="1400" b="0" dirty="0">
                <a:solidFill>
                  <a:prstClr val="black">
                    <a:lumMod val="75000"/>
                    <a:lumOff val="25000"/>
                  </a:prstClr>
                </a:solidFill>
                <a:latin typeface="+mn-lt"/>
                <a:ea typeface="+mn-ea"/>
                <a:cs typeface="+mn-ea"/>
                <a:sym typeface="+mn-lt"/>
              </a:endParaRPr>
            </a:p>
          </p:txBody>
        </p:sp>
      </p:grpSp>
      <p:grpSp>
        <p:nvGrpSpPr>
          <p:cNvPr id="64" name="组合 63"/>
          <p:cNvGrpSpPr/>
          <p:nvPr/>
        </p:nvGrpSpPr>
        <p:grpSpPr>
          <a:xfrm>
            <a:off x="5229013" y="4194343"/>
            <a:ext cx="2595010" cy="815423"/>
            <a:chOff x="1773790" y="1859912"/>
            <a:chExt cx="2595010" cy="815423"/>
          </a:xfrm>
        </p:grpSpPr>
        <p:sp>
          <p:nvSpPr>
            <p:cNvPr id="65" name="Rectangle 18"/>
            <p:cNvSpPr/>
            <p:nvPr/>
          </p:nvSpPr>
          <p:spPr>
            <a:xfrm>
              <a:off x="1773790" y="1859912"/>
              <a:ext cx="2595010" cy="334515"/>
            </a:xfrm>
            <a:prstGeom prst="rect">
              <a:avLst/>
            </a:prstGeom>
          </p:spPr>
          <p:txBody>
            <a:bodyPr wrap="square">
              <a:spAutoFit/>
            </a:bodyPr>
            <a:lstStyle/>
            <a:p>
              <a:pPr fontAlgn="base">
                <a:lnSpc>
                  <a:spcPts val="1760"/>
                </a:lnSpc>
                <a:spcBef>
                  <a:spcPct val="0"/>
                </a:spcBef>
                <a:spcAft>
                  <a:spcPct val="0"/>
                </a:spcAft>
              </a:pPr>
              <a:r>
                <a:rPr lang="zh-CN" altLang="en-US" sz="2000" b="0" dirty="0">
                  <a:solidFill>
                    <a:prstClr val="black">
                      <a:lumMod val="75000"/>
                      <a:lumOff val="25000"/>
                    </a:prstClr>
                  </a:solidFill>
                  <a:latin typeface="+mn-lt"/>
                  <a:ea typeface="+mn-ea"/>
                  <a:cs typeface="+mn-ea"/>
                  <a:sym typeface="+mn-lt"/>
                </a:rPr>
                <a:t>第一个成功</a:t>
              </a:r>
              <a:r>
                <a:rPr lang="zh-CN" altLang="en-US" sz="2000" b="0" dirty="0" smtClean="0">
                  <a:solidFill>
                    <a:prstClr val="black">
                      <a:lumMod val="75000"/>
                      <a:lumOff val="25000"/>
                    </a:prstClr>
                  </a:solidFill>
                  <a:latin typeface="+mn-lt"/>
                  <a:ea typeface="+mn-ea"/>
                  <a:cs typeface="+mn-ea"/>
                  <a:sym typeface="+mn-lt"/>
                </a:rPr>
                <a:t>案例</a:t>
              </a:r>
              <a:endParaRPr lang="en-US" sz="1400" b="0" dirty="0">
                <a:solidFill>
                  <a:prstClr val="black">
                    <a:lumMod val="75000"/>
                    <a:lumOff val="25000"/>
                  </a:prstClr>
                </a:solidFill>
                <a:latin typeface="+mn-lt"/>
                <a:ea typeface="+mn-ea"/>
                <a:cs typeface="+mn-ea"/>
                <a:sym typeface="+mn-lt"/>
              </a:endParaRPr>
            </a:p>
          </p:txBody>
        </p:sp>
        <p:sp>
          <p:nvSpPr>
            <p:cNvPr id="66" name="Rectangle 18"/>
            <p:cNvSpPr/>
            <p:nvPr/>
          </p:nvSpPr>
          <p:spPr>
            <a:xfrm>
              <a:off x="1773790" y="2121337"/>
              <a:ext cx="2595010" cy="553998"/>
            </a:xfrm>
            <a:prstGeom prst="rect">
              <a:avLst/>
            </a:prstGeom>
          </p:spPr>
          <p:txBody>
            <a:bodyPr wrap="square">
              <a:spAutoFit/>
            </a:bodyPr>
            <a:lstStyle/>
            <a:p>
              <a:pPr fontAlgn="base">
                <a:lnSpc>
                  <a:spcPts val="1760"/>
                </a:lnSpc>
                <a:spcBef>
                  <a:spcPct val="0"/>
                </a:spcBef>
                <a:spcAft>
                  <a:spcPct val="0"/>
                </a:spcAft>
              </a:pPr>
              <a:r>
                <a:rPr lang="zh-CN" altLang="en-US" sz="1400" b="0" dirty="0" smtClean="0">
                  <a:solidFill>
                    <a:prstClr val="black">
                      <a:lumMod val="75000"/>
                      <a:lumOff val="25000"/>
                    </a:prstClr>
                  </a:solidFill>
                  <a:latin typeface="+mn-lt"/>
                  <a:ea typeface="+mn-ea"/>
                  <a:cs typeface="+mn-ea"/>
                  <a:sym typeface="+mn-lt"/>
                </a:rPr>
                <a:t>单击</a:t>
              </a:r>
              <a:r>
                <a:rPr lang="zh-CN" altLang="en-US" sz="1400" b="0" dirty="0">
                  <a:solidFill>
                    <a:prstClr val="black">
                      <a:lumMod val="75000"/>
                      <a:lumOff val="25000"/>
                    </a:prstClr>
                  </a:solidFill>
                  <a:latin typeface="+mn-lt"/>
                  <a:ea typeface="+mn-ea"/>
                  <a:cs typeface="+mn-ea"/>
                  <a:sym typeface="+mn-lt"/>
                </a:rPr>
                <a:t>此处添加副标题或详细文本描述</a:t>
              </a:r>
              <a:endParaRPr lang="en-US" sz="1400" b="0" dirty="0">
                <a:solidFill>
                  <a:prstClr val="black">
                    <a:lumMod val="75000"/>
                    <a:lumOff val="25000"/>
                  </a:prstClr>
                </a:solidFill>
                <a:latin typeface="+mn-lt"/>
                <a:ea typeface="+mn-ea"/>
                <a:cs typeface="+mn-ea"/>
                <a:sym typeface="+mn-lt"/>
              </a:endParaRPr>
            </a:p>
          </p:txBody>
        </p:sp>
      </p:grpSp>
      <p:grpSp>
        <p:nvGrpSpPr>
          <p:cNvPr id="67" name="组合 66"/>
          <p:cNvGrpSpPr/>
          <p:nvPr/>
        </p:nvGrpSpPr>
        <p:grpSpPr>
          <a:xfrm>
            <a:off x="3321908" y="5494614"/>
            <a:ext cx="2595010" cy="815423"/>
            <a:chOff x="1773790" y="1859912"/>
            <a:chExt cx="2595010" cy="815423"/>
          </a:xfrm>
        </p:grpSpPr>
        <p:sp>
          <p:nvSpPr>
            <p:cNvPr id="68" name="Rectangle 18"/>
            <p:cNvSpPr/>
            <p:nvPr/>
          </p:nvSpPr>
          <p:spPr>
            <a:xfrm>
              <a:off x="1773790" y="1859912"/>
              <a:ext cx="2595010" cy="334515"/>
            </a:xfrm>
            <a:prstGeom prst="rect">
              <a:avLst/>
            </a:prstGeom>
          </p:spPr>
          <p:txBody>
            <a:bodyPr wrap="square">
              <a:spAutoFit/>
            </a:bodyPr>
            <a:lstStyle/>
            <a:p>
              <a:pPr fontAlgn="base">
                <a:lnSpc>
                  <a:spcPts val="1760"/>
                </a:lnSpc>
                <a:spcBef>
                  <a:spcPct val="0"/>
                </a:spcBef>
                <a:spcAft>
                  <a:spcPct val="0"/>
                </a:spcAft>
              </a:pPr>
              <a:r>
                <a:rPr lang="zh-CN" altLang="en-US" sz="2000" b="0" dirty="0">
                  <a:solidFill>
                    <a:prstClr val="black">
                      <a:lumMod val="75000"/>
                      <a:lumOff val="25000"/>
                    </a:prstClr>
                  </a:solidFill>
                  <a:latin typeface="+mn-lt"/>
                  <a:ea typeface="+mn-ea"/>
                  <a:cs typeface="+mn-ea"/>
                  <a:sym typeface="+mn-lt"/>
                </a:rPr>
                <a:t>第一个成功</a:t>
              </a:r>
              <a:r>
                <a:rPr lang="zh-CN" altLang="en-US" sz="2000" b="0" dirty="0" smtClean="0">
                  <a:solidFill>
                    <a:prstClr val="black">
                      <a:lumMod val="75000"/>
                      <a:lumOff val="25000"/>
                    </a:prstClr>
                  </a:solidFill>
                  <a:latin typeface="+mn-lt"/>
                  <a:ea typeface="+mn-ea"/>
                  <a:cs typeface="+mn-ea"/>
                  <a:sym typeface="+mn-lt"/>
                </a:rPr>
                <a:t>案例</a:t>
              </a:r>
              <a:endParaRPr lang="en-US" sz="1400" b="0" dirty="0">
                <a:solidFill>
                  <a:prstClr val="black">
                    <a:lumMod val="75000"/>
                    <a:lumOff val="25000"/>
                  </a:prstClr>
                </a:solidFill>
                <a:latin typeface="+mn-lt"/>
                <a:ea typeface="+mn-ea"/>
                <a:cs typeface="+mn-ea"/>
                <a:sym typeface="+mn-lt"/>
              </a:endParaRPr>
            </a:p>
          </p:txBody>
        </p:sp>
        <p:sp>
          <p:nvSpPr>
            <p:cNvPr id="69" name="Rectangle 18"/>
            <p:cNvSpPr/>
            <p:nvPr/>
          </p:nvSpPr>
          <p:spPr>
            <a:xfrm>
              <a:off x="1773790" y="2121337"/>
              <a:ext cx="2595010" cy="553998"/>
            </a:xfrm>
            <a:prstGeom prst="rect">
              <a:avLst/>
            </a:prstGeom>
          </p:spPr>
          <p:txBody>
            <a:bodyPr wrap="square">
              <a:spAutoFit/>
            </a:bodyPr>
            <a:lstStyle/>
            <a:p>
              <a:pPr fontAlgn="base">
                <a:lnSpc>
                  <a:spcPts val="1760"/>
                </a:lnSpc>
                <a:spcBef>
                  <a:spcPct val="0"/>
                </a:spcBef>
                <a:spcAft>
                  <a:spcPct val="0"/>
                </a:spcAft>
              </a:pPr>
              <a:r>
                <a:rPr lang="zh-CN" altLang="en-US" sz="1400" b="0" dirty="0" smtClean="0">
                  <a:solidFill>
                    <a:prstClr val="black">
                      <a:lumMod val="75000"/>
                      <a:lumOff val="25000"/>
                    </a:prstClr>
                  </a:solidFill>
                  <a:latin typeface="+mn-lt"/>
                  <a:ea typeface="+mn-ea"/>
                  <a:cs typeface="+mn-ea"/>
                  <a:sym typeface="+mn-lt"/>
                </a:rPr>
                <a:t>单击</a:t>
              </a:r>
              <a:r>
                <a:rPr lang="zh-CN" altLang="en-US" sz="1400" b="0" dirty="0">
                  <a:solidFill>
                    <a:prstClr val="black">
                      <a:lumMod val="75000"/>
                      <a:lumOff val="25000"/>
                    </a:prstClr>
                  </a:solidFill>
                  <a:latin typeface="+mn-lt"/>
                  <a:ea typeface="+mn-ea"/>
                  <a:cs typeface="+mn-ea"/>
                  <a:sym typeface="+mn-lt"/>
                </a:rPr>
                <a:t>此处添加副标题或详细文本描述</a:t>
              </a:r>
              <a:endParaRPr lang="en-US" sz="1400" b="0" dirty="0">
                <a:solidFill>
                  <a:prstClr val="black">
                    <a:lumMod val="75000"/>
                    <a:lumOff val="25000"/>
                  </a:prstClr>
                </a:solidFill>
                <a:latin typeface="+mn-lt"/>
                <a:ea typeface="+mn-ea"/>
                <a:cs typeface="+mn-ea"/>
                <a:sym typeface="+mn-lt"/>
              </a:endParaRPr>
            </a:p>
          </p:txBody>
        </p:sp>
      </p:grpSp>
      <p:sp>
        <p:nvSpPr>
          <p:cNvPr id="46"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down)">
                                      <p:cBhvr>
                                        <p:cTn id="15" dur="500"/>
                                        <p:tgtEl>
                                          <p:spTgt spid="71"/>
                                        </p:tgtEl>
                                      </p:cBhvr>
                                    </p:animEffect>
                                  </p:childTnLst>
                                </p:cTn>
                              </p:par>
                              <p:par>
                                <p:cTn id="16" presetID="22" presetClass="entr" presetSubtype="1" fill="hold" nodeType="with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wipe(up)">
                                      <p:cBhvr>
                                        <p:cTn id="18" dur="500"/>
                                        <p:tgtEl>
                                          <p:spTgt spid="72"/>
                                        </p:tgtEl>
                                      </p:cBhvr>
                                    </p:animEffect>
                                  </p:childTnLst>
                                </p:cTn>
                              </p:par>
                              <p:par>
                                <p:cTn id="19" presetID="22" presetClass="entr" presetSubtype="1" fill="hold" nodeType="with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wipe(up)">
                                      <p:cBhvr>
                                        <p:cTn id="21" dur="500"/>
                                        <p:tgtEl>
                                          <p:spTgt spid="73"/>
                                        </p:tgtEl>
                                      </p:cBhvr>
                                    </p:animEffect>
                                  </p:childTnLst>
                                </p:cTn>
                              </p:par>
                              <p:par>
                                <p:cTn id="22" presetID="22" presetClass="entr" presetSubtype="4" fill="hold" nodeType="with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down)">
                                      <p:cBhvr>
                                        <p:cTn id="24" dur="500"/>
                                        <p:tgtEl>
                                          <p:spTgt spid="74"/>
                                        </p:tgtEl>
                                      </p:cBhvr>
                                    </p:animEffect>
                                  </p:childTnLst>
                                </p:cTn>
                              </p:par>
                              <p:par>
                                <p:cTn id="25" presetID="22" presetClass="entr" presetSubtype="4"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down)">
                                      <p:cBhvr>
                                        <p:cTn id="27" dur="500"/>
                                        <p:tgtEl>
                                          <p:spTgt spid="75"/>
                                        </p:tgtEl>
                                      </p:cBhvr>
                                    </p:animEffect>
                                  </p:childTnLst>
                                </p:cTn>
                              </p:par>
                              <p:par>
                                <p:cTn id="28" presetID="22" presetClass="entr" presetSubtype="1" fill="hold" nodeType="with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wipe(up)">
                                      <p:cBhvr>
                                        <p:cTn id="30" dur="500"/>
                                        <p:tgtEl>
                                          <p:spTgt spid="76"/>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nodeType="with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ipe(left)">
                                      <p:cBhvr>
                                        <p:cTn id="37" dur="500"/>
                                        <p:tgtEl>
                                          <p:spTgt spid="67"/>
                                        </p:tgtEl>
                                      </p:cBhvr>
                                    </p:animEffect>
                                  </p:childTnLst>
                                </p:cTn>
                              </p:par>
                              <p:par>
                                <p:cTn id="38" presetID="22" presetClass="entr" presetSubtype="8" fill="hold"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wipe(left)">
                                      <p:cBhvr>
                                        <p:cTn id="40" dur="500"/>
                                        <p:tgtEl>
                                          <p:spTgt spid="64"/>
                                        </p:tgtEl>
                                      </p:cBhvr>
                                    </p:animEffect>
                                  </p:childTnLst>
                                </p:cTn>
                              </p:par>
                              <p:par>
                                <p:cTn id="41" presetID="22" presetClass="entr" presetSubtype="8"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wipe(left)">
                                      <p:cBhvr>
                                        <p:cTn id="43" dur="500"/>
                                        <p:tgtEl>
                                          <p:spTgt spid="55"/>
                                        </p:tgtEl>
                                      </p:cBhvr>
                                    </p:animEffect>
                                  </p:childTnLst>
                                </p:cTn>
                              </p:par>
                              <p:par>
                                <p:cTn id="44" presetID="22" presetClass="entr" presetSubtype="8"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left)">
                                      <p:cBhvr>
                                        <p:cTn id="46" dur="500"/>
                                        <p:tgtEl>
                                          <p:spTgt spid="58"/>
                                        </p:tgtEl>
                                      </p:cBhvr>
                                    </p:animEffect>
                                  </p:childTnLst>
                                </p:cTn>
                              </p:par>
                              <p:par>
                                <p:cTn id="47" presetID="22" presetClass="entr" presetSubtype="8" fill="hold"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1559496" y="1844824"/>
            <a:ext cx="772611" cy="772611"/>
            <a:chOff x="1817706" y="2167745"/>
            <a:chExt cx="772611" cy="772611"/>
          </a:xfrm>
        </p:grpSpPr>
        <p:sp>
          <p:nvSpPr>
            <p:cNvPr id="96" name="矩形 95"/>
            <p:cNvSpPr/>
            <p:nvPr/>
          </p:nvSpPr>
          <p:spPr>
            <a:xfrm>
              <a:off x="1817706" y="2167745"/>
              <a:ext cx="772611" cy="772611"/>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pitchFamily="34" charset="-122"/>
                <a:cs typeface="+mn-ea"/>
                <a:sym typeface="+mn-lt"/>
              </a:endParaRPr>
            </a:p>
          </p:txBody>
        </p:sp>
        <p:sp>
          <p:nvSpPr>
            <p:cNvPr id="97" name="Freeform 6"/>
            <p:cNvSpPr/>
            <p:nvPr/>
          </p:nvSpPr>
          <p:spPr bwMode="auto">
            <a:xfrm>
              <a:off x="2031546" y="2383081"/>
              <a:ext cx="317057" cy="279796"/>
            </a:xfrm>
            <a:custGeom>
              <a:avLst/>
              <a:gdLst>
                <a:gd name="T0" fmla="*/ 1835 w 3607"/>
                <a:gd name="T1" fmla="*/ 3 h 3185"/>
                <a:gd name="T2" fmla="*/ 1893 w 3607"/>
                <a:gd name="T3" fmla="*/ 28 h 3185"/>
                <a:gd name="T4" fmla="*/ 1921 w 3607"/>
                <a:gd name="T5" fmla="*/ 51 h 3185"/>
                <a:gd name="T6" fmla="*/ 1926 w 3607"/>
                <a:gd name="T7" fmla="*/ 56 h 3185"/>
                <a:gd name="T8" fmla="*/ 1928 w 3607"/>
                <a:gd name="T9" fmla="*/ 59 h 3185"/>
                <a:gd name="T10" fmla="*/ 1931 w 3607"/>
                <a:gd name="T11" fmla="*/ 62 h 3185"/>
                <a:gd name="T12" fmla="*/ 1940 w 3607"/>
                <a:gd name="T13" fmla="*/ 70 h 3185"/>
                <a:gd name="T14" fmla="*/ 2016 w 3607"/>
                <a:gd name="T15" fmla="*/ 141 h 3185"/>
                <a:gd name="T16" fmla="*/ 2319 w 3607"/>
                <a:gd name="T17" fmla="*/ 426 h 3185"/>
                <a:gd name="T18" fmla="*/ 2462 w 3607"/>
                <a:gd name="T19" fmla="*/ 156 h 3185"/>
                <a:gd name="T20" fmla="*/ 2941 w 3607"/>
                <a:gd name="T21" fmla="*/ 1006 h 3185"/>
                <a:gd name="T22" fmla="*/ 3549 w 3607"/>
                <a:gd name="T23" fmla="*/ 1573 h 3185"/>
                <a:gd name="T24" fmla="*/ 3585 w 3607"/>
                <a:gd name="T25" fmla="*/ 1623 h 3185"/>
                <a:gd name="T26" fmla="*/ 3605 w 3607"/>
                <a:gd name="T27" fmla="*/ 1685 h 3185"/>
                <a:gd name="T28" fmla="*/ 3605 w 3607"/>
                <a:gd name="T29" fmla="*/ 1755 h 3185"/>
                <a:gd name="T30" fmla="*/ 3583 w 3607"/>
                <a:gd name="T31" fmla="*/ 1819 h 3185"/>
                <a:gd name="T32" fmla="*/ 3544 w 3607"/>
                <a:gd name="T33" fmla="*/ 1870 h 3185"/>
                <a:gd name="T34" fmla="*/ 3492 w 3607"/>
                <a:gd name="T35" fmla="*/ 1905 h 3185"/>
                <a:gd name="T36" fmla="*/ 3431 w 3607"/>
                <a:gd name="T37" fmla="*/ 1917 h 3185"/>
                <a:gd name="T38" fmla="*/ 3373 w 3607"/>
                <a:gd name="T39" fmla="*/ 1906 h 3185"/>
                <a:gd name="T40" fmla="*/ 3322 w 3607"/>
                <a:gd name="T41" fmla="*/ 1875 h 3185"/>
                <a:gd name="T42" fmla="*/ 3164 w 3607"/>
                <a:gd name="T43" fmla="*/ 1725 h 3185"/>
                <a:gd name="T44" fmla="*/ 3175 w 3607"/>
                <a:gd name="T45" fmla="*/ 1791 h 3185"/>
                <a:gd name="T46" fmla="*/ 3177 w 3607"/>
                <a:gd name="T47" fmla="*/ 3017 h 3185"/>
                <a:gd name="T48" fmla="*/ 3165 w 3607"/>
                <a:gd name="T49" fmla="*/ 3083 h 3185"/>
                <a:gd name="T50" fmla="*/ 3133 w 3607"/>
                <a:gd name="T51" fmla="*/ 3136 h 3185"/>
                <a:gd name="T52" fmla="*/ 3085 w 3607"/>
                <a:gd name="T53" fmla="*/ 3172 h 3185"/>
                <a:gd name="T54" fmla="*/ 3027 w 3607"/>
                <a:gd name="T55" fmla="*/ 3185 h 3185"/>
                <a:gd name="T56" fmla="*/ 2226 w 3607"/>
                <a:gd name="T57" fmla="*/ 1835 h 3185"/>
                <a:gd name="T58" fmla="*/ 1374 w 3607"/>
                <a:gd name="T59" fmla="*/ 3185 h 3185"/>
                <a:gd name="T60" fmla="*/ 549 w 3607"/>
                <a:gd name="T61" fmla="*/ 3182 h 3185"/>
                <a:gd name="T62" fmla="*/ 496 w 3607"/>
                <a:gd name="T63" fmla="*/ 3156 h 3185"/>
                <a:gd name="T64" fmla="*/ 455 w 3607"/>
                <a:gd name="T65" fmla="*/ 3111 h 3185"/>
                <a:gd name="T66" fmla="*/ 432 w 3607"/>
                <a:gd name="T67" fmla="*/ 3051 h 3185"/>
                <a:gd name="T68" fmla="*/ 429 w 3607"/>
                <a:gd name="T69" fmla="*/ 1821 h 3185"/>
                <a:gd name="T70" fmla="*/ 436 w 3607"/>
                <a:gd name="T71" fmla="*/ 1758 h 3185"/>
                <a:gd name="T72" fmla="*/ 310 w 3607"/>
                <a:gd name="T73" fmla="*/ 1849 h 3185"/>
                <a:gd name="T74" fmla="*/ 264 w 3607"/>
                <a:gd name="T75" fmla="*/ 1891 h 3185"/>
                <a:gd name="T76" fmla="*/ 208 w 3607"/>
                <a:gd name="T77" fmla="*/ 1914 h 3185"/>
                <a:gd name="T78" fmla="*/ 145 w 3607"/>
                <a:gd name="T79" fmla="*/ 1914 h 3185"/>
                <a:gd name="T80" fmla="*/ 87 w 3607"/>
                <a:gd name="T81" fmla="*/ 1890 h 3185"/>
                <a:gd name="T82" fmla="*/ 41 w 3607"/>
                <a:gd name="T83" fmla="*/ 1847 h 3185"/>
                <a:gd name="T84" fmla="*/ 11 w 3607"/>
                <a:gd name="T85" fmla="*/ 1788 h 3185"/>
                <a:gd name="T86" fmla="*/ 0 w 3607"/>
                <a:gd name="T87" fmla="*/ 1719 h 3185"/>
                <a:gd name="T88" fmla="*/ 9 w 3607"/>
                <a:gd name="T89" fmla="*/ 1658 h 3185"/>
                <a:gd name="T90" fmla="*/ 23 w 3607"/>
                <a:gd name="T91" fmla="*/ 1619 h 3185"/>
                <a:gd name="T92" fmla="*/ 39 w 3607"/>
                <a:gd name="T93" fmla="*/ 1596 h 3185"/>
                <a:gd name="T94" fmla="*/ 78 w 3607"/>
                <a:gd name="T95" fmla="*/ 1555 h 3185"/>
                <a:gd name="T96" fmla="*/ 1695 w 3607"/>
                <a:gd name="T97" fmla="*/ 42 h 3185"/>
                <a:gd name="T98" fmla="*/ 1744 w 3607"/>
                <a:gd name="T99" fmla="*/ 11 h 3185"/>
                <a:gd name="T100" fmla="*/ 1803 w 3607"/>
                <a:gd name="T101" fmla="*/ 0 h 3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07" h="3185">
                  <a:moveTo>
                    <a:pt x="1803" y="0"/>
                  </a:moveTo>
                  <a:lnTo>
                    <a:pt x="1835" y="3"/>
                  </a:lnTo>
                  <a:lnTo>
                    <a:pt x="1865" y="12"/>
                  </a:lnTo>
                  <a:lnTo>
                    <a:pt x="1893" y="28"/>
                  </a:lnTo>
                  <a:lnTo>
                    <a:pt x="1917" y="48"/>
                  </a:lnTo>
                  <a:lnTo>
                    <a:pt x="1921" y="51"/>
                  </a:lnTo>
                  <a:lnTo>
                    <a:pt x="1923" y="53"/>
                  </a:lnTo>
                  <a:lnTo>
                    <a:pt x="1926" y="56"/>
                  </a:lnTo>
                  <a:lnTo>
                    <a:pt x="1927" y="58"/>
                  </a:lnTo>
                  <a:lnTo>
                    <a:pt x="1928" y="59"/>
                  </a:lnTo>
                  <a:lnTo>
                    <a:pt x="1929" y="60"/>
                  </a:lnTo>
                  <a:lnTo>
                    <a:pt x="1931" y="62"/>
                  </a:lnTo>
                  <a:lnTo>
                    <a:pt x="1932" y="63"/>
                  </a:lnTo>
                  <a:lnTo>
                    <a:pt x="1940" y="70"/>
                  </a:lnTo>
                  <a:lnTo>
                    <a:pt x="1965" y="95"/>
                  </a:lnTo>
                  <a:lnTo>
                    <a:pt x="2016" y="141"/>
                  </a:lnTo>
                  <a:lnTo>
                    <a:pt x="2117" y="237"/>
                  </a:lnTo>
                  <a:lnTo>
                    <a:pt x="2319" y="426"/>
                  </a:lnTo>
                  <a:lnTo>
                    <a:pt x="2462" y="559"/>
                  </a:lnTo>
                  <a:lnTo>
                    <a:pt x="2462" y="156"/>
                  </a:lnTo>
                  <a:lnTo>
                    <a:pt x="2941" y="156"/>
                  </a:lnTo>
                  <a:lnTo>
                    <a:pt x="2941" y="1006"/>
                  </a:lnTo>
                  <a:lnTo>
                    <a:pt x="3525" y="1553"/>
                  </a:lnTo>
                  <a:lnTo>
                    <a:pt x="3549" y="1573"/>
                  </a:lnTo>
                  <a:lnTo>
                    <a:pt x="3568" y="1596"/>
                  </a:lnTo>
                  <a:lnTo>
                    <a:pt x="3585" y="1623"/>
                  </a:lnTo>
                  <a:lnTo>
                    <a:pt x="3597" y="1653"/>
                  </a:lnTo>
                  <a:lnTo>
                    <a:pt x="3605" y="1685"/>
                  </a:lnTo>
                  <a:lnTo>
                    <a:pt x="3607" y="1719"/>
                  </a:lnTo>
                  <a:lnTo>
                    <a:pt x="3605" y="1755"/>
                  </a:lnTo>
                  <a:lnTo>
                    <a:pt x="3596" y="1788"/>
                  </a:lnTo>
                  <a:lnTo>
                    <a:pt x="3583" y="1819"/>
                  </a:lnTo>
                  <a:lnTo>
                    <a:pt x="3566" y="1847"/>
                  </a:lnTo>
                  <a:lnTo>
                    <a:pt x="3544" y="1870"/>
                  </a:lnTo>
                  <a:lnTo>
                    <a:pt x="3520" y="1890"/>
                  </a:lnTo>
                  <a:lnTo>
                    <a:pt x="3492" y="1905"/>
                  </a:lnTo>
                  <a:lnTo>
                    <a:pt x="3463" y="1914"/>
                  </a:lnTo>
                  <a:lnTo>
                    <a:pt x="3431" y="1917"/>
                  </a:lnTo>
                  <a:lnTo>
                    <a:pt x="3401" y="1914"/>
                  </a:lnTo>
                  <a:lnTo>
                    <a:pt x="3373" y="1906"/>
                  </a:lnTo>
                  <a:lnTo>
                    <a:pt x="3346" y="1893"/>
                  </a:lnTo>
                  <a:lnTo>
                    <a:pt x="3322" y="1875"/>
                  </a:lnTo>
                  <a:lnTo>
                    <a:pt x="3301" y="1853"/>
                  </a:lnTo>
                  <a:lnTo>
                    <a:pt x="3164" y="1725"/>
                  </a:lnTo>
                  <a:lnTo>
                    <a:pt x="3172" y="1758"/>
                  </a:lnTo>
                  <a:lnTo>
                    <a:pt x="3175" y="1791"/>
                  </a:lnTo>
                  <a:lnTo>
                    <a:pt x="3177" y="1821"/>
                  </a:lnTo>
                  <a:lnTo>
                    <a:pt x="3177" y="3017"/>
                  </a:lnTo>
                  <a:lnTo>
                    <a:pt x="3174" y="3051"/>
                  </a:lnTo>
                  <a:lnTo>
                    <a:pt x="3165" y="3083"/>
                  </a:lnTo>
                  <a:lnTo>
                    <a:pt x="3152" y="3111"/>
                  </a:lnTo>
                  <a:lnTo>
                    <a:pt x="3133" y="3136"/>
                  </a:lnTo>
                  <a:lnTo>
                    <a:pt x="3111" y="3156"/>
                  </a:lnTo>
                  <a:lnTo>
                    <a:pt x="3085" y="3172"/>
                  </a:lnTo>
                  <a:lnTo>
                    <a:pt x="3057" y="3182"/>
                  </a:lnTo>
                  <a:lnTo>
                    <a:pt x="3027" y="3185"/>
                  </a:lnTo>
                  <a:lnTo>
                    <a:pt x="2226" y="3185"/>
                  </a:lnTo>
                  <a:lnTo>
                    <a:pt x="2226" y="1835"/>
                  </a:lnTo>
                  <a:lnTo>
                    <a:pt x="1374" y="1835"/>
                  </a:lnTo>
                  <a:lnTo>
                    <a:pt x="1374" y="3185"/>
                  </a:lnTo>
                  <a:lnTo>
                    <a:pt x="580" y="3185"/>
                  </a:lnTo>
                  <a:lnTo>
                    <a:pt x="549" y="3182"/>
                  </a:lnTo>
                  <a:lnTo>
                    <a:pt x="522" y="3172"/>
                  </a:lnTo>
                  <a:lnTo>
                    <a:pt x="496" y="3156"/>
                  </a:lnTo>
                  <a:lnTo>
                    <a:pt x="473" y="3136"/>
                  </a:lnTo>
                  <a:lnTo>
                    <a:pt x="455" y="3111"/>
                  </a:lnTo>
                  <a:lnTo>
                    <a:pt x="441" y="3083"/>
                  </a:lnTo>
                  <a:lnTo>
                    <a:pt x="432" y="3051"/>
                  </a:lnTo>
                  <a:lnTo>
                    <a:pt x="429" y="3017"/>
                  </a:lnTo>
                  <a:lnTo>
                    <a:pt x="429" y="1821"/>
                  </a:lnTo>
                  <a:lnTo>
                    <a:pt x="431" y="1791"/>
                  </a:lnTo>
                  <a:lnTo>
                    <a:pt x="436" y="1758"/>
                  </a:lnTo>
                  <a:lnTo>
                    <a:pt x="442" y="1725"/>
                  </a:lnTo>
                  <a:lnTo>
                    <a:pt x="310" y="1849"/>
                  </a:lnTo>
                  <a:lnTo>
                    <a:pt x="287" y="1871"/>
                  </a:lnTo>
                  <a:lnTo>
                    <a:pt x="264" y="1891"/>
                  </a:lnTo>
                  <a:lnTo>
                    <a:pt x="237" y="1905"/>
                  </a:lnTo>
                  <a:lnTo>
                    <a:pt x="208" y="1914"/>
                  </a:lnTo>
                  <a:lnTo>
                    <a:pt x="176" y="1917"/>
                  </a:lnTo>
                  <a:lnTo>
                    <a:pt x="145" y="1914"/>
                  </a:lnTo>
                  <a:lnTo>
                    <a:pt x="115" y="1905"/>
                  </a:lnTo>
                  <a:lnTo>
                    <a:pt x="87" y="1890"/>
                  </a:lnTo>
                  <a:lnTo>
                    <a:pt x="63" y="1870"/>
                  </a:lnTo>
                  <a:lnTo>
                    <a:pt x="41" y="1847"/>
                  </a:lnTo>
                  <a:lnTo>
                    <a:pt x="24" y="1819"/>
                  </a:lnTo>
                  <a:lnTo>
                    <a:pt x="11" y="1788"/>
                  </a:lnTo>
                  <a:lnTo>
                    <a:pt x="3" y="1755"/>
                  </a:lnTo>
                  <a:lnTo>
                    <a:pt x="0" y="1719"/>
                  </a:lnTo>
                  <a:lnTo>
                    <a:pt x="2" y="1688"/>
                  </a:lnTo>
                  <a:lnTo>
                    <a:pt x="9" y="1658"/>
                  </a:lnTo>
                  <a:lnTo>
                    <a:pt x="19" y="1630"/>
                  </a:lnTo>
                  <a:lnTo>
                    <a:pt x="23" y="1619"/>
                  </a:lnTo>
                  <a:lnTo>
                    <a:pt x="30" y="1608"/>
                  </a:lnTo>
                  <a:lnTo>
                    <a:pt x="39" y="1596"/>
                  </a:lnTo>
                  <a:lnTo>
                    <a:pt x="57" y="1574"/>
                  </a:lnTo>
                  <a:lnTo>
                    <a:pt x="78" y="1555"/>
                  </a:lnTo>
                  <a:lnTo>
                    <a:pt x="1674" y="65"/>
                  </a:lnTo>
                  <a:lnTo>
                    <a:pt x="1695" y="42"/>
                  </a:lnTo>
                  <a:lnTo>
                    <a:pt x="1718" y="25"/>
                  </a:lnTo>
                  <a:lnTo>
                    <a:pt x="1744" y="11"/>
                  </a:lnTo>
                  <a:lnTo>
                    <a:pt x="1773" y="3"/>
                  </a:lnTo>
                  <a:lnTo>
                    <a:pt x="1803" y="0"/>
                  </a:lnTo>
                  <a:close/>
                </a:path>
              </a:pathLst>
            </a:custGeom>
            <a:solidFill>
              <a:srgbClr val="ECEB4D"/>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C00000"/>
                </a:solidFill>
                <a:effectLst/>
                <a:uLnTx/>
                <a:uFillTx/>
                <a:latin typeface="Calibri" panose="020F0502020204030204"/>
                <a:ea typeface="微软雅黑" panose="020B0503020204020204" pitchFamily="34" charset="-122"/>
                <a:cs typeface="+mn-ea"/>
                <a:sym typeface="+mn-lt"/>
              </a:endParaRPr>
            </a:p>
          </p:txBody>
        </p:sp>
      </p:grpSp>
      <p:grpSp>
        <p:nvGrpSpPr>
          <p:cNvPr id="98" name="组合 97"/>
          <p:cNvGrpSpPr/>
          <p:nvPr/>
        </p:nvGrpSpPr>
        <p:grpSpPr>
          <a:xfrm>
            <a:off x="8031899" y="3740287"/>
            <a:ext cx="772611" cy="772611"/>
            <a:chOff x="8290109" y="4063208"/>
            <a:chExt cx="772611" cy="772611"/>
          </a:xfrm>
        </p:grpSpPr>
        <p:sp>
          <p:nvSpPr>
            <p:cNvPr id="99" name="矩形 98"/>
            <p:cNvSpPr/>
            <p:nvPr/>
          </p:nvSpPr>
          <p:spPr>
            <a:xfrm>
              <a:off x="8290109" y="4063208"/>
              <a:ext cx="772611" cy="772611"/>
            </a:xfrm>
            <a:prstGeom prst="rect">
              <a:avLst/>
            </a:prstGeom>
            <a:solidFill>
              <a:sysClr val="windowText" lastClr="000000">
                <a:lumMod val="85000"/>
                <a:lumOff val="15000"/>
                <a:alpha val="80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pitchFamily="34" charset="-122"/>
                <a:cs typeface="+mn-ea"/>
                <a:sym typeface="+mn-lt"/>
              </a:endParaRPr>
            </a:p>
          </p:txBody>
        </p:sp>
        <p:sp>
          <p:nvSpPr>
            <p:cNvPr id="100" name="Freeform 6"/>
            <p:cNvSpPr>
              <a:spLocks noEditPoints="1"/>
            </p:cNvSpPr>
            <p:nvPr/>
          </p:nvSpPr>
          <p:spPr bwMode="auto">
            <a:xfrm>
              <a:off x="8458291" y="4268719"/>
              <a:ext cx="457549" cy="353298"/>
            </a:xfrm>
            <a:custGeom>
              <a:avLst/>
              <a:gdLst>
                <a:gd name="T0" fmla="*/ 2609 w 3553"/>
                <a:gd name="T1" fmla="*/ 2059 h 2747"/>
                <a:gd name="T2" fmla="*/ 2795 w 3553"/>
                <a:gd name="T3" fmla="*/ 2137 h 2747"/>
                <a:gd name="T4" fmla="*/ 2780 w 3553"/>
                <a:gd name="T5" fmla="*/ 1955 h 2747"/>
                <a:gd name="T6" fmla="*/ 2643 w 3553"/>
                <a:gd name="T7" fmla="*/ 1943 h 2747"/>
                <a:gd name="T8" fmla="*/ 3108 w 3553"/>
                <a:gd name="T9" fmla="*/ 1895 h 2747"/>
                <a:gd name="T10" fmla="*/ 3020 w 3553"/>
                <a:gd name="T11" fmla="*/ 2223 h 2747"/>
                <a:gd name="T12" fmla="*/ 2768 w 3553"/>
                <a:gd name="T13" fmla="*/ 2455 h 2747"/>
                <a:gd name="T14" fmla="*/ 2077 w 3553"/>
                <a:gd name="T15" fmla="*/ 1943 h 2747"/>
                <a:gd name="T16" fmla="*/ 2310 w 3553"/>
                <a:gd name="T17" fmla="*/ 1616 h 2747"/>
                <a:gd name="T18" fmla="*/ 2415 w 3553"/>
                <a:gd name="T19" fmla="*/ 1439 h 2747"/>
                <a:gd name="T20" fmla="*/ 1139 w 3553"/>
                <a:gd name="T21" fmla="*/ 324 h 2747"/>
                <a:gd name="T22" fmla="*/ 1373 w 3553"/>
                <a:gd name="T23" fmla="*/ 771 h 2747"/>
                <a:gd name="T24" fmla="*/ 1657 w 3553"/>
                <a:gd name="T25" fmla="*/ 1071 h 2747"/>
                <a:gd name="T26" fmla="*/ 1421 w 3553"/>
                <a:gd name="T27" fmla="*/ 1285 h 2747"/>
                <a:gd name="T28" fmla="*/ 931 w 3553"/>
                <a:gd name="T29" fmla="*/ 1483 h 2747"/>
                <a:gd name="T30" fmla="*/ 392 w 3553"/>
                <a:gd name="T31" fmla="*/ 1461 h 2747"/>
                <a:gd name="T32" fmla="*/ 42 w 3553"/>
                <a:gd name="T33" fmla="*/ 1079 h 2747"/>
                <a:gd name="T34" fmla="*/ 463 w 3553"/>
                <a:gd name="T35" fmla="*/ 1042 h 2747"/>
                <a:gd name="T36" fmla="*/ 694 w 3553"/>
                <a:gd name="T37" fmla="*/ 826 h 2747"/>
                <a:gd name="T38" fmla="*/ 723 w 3553"/>
                <a:gd name="T39" fmla="*/ 565 h 2747"/>
                <a:gd name="T40" fmla="*/ 323 w 3553"/>
                <a:gd name="T41" fmla="*/ 262 h 2747"/>
                <a:gd name="T42" fmla="*/ 2423 w 3553"/>
                <a:gd name="T43" fmla="*/ 6 h 2747"/>
                <a:gd name="T44" fmla="*/ 2939 w 3553"/>
                <a:gd name="T45" fmla="*/ 213 h 2747"/>
                <a:gd name="T46" fmla="*/ 3108 w 3553"/>
                <a:gd name="T47" fmla="*/ 438 h 2747"/>
                <a:gd name="T48" fmla="*/ 3313 w 3553"/>
                <a:gd name="T49" fmla="*/ 620 h 2747"/>
                <a:gd name="T50" fmla="*/ 3525 w 3553"/>
                <a:gd name="T51" fmla="*/ 736 h 2747"/>
                <a:gd name="T52" fmla="*/ 3498 w 3553"/>
                <a:gd name="T53" fmla="*/ 892 h 2747"/>
                <a:gd name="T54" fmla="*/ 3363 w 3553"/>
                <a:gd name="T55" fmla="*/ 1050 h 2747"/>
                <a:gd name="T56" fmla="*/ 3292 w 3553"/>
                <a:gd name="T57" fmla="*/ 1103 h 2747"/>
                <a:gd name="T58" fmla="*/ 3162 w 3553"/>
                <a:gd name="T59" fmla="*/ 1039 h 2747"/>
                <a:gd name="T60" fmla="*/ 3129 w 3553"/>
                <a:gd name="T61" fmla="*/ 1010 h 2747"/>
                <a:gd name="T62" fmla="*/ 3046 w 3553"/>
                <a:gd name="T63" fmla="*/ 832 h 2747"/>
                <a:gd name="T64" fmla="*/ 2840 w 3553"/>
                <a:gd name="T65" fmla="*/ 736 h 2747"/>
                <a:gd name="T66" fmla="*/ 2623 w 3553"/>
                <a:gd name="T67" fmla="*/ 817 h 2747"/>
                <a:gd name="T68" fmla="*/ 2194 w 3553"/>
                <a:gd name="T69" fmla="*/ 1429 h 2747"/>
                <a:gd name="T70" fmla="*/ 2015 w 3553"/>
                <a:gd name="T71" fmla="*/ 1698 h 2747"/>
                <a:gd name="T72" fmla="*/ 1846 w 3553"/>
                <a:gd name="T73" fmla="*/ 1896 h 2747"/>
                <a:gd name="T74" fmla="*/ 1593 w 3553"/>
                <a:gd name="T75" fmla="*/ 2158 h 2747"/>
                <a:gd name="T76" fmla="*/ 1449 w 3553"/>
                <a:gd name="T77" fmla="*/ 2314 h 2747"/>
                <a:gd name="T78" fmla="*/ 1253 w 3553"/>
                <a:gd name="T79" fmla="*/ 2559 h 2747"/>
                <a:gd name="T80" fmla="*/ 1114 w 3553"/>
                <a:gd name="T81" fmla="*/ 2739 h 2747"/>
                <a:gd name="T82" fmla="*/ 869 w 3553"/>
                <a:gd name="T83" fmla="*/ 2624 h 2747"/>
                <a:gd name="T84" fmla="*/ 703 w 3553"/>
                <a:gd name="T85" fmla="*/ 2456 h 2747"/>
                <a:gd name="T86" fmla="*/ 783 w 3553"/>
                <a:gd name="T87" fmla="*/ 2315 h 2747"/>
                <a:gd name="T88" fmla="*/ 1086 w 3553"/>
                <a:gd name="T89" fmla="*/ 2017 h 2747"/>
                <a:gd name="T90" fmla="*/ 1211 w 3553"/>
                <a:gd name="T91" fmla="*/ 1856 h 2747"/>
                <a:gd name="T92" fmla="*/ 1244 w 3553"/>
                <a:gd name="T93" fmla="*/ 1812 h 2747"/>
                <a:gd name="T94" fmla="*/ 1419 w 3553"/>
                <a:gd name="T95" fmla="*/ 1586 h 2747"/>
                <a:gd name="T96" fmla="*/ 1593 w 3553"/>
                <a:gd name="T97" fmla="*/ 1399 h 2747"/>
                <a:gd name="T98" fmla="*/ 1828 w 3553"/>
                <a:gd name="T99" fmla="*/ 1185 h 2747"/>
                <a:gd name="T100" fmla="*/ 1972 w 3553"/>
                <a:gd name="T101" fmla="*/ 1103 h 2747"/>
                <a:gd name="T102" fmla="*/ 2399 w 3553"/>
                <a:gd name="T103" fmla="*/ 620 h 2747"/>
                <a:gd name="T104" fmla="*/ 2438 w 3553"/>
                <a:gd name="T105" fmla="*/ 442 h 2747"/>
                <a:gd name="T106" fmla="*/ 2345 w 3553"/>
                <a:gd name="T107" fmla="*/ 270 h 2747"/>
                <a:gd name="T108" fmla="*/ 2033 w 3553"/>
                <a:gd name="T109" fmla="*/ 222 h 2747"/>
                <a:gd name="T110" fmla="*/ 1836 w 3553"/>
                <a:gd name="T111" fmla="*/ 235 h 2747"/>
                <a:gd name="T112" fmla="*/ 1631 w 3553"/>
                <a:gd name="T113" fmla="*/ 236 h 2747"/>
                <a:gd name="T114" fmla="*/ 1679 w 3553"/>
                <a:gd name="T115" fmla="*/ 138 h 2747"/>
                <a:gd name="T116" fmla="*/ 1911 w 3553"/>
                <a:gd name="T117" fmla="*/ 69 h 2747"/>
                <a:gd name="T118" fmla="*/ 2306 w 3553"/>
                <a:gd name="T119" fmla="*/ 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3" h="2747">
                  <a:moveTo>
                    <a:pt x="2705" y="1906"/>
                  </a:moveTo>
                  <a:lnTo>
                    <a:pt x="2681" y="1914"/>
                  </a:lnTo>
                  <a:lnTo>
                    <a:pt x="2659" y="1927"/>
                  </a:lnTo>
                  <a:lnTo>
                    <a:pt x="2640" y="1943"/>
                  </a:lnTo>
                  <a:lnTo>
                    <a:pt x="2624" y="1964"/>
                  </a:lnTo>
                  <a:lnTo>
                    <a:pt x="2613" y="1987"/>
                  </a:lnTo>
                  <a:lnTo>
                    <a:pt x="2607" y="2011"/>
                  </a:lnTo>
                  <a:lnTo>
                    <a:pt x="2606" y="2035"/>
                  </a:lnTo>
                  <a:lnTo>
                    <a:pt x="2609" y="2059"/>
                  </a:lnTo>
                  <a:lnTo>
                    <a:pt x="2618" y="2082"/>
                  </a:lnTo>
                  <a:lnTo>
                    <a:pt x="2630" y="2102"/>
                  </a:lnTo>
                  <a:lnTo>
                    <a:pt x="2647" y="2121"/>
                  </a:lnTo>
                  <a:lnTo>
                    <a:pt x="2667" y="2136"/>
                  </a:lnTo>
                  <a:lnTo>
                    <a:pt x="2693" y="2147"/>
                  </a:lnTo>
                  <a:lnTo>
                    <a:pt x="2719" y="2152"/>
                  </a:lnTo>
                  <a:lnTo>
                    <a:pt x="2745" y="2152"/>
                  </a:lnTo>
                  <a:lnTo>
                    <a:pt x="2771" y="2147"/>
                  </a:lnTo>
                  <a:lnTo>
                    <a:pt x="2795" y="2137"/>
                  </a:lnTo>
                  <a:lnTo>
                    <a:pt x="2817" y="2122"/>
                  </a:lnTo>
                  <a:lnTo>
                    <a:pt x="2835" y="2102"/>
                  </a:lnTo>
                  <a:lnTo>
                    <a:pt x="2841" y="2078"/>
                  </a:lnTo>
                  <a:lnTo>
                    <a:pt x="2841" y="2054"/>
                  </a:lnTo>
                  <a:lnTo>
                    <a:pt x="2837" y="2031"/>
                  </a:lnTo>
                  <a:lnTo>
                    <a:pt x="2829" y="2008"/>
                  </a:lnTo>
                  <a:lnTo>
                    <a:pt x="2817" y="1988"/>
                  </a:lnTo>
                  <a:lnTo>
                    <a:pt x="2800" y="1970"/>
                  </a:lnTo>
                  <a:lnTo>
                    <a:pt x="2780" y="1955"/>
                  </a:lnTo>
                  <a:lnTo>
                    <a:pt x="2756" y="1944"/>
                  </a:lnTo>
                  <a:lnTo>
                    <a:pt x="2732" y="1939"/>
                  </a:lnTo>
                  <a:lnTo>
                    <a:pt x="2707" y="1938"/>
                  </a:lnTo>
                  <a:lnTo>
                    <a:pt x="2683" y="1942"/>
                  </a:lnTo>
                  <a:lnTo>
                    <a:pt x="2659" y="1951"/>
                  </a:lnTo>
                  <a:lnTo>
                    <a:pt x="2638" y="1964"/>
                  </a:lnTo>
                  <a:lnTo>
                    <a:pt x="2619" y="1981"/>
                  </a:lnTo>
                  <a:lnTo>
                    <a:pt x="2629" y="1963"/>
                  </a:lnTo>
                  <a:lnTo>
                    <a:pt x="2643" y="1943"/>
                  </a:lnTo>
                  <a:lnTo>
                    <a:pt x="2662" y="1927"/>
                  </a:lnTo>
                  <a:lnTo>
                    <a:pt x="2682" y="1914"/>
                  </a:lnTo>
                  <a:lnTo>
                    <a:pt x="2705" y="1906"/>
                  </a:lnTo>
                  <a:close/>
                  <a:moveTo>
                    <a:pt x="2415" y="1439"/>
                  </a:moveTo>
                  <a:lnTo>
                    <a:pt x="3058" y="1815"/>
                  </a:lnTo>
                  <a:lnTo>
                    <a:pt x="3075" y="1830"/>
                  </a:lnTo>
                  <a:lnTo>
                    <a:pt x="3090" y="1847"/>
                  </a:lnTo>
                  <a:lnTo>
                    <a:pt x="3101" y="1870"/>
                  </a:lnTo>
                  <a:lnTo>
                    <a:pt x="3108" y="1895"/>
                  </a:lnTo>
                  <a:lnTo>
                    <a:pt x="3111" y="1924"/>
                  </a:lnTo>
                  <a:lnTo>
                    <a:pt x="3111" y="1956"/>
                  </a:lnTo>
                  <a:lnTo>
                    <a:pt x="3109" y="1990"/>
                  </a:lnTo>
                  <a:lnTo>
                    <a:pt x="3103" y="2026"/>
                  </a:lnTo>
                  <a:lnTo>
                    <a:pt x="3093" y="2064"/>
                  </a:lnTo>
                  <a:lnTo>
                    <a:pt x="3080" y="2102"/>
                  </a:lnTo>
                  <a:lnTo>
                    <a:pt x="3063" y="2143"/>
                  </a:lnTo>
                  <a:lnTo>
                    <a:pt x="3044" y="2183"/>
                  </a:lnTo>
                  <a:lnTo>
                    <a:pt x="3020" y="2223"/>
                  </a:lnTo>
                  <a:lnTo>
                    <a:pt x="2995" y="2263"/>
                  </a:lnTo>
                  <a:lnTo>
                    <a:pt x="2968" y="2299"/>
                  </a:lnTo>
                  <a:lnTo>
                    <a:pt x="2940" y="2331"/>
                  </a:lnTo>
                  <a:lnTo>
                    <a:pt x="2912" y="2362"/>
                  </a:lnTo>
                  <a:lnTo>
                    <a:pt x="2882" y="2388"/>
                  </a:lnTo>
                  <a:lnTo>
                    <a:pt x="2854" y="2411"/>
                  </a:lnTo>
                  <a:lnTo>
                    <a:pt x="2824" y="2430"/>
                  </a:lnTo>
                  <a:lnTo>
                    <a:pt x="2796" y="2445"/>
                  </a:lnTo>
                  <a:lnTo>
                    <a:pt x="2768" y="2455"/>
                  </a:lnTo>
                  <a:lnTo>
                    <a:pt x="2742" y="2461"/>
                  </a:lnTo>
                  <a:lnTo>
                    <a:pt x="2717" y="2462"/>
                  </a:lnTo>
                  <a:lnTo>
                    <a:pt x="2694" y="2458"/>
                  </a:lnTo>
                  <a:lnTo>
                    <a:pt x="2673" y="2449"/>
                  </a:lnTo>
                  <a:lnTo>
                    <a:pt x="1982" y="2043"/>
                  </a:lnTo>
                  <a:lnTo>
                    <a:pt x="2009" y="2015"/>
                  </a:lnTo>
                  <a:lnTo>
                    <a:pt x="2034" y="1989"/>
                  </a:lnTo>
                  <a:lnTo>
                    <a:pt x="2057" y="1964"/>
                  </a:lnTo>
                  <a:lnTo>
                    <a:pt x="2077" y="1943"/>
                  </a:lnTo>
                  <a:lnTo>
                    <a:pt x="2093" y="1923"/>
                  </a:lnTo>
                  <a:lnTo>
                    <a:pt x="2125" y="1885"/>
                  </a:lnTo>
                  <a:lnTo>
                    <a:pt x="2157" y="1842"/>
                  </a:lnTo>
                  <a:lnTo>
                    <a:pt x="2191" y="1795"/>
                  </a:lnTo>
                  <a:lnTo>
                    <a:pt x="2223" y="1746"/>
                  </a:lnTo>
                  <a:lnTo>
                    <a:pt x="2257" y="1695"/>
                  </a:lnTo>
                  <a:lnTo>
                    <a:pt x="2276" y="1668"/>
                  </a:lnTo>
                  <a:lnTo>
                    <a:pt x="2294" y="1641"/>
                  </a:lnTo>
                  <a:lnTo>
                    <a:pt x="2310" y="1616"/>
                  </a:lnTo>
                  <a:lnTo>
                    <a:pt x="2326" y="1592"/>
                  </a:lnTo>
                  <a:lnTo>
                    <a:pt x="2341" y="1569"/>
                  </a:lnTo>
                  <a:lnTo>
                    <a:pt x="2354" y="1550"/>
                  </a:lnTo>
                  <a:lnTo>
                    <a:pt x="2365" y="1534"/>
                  </a:lnTo>
                  <a:lnTo>
                    <a:pt x="2373" y="1521"/>
                  </a:lnTo>
                  <a:lnTo>
                    <a:pt x="2379" y="1512"/>
                  </a:lnTo>
                  <a:lnTo>
                    <a:pt x="2393" y="1489"/>
                  </a:lnTo>
                  <a:lnTo>
                    <a:pt x="2405" y="1464"/>
                  </a:lnTo>
                  <a:lnTo>
                    <a:pt x="2415" y="1439"/>
                  </a:lnTo>
                  <a:close/>
                  <a:moveTo>
                    <a:pt x="675" y="157"/>
                  </a:moveTo>
                  <a:lnTo>
                    <a:pt x="738" y="159"/>
                  </a:lnTo>
                  <a:lnTo>
                    <a:pt x="800" y="166"/>
                  </a:lnTo>
                  <a:lnTo>
                    <a:pt x="862" y="179"/>
                  </a:lnTo>
                  <a:lnTo>
                    <a:pt x="923" y="199"/>
                  </a:lnTo>
                  <a:lnTo>
                    <a:pt x="982" y="223"/>
                  </a:lnTo>
                  <a:lnTo>
                    <a:pt x="1040" y="254"/>
                  </a:lnTo>
                  <a:lnTo>
                    <a:pt x="1092" y="287"/>
                  </a:lnTo>
                  <a:lnTo>
                    <a:pt x="1139" y="324"/>
                  </a:lnTo>
                  <a:lnTo>
                    <a:pt x="1182" y="364"/>
                  </a:lnTo>
                  <a:lnTo>
                    <a:pt x="1220" y="408"/>
                  </a:lnTo>
                  <a:lnTo>
                    <a:pt x="1255" y="454"/>
                  </a:lnTo>
                  <a:lnTo>
                    <a:pt x="1286" y="503"/>
                  </a:lnTo>
                  <a:lnTo>
                    <a:pt x="1312" y="553"/>
                  </a:lnTo>
                  <a:lnTo>
                    <a:pt x="1334" y="607"/>
                  </a:lnTo>
                  <a:lnTo>
                    <a:pt x="1352" y="660"/>
                  </a:lnTo>
                  <a:lnTo>
                    <a:pt x="1364" y="716"/>
                  </a:lnTo>
                  <a:lnTo>
                    <a:pt x="1373" y="771"/>
                  </a:lnTo>
                  <a:lnTo>
                    <a:pt x="1376" y="829"/>
                  </a:lnTo>
                  <a:lnTo>
                    <a:pt x="1379" y="831"/>
                  </a:lnTo>
                  <a:lnTo>
                    <a:pt x="1380" y="827"/>
                  </a:lnTo>
                  <a:lnTo>
                    <a:pt x="1380" y="824"/>
                  </a:lnTo>
                  <a:lnTo>
                    <a:pt x="1444" y="862"/>
                  </a:lnTo>
                  <a:lnTo>
                    <a:pt x="1443" y="868"/>
                  </a:lnTo>
                  <a:lnTo>
                    <a:pt x="1708" y="1023"/>
                  </a:lnTo>
                  <a:lnTo>
                    <a:pt x="1684" y="1046"/>
                  </a:lnTo>
                  <a:lnTo>
                    <a:pt x="1657" y="1071"/>
                  </a:lnTo>
                  <a:lnTo>
                    <a:pt x="1628" y="1096"/>
                  </a:lnTo>
                  <a:lnTo>
                    <a:pt x="1600" y="1124"/>
                  </a:lnTo>
                  <a:lnTo>
                    <a:pt x="1570" y="1150"/>
                  </a:lnTo>
                  <a:lnTo>
                    <a:pt x="1541" y="1177"/>
                  </a:lnTo>
                  <a:lnTo>
                    <a:pt x="1513" y="1202"/>
                  </a:lnTo>
                  <a:lnTo>
                    <a:pt x="1487" y="1226"/>
                  </a:lnTo>
                  <a:lnTo>
                    <a:pt x="1461" y="1249"/>
                  </a:lnTo>
                  <a:lnTo>
                    <a:pt x="1440" y="1269"/>
                  </a:lnTo>
                  <a:lnTo>
                    <a:pt x="1421" y="1285"/>
                  </a:lnTo>
                  <a:lnTo>
                    <a:pt x="1392" y="1312"/>
                  </a:lnTo>
                  <a:lnTo>
                    <a:pt x="1365" y="1341"/>
                  </a:lnTo>
                  <a:lnTo>
                    <a:pt x="1338" y="1371"/>
                  </a:lnTo>
                  <a:lnTo>
                    <a:pt x="1309" y="1405"/>
                  </a:lnTo>
                  <a:lnTo>
                    <a:pt x="1264" y="1460"/>
                  </a:lnTo>
                  <a:lnTo>
                    <a:pt x="1219" y="1515"/>
                  </a:lnTo>
                  <a:lnTo>
                    <a:pt x="1176" y="1571"/>
                  </a:lnTo>
                  <a:lnTo>
                    <a:pt x="987" y="1460"/>
                  </a:lnTo>
                  <a:lnTo>
                    <a:pt x="931" y="1483"/>
                  </a:lnTo>
                  <a:lnTo>
                    <a:pt x="873" y="1502"/>
                  </a:lnTo>
                  <a:lnTo>
                    <a:pt x="814" y="1515"/>
                  </a:lnTo>
                  <a:lnTo>
                    <a:pt x="754" y="1524"/>
                  </a:lnTo>
                  <a:lnTo>
                    <a:pt x="693" y="1527"/>
                  </a:lnTo>
                  <a:lnTo>
                    <a:pt x="633" y="1525"/>
                  </a:lnTo>
                  <a:lnTo>
                    <a:pt x="571" y="1518"/>
                  </a:lnTo>
                  <a:lnTo>
                    <a:pt x="511" y="1504"/>
                  </a:lnTo>
                  <a:lnTo>
                    <a:pt x="451" y="1485"/>
                  </a:lnTo>
                  <a:lnTo>
                    <a:pt x="392" y="1461"/>
                  </a:lnTo>
                  <a:lnTo>
                    <a:pt x="335" y="1430"/>
                  </a:lnTo>
                  <a:lnTo>
                    <a:pt x="285" y="1396"/>
                  </a:lnTo>
                  <a:lnTo>
                    <a:pt x="238" y="1360"/>
                  </a:lnTo>
                  <a:lnTo>
                    <a:pt x="194" y="1320"/>
                  </a:lnTo>
                  <a:lnTo>
                    <a:pt x="156" y="1276"/>
                  </a:lnTo>
                  <a:lnTo>
                    <a:pt x="121" y="1231"/>
                  </a:lnTo>
                  <a:lnTo>
                    <a:pt x="90" y="1182"/>
                  </a:lnTo>
                  <a:lnTo>
                    <a:pt x="64" y="1131"/>
                  </a:lnTo>
                  <a:lnTo>
                    <a:pt x="42" y="1079"/>
                  </a:lnTo>
                  <a:lnTo>
                    <a:pt x="25" y="1024"/>
                  </a:lnTo>
                  <a:lnTo>
                    <a:pt x="12" y="969"/>
                  </a:lnTo>
                  <a:lnTo>
                    <a:pt x="3" y="913"/>
                  </a:lnTo>
                  <a:lnTo>
                    <a:pt x="0" y="856"/>
                  </a:lnTo>
                  <a:lnTo>
                    <a:pt x="1" y="799"/>
                  </a:lnTo>
                  <a:lnTo>
                    <a:pt x="397" y="1033"/>
                  </a:lnTo>
                  <a:lnTo>
                    <a:pt x="417" y="1042"/>
                  </a:lnTo>
                  <a:lnTo>
                    <a:pt x="439" y="1044"/>
                  </a:lnTo>
                  <a:lnTo>
                    <a:pt x="463" y="1042"/>
                  </a:lnTo>
                  <a:lnTo>
                    <a:pt x="489" y="1034"/>
                  </a:lnTo>
                  <a:lnTo>
                    <a:pt x="515" y="1022"/>
                  </a:lnTo>
                  <a:lnTo>
                    <a:pt x="543" y="1005"/>
                  </a:lnTo>
                  <a:lnTo>
                    <a:pt x="570" y="984"/>
                  </a:lnTo>
                  <a:lnTo>
                    <a:pt x="598" y="959"/>
                  </a:lnTo>
                  <a:lnTo>
                    <a:pt x="625" y="930"/>
                  </a:lnTo>
                  <a:lnTo>
                    <a:pt x="651" y="897"/>
                  </a:lnTo>
                  <a:lnTo>
                    <a:pt x="675" y="862"/>
                  </a:lnTo>
                  <a:lnTo>
                    <a:pt x="694" y="826"/>
                  </a:lnTo>
                  <a:lnTo>
                    <a:pt x="709" y="791"/>
                  </a:lnTo>
                  <a:lnTo>
                    <a:pt x="721" y="757"/>
                  </a:lnTo>
                  <a:lnTo>
                    <a:pt x="730" y="723"/>
                  </a:lnTo>
                  <a:lnTo>
                    <a:pt x="737" y="692"/>
                  </a:lnTo>
                  <a:lnTo>
                    <a:pt x="740" y="661"/>
                  </a:lnTo>
                  <a:lnTo>
                    <a:pt x="740" y="633"/>
                  </a:lnTo>
                  <a:lnTo>
                    <a:pt x="738" y="608"/>
                  </a:lnTo>
                  <a:lnTo>
                    <a:pt x="731" y="585"/>
                  </a:lnTo>
                  <a:lnTo>
                    <a:pt x="723" y="565"/>
                  </a:lnTo>
                  <a:lnTo>
                    <a:pt x="710" y="549"/>
                  </a:lnTo>
                  <a:lnTo>
                    <a:pt x="694" y="537"/>
                  </a:lnTo>
                  <a:lnTo>
                    <a:pt x="299" y="302"/>
                  </a:lnTo>
                  <a:lnTo>
                    <a:pt x="305" y="296"/>
                  </a:lnTo>
                  <a:lnTo>
                    <a:pt x="309" y="289"/>
                  </a:lnTo>
                  <a:lnTo>
                    <a:pt x="311" y="282"/>
                  </a:lnTo>
                  <a:lnTo>
                    <a:pt x="314" y="274"/>
                  </a:lnTo>
                  <a:lnTo>
                    <a:pt x="317" y="266"/>
                  </a:lnTo>
                  <a:lnTo>
                    <a:pt x="323" y="262"/>
                  </a:lnTo>
                  <a:lnTo>
                    <a:pt x="377" y="231"/>
                  </a:lnTo>
                  <a:lnTo>
                    <a:pt x="434" y="206"/>
                  </a:lnTo>
                  <a:lnTo>
                    <a:pt x="492" y="186"/>
                  </a:lnTo>
                  <a:lnTo>
                    <a:pt x="553" y="171"/>
                  </a:lnTo>
                  <a:lnTo>
                    <a:pt x="614" y="162"/>
                  </a:lnTo>
                  <a:lnTo>
                    <a:pt x="675" y="157"/>
                  </a:lnTo>
                  <a:close/>
                  <a:moveTo>
                    <a:pt x="2347" y="0"/>
                  </a:moveTo>
                  <a:lnTo>
                    <a:pt x="2386" y="1"/>
                  </a:lnTo>
                  <a:lnTo>
                    <a:pt x="2423" y="6"/>
                  </a:lnTo>
                  <a:lnTo>
                    <a:pt x="2457" y="12"/>
                  </a:lnTo>
                  <a:lnTo>
                    <a:pt x="2535" y="32"/>
                  </a:lnTo>
                  <a:lnTo>
                    <a:pt x="2606" y="52"/>
                  </a:lnTo>
                  <a:lnTo>
                    <a:pt x="2672" y="74"/>
                  </a:lnTo>
                  <a:lnTo>
                    <a:pt x="2732" y="97"/>
                  </a:lnTo>
                  <a:lnTo>
                    <a:pt x="2789" y="122"/>
                  </a:lnTo>
                  <a:lnTo>
                    <a:pt x="2842" y="151"/>
                  </a:lnTo>
                  <a:lnTo>
                    <a:pt x="2891" y="180"/>
                  </a:lnTo>
                  <a:lnTo>
                    <a:pt x="2939" y="213"/>
                  </a:lnTo>
                  <a:lnTo>
                    <a:pt x="2986" y="250"/>
                  </a:lnTo>
                  <a:lnTo>
                    <a:pt x="3015" y="275"/>
                  </a:lnTo>
                  <a:lnTo>
                    <a:pt x="3038" y="300"/>
                  </a:lnTo>
                  <a:lnTo>
                    <a:pt x="3057" y="325"/>
                  </a:lnTo>
                  <a:lnTo>
                    <a:pt x="3071" y="348"/>
                  </a:lnTo>
                  <a:lnTo>
                    <a:pt x="3082" y="372"/>
                  </a:lnTo>
                  <a:lnTo>
                    <a:pt x="3092" y="394"/>
                  </a:lnTo>
                  <a:lnTo>
                    <a:pt x="3099" y="417"/>
                  </a:lnTo>
                  <a:lnTo>
                    <a:pt x="3108" y="438"/>
                  </a:lnTo>
                  <a:lnTo>
                    <a:pt x="3117" y="459"/>
                  </a:lnTo>
                  <a:lnTo>
                    <a:pt x="3128" y="481"/>
                  </a:lnTo>
                  <a:lnTo>
                    <a:pt x="3141" y="502"/>
                  </a:lnTo>
                  <a:lnTo>
                    <a:pt x="3159" y="523"/>
                  </a:lnTo>
                  <a:lnTo>
                    <a:pt x="3181" y="544"/>
                  </a:lnTo>
                  <a:lnTo>
                    <a:pt x="3213" y="570"/>
                  </a:lnTo>
                  <a:lnTo>
                    <a:pt x="3246" y="589"/>
                  </a:lnTo>
                  <a:lnTo>
                    <a:pt x="3280" y="606"/>
                  </a:lnTo>
                  <a:lnTo>
                    <a:pt x="3313" y="620"/>
                  </a:lnTo>
                  <a:lnTo>
                    <a:pt x="3346" y="631"/>
                  </a:lnTo>
                  <a:lnTo>
                    <a:pt x="3377" y="640"/>
                  </a:lnTo>
                  <a:lnTo>
                    <a:pt x="3405" y="650"/>
                  </a:lnTo>
                  <a:lnTo>
                    <a:pt x="3432" y="660"/>
                  </a:lnTo>
                  <a:lnTo>
                    <a:pt x="3455" y="671"/>
                  </a:lnTo>
                  <a:lnTo>
                    <a:pt x="3473" y="684"/>
                  </a:lnTo>
                  <a:lnTo>
                    <a:pt x="3492" y="702"/>
                  </a:lnTo>
                  <a:lnTo>
                    <a:pt x="3509" y="719"/>
                  </a:lnTo>
                  <a:lnTo>
                    <a:pt x="3525" y="736"/>
                  </a:lnTo>
                  <a:lnTo>
                    <a:pt x="3538" y="755"/>
                  </a:lnTo>
                  <a:lnTo>
                    <a:pt x="3548" y="775"/>
                  </a:lnTo>
                  <a:lnTo>
                    <a:pt x="3553" y="793"/>
                  </a:lnTo>
                  <a:lnTo>
                    <a:pt x="3553" y="812"/>
                  </a:lnTo>
                  <a:lnTo>
                    <a:pt x="3548" y="830"/>
                  </a:lnTo>
                  <a:lnTo>
                    <a:pt x="3536" y="849"/>
                  </a:lnTo>
                  <a:lnTo>
                    <a:pt x="3525" y="861"/>
                  </a:lnTo>
                  <a:lnTo>
                    <a:pt x="3513" y="875"/>
                  </a:lnTo>
                  <a:lnTo>
                    <a:pt x="3498" y="892"/>
                  </a:lnTo>
                  <a:lnTo>
                    <a:pt x="3483" y="910"/>
                  </a:lnTo>
                  <a:lnTo>
                    <a:pt x="3467" y="930"/>
                  </a:lnTo>
                  <a:lnTo>
                    <a:pt x="3449" y="949"/>
                  </a:lnTo>
                  <a:lnTo>
                    <a:pt x="3433" y="968"/>
                  </a:lnTo>
                  <a:lnTo>
                    <a:pt x="3416" y="987"/>
                  </a:lnTo>
                  <a:lnTo>
                    <a:pt x="3400" y="1006"/>
                  </a:lnTo>
                  <a:lnTo>
                    <a:pt x="3386" y="1022"/>
                  </a:lnTo>
                  <a:lnTo>
                    <a:pt x="3372" y="1036"/>
                  </a:lnTo>
                  <a:lnTo>
                    <a:pt x="3363" y="1050"/>
                  </a:lnTo>
                  <a:lnTo>
                    <a:pt x="3354" y="1058"/>
                  </a:lnTo>
                  <a:lnTo>
                    <a:pt x="3348" y="1065"/>
                  </a:lnTo>
                  <a:lnTo>
                    <a:pt x="3347" y="1067"/>
                  </a:lnTo>
                  <a:lnTo>
                    <a:pt x="3345" y="1069"/>
                  </a:lnTo>
                  <a:lnTo>
                    <a:pt x="3341" y="1075"/>
                  </a:lnTo>
                  <a:lnTo>
                    <a:pt x="3332" y="1082"/>
                  </a:lnTo>
                  <a:lnTo>
                    <a:pt x="3321" y="1090"/>
                  </a:lnTo>
                  <a:lnTo>
                    <a:pt x="3308" y="1098"/>
                  </a:lnTo>
                  <a:lnTo>
                    <a:pt x="3292" y="1103"/>
                  </a:lnTo>
                  <a:lnTo>
                    <a:pt x="3275" y="1104"/>
                  </a:lnTo>
                  <a:lnTo>
                    <a:pt x="3255" y="1101"/>
                  </a:lnTo>
                  <a:lnTo>
                    <a:pt x="3240" y="1096"/>
                  </a:lnTo>
                  <a:lnTo>
                    <a:pt x="3223" y="1089"/>
                  </a:lnTo>
                  <a:lnTo>
                    <a:pt x="3205" y="1076"/>
                  </a:lnTo>
                  <a:lnTo>
                    <a:pt x="3189" y="1063"/>
                  </a:lnTo>
                  <a:lnTo>
                    <a:pt x="3177" y="1052"/>
                  </a:lnTo>
                  <a:lnTo>
                    <a:pt x="3168" y="1044"/>
                  </a:lnTo>
                  <a:lnTo>
                    <a:pt x="3162" y="1039"/>
                  </a:lnTo>
                  <a:lnTo>
                    <a:pt x="3158" y="1035"/>
                  </a:lnTo>
                  <a:lnTo>
                    <a:pt x="3154" y="1032"/>
                  </a:lnTo>
                  <a:lnTo>
                    <a:pt x="3152" y="1031"/>
                  </a:lnTo>
                  <a:lnTo>
                    <a:pt x="3150" y="1029"/>
                  </a:lnTo>
                  <a:lnTo>
                    <a:pt x="3149" y="1028"/>
                  </a:lnTo>
                  <a:lnTo>
                    <a:pt x="3145" y="1026"/>
                  </a:lnTo>
                  <a:lnTo>
                    <a:pt x="3142" y="1022"/>
                  </a:lnTo>
                  <a:lnTo>
                    <a:pt x="3137" y="1017"/>
                  </a:lnTo>
                  <a:lnTo>
                    <a:pt x="3129" y="1010"/>
                  </a:lnTo>
                  <a:lnTo>
                    <a:pt x="3117" y="997"/>
                  </a:lnTo>
                  <a:lnTo>
                    <a:pt x="3108" y="980"/>
                  </a:lnTo>
                  <a:lnTo>
                    <a:pt x="3102" y="959"/>
                  </a:lnTo>
                  <a:lnTo>
                    <a:pt x="3095" y="937"/>
                  </a:lnTo>
                  <a:lnTo>
                    <a:pt x="3090" y="914"/>
                  </a:lnTo>
                  <a:lnTo>
                    <a:pt x="3082" y="891"/>
                  </a:lnTo>
                  <a:lnTo>
                    <a:pt x="3073" y="870"/>
                  </a:lnTo>
                  <a:lnTo>
                    <a:pt x="3061" y="850"/>
                  </a:lnTo>
                  <a:lnTo>
                    <a:pt x="3046" y="832"/>
                  </a:lnTo>
                  <a:lnTo>
                    <a:pt x="3033" y="820"/>
                  </a:lnTo>
                  <a:lnTo>
                    <a:pt x="3017" y="807"/>
                  </a:lnTo>
                  <a:lnTo>
                    <a:pt x="2999" y="792"/>
                  </a:lnTo>
                  <a:lnTo>
                    <a:pt x="2977" y="777"/>
                  </a:lnTo>
                  <a:lnTo>
                    <a:pt x="2953" y="763"/>
                  </a:lnTo>
                  <a:lnTo>
                    <a:pt x="2925" y="751"/>
                  </a:lnTo>
                  <a:lnTo>
                    <a:pt x="2894" y="741"/>
                  </a:lnTo>
                  <a:lnTo>
                    <a:pt x="2868" y="738"/>
                  </a:lnTo>
                  <a:lnTo>
                    <a:pt x="2840" y="736"/>
                  </a:lnTo>
                  <a:lnTo>
                    <a:pt x="2809" y="740"/>
                  </a:lnTo>
                  <a:lnTo>
                    <a:pt x="2777" y="746"/>
                  </a:lnTo>
                  <a:lnTo>
                    <a:pt x="2743" y="757"/>
                  </a:lnTo>
                  <a:lnTo>
                    <a:pt x="2708" y="774"/>
                  </a:lnTo>
                  <a:lnTo>
                    <a:pt x="2671" y="794"/>
                  </a:lnTo>
                  <a:lnTo>
                    <a:pt x="2631" y="822"/>
                  </a:lnTo>
                  <a:lnTo>
                    <a:pt x="2627" y="818"/>
                  </a:lnTo>
                  <a:lnTo>
                    <a:pt x="2625" y="819"/>
                  </a:lnTo>
                  <a:lnTo>
                    <a:pt x="2623" y="817"/>
                  </a:lnTo>
                  <a:lnTo>
                    <a:pt x="2621" y="816"/>
                  </a:lnTo>
                  <a:lnTo>
                    <a:pt x="2209" y="1312"/>
                  </a:lnTo>
                  <a:lnTo>
                    <a:pt x="2218" y="1328"/>
                  </a:lnTo>
                  <a:lnTo>
                    <a:pt x="2225" y="1345"/>
                  </a:lnTo>
                  <a:lnTo>
                    <a:pt x="2227" y="1362"/>
                  </a:lnTo>
                  <a:lnTo>
                    <a:pt x="2225" y="1379"/>
                  </a:lnTo>
                  <a:lnTo>
                    <a:pt x="2216" y="1396"/>
                  </a:lnTo>
                  <a:lnTo>
                    <a:pt x="2206" y="1411"/>
                  </a:lnTo>
                  <a:lnTo>
                    <a:pt x="2194" y="1429"/>
                  </a:lnTo>
                  <a:lnTo>
                    <a:pt x="2178" y="1452"/>
                  </a:lnTo>
                  <a:lnTo>
                    <a:pt x="2162" y="1478"/>
                  </a:lnTo>
                  <a:lnTo>
                    <a:pt x="2142" y="1507"/>
                  </a:lnTo>
                  <a:lnTo>
                    <a:pt x="2123" y="1537"/>
                  </a:lnTo>
                  <a:lnTo>
                    <a:pt x="2102" y="1569"/>
                  </a:lnTo>
                  <a:lnTo>
                    <a:pt x="2080" y="1602"/>
                  </a:lnTo>
                  <a:lnTo>
                    <a:pt x="2058" y="1634"/>
                  </a:lnTo>
                  <a:lnTo>
                    <a:pt x="2036" y="1666"/>
                  </a:lnTo>
                  <a:lnTo>
                    <a:pt x="2015" y="1698"/>
                  </a:lnTo>
                  <a:lnTo>
                    <a:pt x="1994" y="1726"/>
                  </a:lnTo>
                  <a:lnTo>
                    <a:pt x="1975" y="1752"/>
                  </a:lnTo>
                  <a:lnTo>
                    <a:pt x="1957" y="1775"/>
                  </a:lnTo>
                  <a:lnTo>
                    <a:pt x="1942" y="1794"/>
                  </a:lnTo>
                  <a:lnTo>
                    <a:pt x="1929" y="1809"/>
                  </a:lnTo>
                  <a:lnTo>
                    <a:pt x="1913" y="1826"/>
                  </a:lnTo>
                  <a:lnTo>
                    <a:pt x="1893" y="1847"/>
                  </a:lnTo>
                  <a:lnTo>
                    <a:pt x="1871" y="1870"/>
                  </a:lnTo>
                  <a:lnTo>
                    <a:pt x="1846" y="1896"/>
                  </a:lnTo>
                  <a:lnTo>
                    <a:pt x="1821" y="1923"/>
                  </a:lnTo>
                  <a:lnTo>
                    <a:pt x="1793" y="1952"/>
                  </a:lnTo>
                  <a:lnTo>
                    <a:pt x="1764" y="1981"/>
                  </a:lnTo>
                  <a:lnTo>
                    <a:pt x="1734" y="2012"/>
                  </a:lnTo>
                  <a:lnTo>
                    <a:pt x="1705" y="2042"/>
                  </a:lnTo>
                  <a:lnTo>
                    <a:pt x="1675" y="2073"/>
                  </a:lnTo>
                  <a:lnTo>
                    <a:pt x="1647" y="2102"/>
                  </a:lnTo>
                  <a:lnTo>
                    <a:pt x="1619" y="2131"/>
                  </a:lnTo>
                  <a:lnTo>
                    <a:pt x="1593" y="2158"/>
                  </a:lnTo>
                  <a:lnTo>
                    <a:pt x="1568" y="2184"/>
                  </a:lnTo>
                  <a:lnTo>
                    <a:pt x="1546" y="2207"/>
                  </a:lnTo>
                  <a:lnTo>
                    <a:pt x="1526" y="2228"/>
                  </a:lnTo>
                  <a:lnTo>
                    <a:pt x="1510" y="2245"/>
                  </a:lnTo>
                  <a:lnTo>
                    <a:pt x="1497" y="2259"/>
                  </a:lnTo>
                  <a:lnTo>
                    <a:pt x="1488" y="2269"/>
                  </a:lnTo>
                  <a:lnTo>
                    <a:pt x="1478" y="2280"/>
                  </a:lnTo>
                  <a:lnTo>
                    <a:pt x="1465" y="2295"/>
                  </a:lnTo>
                  <a:lnTo>
                    <a:pt x="1449" y="2314"/>
                  </a:lnTo>
                  <a:lnTo>
                    <a:pt x="1432" y="2336"/>
                  </a:lnTo>
                  <a:lnTo>
                    <a:pt x="1412" y="2360"/>
                  </a:lnTo>
                  <a:lnTo>
                    <a:pt x="1390" y="2386"/>
                  </a:lnTo>
                  <a:lnTo>
                    <a:pt x="1368" y="2413"/>
                  </a:lnTo>
                  <a:lnTo>
                    <a:pt x="1345" y="2443"/>
                  </a:lnTo>
                  <a:lnTo>
                    <a:pt x="1322" y="2472"/>
                  </a:lnTo>
                  <a:lnTo>
                    <a:pt x="1298" y="2502"/>
                  </a:lnTo>
                  <a:lnTo>
                    <a:pt x="1275" y="2531"/>
                  </a:lnTo>
                  <a:lnTo>
                    <a:pt x="1253" y="2559"/>
                  </a:lnTo>
                  <a:lnTo>
                    <a:pt x="1233" y="2587"/>
                  </a:lnTo>
                  <a:lnTo>
                    <a:pt x="1214" y="2613"/>
                  </a:lnTo>
                  <a:lnTo>
                    <a:pt x="1197" y="2636"/>
                  </a:lnTo>
                  <a:lnTo>
                    <a:pt x="1183" y="2656"/>
                  </a:lnTo>
                  <a:lnTo>
                    <a:pt x="1171" y="2675"/>
                  </a:lnTo>
                  <a:lnTo>
                    <a:pt x="1163" y="2689"/>
                  </a:lnTo>
                  <a:lnTo>
                    <a:pt x="1149" y="2711"/>
                  </a:lnTo>
                  <a:lnTo>
                    <a:pt x="1133" y="2728"/>
                  </a:lnTo>
                  <a:lnTo>
                    <a:pt x="1114" y="2739"/>
                  </a:lnTo>
                  <a:lnTo>
                    <a:pt x="1093" y="2746"/>
                  </a:lnTo>
                  <a:lnTo>
                    <a:pt x="1070" y="2747"/>
                  </a:lnTo>
                  <a:lnTo>
                    <a:pt x="1046" y="2743"/>
                  </a:lnTo>
                  <a:lnTo>
                    <a:pt x="1021" y="2734"/>
                  </a:lnTo>
                  <a:lnTo>
                    <a:pt x="994" y="2719"/>
                  </a:lnTo>
                  <a:lnTo>
                    <a:pt x="967" y="2700"/>
                  </a:lnTo>
                  <a:lnTo>
                    <a:pt x="935" y="2675"/>
                  </a:lnTo>
                  <a:lnTo>
                    <a:pt x="902" y="2650"/>
                  </a:lnTo>
                  <a:lnTo>
                    <a:pt x="869" y="2624"/>
                  </a:lnTo>
                  <a:lnTo>
                    <a:pt x="838" y="2599"/>
                  </a:lnTo>
                  <a:lnTo>
                    <a:pt x="808" y="2574"/>
                  </a:lnTo>
                  <a:lnTo>
                    <a:pt x="781" y="2550"/>
                  </a:lnTo>
                  <a:lnTo>
                    <a:pt x="758" y="2527"/>
                  </a:lnTo>
                  <a:lnTo>
                    <a:pt x="740" y="2506"/>
                  </a:lnTo>
                  <a:lnTo>
                    <a:pt x="729" y="2493"/>
                  </a:lnTo>
                  <a:lnTo>
                    <a:pt x="719" y="2480"/>
                  </a:lnTo>
                  <a:lnTo>
                    <a:pt x="710" y="2468"/>
                  </a:lnTo>
                  <a:lnTo>
                    <a:pt x="703" y="2456"/>
                  </a:lnTo>
                  <a:lnTo>
                    <a:pt x="697" y="2444"/>
                  </a:lnTo>
                  <a:lnTo>
                    <a:pt x="694" y="2431"/>
                  </a:lnTo>
                  <a:lnTo>
                    <a:pt x="693" y="2418"/>
                  </a:lnTo>
                  <a:lnTo>
                    <a:pt x="696" y="2404"/>
                  </a:lnTo>
                  <a:lnTo>
                    <a:pt x="704" y="2389"/>
                  </a:lnTo>
                  <a:lnTo>
                    <a:pt x="716" y="2373"/>
                  </a:lnTo>
                  <a:lnTo>
                    <a:pt x="732" y="2355"/>
                  </a:lnTo>
                  <a:lnTo>
                    <a:pt x="755" y="2337"/>
                  </a:lnTo>
                  <a:lnTo>
                    <a:pt x="783" y="2315"/>
                  </a:lnTo>
                  <a:lnTo>
                    <a:pt x="814" y="2289"/>
                  </a:lnTo>
                  <a:lnTo>
                    <a:pt x="846" y="2259"/>
                  </a:lnTo>
                  <a:lnTo>
                    <a:pt x="881" y="2228"/>
                  </a:lnTo>
                  <a:lnTo>
                    <a:pt x="918" y="2194"/>
                  </a:lnTo>
                  <a:lnTo>
                    <a:pt x="954" y="2158"/>
                  </a:lnTo>
                  <a:lnTo>
                    <a:pt x="990" y="2122"/>
                  </a:lnTo>
                  <a:lnTo>
                    <a:pt x="1024" y="2086"/>
                  </a:lnTo>
                  <a:lnTo>
                    <a:pt x="1057" y="2051"/>
                  </a:lnTo>
                  <a:lnTo>
                    <a:pt x="1086" y="2017"/>
                  </a:lnTo>
                  <a:lnTo>
                    <a:pt x="1114" y="1986"/>
                  </a:lnTo>
                  <a:lnTo>
                    <a:pt x="1136" y="1957"/>
                  </a:lnTo>
                  <a:lnTo>
                    <a:pt x="1154" y="1932"/>
                  </a:lnTo>
                  <a:lnTo>
                    <a:pt x="1171" y="1910"/>
                  </a:lnTo>
                  <a:lnTo>
                    <a:pt x="1183" y="1894"/>
                  </a:lnTo>
                  <a:lnTo>
                    <a:pt x="1194" y="1880"/>
                  </a:lnTo>
                  <a:lnTo>
                    <a:pt x="1202" y="1869"/>
                  </a:lnTo>
                  <a:lnTo>
                    <a:pt x="1207" y="1861"/>
                  </a:lnTo>
                  <a:lnTo>
                    <a:pt x="1211" y="1856"/>
                  </a:lnTo>
                  <a:lnTo>
                    <a:pt x="1215" y="1851"/>
                  </a:lnTo>
                  <a:lnTo>
                    <a:pt x="1216" y="1849"/>
                  </a:lnTo>
                  <a:lnTo>
                    <a:pt x="1217" y="1848"/>
                  </a:lnTo>
                  <a:lnTo>
                    <a:pt x="1218" y="1848"/>
                  </a:lnTo>
                  <a:lnTo>
                    <a:pt x="1218" y="1848"/>
                  </a:lnTo>
                  <a:lnTo>
                    <a:pt x="1219" y="1845"/>
                  </a:lnTo>
                  <a:lnTo>
                    <a:pt x="1225" y="1838"/>
                  </a:lnTo>
                  <a:lnTo>
                    <a:pt x="1232" y="1827"/>
                  </a:lnTo>
                  <a:lnTo>
                    <a:pt x="1244" y="1812"/>
                  </a:lnTo>
                  <a:lnTo>
                    <a:pt x="1258" y="1795"/>
                  </a:lnTo>
                  <a:lnTo>
                    <a:pt x="1273" y="1774"/>
                  </a:lnTo>
                  <a:lnTo>
                    <a:pt x="1290" y="1750"/>
                  </a:lnTo>
                  <a:lnTo>
                    <a:pt x="1310" y="1725"/>
                  </a:lnTo>
                  <a:lnTo>
                    <a:pt x="1330" y="1699"/>
                  </a:lnTo>
                  <a:lnTo>
                    <a:pt x="1352" y="1671"/>
                  </a:lnTo>
                  <a:lnTo>
                    <a:pt x="1374" y="1643"/>
                  </a:lnTo>
                  <a:lnTo>
                    <a:pt x="1396" y="1615"/>
                  </a:lnTo>
                  <a:lnTo>
                    <a:pt x="1419" y="1586"/>
                  </a:lnTo>
                  <a:lnTo>
                    <a:pt x="1441" y="1559"/>
                  </a:lnTo>
                  <a:lnTo>
                    <a:pt x="1463" y="1533"/>
                  </a:lnTo>
                  <a:lnTo>
                    <a:pt x="1483" y="1508"/>
                  </a:lnTo>
                  <a:lnTo>
                    <a:pt x="1503" y="1486"/>
                  </a:lnTo>
                  <a:lnTo>
                    <a:pt x="1522" y="1465"/>
                  </a:lnTo>
                  <a:lnTo>
                    <a:pt x="1538" y="1449"/>
                  </a:lnTo>
                  <a:lnTo>
                    <a:pt x="1554" y="1435"/>
                  </a:lnTo>
                  <a:lnTo>
                    <a:pt x="1572" y="1418"/>
                  </a:lnTo>
                  <a:lnTo>
                    <a:pt x="1593" y="1399"/>
                  </a:lnTo>
                  <a:lnTo>
                    <a:pt x="1616" y="1378"/>
                  </a:lnTo>
                  <a:lnTo>
                    <a:pt x="1641" y="1355"/>
                  </a:lnTo>
                  <a:lnTo>
                    <a:pt x="1668" y="1331"/>
                  </a:lnTo>
                  <a:lnTo>
                    <a:pt x="1695" y="1306"/>
                  </a:lnTo>
                  <a:lnTo>
                    <a:pt x="1722" y="1281"/>
                  </a:lnTo>
                  <a:lnTo>
                    <a:pt x="1750" y="1256"/>
                  </a:lnTo>
                  <a:lnTo>
                    <a:pt x="1777" y="1232"/>
                  </a:lnTo>
                  <a:lnTo>
                    <a:pt x="1804" y="1208"/>
                  </a:lnTo>
                  <a:lnTo>
                    <a:pt x="1828" y="1185"/>
                  </a:lnTo>
                  <a:lnTo>
                    <a:pt x="1851" y="1165"/>
                  </a:lnTo>
                  <a:lnTo>
                    <a:pt x="1870" y="1147"/>
                  </a:lnTo>
                  <a:lnTo>
                    <a:pt x="1888" y="1131"/>
                  </a:lnTo>
                  <a:lnTo>
                    <a:pt x="1902" y="1118"/>
                  </a:lnTo>
                  <a:lnTo>
                    <a:pt x="1912" y="1110"/>
                  </a:lnTo>
                  <a:lnTo>
                    <a:pt x="1929" y="1100"/>
                  </a:lnTo>
                  <a:lnTo>
                    <a:pt x="1944" y="1096"/>
                  </a:lnTo>
                  <a:lnTo>
                    <a:pt x="1959" y="1099"/>
                  </a:lnTo>
                  <a:lnTo>
                    <a:pt x="1972" y="1103"/>
                  </a:lnTo>
                  <a:lnTo>
                    <a:pt x="1983" y="1110"/>
                  </a:lnTo>
                  <a:lnTo>
                    <a:pt x="2415" y="637"/>
                  </a:lnTo>
                  <a:lnTo>
                    <a:pt x="2410" y="633"/>
                  </a:lnTo>
                  <a:lnTo>
                    <a:pt x="2405" y="628"/>
                  </a:lnTo>
                  <a:lnTo>
                    <a:pt x="2402" y="626"/>
                  </a:lnTo>
                  <a:lnTo>
                    <a:pt x="2400" y="624"/>
                  </a:lnTo>
                  <a:lnTo>
                    <a:pt x="2399" y="623"/>
                  </a:lnTo>
                  <a:lnTo>
                    <a:pt x="2398" y="622"/>
                  </a:lnTo>
                  <a:lnTo>
                    <a:pt x="2399" y="620"/>
                  </a:lnTo>
                  <a:lnTo>
                    <a:pt x="2402" y="612"/>
                  </a:lnTo>
                  <a:lnTo>
                    <a:pt x="2407" y="600"/>
                  </a:lnTo>
                  <a:lnTo>
                    <a:pt x="2412" y="584"/>
                  </a:lnTo>
                  <a:lnTo>
                    <a:pt x="2417" y="564"/>
                  </a:lnTo>
                  <a:lnTo>
                    <a:pt x="2424" y="542"/>
                  </a:lnTo>
                  <a:lnTo>
                    <a:pt x="2430" y="519"/>
                  </a:lnTo>
                  <a:lnTo>
                    <a:pt x="2434" y="494"/>
                  </a:lnTo>
                  <a:lnTo>
                    <a:pt x="2437" y="468"/>
                  </a:lnTo>
                  <a:lnTo>
                    <a:pt x="2438" y="442"/>
                  </a:lnTo>
                  <a:lnTo>
                    <a:pt x="2437" y="417"/>
                  </a:lnTo>
                  <a:lnTo>
                    <a:pt x="2434" y="392"/>
                  </a:lnTo>
                  <a:lnTo>
                    <a:pt x="2426" y="369"/>
                  </a:lnTo>
                  <a:lnTo>
                    <a:pt x="2416" y="348"/>
                  </a:lnTo>
                  <a:lnTo>
                    <a:pt x="2404" y="331"/>
                  </a:lnTo>
                  <a:lnTo>
                    <a:pt x="2391" y="313"/>
                  </a:lnTo>
                  <a:lnTo>
                    <a:pt x="2377" y="298"/>
                  </a:lnTo>
                  <a:lnTo>
                    <a:pt x="2363" y="283"/>
                  </a:lnTo>
                  <a:lnTo>
                    <a:pt x="2345" y="270"/>
                  </a:lnTo>
                  <a:lnTo>
                    <a:pt x="2326" y="258"/>
                  </a:lnTo>
                  <a:lnTo>
                    <a:pt x="2305" y="247"/>
                  </a:lnTo>
                  <a:lnTo>
                    <a:pt x="2279" y="238"/>
                  </a:lnTo>
                  <a:lnTo>
                    <a:pt x="2250" y="230"/>
                  </a:lnTo>
                  <a:lnTo>
                    <a:pt x="2217" y="225"/>
                  </a:lnTo>
                  <a:lnTo>
                    <a:pt x="2178" y="222"/>
                  </a:lnTo>
                  <a:lnTo>
                    <a:pt x="2136" y="219"/>
                  </a:lnTo>
                  <a:lnTo>
                    <a:pt x="2087" y="219"/>
                  </a:lnTo>
                  <a:lnTo>
                    <a:pt x="2033" y="222"/>
                  </a:lnTo>
                  <a:lnTo>
                    <a:pt x="2029" y="222"/>
                  </a:lnTo>
                  <a:lnTo>
                    <a:pt x="2018" y="223"/>
                  </a:lnTo>
                  <a:lnTo>
                    <a:pt x="2003" y="224"/>
                  </a:lnTo>
                  <a:lnTo>
                    <a:pt x="1982" y="225"/>
                  </a:lnTo>
                  <a:lnTo>
                    <a:pt x="1957" y="227"/>
                  </a:lnTo>
                  <a:lnTo>
                    <a:pt x="1929" y="229"/>
                  </a:lnTo>
                  <a:lnTo>
                    <a:pt x="1899" y="230"/>
                  </a:lnTo>
                  <a:lnTo>
                    <a:pt x="1868" y="232"/>
                  </a:lnTo>
                  <a:lnTo>
                    <a:pt x="1836" y="235"/>
                  </a:lnTo>
                  <a:lnTo>
                    <a:pt x="1806" y="237"/>
                  </a:lnTo>
                  <a:lnTo>
                    <a:pt x="1776" y="239"/>
                  </a:lnTo>
                  <a:lnTo>
                    <a:pt x="1749" y="241"/>
                  </a:lnTo>
                  <a:lnTo>
                    <a:pt x="1726" y="242"/>
                  </a:lnTo>
                  <a:lnTo>
                    <a:pt x="1706" y="244"/>
                  </a:lnTo>
                  <a:lnTo>
                    <a:pt x="1692" y="246"/>
                  </a:lnTo>
                  <a:lnTo>
                    <a:pt x="1669" y="246"/>
                  </a:lnTo>
                  <a:lnTo>
                    <a:pt x="1648" y="242"/>
                  </a:lnTo>
                  <a:lnTo>
                    <a:pt x="1631" y="236"/>
                  </a:lnTo>
                  <a:lnTo>
                    <a:pt x="1619" y="227"/>
                  </a:lnTo>
                  <a:lnTo>
                    <a:pt x="1612" y="216"/>
                  </a:lnTo>
                  <a:lnTo>
                    <a:pt x="1608" y="204"/>
                  </a:lnTo>
                  <a:lnTo>
                    <a:pt x="1609" y="190"/>
                  </a:lnTo>
                  <a:lnTo>
                    <a:pt x="1617" y="177"/>
                  </a:lnTo>
                  <a:lnTo>
                    <a:pt x="1630" y="164"/>
                  </a:lnTo>
                  <a:lnTo>
                    <a:pt x="1650" y="151"/>
                  </a:lnTo>
                  <a:lnTo>
                    <a:pt x="1676" y="139"/>
                  </a:lnTo>
                  <a:lnTo>
                    <a:pt x="1679" y="138"/>
                  </a:lnTo>
                  <a:lnTo>
                    <a:pt x="1687" y="134"/>
                  </a:lnTo>
                  <a:lnTo>
                    <a:pt x="1702" y="130"/>
                  </a:lnTo>
                  <a:lnTo>
                    <a:pt x="1720" y="123"/>
                  </a:lnTo>
                  <a:lnTo>
                    <a:pt x="1743" y="117"/>
                  </a:lnTo>
                  <a:lnTo>
                    <a:pt x="1771" y="108"/>
                  </a:lnTo>
                  <a:lnTo>
                    <a:pt x="1801" y="99"/>
                  </a:lnTo>
                  <a:lnTo>
                    <a:pt x="1835" y="90"/>
                  </a:lnTo>
                  <a:lnTo>
                    <a:pt x="1871" y="79"/>
                  </a:lnTo>
                  <a:lnTo>
                    <a:pt x="1911" y="69"/>
                  </a:lnTo>
                  <a:lnTo>
                    <a:pt x="1953" y="58"/>
                  </a:lnTo>
                  <a:lnTo>
                    <a:pt x="1995" y="48"/>
                  </a:lnTo>
                  <a:lnTo>
                    <a:pt x="2039" y="38"/>
                  </a:lnTo>
                  <a:lnTo>
                    <a:pt x="2084" y="30"/>
                  </a:lnTo>
                  <a:lnTo>
                    <a:pt x="2129" y="21"/>
                  </a:lnTo>
                  <a:lnTo>
                    <a:pt x="2174" y="14"/>
                  </a:lnTo>
                  <a:lnTo>
                    <a:pt x="2219" y="8"/>
                  </a:lnTo>
                  <a:lnTo>
                    <a:pt x="2263" y="3"/>
                  </a:lnTo>
                  <a:lnTo>
                    <a:pt x="2306" y="1"/>
                  </a:lnTo>
                  <a:lnTo>
                    <a:pt x="2347" y="0"/>
                  </a:lnTo>
                  <a:close/>
                </a:path>
              </a:pathLst>
            </a:custGeom>
            <a:solidFill>
              <a:sysClr val="window" lastClr="FFFFFF"/>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C00000"/>
                </a:solidFill>
                <a:effectLst/>
                <a:uLnTx/>
                <a:uFillTx/>
                <a:latin typeface="Calibri" panose="020F0502020204030204"/>
                <a:ea typeface="微软雅黑" panose="020B0503020204020204" pitchFamily="34" charset="-122"/>
                <a:cs typeface="+mn-ea"/>
                <a:sym typeface="+mn-lt"/>
              </a:endParaRPr>
            </a:p>
          </p:txBody>
        </p:sp>
      </p:grpSp>
      <p:grpSp>
        <p:nvGrpSpPr>
          <p:cNvPr id="101" name="组合 100"/>
          <p:cNvGrpSpPr/>
          <p:nvPr/>
        </p:nvGrpSpPr>
        <p:grpSpPr>
          <a:xfrm>
            <a:off x="4785459" y="3825628"/>
            <a:ext cx="772611" cy="772611"/>
            <a:chOff x="5043669" y="4148549"/>
            <a:chExt cx="772611" cy="772611"/>
          </a:xfrm>
        </p:grpSpPr>
        <p:sp>
          <p:nvSpPr>
            <p:cNvPr id="102" name="矩形 101"/>
            <p:cNvSpPr/>
            <p:nvPr/>
          </p:nvSpPr>
          <p:spPr>
            <a:xfrm>
              <a:off x="5043669" y="4148549"/>
              <a:ext cx="772611" cy="772611"/>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pitchFamily="34" charset="-122"/>
                <a:cs typeface="+mn-ea"/>
                <a:sym typeface="+mn-lt"/>
              </a:endParaRPr>
            </a:p>
          </p:txBody>
        </p:sp>
        <p:sp>
          <p:nvSpPr>
            <p:cNvPr id="103" name="Shape 538"/>
            <p:cNvSpPr/>
            <p:nvPr/>
          </p:nvSpPr>
          <p:spPr>
            <a:xfrm>
              <a:off x="5298138" y="4360425"/>
              <a:ext cx="304106" cy="301613"/>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ECEB4D"/>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22987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srgbClr val="C00000"/>
                </a:solidFill>
                <a:effectLst>
                  <a:outerShdw blurRad="38100" dist="12700" dir="5400000" rotWithShape="0">
                    <a:srgbClr val="000000">
                      <a:alpha val="50000"/>
                    </a:srgbClr>
                  </a:outerShdw>
                </a:effectLst>
                <a:uLnTx/>
                <a:uFillTx/>
                <a:latin typeface="Gill Sans"/>
                <a:ea typeface="Gill Sans"/>
                <a:cs typeface="+mn-ea"/>
                <a:sym typeface="+mn-lt"/>
              </a:endParaRPr>
            </a:p>
          </p:txBody>
        </p:sp>
      </p:grpSp>
      <p:grpSp>
        <p:nvGrpSpPr>
          <p:cNvPr id="104" name="组合 103"/>
          <p:cNvGrpSpPr/>
          <p:nvPr/>
        </p:nvGrpSpPr>
        <p:grpSpPr>
          <a:xfrm>
            <a:off x="1559496" y="3825629"/>
            <a:ext cx="772611" cy="772611"/>
            <a:chOff x="1817706" y="4148550"/>
            <a:chExt cx="772611" cy="772611"/>
          </a:xfrm>
        </p:grpSpPr>
        <p:sp>
          <p:nvSpPr>
            <p:cNvPr id="105" name="矩形 104"/>
            <p:cNvSpPr/>
            <p:nvPr/>
          </p:nvSpPr>
          <p:spPr>
            <a:xfrm>
              <a:off x="1817706" y="4148550"/>
              <a:ext cx="772611" cy="772611"/>
            </a:xfrm>
            <a:prstGeom prst="rect">
              <a:avLst/>
            </a:prstGeom>
            <a:solidFill>
              <a:sysClr val="windowText" lastClr="000000">
                <a:lumMod val="85000"/>
                <a:lumOff val="15000"/>
                <a:alpha val="80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pitchFamily="34" charset="-122"/>
                <a:cs typeface="+mn-ea"/>
                <a:sym typeface="+mn-lt"/>
              </a:endParaRPr>
            </a:p>
          </p:txBody>
        </p:sp>
        <p:sp>
          <p:nvSpPr>
            <p:cNvPr id="106" name="Freeform 6"/>
            <p:cNvSpPr>
              <a:spLocks noEditPoints="1"/>
            </p:cNvSpPr>
            <p:nvPr/>
          </p:nvSpPr>
          <p:spPr bwMode="auto">
            <a:xfrm>
              <a:off x="1980691" y="4363072"/>
              <a:ext cx="426524" cy="268470"/>
            </a:xfrm>
            <a:custGeom>
              <a:avLst/>
              <a:gdLst>
                <a:gd name="T0" fmla="*/ 3132 w 3545"/>
                <a:gd name="T1" fmla="*/ 1485 h 2230"/>
                <a:gd name="T2" fmla="*/ 3354 w 3545"/>
                <a:gd name="T3" fmla="*/ 1626 h 2230"/>
                <a:gd name="T4" fmla="*/ 3495 w 3545"/>
                <a:gd name="T5" fmla="*/ 1875 h 2230"/>
                <a:gd name="T6" fmla="*/ 3545 w 3545"/>
                <a:gd name="T7" fmla="*/ 2230 h 2230"/>
                <a:gd name="T8" fmla="*/ 2292 w 3545"/>
                <a:gd name="T9" fmla="*/ 1938 h 2230"/>
                <a:gd name="T10" fmla="*/ 2416 w 3545"/>
                <a:gd name="T11" fmla="*/ 1667 h 2230"/>
                <a:gd name="T12" fmla="*/ 2622 w 3545"/>
                <a:gd name="T13" fmla="*/ 1505 h 2230"/>
                <a:gd name="T14" fmla="*/ 2903 w 3545"/>
                <a:gd name="T15" fmla="*/ 1449 h 2230"/>
                <a:gd name="T16" fmla="*/ 872 w 3545"/>
                <a:gd name="T17" fmla="*/ 1485 h 2230"/>
                <a:gd name="T18" fmla="*/ 1094 w 3545"/>
                <a:gd name="T19" fmla="*/ 1626 h 2230"/>
                <a:gd name="T20" fmla="*/ 1235 w 3545"/>
                <a:gd name="T21" fmla="*/ 1875 h 2230"/>
                <a:gd name="T22" fmla="*/ 1285 w 3545"/>
                <a:gd name="T23" fmla="*/ 2230 h 2230"/>
                <a:gd name="T24" fmla="*/ 31 w 3545"/>
                <a:gd name="T25" fmla="*/ 1938 h 2230"/>
                <a:gd name="T26" fmla="*/ 154 w 3545"/>
                <a:gd name="T27" fmla="*/ 1667 h 2230"/>
                <a:gd name="T28" fmla="*/ 362 w 3545"/>
                <a:gd name="T29" fmla="*/ 1505 h 2230"/>
                <a:gd name="T30" fmla="*/ 642 w 3545"/>
                <a:gd name="T31" fmla="*/ 1449 h 2230"/>
                <a:gd name="T32" fmla="*/ 1995 w 3545"/>
                <a:gd name="T33" fmla="*/ 1092 h 2230"/>
                <a:gd name="T34" fmla="*/ 2289 w 3545"/>
                <a:gd name="T35" fmla="*/ 1177 h 2230"/>
                <a:gd name="T36" fmla="*/ 2534 w 3545"/>
                <a:gd name="T37" fmla="*/ 1320 h 2230"/>
                <a:gd name="T38" fmla="*/ 2361 w 3545"/>
                <a:gd name="T39" fmla="*/ 1494 h 2230"/>
                <a:gd name="T40" fmla="*/ 2182 w 3545"/>
                <a:gd name="T41" fmla="*/ 1768 h 2230"/>
                <a:gd name="T42" fmla="*/ 2106 w 3545"/>
                <a:gd name="T43" fmla="*/ 2143 h 2230"/>
                <a:gd name="T44" fmla="*/ 1433 w 3545"/>
                <a:gd name="T45" fmla="*/ 1981 h 2230"/>
                <a:gd name="T46" fmla="*/ 1315 w 3545"/>
                <a:gd name="T47" fmla="*/ 1645 h 2230"/>
                <a:gd name="T48" fmla="*/ 1099 w 3545"/>
                <a:gd name="T49" fmla="*/ 1415 h 2230"/>
                <a:gd name="T50" fmla="*/ 1107 w 3545"/>
                <a:gd name="T51" fmla="*/ 1256 h 2230"/>
                <a:gd name="T52" fmla="*/ 1376 w 3545"/>
                <a:gd name="T53" fmla="*/ 1136 h 2230"/>
                <a:gd name="T54" fmla="*/ 1670 w 3545"/>
                <a:gd name="T55" fmla="*/ 1077 h 2230"/>
                <a:gd name="T56" fmla="*/ 2967 w 3545"/>
                <a:gd name="T57" fmla="*/ 741 h 2230"/>
                <a:gd name="T58" fmla="*/ 3137 w 3545"/>
                <a:gd name="T59" fmla="*/ 870 h 2230"/>
                <a:gd name="T60" fmla="*/ 3185 w 3545"/>
                <a:gd name="T61" fmla="*/ 1087 h 2230"/>
                <a:gd name="T62" fmla="*/ 3081 w 3545"/>
                <a:gd name="T63" fmla="*/ 1276 h 2230"/>
                <a:gd name="T64" fmla="*/ 2877 w 3545"/>
                <a:gd name="T65" fmla="*/ 1352 h 2230"/>
                <a:gd name="T66" fmla="*/ 2673 w 3545"/>
                <a:gd name="T67" fmla="*/ 1276 h 2230"/>
                <a:gd name="T68" fmla="*/ 2569 w 3545"/>
                <a:gd name="T69" fmla="*/ 1087 h 2230"/>
                <a:gd name="T70" fmla="*/ 2615 w 3545"/>
                <a:gd name="T71" fmla="*/ 870 h 2230"/>
                <a:gd name="T72" fmla="*/ 2786 w 3545"/>
                <a:gd name="T73" fmla="*/ 741 h 2230"/>
                <a:gd name="T74" fmla="*/ 707 w 3545"/>
                <a:gd name="T75" fmla="*/ 741 h 2230"/>
                <a:gd name="T76" fmla="*/ 877 w 3545"/>
                <a:gd name="T77" fmla="*/ 870 h 2230"/>
                <a:gd name="T78" fmla="*/ 924 w 3545"/>
                <a:gd name="T79" fmla="*/ 1087 h 2230"/>
                <a:gd name="T80" fmla="*/ 820 w 3545"/>
                <a:gd name="T81" fmla="*/ 1276 h 2230"/>
                <a:gd name="T82" fmla="*/ 616 w 3545"/>
                <a:gd name="T83" fmla="*/ 1352 h 2230"/>
                <a:gd name="T84" fmla="*/ 412 w 3545"/>
                <a:gd name="T85" fmla="*/ 1276 h 2230"/>
                <a:gd name="T86" fmla="*/ 308 w 3545"/>
                <a:gd name="T87" fmla="*/ 1087 h 2230"/>
                <a:gd name="T88" fmla="*/ 355 w 3545"/>
                <a:gd name="T89" fmla="*/ 870 h 2230"/>
                <a:gd name="T90" fmla="*/ 526 w 3545"/>
                <a:gd name="T91" fmla="*/ 741 h 2230"/>
                <a:gd name="T92" fmla="*/ 1896 w 3545"/>
                <a:gd name="T93" fmla="*/ 12 h 2230"/>
                <a:gd name="T94" fmla="*/ 2115 w 3545"/>
                <a:gd name="T95" fmla="*/ 135 h 2230"/>
                <a:gd name="T96" fmla="*/ 2237 w 3545"/>
                <a:gd name="T97" fmla="*/ 355 h 2230"/>
                <a:gd name="T98" fmla="*/ 2223 w 3545"/>
                <a:gd name="T99" fmla="*/ 615 h 2230"/>
                <a:gd name="T100" fmla="*/ 2077 w 3545"/>
                <a:gd name="T101" fmla="*/ 819 h 2230"/>
                <a:gd name="T102" fmla="*/ 1844 w 3545"/>
                <a:gd name="T103" fmla="*/ 917 h 2230"/>
                <a:gd name="T104" fmla="*/ 1589 w 3545"/>
                <a:gd name="T105" fmla="*/ 874 h 2230"/>
                <a:gd name="T106" fmla="*/ 1403 w 3545"/>
                <a:gd name="T107" fmla="*/ 707 h 2230"/>
                <a:gd name="T108" fmla="*/ 1331 w 3545"/>
                <a:gd name="T109" fmla="*/ 460 h 2230"/>
                <a:gd name="T110" fmla="*/ 1403 w 3545"/>
                <a:gd name="T111" fmla="*/ 213 h 2230"/>
                <a:gd name="T112" fmla="*/ 1589 w 3545"/>
                <a:gd name="T113" fmla="*/ 46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ysClr val="window" lastClr="FFFFFF"/>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C00000"/>
                </a:solidFill>
                <a:effectLst/>
                <a:uLnTx/>
                <a:uFillTx/>
                <a:latin typeface="Calibri" panose="020F0502020204030204"/>
                <a:ea typeface="微软雅黑" panose="020B0503020204020204" pitchFamily="34" charset="-122"/>
                <a:cs typeface="+mn-ea"/>
                <a:sym typeface="+mn-lt"/>
              </a:endParaRPr>
            </a:p>
          </p:txBody>
        </p:sp>
      </p:grpSp>
      <p:grpSp>
        <p:nvGrpSpPr>
          <p:cNvPr id="107" name="组合 106"/>
          <p:cNvGrpSpPr/>
          <p:nvPr/>
        </p:nvGrpSpPr>
        <p:grpSpPr>
          <a:xfrm>
            <a:off x="8031899" y="1844823"/>
            <a:ext cx="772611" cy="772611"/>
            <a:chOff x="8290109" y="2167744"/>
            <a:chExt cx="772611" cy="772611"/>
          </a:xfrm>
          <a:solidFill>
            <a:srgbClr val="ECEB4D"/>
          </a:solidFill>
        </p:grpSpPr>
        <p:sp>
          <p:nvSpPr>
            <p:cNvPr id="108" name="矩形 107"/>
            <p:cNvSpPr/>
            <p:nvPr/>
          </p:nvSpPr>
          <p:spPr>
            <a:xfrm>
              <a:off x="8290109" y="2167744"/>
              <a:ext cx="772611" cy="772611"/>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pitchFamily="34" charset="-122"/>
                <a:cs typeface="+mn-ea"/>
                <a:sym typeface="+mn-lt"/>
              </a:endParaRPr>
            </a:p>
          </p:txBody>
        </p:sp>
        <p:grpSp>
          <p:nvGrpSpPr>
            <p:cNvPr id="109" name="组合 108"/>
            <p:cNvGrpSpPr/>
            <p:nvPr/>
          </p:nvGrpSpPr>
          <p:grpSpPr>
            <a:xfrm>
              <a:off x="8529838" y="2425742"/>
              <a:ext cx="293152" cy="316137"/>
              <a:chOff x="10279063" y="681038"/>
              <a:chExt cx="1397000" cy="1506538"/>
            </a:xfrm>
            <a:grpFill/>
          </p:grpSpPr>
          <p:sp>
            <p:nvSpPr>
              <p:cNvPr id="110"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Calibri" panose="020F0502020204030204"/>
                  <a:ea typeface="微软雅黑" panose="020B0503020204020204" pitchFamily="34" charset="-122"/>
                  <a:cs typeface="+mn-ea"/>
                  <a:sym typeface="+mn-lt"/>
                </a:endParaRPr>
              </a:p>
            </p:txBody>
          </p:sp>
          <p:sp>
            <p:nvSpPr>
              <p:cNvPr id="111"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Calibri" panose="020F0502020204030204"/>
                  <a:ea typeface="微软雅黑" panose="020B0503020204020204" pitchFamily="34" charset="-122"/>
                  <a:cs typeface="+mn-ea"/>
                  <a:sym typeface="+mn-lt"/>
                </a:endParaRPr>
              </a:p>
            </p:txBody>
          </p:sp>
          <p:sp>
            <p:nvSpPr>
              <p:cNvPr id="112"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Calibri" panose="020F0502020204030204"/>
                  <a:ea typeface="微软雅黑" panose="020B0503020204020204" pitchFamily="34" charset="-122"/>
                  <a:cs typeface="+mn-ea"/>
                  <a:sym typeface="+mn-lt"/>
                </a:endParaRPr>
              </a:p>
            </p:txBody>
          </p:sp>
        </p:grpSp>
      </p:grpSp>
      <p:grpSp>
        <p:nvGrpSpPr>
          <p:cNvPr id="113" name="组合 112"/>
          <p:cNvGrpSpPr/>
          <p:nvPr/>
        </p:nvGrpSpPr>
        <p:grpSpPr>
          <a:xfrm>
            <a:off x="4785459" y="1844823"/>
            <a:ext cx="772611" cy="772611"/>
            <a:chOff x="5043669" y="2167744"/>
            <a:chExt cx="772611" cy="772611"/>
          </a:xfrm>
        </p:grpSpPr>
        <p:sp>
          <p:nvSpPr>
            <p:cNvPr id="114" name="矩形 113"/>
            <p:cNvSpPr/>
            <p:nvPr/>
          </p:nvSpPr>
          <p:spPr>
            <a:xfrm>
              <a:off x="5043669" y="2167744"/>
              <a:ext cx="772611" cy="772611"/>
            </a:xfrm>
            <a:prstGeom prst="rect">
              <a:avLst/>
            </a:prstGeom>
            <a:solidFill>
              <a:sysClr val="windowText" lastClr="000000">
                <a:lumMod val="85000"/>
                <a:lumOff val="15000"/>
                <a:alpha val="80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pitchFamily="34" charset="-122"/>
                <a:cs typeface="+mn-ea"/>
                <a:sym typeface="+mn-lt"/>
              </a:endParaRPr>
            </a:p>
          </p:txBody>
        </p:sp>
        <p:sp>
          <p:nvSpPr>
            <p:cNvPr id="115" name="Freeform 145"/>
            <p:cNvSpPr>
              <a:spLocks noChangeAspect="1" noEditPoints="1"/>
            </p:cNvSpPr>
            <p:nvPr/>
          </p:nvSpPr>
          <p:spPr bwMode="auto">
            <a:xfrm>
              <a:off x="5257123" y="2311084"/>
              <a:ext cx="358574" cy="48225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Calibri" panose="020F0502020204030204"/>
                <a:ea typeface="微软雅黑" panose="020B0503020204020204" pitchFamily="34" charset="-122"/>
                <a:cs typeface="+mn-ea"/>
                <a:sym typeface="+mn-lt"/>
              </a:endParaRPr>
            </a:p>
          </p:txBody>
        </p:sp>
      </p:grpSp>
      <p:grpSp>
        <p:nvGrpSpPr>
          <p:cNvPr id="116" name="组合 115"/>
          <p:cNvGrpSpPr/>
          <p:nvPr/>
        </p:nvGrpSpPr>
        <p:grpSpPr>
          <a:xfrm>
            <a:off x="2407444" y="1867814"/>
            <a:ext cx="2062627" cy="953978"/>
            <a:chOff x="2938788" y="2190735"/>
            <a:chExt cx="2062627" cy="953978"/>
          </a:xfrm>
        </p:grpSpPr>
        <p:sp>
          <p:nvSpPr>
            <p:cNvPr id="117"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rPr>
                <a:t>This is an example text . Go ahead and replace it. Add your text here. This is an example text . Go ahead and replace it. Add your text here.</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endParaRPr>
            </a:p>
          </p:txBody>
        </p:sp>
        <p:grpSp>
          <p:nvGrpSpPr>
            <p:cNvPr id="118" name="组合 117"/>
            <p:cNvGrpSpPr/>
            <p:nvPr/>
          </p:nvGrpSpPr>
          <p:grpSpPr>
            <a:xfrm>
              <a:off x="3098185" y="2190735"/>
              <a:ext cx="1760423" cy="307777"/>
              <a:chOff x="3339348" y="2987446"/>
              <a:chExt cx="981950" cy="307777"/>
            </a:xfrm>
          </p:grpSpPr>
          <p:sp>
            <p:nvSpPr>
              <p:cNvPr id="119"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endParaRPr>
              </a:p>
            </p:txBody>
          </p:sp>
          <p:cxnSp>
            <p:nvCxnSpPr>
              <p:cNvPr id="120"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21" name="组合 120"/>
          <p:cNvGrpSpPr/>
          <p:nvPr/>
        </p:nvGrpSpPr>
        <p:grpSpPr>
          <a:xfrm>
            <a:off x="2407444" y="3868064"/>
            <a:ext cx="2062627" cy="953978"/>
            <a:chOff x="2938788" y="2190735"/>
            <a:chExt cx="2062627" cy="953978"/>
          </a:xfrm>
        </p:grpSpPr>
        <p:sp>
          <p:nvSpPr>
            <p:cNvPr id="122"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rPr>
                <a:t>This is an example text . Go ahead and replace it. Add your text here. This is an example text . Go ahead and replace it. Add your text here.</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endParaRPr>
            </a:p>
          </p:txBody>
        </p:sp>
        <p:grpSp>
          <p:nvGrpSpPr>
            <p:cNvPr id="123" name="组合 122"/>
            <p:cNvGrpSpPr/>
            <p:nvPr/>
          </p:nvGrpSpPr>
          <p:grpSpPr>
            <a:xfrm>
              <a:off x="3098185" y="2190735"/>
              <a:ext cx="1760423" cy="307777"/>
              <a:chOff x="3339348" y="2987446"/>
              <a:chExt cx="981950" cy="307777"/>
            </a:xfrm>
          </p:grpSpPr>
          <p:sp>
            <p:nvSpPr>
              <p:cNvPr id="124"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endParaRPr>
              </a:p>
            </p:txBody>
          </p:sp>
          <p:cxnSp>
            <p:nvCxnSpPr>
              <p:cNvPr id="125"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26" name="组合 125"/>
          <p:cNvGrpSpPr/>
          <p:nvPr/>
        </p:nvGrpSpPr>
        <p:grpSpPr>
          <a:xfrm>
            <a:off x="5562519" y="1867814"/>
            <a:ext cx="2062627" cy="953978"/>
            <a:chOff x="2938788" y="2190735"/>
            <a:chExt cx="2062627" cy="953978"/>
          </a:xfrm>
        </p:grpSpPr>
        <p:sp>
          <p:nvSpPr>
            <p:cNvPr id="127"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rPr>
                <a:t>This is an example text . Go ahead and replace it. Add your text here. This is an example text . Go ahead and replace it. Add your text here.</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endParaRPr>
            </a:p>
          </p:txBody>
        </p:sp>
        <p:grpSp>
          <p:nvGrpSpPr>
            <p:cNvPr id="128" name="组合 127"/>
            <p:cNvGrpSpPr/>
            <p:nvPr/>
          </p:nvGrpSpPr>
          <p:grpSpPr>
            <a:xfrm>
              <a:off x="3098185" y="2190735"/>
              <a:ext cx="1760423" cy="307777"/>
              <a:chOff x="3339348" y="2987446"/>
              <a:chExt cx="981950" cy="307777"/>
            </a:xfrm>
          </p:grpSpPr>
          <p:sp>
            <p:nvSpPr>
              <p:cNvPr id="129"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endParaRPr>
              </a:p>
            </p:txBody>
          </p:sp>
          <p:cxnSp>
            <p:nvCxnSpPr>
              <p:cNvPr id="130"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31" name="组合 130"/>
          <p:cNvGrpSpPr/>
          <p:nvPr/>
        </p:nvGrpSpPr>
        <p:grpSpPr>
          <a:xfrm>
            <a:off x="5562519" y="3868064"/>
            <a:ext cx="2062627" cy="953978"/>
            <a:chOff x="2938788" y="2190735"/>
            <a:chExt cx="2062627" cy="953978"/>
          </a:xfrm>
        </p:grpSpPr>
        <p:sp>
          <p:nvSpPr>
            <p:cNvPr id="132"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rPr>
                <a:t>This is an example text . Go ahead and replace it. Add your text here. This is an example text . Go ahead and replace it. Add your text here.</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endParaRPr>
            </a:p>
          </p:txBody>
        </p:sp>
        <p:grpSp>
          <p:nvGrpSpPr>
            <p:cNvPr id="133" name="组合 132"/>
            <p:cNvGrpSpPr/>
            <p:nvPr/>
          </p:nvGrpSpPr>
          <p:grpSpPr>
            <a:xfrm>
              <a:off x="3098185" y="2190735"/>
              <a:ext cx="1760423" cy="307777"/>
              <a:chOff x="3339348" y="2987446"/>
              <a:chExt cx="981950" cy="307777"/>
            </a:xfrm>
          </p:grpSpPr>
          <p:sp>
            <p:nvSpPr>
              <p:cNvPr id="134"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endParaRPr>
              </a:p>
            </p:txBody>
          </p:sp>
          <p:cxnSp>
            <p:nvCxnSpPr>
              <p:cNvPr id="135"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36" name="组合 135"/>
          <p:cNvGrpSpPr/>
          <p:nvPr/>
        </p:nvGrpSpPr>
        <p:grpSpPr>
          <a:xfrm>
            <a:off x="8786103" y="1867814"/>
            <a:ext cx="2062627" cy="953978"/>
            <a:chOff x="2938788" y="2190735"/>
            <a:chExt cx="2062627" cy="953978"/>
          </a:xfrm>
        </p:grpSpPr>
        <p:sp>
          <p:nvSpPr>
            <p:cNvPr id="137"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rPr>
                <a:t>This is an example text . Go ahead and replace it. Add your text here. This is an example text . Go ahead and replace it. Add your text here.</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endParaRPr>
            </a:p>
          </p:txBody>
        </p:sp>
        <p:grpSp>
          <p:nvGrpSpPr>
            <p:cNvPr id="138" name="组合 137"/>
            <p:cNvGrpSpPr/>
            <p:nvPr/>
          </p:nvGrpSpPr>
          <p:grpSpPr>
            <a:xfrm>
              <a:off x="3098185" y="2190735"/>
              <a:ext cx="1760423" cy="307777"/>
              <a:chOff x="3339348" y="2987446"/>
              <a:chExt cx="981950" cy="307777"/>
            </a:xfrm>
          </p:grpSpPr>
          <p:sp>
            <p:nvSpPr>
              <p:cNvPr id="139"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endParaRPr>
              </a:p>
            </p:txBody>
          </p:sp>
          <p:cxnSp>
            <p:nvCxnSpPr>
              <p:cNvPr id="140"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41" name="组合 140"/>
          <p:cNvGrpSpPr/>
          <p:nvPr/>
        </p:nvGrpSpPr>
        <p:grpSpPr>
          <a:xfrm>
            <a:off x="8786103" y="3868064"/>
            <a:ext cx="2062627" cy="953978"/>
            <a:chOff x="2938788" y="2190735"/>
            <a:chExt cx="2062627" cy="953978"/>
          </a:xfrm>
        </p:grpSpPr>
        <p:sp>
          <p:nvSpPr>
            <p:cNvPr id="142"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rPr>
                <a:t>This is an example text . Go ahead and replace it. Add your text here. This is an example text . Go ahead and replace it. Add your text here.</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endParaRPr>
            </a:p>
          </p:txBody>
        </p:sp>
        <p:grpSp>
          <p:nvGrpSpPr>
            <p:cNvPr id="143" name="组合 142"/>
            <p:cNvGrpSpPr/>
            <p:nvPr/>
          </p:nvGrpSpPr>
          <p:grpSpPr>
            <a:xfrm>
              <a:off x="3098185" y="2190735"/>
              <a:ext cx="1760423" cy="307777"/>
              <a:chOff x="3339348" y="2987446"/>
              <a:chExt cx="981950" cy="307777"/>
            </a:xfrm>
          </p:grpSpPr>
          <p:sp>
            <p:nvSpPr>
              <p:cNvPr id="144"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pitchFamily="34" charset="-122"/>
                  <a:cs typeface="+mn-ea"/>
                  <a:sym typeface="+mn-lt"/>
                </a:endParaRPr>
              </a:p>
            </p:txBody>
          </p:sp>
          <p:cxnSp>
            <p:nvCxnSpPr>
              <p:cNvPr id="145"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sp>
        <p:nvSpPr>
          <p:cNvPr id="54"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inVertical)">
                                      <p:cBhvr>
                                        <p:cTn id="7" dur="500"/>
                                        <p:tgtEl>
                                          <p:spTgt spid="5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par>
                                <p:cTn id="14" presetID="53" presetClass="entr" presetSubtype="16" fill="hold" nodeType="withEffect">
                                  <p:stCondLst>
                                    <p:cond delay="100"/>
                                  </p:stCondLst>
                                  <p:childTnLst>
                                    <p:set>
                                      <p:cBhvr>
                                        <p:cTn id="15" dur="1" fill="hold">
                                          <p:stCondLst>
                                            <p:cond delay="0"/>
                                          </p:stCondLst>
                                        </p:cTn>
                                        <p:tgtEl>
                                          <p:spTgt spid="104"/>
                                        </p:tgtEl>
                                        <p:attrNameLst>
                                          <p:attrName>style.visibility</p:attrName>
                                        </p:attrNameLst>
                                      </p:cBhvr>
                                      <p:to>
                                        <p:strVal val="visible"/>
                                      </p:to>
                                    </p:set>
                                    <p:anim calcmode="lin" valueType="num">
                                      <p:cBhvr>
                                        <p:cTn id="16" dur="500" fill="hold"/>
                                        <p:tgtEl>
                                          <p:spTgt spid="104"/>
                                        </p:tgtEl>
                                        <p:attrNameLst>
                                          <p:attrName>ppt_w</p:attrName>
                                        </p:attrNameLst>
                                      </p:cBhvr>
                                      <p:tavLst>
                                        <p:tav tm="0">
                                          <p:val>
                                            <p:fltVal val="0"/>
                                          </p:val>
                                        </p:tav>
                                        <p:tav tm="100000">
                                          <p:val>
                                            <p:strVal val="#ppt_w"/>
                                          </p:val>
                                        </p:tav>
                                      </p:tavLst>
                                    </p:anim>
                                    <p:anim calcmode="lin" valueType="num">
                                      <p:cBhvr>
                                        <p:cTn id="17" dur="500" fill="hold"/>
                                        <p:tgtEl>
                                          <p:spTgt spid="104"/>
                                        </p:tgtEl>
                                        <p:attrNameLst>
                                          <p:attrName>ppt_h</p:attrName>
                                        </p:attrNameLst>
                                      </p:cBhvr>
                                      <p:tavLst>
                                        <p:tav tm="0">
                                          <p:val>
                                            <p:fltVal val="0"/>
                                          </p:val>
                                        </p:tav>
                                        <p:tav tm="100000">
                                          <p:val>
                                            <p:strVal val="#ppt_h"/>
                                          </p:val>
                                        </p:tav>
                                      </p:tavLst>
                                    </p:anim>
                                    <p:animEffect transition="in" filter="fade">
                                      <p:cBhvr>
                                        <p:cTn id="18" dur="500"/>
                                        <p:tgtEl>
                                          <p:spTgt spid="104"/>
                                        </p:tgtEl>
                                      </p:cBhvr>
                                    </p:animEffect>
                                  </p:childTnLst>
                                </p:cTn>
                              </p:par>
                              <p:par>
                                <p:cTn id="19" presetID="53" presetClass="entr" presetSubtype="16" fill="hold" nodeType="withEffect">
                                  <p:stCondLst>
                                    <p:cond delay="200"/>
                                  </p:stCondLst>
                                  <p:childTnLst>
                                    <p:set>
                                      <p:cBhvr>
                                        <p:cTn id="20" dur="1" fill="hold">
                                          <p:stCondLst>
                                            <p:cond delay="0"/>
                                          </p:stCondLst>
                                        </p:cTn>
                                        <p:tgtEl>
                                          <p:spTgt spid="113"/>
                                        </p:tgtEl>
                                        <p:attrNameLst>
                                          <p:attrName>style.visibility</p:attrName>
                                        </p:attrNameLst>
                                      </p:cBhvr>
                                      <p:to>
                                        <p:strVal val="visible"/>
                                      </p:to>
                                    </p:set>
                                    <p:anim calcmode="lin" valueType="num">
                                      <p:cBhvr>
                                        <p:cTn id="21" dur="500" fill="hold"/>
                                        <p:tgtEl>
                                          <p:spTgt spid="113"/>
                                        </p:tgtEl>
                                        <p:attrNameLst>
                                          <p:attrName>ppt_w</p:attrName>
                                        </p:attrNameLst>
                                      </p:cBhvr>
                                      <p:tavLst>
                                        <p:tav tm="0">
                                          <p:val>
                                            <p:fltVal val="0"/>
                                          </p:val>
                                        </p:tav>
                                        <p:tav tm="100000">
                                          <p:val>
                                            <p:strVal val="#ppt_w"/>
                                          </p:val>
                                        </p:tav>
                                      </p:tavLst>
                                    </p:anim>
                                    <p:anim calcmode="lin" valueType="num">
                                      <p:cBhvr>
                                        <p:cTn id="22" dur="500" fill="hold"/>
                                        <p:tgtEl>
                                          <p:spTgt spid="113"/>
                                        </p:tgtEl>
                                        <p:attrNameLst>
                                          <p:attrName>ppt_h</p:attrName>
                                        </p:attrNameLst>
                                      </p:cBhvr>
                                      <p:tavLst>
                                        <p:tav tm="0">
                                          <p:val>
                                            <p:fltVal val="0"/>
                                          </p:val>
                                        </p:tav>
                                        <p:tav tm="100000">
                                          <p:val>
                                            <p:strVal val="#ppt_h"/>
                                          </p:val>
                                        </p:tav>
                                      </p:tavLst>
                                    </p:anim>
                                    <p:animEffect transition="in" filter="fade">
                                      <p:cBhvr>
                                        <p:cTn id="23" dur="500"/>
                                        <p:tgtEl>
                                          <p:spTgt spid="113"/>
                                        </p:tgtEl>
                                      </p:cBhvr>
                                    </p:animEffect>
                                  </p:childTnLst>
                                </p:cTn>
                              </p:par>
                              <p:par>
                                <p:cTn id="24" presetID="53" presetClass="entr" presetSubtype="16" fill="hold" nodeType="withEffect">
                                  <p:stCondLst>
                                    <p:cond delay="300"/>
                                  </p:stCondLst>
                                  <p:childTnLst>
                                    <p:set>
                                      <p:cBhvr>
                                        <p:cTn id="25" dur="1" fill="hold">
                                          <p:stCondLst>
                                            <p:cond delay="0"/>
                                          </p:stCondLst>
                                        </p:cTn>
                                        <p:tgtEl>
                                          <p:spTgt spid="101"/>
                                        </p:tgtEl>
                                        <p:attrNameLst>
                                          <p:attrName>style.visibility</p:attrName>
                                        </p:attrNameLst>
                                      </p:cBhvr>
                                      <p:to>
                                        <p:strVal val="visible"/>
                                      </p:to>
                                    </p:set>
                                    <p:anim calcmode="lin" valueType="num">
                                      <p:cBhvr>
                                        <p:cTn id="26" dur="500" fill="hold"/>
                                        <p:tgtEl>
                                          <p:spTgt spid="101"/>
                                        </p:tgtEl>
                                        <p:attrNameLst>
                                          <p:attrName>ppt_w</p:attrName>
                                        </p:attrNameLst>
                                      </p:cBhvr>
                                      <p:tavLst>
                                        <p:tav tm="0">
                                          <p:val>
                                            <p:fltVal val="0"/>
                                          </p:val>
                                        </p:tav>
                                        <p:tav tm="100000">
                                          <p:val>
                                            <p:strVal val="#ppt_w"/>
                                          </p:val>
                                        </p:tav>
                                      </p:tavLst>
                                    </p:anim>
                                    <p:anim calcmode="lin" valueType="num">
                                      <p:cBhvr>
                                        <p:cTn id="27" dur="500" fill="hold"/>
                                        <p:tgtEl>
                                          <p:spTgt spid="101"/>
                                        </p:tgtEl>
                                        <p:attrNameLst>
                                          <p:attrName>ppt_h</p:attrName>
                                        </p:attrNameLst>
                                      </p:cBhvr>
                                      <p:tavLst>
                                        <p:tav tm="0">
                                          <p:val>
                                            <p:fltVal val="0"/>
                                          </p:val>
                                        </p:tav>
                                        <p:tav tm="100000">
                                          <p:val>
                                            <p:strVal val="#ppt_h"/>
                                          </p:val>
                                        </p:tav>
                                      </p:tavLst>
                                    </p:anim>
                                    <p:animEffect transition="in" filter="fade">
                                      <p:cBhvr>
                                        <p:cTn id="28" dur="500"/>
                                        <p:tgtEl>
                                          <p:spTgt spid="101"/>
                                        </p:tgtEl>
                                      </p:cBhvr>
                                    </p:animEffect>
                                  </p:childTnLst>
                                </p:cTn>
                              </p:par>
                              <p:par>
                                <p:cTn id="29" presetID="53" presetClass="entr" presetSubtype="16" fill="hold" nodeType="withEffect">
                                  <p:stCondLst>
                                    <p:cond delay="400"/>
                                  </p:stCondLst>
                                  <p:childTnLst>
                                    <p:set>
                                      <p:cBhvr>
                                        <p:cTn id="30" dur="1" fill="hold">
                                          <p:stCondLst>
                                            <p:cond delay="0"/>
                                          </p:stCondLst>
                                        </p:cTn>
                                        <p:tgtEl>
                                          <p:spTgt spid="107"/>
                                        </p:tgtEl>
                                        <p:attrNameLst>
                                          <p:attrName>style.visibility</p:attrName>
                                        </p:attrNameLst>
                                      </p:cBhvr>
                                      <p:to>
                                        <p:strVal val="visible"/>
                                      </p:to>
                                    </p:set>
                                    <p:anim calcmode="lin" valueType="num">
                                      <p:cBhvr>
                                        <p:cTn id="31" dur="500" fill="hold"/>
                                        <p:tgtEl>
                                          <p:spTgt spid="107"/>
                                        </p:tgtEl>
                                        <p:attrNameLst>
                                          <p:attrName>ppt_w</p:attrName>
                                        </p:attrNameLst>
                                      </p:cBhvr>
                                      <p:tavLst>
                                        <p:tav tm="0">
                                          <p:val>
                                            <p:fltVal val="0"/>
                                          </p:val>
                                        </p:tav>
                                        <p:tav tm="100000">
                                          <p:val>
                                            <p:strVal val="#ppt_w"/>
                                          </p:val>
                                        </p:tav>
                                      </p:tavLst>
                                    </p:anim>
                                    <p:anim calcmode="lin" valueType="num">
                                      <p:cBhvr>
                                        <p:cTn id="32" dur="500" fill="hold"/>
                                        <p:tgtEl>
                                          <p:spTgt spid="107"/>
                                        </p:tgtEl>
                                        <p:attrNameLst>
                                          <p:attrName>ppt_h</p:attrName>
                                        </p:attrNameLst>
                                      </p:cBhvr>
                                      <p:tavLst>
                                        <p:tav tm="0">
                                          <p:val>
                                            <p:fltVal val="0"/>
                                          </p:val>
                                        </p:tav>
                                        <p:tav tm="100000">
                                          <p:val>
                                            <p:strVal val="#ppt_h"/>
                                          </p:val>
                                        </p:tav>
                                      </p:tavLst>
                                    </p:anim>
                                    <p:animEffect transition="in" filter="fade">
                                      <p:cBhvr>
                                        <p:cTn id="33" dur="500"/>
                                        <p:tgtEl>
                                          <p:spTgt spid="107"/>
                                        </p:tgtEl>
                                      </p:cBhvr>
                                    </p:animEffect>
                                  </p:childTnLst>
                                </p:cTn>
                              </p:par>
                              <p:par>
                                <p:cTn id="34" presetID="53" presetClass="entr" presetSubtype="16" fill="hold" nodeType="withEffect">
                                  <p:stCondLst>
                                    <p:cond delay="500"/>
                                  </p:stCondLst>
                                  <p:childTnLst>
                                    <p:set>
                                      <p:cBhvr>
                                        <p:cTn id="35" dur="1" fill="hold">
                                          <p:stCondLst>
                                            <p:cond delay="0"/>
                                          </p:stCondLst>
                                        </p:cTn>
                                        <p:tgtEl>
                                          <p:spTgt spid="98"/>
                                        </p:tgtEl>
                                        <p:attrNameLst>
                                          <p:attrName>style.visibility</p:attrName>
                                        </p:attrNameLst>
                                      </p:cBhvr>
                                      <p:to>
                                        <p:strVal val="visible"/>
                                      </p:to>
                                    </p:set>
                                    <p:anim calcmode="lin" valueType="num">
                                      <p:cBhvr>
                                        <p:cTn id="36" dur="500" fill="hold"/>
                                        <p:tgtEl>
                                          <p:spTgt spid="98"/>
                                        </p:tgtEl>
                                        <p:attrNameLst>
                                          <p:attrName>ppt_w</p:attrName>
                                        </p:attrNameLst>
                                      </p:cBhvr>
                                      <p:tavLst>
                                        <p:tav tm="0">
                                          <p:val>
                                            <p:fltVal val="0"/>
                                          </p:val>
                                        </p:tav>
                                        <p:tav tm="100000">
                                          <p:val>
                                            <p:strVal val="#ppt_w"/>
                                          </p:val>
                                        </p:tav>
                                      </p:tavLst>
                                    </p:anim>
                                    <p:anim calcmode="lin" valueType="num">
                                      <p:cBhvr>
                                        <p:cTn id="37" dur="500" fill="hold"/>
                                        <p:tgtEl>
                                          <p:spTgt spid="98"/>
                                        </p:tgtEl>
                                        <p:attrNameLst>
                                          <p:attrName>ppt_h</p:attrName>
                                        </p:attrNameLst>
                                      </p:cBhvr>
                                      <p:tavLst>
                                        <p:tav tm="0">
                                          <p:val>
                                            <p:fltVal val="0"/>
                                          </p:val>
                                        </p:tav>
                                        <p:tav tm="100000">
                                          <p:val>
                                            <p:strVal val="#ppt_h"/>
                                          </p:val>
                                        </p:tav>
                                      </p:tavLst>
                                    </p:anim>
                                    <p:animEffect transition="in" filter="fade">
                                      <p:cBhvr>
                                        <p:cTn id="38" dur="500"/>
                                        <p:tgtEl>
                                          <p:spTgt spid="98"/>
                                        </p:tgtEl>
                                      </p:cBhvr>
                                    </p:animEffect>
                                  </p:childTnLst>
                                </p:cTn>
                              </p:par>
                            </p:childTnLst>
                          </p:cTn>
                        </p:par>
                        <p:par>
                          <p:cTn id="39" fill="hold">
                            <p:stCondLst>
                              <p:cond delay="1000"/>
                            </p:stCondLst>
                            <p:childTnLst>
                              <p:par>
                                <p:cTn id="40" presetID="22" presetClass="entr" presetSubtype="1" fill="hold" nodeType="afterEffect">
                                  <p:stCondLst>
                                    <p:cond delay="0"/>
                                  </p:stCondLst>
                                  <p:childTnLst>
                                    <p:set>
                                      <p:cBhvr>
                                        <p:cTn id="41" dur="1" fill="hold">
                                          <p:stCondLst>
                                            <p:cond delay="0"/>
                                          </p:stCondLst>
                                        </p:cTn>
                                        <p:tgtEl>
                                          <p:spTgt spid="116"/>
                                        </p:tgtEl>
                                        <p:attrNameLst>
                                          <p:attrName>style.visibility</p:attrName>
                                        </p:attrNameLst>
                                      </p:cBhvr>
                                      <p:to>
                                        <p:strVal val="visible"/>
                                      </p:to>
                                    </p:set>
                                    <p:animEffect transition="in" filter="wipe(up)">
                                      <p:cBhvr>
                                        <p:cTn id="42" dur="500"/>
                                        <p:tgtEl>
                                          <p:spTgt spid="116"/>
                                        </p:tgtEl>
                                      </p:cBhvr>
                                    </p:animEffect>
                                  </p:childTnLst>
                                </p:cTn>
                              </p:par>
                              <p:par>
                                <p:cTn id="43" presetID="22" presetClass="entr" presetSubtype="1" fill="hold" nodeType="with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wipe(up)">
                                      <p:cBhvr>
                                        <p:cTn id="45" dur="500"/>
                                        <p:tgtEl>
                                          <p:spTgt spid="121"/>
                                        </p:tgtEl>
                                      </p:cBhvr>
                                    </p:animEffect>
                                  </p:childTnLst>
                                </p:cTn>
                              </p:par>
                              <p:par>
                                <p:cTn id="46" presetID="22" presetClass="entr" presetSubtype="1" fill="hold" nodeType="with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wipe(up)">
                                      <p:cBhvr>
                                        <p:cTn id="48" dur="500"/>
                                        <p:tgtEl>
                                          <p:spTgt spid="126"/>
                                        </p:tgtEl>
                                      </p:cBhvr>
                                    </p:animEffect>
                                  </p:childTnLst>
                                </p:cTn>
                              </p:par>
                              <p:par>
                                <p:cTn id="49" presetID="22" presetClass="entr" presetSubtype="1"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animEffect transition="in" filter="wipe(up)">
                                      <p:cBhvr>
                                        <p:cTn id="51" dur="500"/>
                                        <p:tgtEl>
                                          <p:spTgt spid="131"/>
                                        </p:tgtEl>
                                      </p:cBhvr>
                                    </p:animEffect>
                                  </p:childTnLst>
                                </p:cTn>
                              </p:par>
                              <p:par>
                                <p:cTn id="52" presetID="22" presetClass="entr" presetSubtype="1" fill="hold" nodeType="withEffect">
                                  <p:stCondLst>
                                    <p:cond delay="0"/>
                                  </p:stCondLst>
                                  <p:childTnLst>
                                    <p:set>
                                      <p:cBhvr>
                                        <p:cTn id="53" dur="1" fill="hold">
                                          <p:stCondLst>
                                            <p:cond delay="0"/>
                                          </p:stCondLst>
                                        </p:cTn>
                                        <p:tgtEl>
                                          <p:spTgt spid="136"/>
                                        </p:tgtEl>
                                        <p:attrNameLst>
                                          <p:attrName>style.visibility</p:attrName>
                                        </p:attrNameLst>
                                      </p:cBhvr>
                                      <p:to>
                                        <p:strVal val="visible"/>
                                      </p:to>
                                    </p:set>
                                    <p:animEffect transition="in" filter="wipe(up)">
                                      <p:cBhvr>
                                        <p:cTn id="54" dur="500"/>
                                        <p:tgtEl>
                                          <p:spTgt spid="136"/>
                                        </p:tgtEl>
                                      </p:cBhvr>
                                    </p:animEffect>
                                  </p:childTnLst>
                                </p:cTn>
                              </p:par>
                              <p:par>
                                <p:cTn id="55" presetID="22" presetClass="entr" presetSubtype="1" fill="hold" nodeType="withEffect">
                                  <p:stCondLst>
                                    <p:cond delay="0"/>
                                  </p:stCondLst>
                                  <p:childTnLst>
                                    <p:set>
                                      <p:cBhvr>
                                        <p:cTn id="56" dur="1" fill="hold">
                                          <p:stCondLst>
                                            <p:cond delay="0"/>
                                          </p:stCondLst>
                                        </p:cTn>
                                        <p:tgtEl>
                                          <p:spTgt spid="141"/>
                                        </p:tgtEl>
                                        <p:attrNameLst>
                                          <p:attrName>style.visibility</p:attrName>
                                        </p:attrNameLst>
                                      </p:cBhvr>
                                      <p:to>
                                        <p:strVal val="visible"/>
                                      </p:to>
                                    </p:set>
                                    <p:animEffect transition="in" filter="wipe(up)">
                                      <p:cBhvr>
                                        <p:cTn id="57"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4" name="矩形 43"/>
          <p:cNvSpPr/>
          <p:nvPr/>
        </p:nvSpPr>
        <p:spPr>
          <a:xfrm>
            <a:off x="278955" y="1241683"/>
            <a:ext cx="3819576" cy="2476116"/>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CEB4D"/>
              </a:solidFill>
            </a:endParaRPr>
          </a:p>
        </p:txBody>
      </p:sp>
      <p:sp>
        <p:nvSpPr>
          <p:cNvPr id="45" name="矩形 44"/>
          <p:cNvSpPr/>
          <p:nvPr/>
        </p:nvSpPr>
        <p:spPr>
          <a:xfrm>
            <a:off x="4186212" y="1241683"/>
            <a:ext cx="3819576" cy="2476116"/>
          </a:xfrm>
          <a:prstGeom prst="rect">
            <a:avLst/>
          </a:prstGeom>
          <a:solidFill>
            <a:srgbClr val="C0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CEB4D"/>
              </a:solidFill>
            </a:endParaRPr>
          </a:p>
        </p:txBody>
      </p:sp>
      <p:sp>
        <p:nvSpPr>
          <p:cNvPr id="46" name="矩形 45"/>
          <p:cNvSpPr/>
          <p:nvPr/>
        </p:nvSpPr>
        <p:spPr>
          <a:xfrm>
            <a:off x="8093469" y="1241683"/>
            <a:ext cx="3819576" cy="2476116"/>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CEB4D"/>
              </a:solidFill>
            </a:endParaRPr>
          </a:p>
        </p:txBody>
      </p:sp>
      <p:sp>
        <p:nvSpPr>
          <p:cNvPr id="47" name="矩形 46"/>
          <p:cNvSpPr/>
          <p:nvPr/>
        </p:nvSpPr>
        <p:spPr>
          <a:xfrm>
            <a:off x="278955" y="3789040"/>
            <a:ext cx="3819576" cy="2349189"/>
          </a:xfrm>
          <a:prstGeom prst="rect">
            <a:avLst/>
          </a:prstGeom>
          <a:solidFill>
            <a:srgbClr val="C0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CEB4D"/>
              </a:solidFill>
            </a:endParaRPr>
          </a:p>
        </p:txBody>
      </p:sp>
      <p:sp>
        <p:nvSpPr>
          <p:cNvPr id="48" name="矩形 47"/>
          <p:cNvSpPr/>
          <p:nvPr/>
        </p:nvSpPr>
        <p:spPr>
          <a:xfrm>
            <a:off x="4186212" y="3789040"/>
            <a:ext cx="3819576" cy="2349189"/>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CEB4D"/>
              </a:solidFill>
            </a:endParaRPr>
          </a:p>
        </p:txBody>
      </p:sp>
      <p:sp>
        <p:nvSpPr>
          <p:cNvPr id="49" name="矩形 48"/>
          <p:cNvSpPr/>
          <p:nvPr/>
        </p:nvSpPr>
        <p:spPr>
          <a:xfrm>
            <a:off x="8093469" y="3789038"/>
            <a:ext cx="3819576" cy="2349189"/>
          </a:xfrm>
          <a:prstGeom prst="rect">
            <a:avLst/>
          </a:prstGeom>
          <a:solidFill>
            <a:srgbClr val="C0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CEB4D"/>
              </a:solidFill>
            </a:endParaRPr>
          </a:p>
        </p:txBody>
      </p:sp>
      <p:sp>
        <p:nvSpPr>
          <p:cNvPr id="50" name="TextBox 3"/>
          <p:cNvSpPr>
            <a:spLocks noChangeArrowheads="1"/>
          </p:cNvSpPr>
          <p:nvPr/>
        </p:nvSpPr>
        <p:spPr bwMode="auto">
          <a:xfrm>
            <a:off x="4643547" y="1952345"/>
            <a:ext cx="3352075" cy="835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5" b="1" dirty="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工程名称：</a:t>
            </a:r>
            <a:r>
              <a:rPr lang="zh-CN" altLang="en-US"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5" b="1" dirty="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工程时间</a:t>
            </a:r>
            <a:r>
              <a:rPr lang="zh-CN" altLang="en-US" sz="1065" b="1" dirty="0" smtClean="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r>
              <a:rPr lang="en-US" altLang="zh-CN" sz="1065" dirty="0" smtClean="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5" b="1" dirty="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工程造价：</a:t>
            </a:r>
            <a:r>
              <a:rPr lang="zh-CN" altLang="en-US"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总造价</a:t>
            </a:r>
            <a:r>
              <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50</a:t>
            </a:r>
            <a:r>
              <a:rPr lang="zh-CN" altLang="en-US"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万</a:t>
            </a:r>
            <a:endPar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51" name="TextBox 3"/>
          <p:cNvSpPr>
            <a:spLocks noChangeArrowheads="1"/>
          </p:cNvSpPr>
          <p:nvPr/>
        </p:nvSpPr>
        <p:spPr bwMode="auto">
          <a:xfrm>
            <a:off x="1199457" y="4764478"/>
            <a:ext cx="2556225" cy="835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5" b="1" dirty="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工程名称：</a:t>
            </a:r>
            <a:r>
              <a:rPr lang="zh-CN" altLang="en-US"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5" b="1" dirty="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工程时间</a:t>
            </a:r>
            <a:r>
              <a:rPr lang="zh-CN" altLang="en-US" sz="1065" b="1" dirty="0" smtClean="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r>
              <a:rPr lang="en-US" altLang="zh-CN" sz="1065" dirty="0" smtClean="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2017</a:t>
            </a:r>
            <a:endPar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5" b="1" dirty="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工程造价：</a:t>
            </a:r>
            <a:r>
              <a:rPr lang="zh-CN" altLang="en-US"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总造价</a:t>
            </a:r>
            <a:r>
              <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50</a:t>
            </a:r>
            <a:r>
              <a:rPr lang="zh-CN" altLang="en-US"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万</a:t>
            </a:r>
            <a:endPar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52" name="TextBox 3"/>
          <p:cNvSpPr>
            <a:spLocks noChangeArrowheads="1"/>
          </p:cNvSpPr>
          <p:nvPr/>
        </p:nvSpPr>
        <p:spPr bwMode="auto">
          <a:xfrm>
            <a:off x="8551567" y="4764477"/>
            <a:ext cx="3352075" cy="835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5" b="1" dirty="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工程名称：</a:t>
            </a:r>
            <a:r>
              <a:rPr lang="zh-CN" altLang="en-US"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5" b="1" dirty="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工程时间</a:t>
            </a:r>
            <a:r>
              <a:rPr lang="zh-CN" altLang="en-US" sz="1065" b="1" dirty="0" smtClean="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a:t>
            </a:r>
            <a:r>
              <a:rPr lang="en-US" altLang="zh-CN" sz="1065" dirty="0" smtClean="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2019</a:t>
            </a:r>
            <a:endPar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5" b="1" dirty="0">
                <a:solidFill>
                  <a:srgbClr val="ECEB4D"/>
                </a:solidFill>
                <a:latin typeface="微软雅黑" panose="020B0503020204020204" pitchFamily="34" charset="-122"/>
                <a:ea typeface="微软雅黑" panose="020B0503020204020204" pitchFamily="34" charset="-122"/>
                <a:cs typeface="Arial" panose="020B0604020202020204" pitchFamily="34" charset="0"/>
                <a:sym typeface="宋体" panose="02010600030101010101" pitchFamily="2" charset="-122"/>
              </a:rPr>
              <a:t>工程造价：</a:t>
            </a:r>
            <a:r>
              <a:rPr lang="zh-CN" altLang="en-US"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总造价</a:t>
            </a:r>
            <a:r>
              <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50</a:t>
            </a:r>
            <a:r>
              <a:rPr lang="zh-CN" altLang="en-US"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万</a:t>
            </a:r>
            <a:endParaRPr lang="en-US" altLang="zh-CN" sz="1065" dirty="0">
              <a:solidFill>
                <a:srgbClr val="ECEB4D"/>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53" name="矩形 32"/>
          <p:cNvSpPr/>
          <p:nvPr/>
        </p:nvSpPr>
        <p:spPr>
          <a:xfrm flipH="1">
            <a:off x="4186212" y="2800549"/>
            <a:ext cx="883115"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rgbClr val="ECE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CEB4D"/>
              </a:solidFill>
            </a:endParaRPr>
          </a:p>
        </p:txBody>
      </p:sp>
      <p:sp>
        <p:nvSpPr>
          <p:cNvPr id="54" name="矩形 32"/>
          <p:cNvSpPr/>
          <p:nvPr/>
        </p:nvSpPr>
        <p:spPr>
          <a:xfrm>
            <a:off x="3215416" y="5262868"/>
            <a:ext cx="883115"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rgbClr val="ECE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CEB4D"/>
              </a:solidFill>
            </a:endParaRPr>
          </a:p>
        </p:txBody>
      </p:sp>
      <p:sp>
        <p:nvSpPr>
          <p:cNvPr id="55" name="矩形 32"/>
          <p:cNvSpPr/>
          <p:nvPr/>
        </p:nvSpPr>
        <p:spPr>
          <a:xfrm rot="16200000">
            <a:off x="8110537" y="3771971"/>
            <a:ext cx="883115"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rgbClr val="ECE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CEB4D"/>
              </a:solidFill>
            </a:endParaRPr>
          </a:p>
        </p:txBody>
      </p:sp>
      <p:sp>
        <p:nvSpPr>
          <p:cNvPr id="16"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 calcmode="lin" valueType="num">
                                      <p:cBhvr>
                                        <p:cTn id="13" dur="500" fill="hold"/>
                                        <p:tgtEl>
                                          <p:spTgt spid="44"/>
                                        </p:tgtEl>
                                        <p:attrNameLst>
                                          <p:attrName>ppt_x</p:attrName>
                                        </p:attrNameLst>
                                      </p:cBhvr>
                                      <p:tavLst>
                                        <p:tav tm="0">
                                          <p:val>
                                            <p:fltVal val="0.5"/>
                                          </p:val>
                                        </p:tav>
                                        <p:tav tm="100000">
                                          <p:val>
                                            <p:strVal val="#ppt_x"/>
                                          </p:val>
                                        </p:tav>
                                      </p:tavLst>
                                    </p:anim>
                                    <p:anim calcmode="lin" valueType="num">
                                      <p:cBhvr>
                                        <p:cTn id="14" dur="500" fill="hold"/>
                                        <p:tgtEl>
                                          <p:spTgt spid="44"/>
                                        </p:tgtEl>
                                        <p:attrNameLst>
                                          <p:attrName>ppt_y</p:attrName>
                                        </p:attrNameLst>
                                      </p:cBhvr>
                                      <p:tavLst>
                                        <p:tav tm="0">
                                          <p:val>
                                            <p:fltVal val="0.5"/>
                                          </p:val>
                                        </p:tav>
                                        <p:tav tm="100000">
                                          <p:val>
                                            <p:strVal val="#ppt_y"/>
                                          </p:val>
                                        </p:tav>
                                      </p:tavLst>
                                    </p:anim>
                                  </p:childTnLst>
                                </p:cTn>
                              </p:par>
                              <p:par>
                                <p:cTn id="15" presetID="49" presetClass="entr" presetSubtype="0" decel="100000" fill="hold" grpId="1"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 calcmode="lin" valueType="num">
                                      <p:cBhvr>
                                        <p:cTn id="19" dur="500" fill="hold"/>
                                        <p:tgtEl>
                                          <p:spTgt spid="44"/>
                                        </p:tgtEl>
                                        <p:attrNameLst>
                                          <p:attrName>style.rotation</p:attrName>
                                        </p:attrNameLst>
                                      </p:cBhvr>
                                      <p:tavLst>
                                        <p:tav tm="0">
                                          <p:val>
                                            <p:fltVal val="360"/>
                                          </p:val>
                                        </p:tav>
                                        <p:tav tm="100000">
                                          <p:val>
                                            <p:fltVal val="0"/>
                                          </p:val>
                                        </p:tav>
                                      </p:tavLst>
                                    </p:anim>
                                    <p:animEffect transition="in" filter="fade">
                                      <p:cBhvr>
                                        <p:cTn id="20" dur="500"/>
                                        <p:tgtEl>
                                          <p:spTgt spid="44"/>
                                        </p:tgtEl>
                                      </p:cBhvr>
                                    </p:animEffect>
                                  </p:childTnLst>
                                </p:cTn>
                              </p:par>
                              <p:par>
                                <p:cTn id="21" presetID="23" presetClass="entr" presetSubtype="528"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fltVal val="0"/>
                                          </p:val>
                                        </p:tav>
                                        <p:tav tm="100000">
                                          <p:val>
                                            <p:strVal val="#ppt_w"/>
                                          </p:val>
                                        </p:tav>
                                      </p:tavLst>
                                    </p:anim>
                                    <p:anim calcmode="lin" valueType="num">
                                      <p:cBhvr>
                                        <p:cTn id="24" dur="500" fill="hold"/>
                                        <p:tgtEl>
                                          <p:spTgt spid="45"/>
                                        </p:tgtEl>
                                        <p:attrNameLst>
                                          <p:attrName>ppt_h</p:attrName>
                                        </p:attrNameLst>
                                      </p:cBhvr>
                                      <p:tavLst>
                                        <p:tav tm="0">
                                          <p:val>
                                            <p:fltVal val="0"/>
                                          </p:val>
                                        </p:tav>
                                        <p:tav tm="100000">
                                          <p:val>
                                            <p:strVal val="#ppt_h"/>
                                          </p:val>
                                        </p:tav>
                                      </p:tavLst>
                                    </p:anim>
                                    <p:anim calcmode="lin" valueType="num">
                                      <p:cBhvr>
                                        <p:cTn id="25" dur="500" fill="hold"/>
                                        <p:tgtEl>
                                          <p:spTgt spid="45"/>
                                        </p:tgtEl>
                                        <p:attrNameLst>
                                          <p:attrName>ppt_x</p:attrName>
                                        </p:attrNameLst>
                                      </p:cBhvr>
                                      <p:tavLst>
                                        <p:tav tm="0">
                                          <p:val>
                                            <p:fltVal val="0.5"/>
                                          </p:val>
                                        </p:tav>
                                        <p:tav tm="100000">
                                          <p:val>
                                            <p:strVal val="#ppt_x"/>
                                          </p:val>
                                        </p:tav>
                                      </p:tavLst>
                                    </p:anim>
                                    <p:anim calcmode="lin" valueType="num">
                                      <p:cBhvr>
                                        <p:cTn id="26" dur="500" fill="hold"/>
                                        <p:tgtEl>
                                          <p:spTgt spid="45"/>
                                        </p:tgtEl>
                                        <p:attrNameLst>
                                          <p:attrName>ppt_y</p:attrName>
                                        </p:attrNameLst>
                                      </p:cBhvr>
                                      <p:tavLst>
                                        <p:tav tm="0">
                                          <p:val>
                                            <p:fltVal val="0.5"/>
                                          </p:val>
                                        </p:tav>
                                        <p:tav tm="100000">
                                          <p:val>
                                            <p:strVal val="#ppt_y"/>
                                          </p:val>
                                        </p:tav>
                                      </p:tavLst>
                                    </p:anim>
                                  </p:childTnLst>
                                </p:cTn>
                              </p:par>
                              <p:par>
                                <p:cTn id="27" presetID="49" presetClass="entr" presetSubtype="0" decel="100000" fill="hold" grpId="1"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 calcmode="lin" valueType="num">
                                      <p:cBhvr>
                                        <p:cTn id="31" dur="500" fill="hold"/>
                                        <p:tgtEl>
                                          <p:spTgt spid="45"/>
                                        </p:tgtEl>
                                        <p:attrNameLst>
                                          <p:attrName>style.rotation</p:attrName>
                                        </p:attrNameLst>
                                      </p:cBhvr>
                                      <p:tavLst>
                                        <p:tav tm="0">
                                          <p:val>
                                            <p:fltVal val="360"/>
                                          </p:val>
                                        </p:tav>
                                        <p:tav tm="100000">
                                          <p:val>
                                            <p:fltVal val="0"/>
                                          </p:val>
                                        </p:tav>
                                      </p:tavLst>
                                    </p:anim>
                                    <p:animEffect transition="in" filter="fade">
                                      <p:cBhvr>
                                        <p:cTn id="32" dur="500"/>
                                        <p:tgtEl>
                                          <p:spTgt spid="45"/>
                                        </p:tgtEl>
                                      </p:cBhvr>
                                    </p:animEffect>
                                  </p:childTnLst>
                                </p:cTn>
                              </p:par>
                              <p:par>
                                <p:cTn id="33" presetID="23" presetClass="entr" presetSubtype="52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 calcmode="lin" valueType="num">
                                      <p:cBhvr>
                                        <p:cTn id="37" dur="500" fill="hold"/>
                                        <p:tgtEl>
                                          <p:spTgt spid="46"/>
                                        </p:tgtEl>
                                        <p:attrNameLst>
                                          <p:attrName>ppt_x</p:attrName>
                                        </p:attrNameLst>
                                      </p:cBhvr>
                                      <p:tavLst>
                                        <p:tav tm="0">
                                          <p:val>
                                            <p:fltVal val="0.5"/>
                                          </p:val>
                                        </p:tav>
                                        <p:tav tm="100000">
                                          <p:val>
                                            <p:strVal val="#ppt_x"/>
                                          </p:val>
                                        </p:tav>
                                      </p:tavLst>
                                    </p:anim>
                                    <p:anim calcmode="lin" valueType="num">
                                      <p:cBhvr>
                                        <p:cTn id="38" dur="500" fill="hold"/>
                                        <p:tgtEl>
                                          <p:spTgt spid="46"/>
                                        </p:tgtEl>
                                        <p:attrNameLst>
                                          <p:attrName>ppt_y</p:attrName>
                                        </p:attrNameLst>
                                      </p:cBhvr>
                                      <p:tavLst>
                                        <p:tav tm="0">
                                          <p:val>
                                            <p:fltVal val="0.5"/>
                                          </p:val>
                                        </p:tav>
                                        <p:tav tm="100000">
                                          <p:val>
                                            <p:strVal val="#ppt_y"/>
                                          </p:val>
                                        </p:tav>
                                      </p:tavLst>
                                    </p:anim>
                                  </p:childTnLst>
                                </p:cTn>
                              </p:par>
                              <p:par>
                                <p:cTn id="39" presetID="49" presetClass="entr" presetSubtype="0" decel="100000" fill="hold" grpId="1"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 calcmode="lin" valueType="num">
                                      <p:cBhvr>
                                        <p:cTn id="43" dur="500" fill="hold"/>
                                        <p:tgtEl>
                                          <p:spTgt spid="46"/>
                                        </p:tgtEl>
                                        <p:attrNameLst>
                                          <p:attrName>style.rotation</p:attrName>
                                        </p:attrNameLst>
                                      </p:cBhvr>
                                      <p:tavLst>
                                        <p:tav tm="0">
                                          <p:val>
                                            <p:fltVal val="360"/>
                                          </p:val>
                                        </p:tav>
                                        <p:tav tm="100000">
                                          <p:val>
                                            <p:fltVal val="0"/>
                                          </p:val>
                                        </p:tav>
                                      </p:tavLst>
                                    </p:anim>
                                    <p:animEffect transition="in" filter="fade">
                                      <p:cBhvr>
                                        <p:cTn id="44" dur="500"/>
                                        <p:tgtEl>
                                          <p:spTgt spid="46"/>
                                        </p:tgtEl>
                                      </p:cBhvr>
                                    </p:animEffect>
                                  </p:childTnLst>
                                </p:cTn>
                              </p:par>
                              <p:par>
                                <p:cTn id="45" presetID="23" presetClass="entr" presetSubtype="528"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 calcmode="lin" valueType="num">
                                      <p:cBhvr>
                                        <p:cTn id="49" dur="500" fill="hold"/>
                                        <p:tgtEl>
                                          <p:spTgt spid="47"/>
                                        </p:tgtEl>
                                        <p:attrNameLst>
                                          <p:attrName>ppt_x</p:attrName>
                                        </p:attrNameLst>
                                      </p:cBhvr>
                                      <p:tavLst>
                                        <p:tav tm="0">
                                          <p:val>
                                            <p:fltVal val="0.5"/>
                                          </p:val>
                                        </p:tav>
                                        <p:tav tm="100000">
                                          <p:val>
                                            <p:strVal val="#ppt_x"/>
                                          </p:val>
                                        </p:tav>
                                      </p:tavLst>
                                    </p:anim>
                                    <p:anim calcmode="lin" valueType="num">
                                      <p:cBhvr>
                                        <p:cTn id="50" dur="500" fill="hold"/>
                                        <p:tgtEl>
                                          <p:spTgt spid="47"/>
                                        </p:tgtEl>
                                        <p:attrNameLst>
                                          <p:attrName>ppt_y</p:attrName>
                                        </p:attrNameLst>
                                      </p:cBhvr>
                                      <p:tavLst>
                                        <p:tav tm="0">
                                          <p:val>
                                            <p:fltVal val="0.5"/>
                                          </p:val>
                                        </p:tav>
                                        <p:tav tm="100000">
                                          <p:val>
                                            <p:strVal val="#ppt_y"/>
                                          </p:val>
                                        </p:tav>
                                      </p:tavLst>
                                    </p:anim>
                                  </p:childTnLst>
                                </p:cTn>
                              </p:par>
                              <p:par>
                                <p:cTn id="51" presetID="49" presetClass="entr" presetSubtype="0" decel="100000" fill="hold" grpId="1" nodeType="with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fltVal val="0"/>
                                          </p:val>
                                        </p:tav>
                                        <p:tav tm="100000">
                                          <p:val>
                                            <p:strVal val="#ppt_w"/>
                                          </p:val>
                                        </p:tav>
                                      </p:tavLst>
                                    </p:anim>
                                    <p:anim calcmode="lin" valueType="num">
                                      <p:cBhvr>
                                        <p:cTn id="54" dur="500" fill="hold"/>
                                        <p:tgtEl>
                                          <p:spTgt spid="47"/>
                                        </p:tgtEl>
                                        <p:attrNameLst>
                                          <p:attrName>ppt_h</p:attrName>
                                        </p:attrNameLst>
                                      </p:cBhvr>
                                      <p:tavLst>
                                        <p:tav tm="0">
                                          <p:val>
                                            <p:fltVal val="0"/>
                                          </p:val>
                                        </p:tav>
                                        <p:tav tm="100000">
                                          <p:val>
                                            <p:strVal val="#ppt_h"/>
                                          </p:val>
                                        </p:tav>
                                      </p:tavLst>
                                    </p:anim>
                                    <p:anim calcmode="lin" valueType="num">
                                      <p:cBhvr>
                                        <p:cTn id="55" dur="500" fill="hold"/>
                                        <p:tgtEl>
                                          <p:spTgt spid="47"/>
                                        </p:tgtEl>
                                        <p:attrNameLst>
                                          <p:attrName>style.rotation</p:attrName>
                                        </p:attrNameLst>
                                      </p:cBhvr>
                                      <p:tavLst>
                                        <p:tav tm="0">
                                          <p:val>
                                            <p:fltVal val="360"/>
                                          </p:val>
                                        </p:tav>
                                        <p:tav tm="100000">
                                          <p:val>
                                            <p:fltVal val="0"/>
                                          </p:val>
                                        </p:tav>
                                      </p:tavLst>
                                    </p:anim>
                                    <p:animEffect transition="in" filter="fade">
                                      <p:cBhvr>
                                        <p:cTn id="56" dur="500"/>
                                        <p:tgtEl>
                                          <p:spTgt spid="47"/>
                                        </p:tgtEl>
                                      </p:cBhvr>
                                    </p:animEffect>
                                  </p:childTnLst>
                                </p:cTn>
                              </p:par>
                              <p:par>
                                <p:cTn id="57" presetID="23" presetClass="entr" presetSubtype="52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 calcmode="lin" valueType="num">
                                      <p:cBhvr>
                                        <p:cTn id="61" dur="500" fill="hold"/>
                                        <p:tgtEl>
                                          <p:spTgt spid="48"/>
                                        </p:tgtEl>
                                        <p:attrNameLst>
                                          <p:attrName>ppt_x</p:attrName>
                                        </p:attrNameLst>
                                      </p:cBhvr>
                                      <p:tavLst>
                                        <p:tav tm="0">
                                          <p:val>
                                            <p:fltVal val="0.5"/>
                                          </p:val>
                                        </p:tav>
                                        <p:tav tm="100000">
                                          <p:val>
                                            <p:strVal val="#ppt_x"/>
                                          </p:val>
                                        </p:tav>
                                      </p:tavLst>
                                    </p:anim>
                                    <p:anim calcmode="lin" valueType="num">
                                      <p:cBhvr>
                                        <p:cTn id="62" dur="500" fill="hold"/>
                                        <p:tgtEl>
                                          <p:spTgt spid="48"/>
                                        </p:tgtEl>
                                        <p:attrNameLst>
                                          <p:attrName>ppt_y</p:attrName>
                                        </p:attrNameLst>
                                      </p:cBhvr>
                                      <p:tavLst>
                                        <p:tav tm="0">
                                          <p:val>
                                            <p:fltVal val="0.5"/>
                                          </p:val>
                                        </p:tav>
                                        <p:tav tm="100000">
                                          <p:val>
                                            <p:strVal val="#ppt_y"/>
                                          </p:val>
                                        </p:tav>
                                      </p:tavLst>
                                    </p:anim>
                                  </p:childTnLst>
                                </p:cTn>
                              </p:par>
                              <p:par>
                                <p:cTn id="63" presetID="49" presetClass="entr" presetSubtype="0" decel="100000" fill="hold" grpId="1" nodeType="with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500" fill="hold"/>
                                        <p:tgtEl>
                                          <p:spTgt spid="48"/>
                                        </p:tgtEl>
                                        <p:attrNameLst>
                                          <p:attrName>ppt_w</p:attrName>
                                        </p:attrNameLst>
                                      </p:cBhvr>
                                      <p:tavLst>
                                        <p:tav tm="0">
                                          <p:val>
                                            <p:fltVal val="0"/>
                                          </p:val>
                                        </p:tav>
                                        <p:tav tm="100000">
                                          <p:val>
                                            <p:strVal val="#ppt_w"/>
                                          </p:val>
                                        </p:tav>
                                      </p:tavLst>
                                    </p:anim>
                                    <p:anim calcmode="lin" valueType="num">
                                      <p:cBhvr>
                                        <p:cTn id="66" dur="500" fill="hold"/>
                                        <p:tgtEl>
                                          <p:spTgt spid="48"/>
                                        </p:tgtEl>
                                        <p:attrNameLst>
                                          <p:attrName>ppt_h</p:attrName>
                                        </p:attrNameLst>
                                      </p:cBhvr>
                                      <p:tavLst>
                                        <p:tav tm="0">
                                          <p:val>
                                            <p:fltVal val="0"/>
                                          </p:val>
                                        </p:tav>
                                        <p:tav tm="100000">
                                          <p:val>
                                            <p:strVal val="#ppt_h"/>
                                          </p:val>
                                        </p:tav>
                                      </p:tavLst>
                                    </p:anim>
                                    <p:anim calcmode="lin" valueType="num">
                                      <p:cBhvr>
                                        <p:cTn id="67" dur="500" fill="hold"/>
                                        <p:tgtEl>
                                          <p:spTgt spid="48"/>
                                        </p:tgtEl>
                                        <p:attrNameLst>
                                          <p:attrName>style.rotation</p:attrName>
                                        </p:attrNameLst>
                                      </p:cBhvr>
                                      <p:tavLst>
                                        <p:tav tm="0">
                                          <p:val>
                                            <p:fltVal val="360"/>
                                          </p:val>
                                        </p:tav>
                                        <p:tav tm="100000">
                                          <p:val>
                                            <p:fltVal val="0"/>
                                          </p:val>
                                        </p:tav>
                                      </p:tavLst>
                                    </p:anim>
                                    <p:animEffect transition="in" filter="fade">
                                      <p:cBhvr>
                                        <p:cTn id="68" dur="500"/>
                                        <p:tgtEl>
                                          <p:spTgt spid="48"/>
                                        </p:tgtEl>
                                      </p:cBhvr>
                                    </p:animEffect>
                                  </p:childTnLst>
                                </p:cTn>
                              </p:par>
                              <p:par>
                                <p:cTn id="69" presetID="23" presetClass="entr" presetSubtype="528"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 calcmode="lin" valueType="num">
                                      <p:cBhvr>
                                        <p:cTn id="73" dur="500" fill="hold"/>
                                        <p:tgtEl>
                                          <p:spTgt spid="49"/>
                                        </p:tgtEl>
                                        <p:attrNameLst>
                                          <p:attrName>ppt_x</p:attrName>
                                        </p:attrNameLst>
                                      </p:cBhvr>
                                      <p:tavLst>
                                        <p:tav tm="0">
                                          <p:val>
                                            <p:fltVal val="0.5"/>
                                          </p:val>
                                        </p:tav>
                                        <p:tav tm="100000">
                                          <p:val>
                                            <p:strVal val="#ppt_x"/>
                                          </p:val>
                                        </p:tav>
                                      </p:tavLst>
                                    </p:anim>
                                    <p:anim calcmode="lin" valueType="num">
                                      <p:cBhvr>
                                        <p:cTn id="74" dur="500" fill="hold"/>
                                        <p:tgtEl>
                                          <p:spTgt spid="49"/>
                                        </p:tgtEl>
                                        <p:attrNameLst>
                                          <p:attrName>ppt_y</p:attrName>
                                        </p:attrNameLst>
                                      </p:cBhvr>
                                      <p:tavLst>
                                        <p:tav tm="0">
                                          <p:val>
                                            <p:fltVal val="0.5"/>
                                          </p:val>
                                        </p:tav>
                                        <p:tav tm="100000">
                                          <p:val>
                                            <p:strVal val="#ppt_y"/>
                                          </p:val>
                                        </p:tav>
                                      </p:tavLst>
                                    </p:anim>
                                  </p:childTnLst>
                                </p:cTn>
                              </p:par>
                              <p:par>
                                <p:cTn id="75" presetID="49" presetClass="entr" presetSubtype="0" decel="100000" fill="hold" grpId="1" nodeType="with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 calcmode="lin" valueType="num">
                                      <p:cBhvr>
                                        <p:cTn id="79" dur="500" fill="hold"/>
                                        <p:tgtEl>
                                          <p:spTgt spid="49"/>
                                        </p:tgtEl>
                                        <p:attrNameLst>
                                          <p:attrName>style.rotation</p:attrName>
                                        </p:attrNameLst>
                                      </p:cBhvr>
                                      <p:tavLst>
                                        <p:tav tm="0">
                                          <p:val>
                                            <p:fltVal val="360"/>
                                          </p:val>
                                        </p:tav>
                                        <p:tav tm="100000">
                                          <p:val>
                                            <p:fltVal val="0"/>
                                          </p:val>
                                        </p:tav>
                                      </p:tavLst>
                                    </p:anim>
                                    <p:animEffect transition="in" filter="fade">
                                      <p:cBhvr>
                                        <p:cTn id="80" dur="500"/>
                                        <p:tgtEl>
                                          <p:spTgt spid="49"/>
                                        </p:tgtEl>
                                      </p:cBhvr>
                                    </p:animEffect>
                                  </p:childTnLst>
                                </p:cTn>
                              </p:par>
                            </p:childTnLst>
                          </p:cTn>
                        </p:par>
                        <p:par>
                          <p:cTn id="81" fill="hold">
                            <p:stCondLst>
                              <p:cond delay="1000"/>
                            </p:stCondLst>
                            <p:childTnLst>
                              <p:par>
                                <p:cTn id="82" presetID="2" presetClass="entr" presetSubtype="2"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additive="base">
                                        <p:cTn id="84" dur="500" fill="hold"/>
                                        <p:tgtEl>
                                          <p:spTgt spid="50"/>
                                        </p:tgtEl>
                                        <p:attrNameLst>
                                          <p:attrName>ppt_x</p:attrName>
                                        </p:attrNameLst>
                                      </p:cBhvr>
                                      <p:tavLst>
                                        <p:tav tm="0">
                                          <p:val>
                                            <p:strVal val="1+#ppt_w/2"/>
                                          </p:val>
                                        </p:tav>
                                        <p:tav tm="100000">
                                          <p:val>
                                            <p:strVal val="#ppt_x"/>
                                          </p:val>
                                        </p:tav>
                                      </p:tavLst>
                                    </p:anim>
                                    <p:anim calcmode="lin" valueType="num">
                                      <p:cBhvr additive="base">
                                        <p:cTn id="85" dur="500" fill="hold"/>
                                        <p:tgtEl>
                                          <p:spTgt spid="50"/>
                                        </p:tgtEl>
                                        <p:attrNameLst>
                                          <p:attrName>ppt_y</p:attrName>
                                        </p:attrNameLst>
                                      </p:cBhvr>
                                      <p:tavLst>
                                        <p:tav tm="0">
                                          <p:val>
                                            <p:strVal val="#ppt_y"/>
                                          </p:val>
                                        </p:tav>
                                        <p:tav tm="100000">
                                          <p:val>
                                            <p:strVal val="#ppt_y"/>
                                          </p:val>
                                        </p:tav>
                                      </p:tavLst>
                                    </p:anim>
                                  </p:childTnLst>
                                </p:cTn>
                              </p:par>
                            </p:childTnLst>
                          </p:cTn>
                        </p:par>
                        <p:par>
                          <p:cTn id="86" fill="hold">
                            <p:stCondLst>
                              <p:cond delay="1500"/>
                            </p:stCondLst>
                            <p:childTnLst>
                              <p:par>
                                <p:cTn id="87" presetID="12" presetClass="entr" presetSubtype="2" fill="hold" grpId="0" nodeType="afterEffect">
                                  <p:stCondLst>
                                    <p:cond delay="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1000"/>
                                        <p:tgtEl>
                                          <p:spTgt spid="53"/>
                                        </p:tgtEl>
                                        <p:attrNameLst>
                                          <p:attrName>ppt_x</p:attrName>
                                        </p:attrNameLst>
                                      </p:cBhvr>
                                      <p:tavLst>
                                        <p:tav tm="0">
                                          <p:val>
                                            <p:strVal val="#ppt_x+#ppt_w*1.125000"/>
                                          </p:val>
                                        </p:tav>
                                        <p:tav tm="100000">
                                          <p:val>
                                            <p:strVal val="#ppt_x"/>
                                          </p:val>
                                        </p:tav>
                                      </p:tavLst>
                                    </p:anim>
                                    <p:animEffect transition="in" filter="wipe(left)">
                                      <p:cBhvr>
                                        <p:cTn id="90" dur="1000"/>
                                        <p:tgtEl>
                                          <p:spTgt spid="53"/>
                                        </p:tgtEl>
                                      </p:cBhvr>
                                    </p:animEffect>
                                  </p:childTnLst>
                                </p:cTn>
                              </p:par>
                            </p:childTnLst>
                          </p:cTn>
                        </p:par>
                        <p:par>
                          <p:cTn id="91" fill="hold">
                            <p:stCondLst>
                              <p:cond delay="2500"/>
                            </p:stCondLst>
                            <p:childTnLst>
                              <p:par>
                                <p:cTn id="92" presetID="2" presetClass="entr" presetSubtype="2" fill="hold" grpId="0"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additive="base">
                                        <p:cTn id="94" dur="500" fill="hold"/>
                                        <p:tgtEl>
                                          <p:spTgt spid="51"/>
                                        </p:tgtEl>
                                        <p:attrNameLst>
                                          <p:attrName>ppt_x</p:attrName>
                                        </p:attrNameLst>
                                      </p:cBhvr>
                                      <p:tavLst>
                                        <p:tav tm="0">
                                          <p:val>
                                            <p:strVal val="1+#ppt_w/2"/>
                                          </p:val>
                                        </p:tav>
                                        <p:tav tm="100000">
                                          <p:val>
                                            <p:strVal val="#ppt_x"/>
                                          </p:val>
                                        </p:tav>
                                      </p:tavLst>
                                    </p:anim>
                                    <p:anim calcmode="lin" valueType="num">
                                      <p:cBhvr additive="base">
                                        <p:cTn id="95" dur="500" fill="hold"/>
                                        <p:tgtEl>
                                          <p:spTgt spid="51"/>
                                        </p:tgtEl>
                                        <p:attrNameLst>
                                          <p:attrName>ppt_y</p:attrName>
                                        </p:attrNameLst>
                                      </p:cBhvr>
                                      <p:tavLst>
                                        <p:tav tm="0">
                                          <p:val>
                                            <p:strVal val="#ppt_y"/>
                                          </p:val>
                                        </p:tav>
                                        <p:tav tm="100000">
                                          <p:val>
                                            <p:strVal val="#ppt_y"/>
                                          </p:val>
                                        </p:tav>
                                      </p:tavLst>
                                    </p:anim>
                                  </p:childTnLst>
                                </p:cTn>
                              </p:par>
                            </p:childTnLst>
                          </p:cTn>
                        </p:par>
                        <p:par>
                          <p:cTn id="96" fill="hold">
                            <p:stCondLst>
                              <p:cond delay="3000"/>
                            </p:stCondLst>
                            <p:childTnLst>
                              <p:par>
                                <p:cTn id="97" presetID="12" presetClass="entr" presetSubtype="8" fill="hold" grpId="0" nodeType="afterEffect">
                                  <p:stCondLst>
                                    <p:cond delay="0"/>
                                  </p:stCondLst>
                                  <p:childTnLst>
                                    <p:set>
                                      <p:cBhvr>
                                        <p:cTn id="98" dur="1" fill="hold">
                                          <p:stCondLst>
                                            <p:cond delay="0"/>
                                          </p:stCondLst>
                                        </p:cTn>
                                        <p:tgtEl>
                                          <p:spTgt spid="54"/>
                                        </p:tgtEl>
                                        <p:attrNameLst>
                                          <p:attrName>style.visibility</p:attrName>
                                        </p:attrNameLst>
                                      </p:cBhvr>
                                      <p:to>
                                        <p:strVal val="visible"/>
                                      </p:to>
                                    </p:set>
                                    <p:anim calcmode="lin" valueType="num">
                                      <p:cBhvr additive="base">
                                        <p:cTn id="99" dur="1000"/>
                                        <p:tgtEl>
                                          <p:spTgt spid="54"/>
                                        </p:tgtEl>
                                        <p:attrNameLst>
                                          <p:attrName>ppt_x</p:attrName>
                                        </p:attrNameLst>
                                      </p:cBhvr>
                                      <p:tavLst>
                                        <p:tav tm="0">
                                          <p:val>
                                            <p:strVal val="#ppt_x-#ppt_w*1.125000"/>
                                          </p:val>
                                        </p:tav>
                                        <p:tav tm="100000">
                                          <p:val>
                                            <p:strVal val="#ppt_x"/>
                                          </p:val>
                                        </p:tav>
                                      </p:tavLst>
                                    </p:anim>
                                    <p:animEffect transition="in" filter="wipe(right)">
                                      <p:cBhvr>
                                        <p:cTn id="100" dur="1000"/>
                                        <p:tgtEl>
                                          <p:spTgt spid="54"/>
                                        </p:tgtEl>
                                      </p:cBhvr>
                                    </p:animEffect>
                                  </p:childTnLst>
                                </p:cTn>
                              </p:par>
                            </p:childTnLst>
                          </p:cTn>
                        </p:par>
                        <p:par>
                          <p:cTn id="101" fill="hold">
                            <p:stCondLst>
                              <p:cond delay="4000"/>
                            </p:stCondLst>
                            <p:childTnLst>
                              <p:par>
                                <p:cTn id="102" presetID="2" presetClass="entr" presetSubtype="2" fill="hold" grpId="0" nodeType="afterEffect">
                                  <p:stCondLst>
                                    <p:cond delay="0"/>
                                  </p:stCondLst>
                                  <p:childTnLst>
                                    <p:set>
                                      <p:cBhvr>
                                        <p:cTn id="103" dur="1" fill="hold">
                                          <p:stCondLst>
                                            <p:cond delay="0"/>
                                          </p:stCondLst>
                                        </p:cTn>
                                        <p:tgtEl>
                                          <p:spTgt spid="52"/>
                                        </p:tgtEl>
                                        <p:attrNameLst>
                                          <p:attrName>style.visibility</p:attrName>
                                        </p:attrNameLst>
                                      </p:cBhvr>
                                      <p:to>
                                        <p:strVal val="visible"/>
                                      </p:to>
                                    </p:set>
                                    <p:anim calcmode="lin" valueType="num">
                                      <p:cBhvr additive="base">
                                        <p:cTn id="104" dur="500" fill="hold"/>
                                        <p:tgtEl>
                                          <p:spTgt spid="52"/>
                                        </p:tgtEl>
                                        <p:attrNameLst>
                                          <p:attrName>ppt_x</p:attrName>
                                        </p:attrNameLst>
                                      </p:cBhvr>
                                      <p:tavLst>
                                        <p:tav tm="0">
                                          <p:val>
                                            <p:strVal val="1+#ppt_w/2"/>
                                          </p:val>
                                        </p:tav>
                                        <p:tav tm="100000">
                                          <p:val>
                                            <p:strVal val="#ppt_x"/>
                                          </p:val>
                                        </p:tav>
                                      </p:tavLst>
                                    </p:anim>
                                    <p:anim calcmode="lin" valueType="num">
                                      <p:cBhvr additive="base">
                                        <p:cTn id="105" dur="500" fill="hold"/>
                                        <p:tgtEl>
                                          <p:spTgt spid="52"/>
                                        </p:tgtEl>
                                        <p:attrNameLst>
                                          <p:attrName>ppt_y</p:attrName>
                                        </p:attrNameLst>
                                      </p:cBhvr>
                                      <p:tavLst>
                                        <p:tav tm="0">
                                          <p:val>
                                            <p:strVal val="#ppt_y"/>
                                          </p:val>
                                        </p:tav>
                                        <p:tav tm="100000">
                                          <p:val>
                                            <p:strVal val="#ppt_y"/>
                                          </p:val>
                                        </p:tav>
                                      </p:tavLst>
                                    </p:anim>
                                  </p:childTnLst>
                                </p:cTn>
                              </p:par>
                            </p:childTnLst>
                          </p:cTn>
                        </p:par>
                        <p:par>
                          <p:cTn id="106" fill="hold">
                            <p:stCondLst>
                              <p:cond delay="4500"/>
                            </p:stCondLst>
                            <p:childTnLst>
                              <p:par>
                                <p:cTn id="107" presetID="12" presetClass="entr" presetSubtype="4"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 calcmode="lin" valueType="num">
                                      <p:cBhvr additive="base">
                                        <p:cTn id="109" dur="1000"/>
                                        <p:tgtEl>
                                          <p:spTgt spid="55"/>
                                        </p:tgtEl>
                                        <p:attrNameLst>
                                          <p:attrName>ppt_y</p:attrName>
                                        </p:attrNameLst>
                                      </p:cBhvr>
                                      <p:tavLst>
                                        <p:tav tm="0">
                                          <p:val>
                                            <p:strVal val="#ppt_y+#ppt_h*1.125000"/>
                                          </p:val>
                                        </p:tav>
                                        <p:tav tm="100000">
                                          <p:val>
                                            <p:strVal val="#ppt_y"/>
                                          </p:val>
                                        </p:tav>
                                      </p:tavLst>
                                    </p:anim>
                                    <p:animEffect transition="in" filter="wipe(up)">
                                      <p:cBhvr>
                                        <p:cTn id="110"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p:bldP spid="51" grpId="0"/>
      <p:bldP spid="52" grpId="0"/>
      <p:bldP spid="53" grpId="0" animBg="1"/>
      <p:bldP spid="54" grpId="0" animBg="1"/>
      <p:bldP spid="55"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KSO_Shape"/>
          <p:cNvSpPr/>
          <p:nvPr/>
        </p:nvSpPr>
        <p:spPr bwMode="auto">
          <a:xfrm>
            <a:off x="1271464" y="2590750"/>
            <a:ext cx="3168264" cy="3173553"/>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3200">
              <a:solidFill>
                <a:srgbClr val="FFFFFF"/>
              </a:solidFill>
              <a:ea typeface="宋体" panose="02010600030101010101" pitchFamily="2" charset="-122"/>
            </a:endParaRPr>
          </a:p>
        </p:txBody>
      </p:sp>
      <p:sp>
        <p:nvSpPr>
          <p:cNvPr id="12" name="矩形 11"/>
          <p:cNvSpPr/>
          <p:nvPr/>
        </p:nvSpPr>
        <p:spPr>
          <a:xfrm>
            <a:off x="2039528" y="1700856"/>
            <a:ext cx="1550424" cy="502766"/>
          </a:xfrm>
          <a:prstGeom prst="rect">
            <a:avLst/>
          </a:prstGeom>
        </p:spPr>
        <p:txBody>
          <a:bodyPr wrap="none">
            <a:spAutoFit/>
          </a:bodyPr>
          <a:lstStyle/>
          <a:p>
            <a:r>
              <a:rPr lang="zh-CN" altLang="en-US" sz="2665" b="1" dirty="0">
                <a:solidFill>
                  <a:srgbClr val="FF0000"/>
                </a:solidFill>
                <a:latin typeface="微软雅黑" panose="020B0503020204020204" pitchFamily="34" charset="-122"/>
                <a:ea typeface="微软雅黑" panose="020B0503020204020204" pitchFamily="34" charset="-122"/>
              </a:rPr>
              <a:t>企业荣誉</a:t>
            </a:r>
            <a:endParaRPr lang="zh-CN" altLang="en-US" sz="2665"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p:nvSpPr>
        <p:spPr>
          <a:xfrm>
            <a:off x="1946917" y="2098307"/>
            <a:ext cx="1819729" cy="379656"/>
          </a:xfrm>
          <a:prstGeom prst="rect">
            <a:avLst/>
          </a:prstGeom>
        </p:spPr>
        <p:txBody>
          <a:bodyPr wrap="none">
            <a:spAutoFit/>
          </a:bodyPr>
          <a:lstStyle/>
          <a:p>
            <a:r>
              <a:rPr lang="en-US" altLang="zh-CN" sz="1865" dirty="0">
                <a:solidFill>
                  <a:schemeClr val="tx1">
                    <a:lumMod val="75000"/>
                    <a:lumOff val="25000"/>
                  </a:schemeClr>
                </a:solidFill>
              </a:rPr>
              <a:t>Enterprise honor</a:t>
            </a:r>
            <a:endParaRPr lang="zh-CN" altLang="en-US" sz="1865" dirty="0">
              <a:solidFill>
                <a:schemeClr val="tx1">
                  <a:lumMod val="75000"/>
                  <a:lumOff val="25000"/>
                </a:schemeClr>
              </a:solidFill>
            </a:endParaRPr>
          </a:p>
        </p:txBody>
      </p:sp>
      <p:sp>
        <p:nvSpPr>
          <p:cNvPr id="14" name="矩形 13"/>
          <p:cNvSpPr/>
          <p:nvPr/>
        </p:nvSpPr>
        <p:spPr>
          <a:xfrm>
            <a:off x="4871864" y="2590750"/>
            <a:ext cx="6048643" cy="3145861"/>
          </a:xfrm>
          <a:prstGeom prst="rect">
            <a:avLst/>
          </a:prstGeom>
        </p:spPr>
        <p:txBody>
          <a:bodyPr wrap="square">
            <a:spAutoFit/>
          </a:bodyPr>
          <a:lstStyle/>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en-US" altLang="zh-CN"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8" presetClass="entr" presetSubtype="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trips(downRight)">
                                      <p:cBhvr>
                                        <p:cTn id="17" dur="2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1298187" y="1893848"/>
            <a:ext cx="1856085" cy="1856085"/>
          </a:xfrm>
          <a:prstGeom prst="ellipse">
            <a:avLst/>
          </a:prstGeom>
          <a:blipFill>
            <a:blip r:embed="rId1"/>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椭圆 18"/>
          <p:cNvSpPr/>
          <p:nvPr/>
        </p:nvSpPr>
        <p:spPr>
          <a:xfrm>
            <a:off x="8976320" y="1700808"/>
            <a:ext cx="1856085" cy="1856085"/>
          </a:xfrm>
          <a:prstGeom prst="ellipse">
            <a:avLst/>
          </a:prstGeom>
          <a:blipFill>
            <a:blip r:embed="rId2"/>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椭圆 19"/>
          <p:cNvSpPr/>
          <p:nvPr/>
        </p:nvSpPr>
        <p:spPr>
          <a:xfrm>
            <a:off x="3049845" y="1511575"/>
            <a:ext cx="2327252" cy="2327252"/>
          </a:xfrm>
          <a:prstGeom prst="ellipse">
            <a:avLst/>
          </a:prstGeom>
          <a:blipFill>
            <a:blip r:embed="rId3"/>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 name="椭圆 20"/>
          <p:cNvSpPr/>
          <p:nvPr/>
        </p:nvSpPr>
        <p:spPr>
          <a:xfrm>
            <a:off x="6941125" y="1460775"/>
            <a:ext cx="2327252" cy="2327252"/>
          </a:xfrm>
          <a:prstGeom prst="ellipse">
            <a:avLst/>
          </a:prstGeom>
          <a:blipFill>
            <a:blip r:embed="rId4"/>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 name="组合 1"/>
          <p:cNvGrpSpPr/>
          <p:nvPr/>
        </p:nvGrpSpPr>
        <p:grpSpPr>
          <a:xfrm>
            <a:off x="1202276" y="4624152"/>
            <a:ext cx="1800200" cy="1133477"/>
            <a:chOff x="1559496" y="4809488"/>
            <a:chExt cx="1800200" cy="1133477"/>
          </a:xfrm>
        </p:grpSpPr>
        <p:sp>
          <p:nvSpPr>
            <p:cNvPr id="30"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33"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grpSp>
        <p:nvGrpSpPr>
          <p:cNvPr id="50" name="组合 49"/>
          <p:cNvGrpSpPr/>
          <p:nvPr/>
        </p:nvGrpSpPr>
        <p:grpSpPr>
          <a:xfrm>
            <a:off x="2127783" y="4024864"/>
            <a:ext cx="8002298" cy="573737"/>
            <a:chOff x="1875133" y="4219603"/>
            <a:chExt cx="8002298" cy="573737"/>
          </a:xfrm>
        </p:grpSpPr>
        <p:sp>
          <p:nvSpPr>
            <p:cNvPr id="22" name="椭圆 21"/>
            <p:cNvSpPr/>
            <p:nvPr/>
          </p:nvSpPr>
          <p:spPr>
            <a:xfrm>
              <a:off x="9615968"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23" name="椭圆 22"/>
            <p:cNvSpPr/>
            <p:nvPr/>
          </p:nvSpPr>
          <p:spPr>
            <a:xfrm>
              <a:off x="9660231"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25" name="椭圆 24"/>
            <p:cNvSpPr/>
            <p:nvPr/>
          </p:nvSpPr>
          <p:spPr>
            <a:xfrm>
              <a:off x="7654390"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26" name="椭圆 25"/>
            <p:cNvSpPr/>
            <p:nvPr/>
          </p:nvSpPr>
          <p:spPr>
            <a:xfrm>
              <a:off x="7698653"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28" name="椭圆 27"/>
            <p:cNvSpPr/>
            <p:nvPr/>
          </p:nvSpPr>
          <p:spPr>
            <a:xfrm>
              <a:off x="1875133"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29" name="椭圆 28"/>
            <p:cNvSpPr/>
            <p:nvPr/>
          </p:nvSpPr>
          <p:spPr>
            <a:xfrm>
              <a:off x="1919397"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1" name="椭圆 30"/>
            <p:cNvSpPr/>
            <p:nvPr/>
          </p:nvSpPr>
          <p:spPr>
            <a:xfrm>
              <a:off x="3831063"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2" name="椭圆 31"/>
            <p:cNvSpPr/>
            <p:nvPr/>
          </p:nvSpPr>
          <p:spPr>
            <a:xfrm>
              <a:off x="3875325"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4" name="椭圆 33"/>
            <p:cNvSpPr/>
            <p:nvPr/>
          </p:nvSpPr>
          <p:spPr>
            <a:xfrm>
              <a:off x="5742242"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5" name="椭圆 34"/>
            <p:cNvSpPr/>
            <p:nvPr/>
          </p:nvSpPr>
          <p:spPr>
            <a:xfrm>
              <a:off x="5786503"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grpSp>
      <p:sp>
        <p:nvSpPr>
          <p:cNvPr id="37" name="椭圆 36"/>
          <p:cNvSpPr/>
          <p:nvPr/>
        </p:nvSpPr>
        <p:spPr>
          <a:xfrm>
            <a:off x="4935799" y="1218038"/>
            <a:ext cx="2641111" cy="2641111"/>
          </a:xfrm>
          <a:prstGeom prst="ellipse">
            <a:avLst/>
          </a:prstGeom>
          <a:blipFill>
            <a:blip r:embed="rId5"/>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38" name="组合 37"/>
          <p:cNvGrpSpPr/>
          <p:nvPr/>
        </p:nvGrpSpPr>
        <p:grpSpPr>
          <a:xfrm>
            <a:off x="3313371" y="4624152"/>
            <a:ext cx="1800200" cy="1133477"/>
            <a:chOff x="1559496" y="4809488"/>
            <a:chExt cx="1800200" cy="1133477"/>
          </a:xfrm>
        </p:grpSpPr>
        <p:sp>
          <p:nvSpPr>
            <p:cNvPr id="39"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40"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grpSp>
        <p:nvGrpSpPr>
          <p:cNvPr id="41" name="组合 40"/>
          <p:cNvGrpSpPr/>
          <p:nvPr/>
        </p:nvGrpSpPr>
        <p:grpSpPr>
          <a:xfrm>
            <a:off x="5225520" y="4624152"/>
            <a:ext cx="1800200" cy="1133477"/>
            <a:chOff x="1559496" y="4809488"/>
            <a:chExt cx="1800200" cy="1133477"/>
          </a:xfrm>
        </p:grpSpPr>
        <p:sp>
          <p:nvSpPr>
            <p:cNvPr id="42"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43"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grpSp>
        <p:nvGrpSpPr>
          <p:cNvPr id="44" name="组合 43"/>
          <p:cNvGrpSpPr/>
          <p:nvPr/>
        </p:nvGrpSpPr>
        <p:grpSpPr>
          <a:xfrm>
            <a:off x="7137670" y="4624152"/>
            <a:ext cx="1800200" cy="1133477"/>
            <a:chOff x="1559496" y="4809488"/>
            <a:chExt cx="1800200" cy="1133477"/>
          </a:xfrm>
        </p:grpSpPr>
        <p:sp>
          <p:nvSpPr>
            <p:cNvPr id="45"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46"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grpSp>
        <p:nvGrpSpPr>
          <p:cNvPr id="47" name="组合 46"/>
          <p:cNvGrpSpPr/>
          <p:nvPr/>
        </p:nvGrpSpPr>
        <p:grpSpPr>
          <a:xfrm>
            <a:off x="9099248" y="4624152"/>
            <a:ext cx="1800200" cy="1133477"/>
            <a:chOff x="1559496" y="4809488"/>
            <a:chExt cx="1800200" cy="1133477"/>
          </a:xfrm>
        </p:grpSpPr>
        <p:sp>
          <p:nvSpPr>
            <p:cNvPr id="48"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49"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sp>
        <p:nvSpPr>
          <p:cNvPr id="36"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up)">
                                      <p:cBhvr>
                                        <p:cTn id="37" dur="500"/>
                                        <p:tgtEl>
                                          <p:spTgt spid="50"/>
                                        </p:tgtEl>
                                      </p:cBhvr>
                                    </p:animEffect>
                                  </p:childTnLst>
                                </p:cTn>
                              </p:par>
                            </p:childTnLst>
                          </p:cTn>
                        </p:par>
                        <p:par>
                          <p:cTn id="38" fill="hold">
                            <p:stCondLst>
                              <p:cond delay="1500"/>
                            </p:stCondLst>
                            <p:childTnLst>
                              <p:par>
                                <p:cTn id="39" presetID="42"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000"/>
                                        <p:tgtEl>
                                          <p:spTgt spid="2"/>
                                        </p:tgtEl>
                                      </p:cBhvr>
                                    </p:animEffect>
                                    <p:anim calcmode="lin" valueType="num">
                                      <p:cBhvr>
                                        <p:cTn id="42" dur="1000" fill="hold"/>
                                        <p:tgtEl>
                                          <p:spTgt spid="2"/>
                                        </p:tgtEl>
                                        <p:attrNameLst>
                                          <p:attrName>ppt_x</p:attrName>
                                        </p:attrNameLst>
                                      </p:cBhvr>
                                      <p:tavLst>
                                        <p:tav tm="0">
                                          <p:val>
                                            <p:strVal val="#ppt_x"/>
                                          </p:val>
                                        </p:tav>
                                        <p:tav tm="100000">
                                          <p:val>
                                            <p:strVal val="#ppt_x"/>
                                          </p:val>
                                        </p:tav>
                                      </p:tavLst>
                                    </p:anim>
                                    <p:anim calcmode="lin" valueType="num">
                                      <p:cBhvr>
                                        <p:cTn id="43" dur="1000" fill="hold"/>
                                        <p:tgtEl>
                                          <p:spTgt spid="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1000"/>
                                        <p:tgtEl>
                                          <p:spTgt spid="44"/>
                                        </p:tgtEl>
                                      </p:cBhvr>
                                    </p:animEffect>
                                    <p:anim calcmode="lin" valueType="num">
                                      <p:cBhvr>
                                        <p:cTn id="57" dur="1000" fill="hold"/>
                                        <p:tgtEl>
                                          <p:spTgt spid="44"/>
                                        </p:tgtEl>
                                        <p:attrNameLst>
                                          <p:attrName>ppt_x</p:attrName>
                                        </p:attrNameLst>
                                      </p:cBhvr>
                                      <p:tavLst>
                                        <p:tav tm="0">
                                          <p:val>
                                            <p:strVal val="#ppt_x"/>
                                          </p:val>
                                        </p:tav>
                                        <p:tav tm="100000">
                                          <p:val>
                                            <p:strVal val="#ppt_x"/>
                                          </p:val>
                                        </p:tav>
                                      </p:tavLst>
                                    </p:anim>
                                    <p:anim calcmode="lin" valueType="num">
                                      <p:cBhvr>
                                        <p:cTn id="58" dur="1000" fill="hold"/>
                                        <p:tgtEl>
                                          <p:spTgt spid="4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1000"/>
                                        <p:tgtEl>
                                          <p:spTgt spid="47"/>
                                        </p:tgtEl>
                                      </p:cBhvr>
                                    </p:animEffect>
                                    <p:anim calcmode="lin" valueType="num">
                                      <p:cBhvr>
                                        <p:cTn id="62" dur="1000" fill="hold"/>
                                        <p:tgtEl>
                                          <p:spTgt spid="47"/>
                                        </p:tgtEl>
                                        <p:attrNameLst>
                                          <p:attrName>ppt_x</p:attrName>
                                        </p:attrNameLst>
                                      </p:cBhvr>
                                      <p:tavLst>
                                        <p:tav tm="0">
                                          <p:val>
                                            <p:strVal val="#ppt_x"/>
                                          </p:val>
                                        </p:tav>
                                        <p:tav tm="100000">
                                          <p:val>
                                            <p:strVal val="#ppt_x"/>
                                          </p:val>
                                        </p:tav>
                                      </p:tavLst>
                                    </p:anim>
                                    <p:anim calcmode="lin" valueType="num">
                                      <p:cBhvr>
                                        <p:cTn id="6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37" grpId="0" animBg="1"/>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821961" y="1739329"/>
            <a:ext cx="2657840" cy="2657838"/>
            <a:chOff x="268527" y="636828"/>
            <a:chExt cx="4073047" cy="4073044"/>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2" name="椭圆 101"/>
            <p:cNvSpPr/>
            <p:nvPr/>
          </p:nvSpPr>
          <p:spPr>
            <a:xfrm>
              <a:off x="268527" y="636828"/>
              <a:ext cx="4073047" cy="4073044"/>
            </a:xfrm>
            <a:prstGeom prst="ellipse">
              <a:avLst/>
            </a:prstGeom>
            <a:blipFill>
              <a:blip r:embed="rId1"/>
              <a:stretch>
                <a:fillRect/>
              </a:stretch>
            </a:blip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103" name="TextBox 11"/>
          <p:cNvSpPr txBox="1"/>
          <p:nvPr/>
        </p:nvSpPr>
        <p:spPr>
          <a:xfrm>
            <a:off x="5698004" y="1945781"/>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104" name="直接连接符 103"/>
          <p:cNvCxnSpPr/>
          <p:nvPr/>
        </p:nvCxnSpPr>
        <p:spPr>
          <a:xfrm>
            <a:off x="4346355" y="2067107"/>
            <a:ext cx="1056117" cy="0"/>
          </a:xfrm>
          <a:prstGeom prst="line">
            <a:avLst/>
          </a:prstGeom>
          <a:noFill/>
          <a:ln w="6350" cap="flat" cmpd="sng" algn="ctr">
            <a:solidFill>
              <a:srgbClr val="292A25"/>
            </a:solidFill>
            <a:prstDash val="dash"/>
            <a:tailEnd type="oval" w="sm" len="sm"/>
          </a:ln>
          <a:effectLst/>
        </p:spPr>
      </p:cxnSp>
      <p:sp>
        <p:nvSpPr>
          <p:cNvPr id="105" name="TextBox 14"/>
          <p:cNvSpPr txBox="1"/>
          <p:nvPr/>
        </p:nvSpPr>
        <p:spPr>
          <a:xfrm>
            <a:off x="5698004" y="2620473"/>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106" name="直接连接符 105"/>
          <p:cNvCxnSpPr/>
          <p:nvPr/>
        </p:nvCxnSpPr>
        <p:spPr>
          <a:xfrm>
            <a:off x="4346355" y="2741799"/>
            <a:ext cx="1056117" cy="0"/>
          </a:xfrm>
          <a:prstGeom prst="line">
            <a:avLst/>
          </a:prstGeom>
          <a:noFill/>
          <a:ln w="6350" cap="flat" cmpd="sng" algn="ctr">
            <a:solidFill>
              <a:srgbClr val="292A25"/>
            </a:solidFill>
            <a:prstDash val="dash"/>
            <a:tailEnd type="oval" w="sm" len="sm"/>
          </a:ln>
          <a:effectLst/>
        </p:spPr>
      </p:cxnSp>
      <p:sp>
        <p:nvSpPr>
          <p:cNvPr id="107" name="TextBox 17"/>
          <p:cNvSpPr txBox="1"/>
          <p:nvPr/>
        </p:nvSpPr>
        <p:spPr>
          <a:xfrm>
            <a:off x="5698004" y="3292548"/>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108" name="直接连接符 107"/>
          <p:cNvCxnSpPr/>
          <p:nvPr/>
        </p:nvCxnSpPr>
        <p:spPr>
          <a:xfrm>
            <a:off x="4346355" y="3413874"/>
            <a:ext cx="1056117" cy="0"/>
          </a:xfrm>
          <a:prstGeom prst="line">
            <a:avLst/>
          </a:prstGeom>
          <a:noFill/>
          <a:ln w="6350" cap="flat" cmpd="sng" algn="ctr">
            <a:solidFill>
              <a:srgbClr val="292A25"/>
            </a:solidFill>
            <a:prstDash val="dash"/>
            <a:tailEnd type="oval" w="sm" len="sm"/>
          </a:ln>
          <a:effectLst/>
        </p:spPr>
      </p:cxnSp>
      <p:sp>
        <p:nvSpPr>
          <p:cNvPr id="109" name="TextBox 20"/>
          <p:cNvSpPr txBox="1"/>
          <p:nvPr/>
        </p:nvSpPr>
        <p:spPr>
          <a:xfrm>
            <a:off x="5698004" y="3964622"/>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110" name="直接连接符 109"/>
          <p:cNvCxnSpPr/>
          <p:nvPr/>
        </p:nvCxnSpPr>
        <p:spPr>
          <a:xfrm>
            <a:off x="4346355" y="4085948"/>
            <a:ext cx="1056117" cy="0"/>
          </a:xfrm>
          <a:prstGeom prst="line">
            <a:avLst/>
          </a:prstGeom>
          <a:noFill/>
          <a:ln w="6350" cap="flat" cmpd="sng" algn="ctr">
            <a:solidFill>
              <a:srgbClr val="292A25"/>
            </a:solidFill>
            <a:prstDash val="dash"/>
            <a:tailEnd type="oval" w="sm" len="sm"/>
          </a:ln>
          <a:effectLst/>
        </p:spPr>
      </p:cxnSp>
      <p:sp>
        <p:nvSpPr>
          <p:cNvPr id="111" name="TextBox 23"/>
          <p:cNvSpPr txBox="1"/>
          <p:nvPr/>
        </p:nvSpPr>
        <p:spPr>
          <a:xfrm>
            <a:off x="5698004" y="4636697"/>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112" name="直接连接符 111"/>
          <p:cNvCxnSpPr/>
          <p:nvPr/>
        </p:nvCxnSpPr>
        <p:spPr>
          <a:xfrm>
            <a:off x="4346355" y="4758023"/>
            <a:ext cx="1056117" cy="0"/>
          </a:xfrm>
          <a:prstGeom prst="line">
            <a:avLst/>
          </a:prstGeom>
          <a:noFill/>
          <a:ln w="6350" cap="flat" cmpd="sng" algn="ctr">
            <a:solidFill>
              <a:srgbClr val="292A25"/>
            </a:solidFill>
            <a:prstDash val="dash"/>
            <a:tailEnd type="oval" w="sm" len="sm"/>
          </a:ln>
          <a:effectLst/>
        </p:spPr>
      </p:cxnSp>
      <p:sp>
        <p:nvSpPr>
          <p:cNvPr id="113" name="TextBox 26"/>
          <p:cNvSpPr txBox="1"/>
          <p:nvPr/>
        </p:nvSpPr>
        <p:spPr>
          <a:xfrm>
            <a:off x="5698004" y="5308772"/>
            <a:ext cx="579780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1088390" fontAlgn="auto">
              <a:spcBef>
                <a:spcPts val="0"/>
              </a:spcBef>
              <a:spcAft>
                <a:spcPts val="0"/>
              </a:spcAft>
            </a:pPr>
            <a:r>
              <a:rPr lang="zh-CN" altLang="en-US" sz="1335" b="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335" b="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114" name="直接连接符 113"/>
          <p:cNvCxnSpPr/>
          <p:nvPr/>
        </p:nvCxnSpPr>
        <p:spPr>
          <a:xfrm>
            <a:off x="4346355" y="5430098"/>
            <a:ext cx="1056117" cy="0"/>
          </a:xfrm>
          <a:prstGeom prst="line">
            <a:avLst/>
          </a:prstGeom>
          <a:noFill/>
          <a:ln w="6350" cap="flat" cmpd="sng" algn="ctr">
            <a:solidFill>
              <a:srgbClr val="292A25"/>
            </a:solidFill>
            <a:prstDash val="dash"/>
            <a:tailEnd type="oval" w="sm" len="sm"/>
          </a:ln>
          <a:effectLst/>
        </p:spPr>
      </p:cxnSp>
      <p:sp>
        <p:nvSpPr>
          <p:cNvPr id="115" name="椭圆 114"/>
          <p:cNvSpPr/>
          <p:nvPr/>
        </p:nvSpPr>
        <p:spPr>
          <a:xfrm>
            <a:off x="4064249" y="1883921"/>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rPr>
              <a:t>1</a:t>
            </a:r>
            <a:endParaRPr kumimoji="0" lang="zh-CN" altLang="en-US"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endParaRPr>
          </a:p>
        </p:txBody>
      </p:sp>
      <p:sp>
        <p:nvSpPr>
          <p:cNvPr id="116" name="椭圆 115"/>
          <p:cNvSpPr/>
          <p:nvPr/>
        </p:nvSpPr>
        <p:spPr>
          <a:xfrm>
            <a:off x="4062788" y="2553372"/>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rPr>
              <a:t>2</a:t>
            </a:r>
            <a:endParaRPr kumimoji="0" lang="zh-CN" altLang="en-US"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endParaRPr>
          </a:p>
        </p:txBody>
      </p:sp>
      <p:sp>
        <p:nvSpPr>
          <p:cNvPr id="117" name="椭圆 116"/>
          <p:cNvSpPr/>
          <p:nvPr/>
        </p:nvSpPr>
        <p:spPr>
          <a:xfrm>
            <a:off x="4062536" y="3233312"/>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rPr>
              <a:t>3</a:t>
            </a:r>
            <a:endParaRPr kumimoji="0" lang="zh-CN" altLang="en-US"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endParaRPr>
          </a:p>
        </p:txBody>
      </p:sp>
      <p:sp>
        <p:nvSpPr>
          <p:cNvPr id="118" name="椭圆 117"/>
          <p:cNvSpPr/>
          <p:nvPr/>
        </p:nvSpPr>
        <p:spPr>
          <a:xfrm>
            <a:off x="4061075" y="3902763"/>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rPr>
              <a:t>4</a:t>
            </a:r>
            <a:endParaRPr kumimoji="0" lang="zh-CN" altLang="en-US"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endParaRPr>
          </a:p>
        </p:txBody>
      </p:sp>
      <p:sp>
        <p:nvSpPr>
          <p:cNvPr id="119" name="椭圆 118"/>
          <p:cNvSpPr/>
          <p:nvPr/>
        </p:nvSpPr>
        <p:spPr>
          <a:xfrm>
            <a:off x="4064309" y="4572440"/>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rPr>
              <a:t>5</a:t>
            </a:r>
            <a:endParaRPr kumimoji="0" lang="zh-CN" altLang="en-US"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endParaRPr>
          </a:p>
        </p:txBody>
      </p:sp>
      <p:sp>
        <p:nvSpPr>
          <p:cNvPr id="120" name="椭圆 119"/>
          <p:cNvSpPr/>
          <p:nvPr/>
        </p:nvSpPr>
        <p:spPr>
          <a:xfrm>
            <a:off x="4062848" y="5241891"/>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rPr>
              <a:t>6</a:t>
            </a:r>
            <a:endParaRPr kumimoji="0" lang="zh-CN" altLang="en-US" sz="2100" b="0" i="0" u="none" strike="noStrike" kern="0" cap="none" spc="0" normalizeH="0" baseline="0" noProof="0" dirty="0" smtClean="0">
              <a:ln>
                <a:noFill/>
              </a:ln>
              <a:solidFill>
                <a:srgbClr val="ECEB4D"/>
              </a:solidFill>
              <a:effectLst/>
              <a:uLnTx/>
              <a:uFillTx/>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943098" y="4623159"/>
            <a:ext cx="2415564" cy="574028"/>
            <a:chOff x="4304043" y="1286668"/>
            <a:chExt cx="3837944" cy="2757793"/>
          </a:xfrm>
          <a:effectLst>
            <a:outerShdw blurRad="381000" dist="254000" dir="8100000" algn="tr" rotWithShape="0">
              <a:prstClr val="black">
                <a:alpha val="40000"/>
              </a:prstClr>
            </a:outerShdw>
          </a:effectLst>
        </p:grpSpPr>
        <p:sp>
          <p:nvSpPr>
            <p:cNvPr id="122" name="圆角矩形 121"/>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3" name="圆角矩形 122"/>
            <p:cNvSpPr/>
            <p:nvPr/>
          </p:nvSpPr>
          <p:spPr>
            <a:xfrm>
              <a:off x="4351930" y="1373339"/>
              <a:ext cx="3742172" cy="2584451"/>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smtClean="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rPr>
                <a:t>输入文字标题</a:t>
              </a:r>
              <a:endParaRPr kumimoji="0" lang="zh-CN" altLang="en-US" sz="2400" b="0" i="0" u="none" strike="noStrike" kern="0" cap="none" spc="0" normalizeH="0" baseline="0" noProof="0" dirty="0" smtClean="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grpSp>
      <p:sp>
        <p:nvSpPr>
          <p:cNvPr id="27"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1500"/>
                                        <p:tgtEl>
                                          <p:spTgt spid="100"/>
                                        </p:tgtEl>
                                      </p:cBhvr>
                                    </p:animEffect>
                                    <p:anim calcmode="lin" valueType="num">
                                      <p:cBhvr>
                                        <p:cTn id="12" dur="1500" fill="hold"/>
                                        <p:tgtEl>
                                          <p:spTgt spid="100"/>
                                        </p:tgtEl>
                                        <p:attrNameLst>
                                          <p:attrName>ppt_x</p:attrName>
                                        </p:attrNameLst>
                                      </p:cBhvr>
                                      <p:tavLst>
                                        <p:tav tm="0">
                                          <p:val>
                                            <p:strVal val="#ppt_x"/>
                                          </p:val>
                                        </p:tav>
                                        <p:tav tm="100000">
                                          <p:val>
                                            <p:strVal val="#ppt_x"/>
                                          </p:val>
                                        </p:tav>
                                      </p:tavLst>
                                    </p:anim>
                                    <p:anim calcmode="lin" valueType="num">
                                      <p:cBhvr>
                                        <p:cTn id="13" dur="1500" fill="hold"/>
                                        <p:tgtEl>
                                          <p:spTgt spid="100"/>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121"/>
                                        </p:tgtEl>
                                        <p:attrNameLst>
                                          <p:attrName>style.visibility</p:attrName>
                                        </p:attrNameLst>
                                      </p:cBhvr>
                                      <p:to>
                                        <p:strVal val="visible"/>
                                      </p:to>
                                    </p:set>
                                    <p:animEffect transition="in" filter="fade">
                                      <p:cBhvr>
                                        <p:cTn id="17" dur="500"/>
                                        <p:tgtEl>
                                          <p:spTgt spid="121"/>
                                        </p:tgtEl>
                                      </p:cBhvr>
                                    </p:animEffect>
                                    <p:anim calcmode="lin" valueType="num">
                                      <p:cBhvr>
                                        <p:cTn id="18" dur="500" fill="hold"/>
                                        <p:tgtEl>
                                          <p:spTgt spid="121"/>
                                        </p:tgtEl>
                                        <p:attrNameLst>
                                          <p:attrName>ppt_x</p:attrName>
                                        </p:attrNameLst>
                                      </p:cBhvr>
                                      <p:tavLst>
                                        <p:tav tm="0">
                                          <p:val>
                                            <p:strVal val="#ppt_x"/>
                                          </p:val>
                                        </p:tav>
                                        <p:tav tm="100000">
                                          <p:val>
                                            <p:strVal val="#ppt_x"/>
                                          </p:val>
                                        </p:tav>
                                      </p:tavLst>
                                    </p:anim>
                                    <p:anim calcmode="lin" valueType="num">
                                      <p:cBhvr>
                                        <p:cTn id="19" dur="500" fill="hold"/>
                                        <p:tgtEl>
                                          <p:spTgt spid="1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115"/>
                                        </p:tgtEl>
                                        <p:attrNameLst>
                                          <p:attrName>style.visibility</p:attrName>
                                        </p:attrNameLst>
                                      </p:cBhvr>
                                      <p:to>
                                        <p:strVal val="visible"/>
                                      </p:to>
                                    </p:set>
                                    <p:anim calcmode="lin" valueType="num">
                                      <p:cBhvr>
                                        <p:cTn id="23" dur="500" fill="hold"/>
                                        <p:tgtEl>
                                          <p:spTgt spid="115"/>
                                        </p:tgtEl>
                                        <p:attrNameLst>
                                          <p:attrName>ppt_w</p:attrName>
                                        </p:attrNameLst>
                                      </p:cBhvr>
                                      <p:tavLst>
                                        <p:tav tm="0">
                                          <p:val>
                                            <p:fltVal val="0"/>
                                          </p:val>
                                        </p:tav>
                                        <p:tav tm="100000">
                                          <p:val>
                                            <p:strVal val="#ppt_w"/>
                                          </p:val>
                                        </p:tav>
                                      </p:tavLst>
                                    </p:anim>
                                    <p:anim calcmode="lin" valueType="num">
                                      <p:cBhvr>
                                        <p:cTn id="24" dur="500" fill="hold"/>
                                        <p:tgtEl>
                                          <p:spTgt spid="115"/>
                                        </p:tgtEl>
                                        <p:attrNameLst>
                                          <p:attrName>ppt_h</p:attrName>
                                        </p:attrNameLst>
                                      </p:cBhvr>
                                      <p:tavLst>
                                        <p:tav tm="0">
                                          <p:val>
                                            <p:fltVal val="0"/>
                                          </p:val>
                                        </p:tav>
                                        <p:tav tm="100000">
                                          <p:val>
                                            <p:strVal val="#ppt_h"/>
                                          </p:val>
                                        </p:tav>
                                      </p:tavLst>
                                    </p:anim>
                                    <p:animEffect transition="in" filter="fade">
                                      <p:cBhvr>
                                        <p:cTn id="25" dur="500"/>
                                        <p:tgtEl>
                                          <p:spTgt spid="115"/>
                                        </p:tgtEl>
                                      </p:cBhvr>
                                    </p:animEffect>
                                  </p:childTnLst>
                                </p:cTn>
                              </p:par>
                              <p:par>
                                <p:cTn id="26" presetID="53" presetClass="entr" presetSubtype="16" fill="hold" grpId="0" nodeType="withEffect">
                                  <p:stCondLst>
                                    <p:cond delay="300"/>
                                  </p:stCondLst>
                                  <p:childTnLst>
                                    <p:set>
                                      <p:cBhvr>
                                        <p:cTn id="27" dur="1" fill="hold">
                                          <p:stCondLst>
                                            <p:cond delay="0"/>
                                          </p:stCondLst>
                                        </p:cTn>
                                        <p:tgtEl>
                                          <p:spTgt spid="116"/>
                                        </p:tgtEl>
                                        <p:attrNameLst>
                                          <p:attrName>style.visibility</p:attrName>
                                        </p:attrNameLst>
                                      </p:cBhvr>
                                      <p:to>
                                        <p:strVal val="visible"/>
                                      </p:to>
                                    </p:set>
                                    <p:anim calcmode="lin" valueType="num">
                                      <p:cBhvr>
                                        <p:cTn id="28" dur="500" fill="hold"/>
                                        <p:tgtEl>
                                          <p:spTgt spid="116"/>
                                        </p:tgtEl>
                                        <p:attrNameLst>
                                          <p:attrName>ppt_w</p:attrName>
                                        </p:attrNameLst>
                                      </p:cBhvr>
                                      <p:tavLst>
                                        <p:tav tm="0">
                                          <p:val>
                                            <p:fltVal val="0"/>
                                          </p:val>
                                        </p:tav>
                                        <p:tav tm="100000">
                                          <p:val>
                                            <p:strVal val="#ppt_w"/>
                                          </p:val>
                                        </p:tav>
                                      </p:tavLst>
                                    </p:anim>
                                    <p:anim calcmode="lin" valueType="num">
                                      <p:cBhvr>
                                        <p:cTn id="29" dur="500" fill="hold"/>
                                        <p:tgtEl>
                                          <p:spTgt spid="116"/>
                                        </p:tgtEl>
                                        <p:attrNameLst>
                                          <p:attrName>ppt_h</p:attrName>
                                        </p:attrNameLst>
                                      </p:cBhvr>
                                      <p:tavLst>
                                        <p:tav tm="0">
                                          <p:val>
                                            <p:fltVal val="0"/>
                                          </p:val>
                                        </p:tav>
                                        <p:tav tm="100000">
                                          <p:val>
                                            <p:strVal val="#ppt_h"/>
                                          </p:val>
                                        </p:tav>
                                      </p:tavLst>
                                    </p:anim>
                                    <p:animEffect transition="in" filter="fade">
                                      <p:cBhvr>
                                        <p:cTn id="30" dur="500"/>
                                        <p:tgtEl>
                                          <p:spTgt spid="116"/>
                                        </p:tgtEl>
                                      </p:cBhvr>
                                    </p:animEffect>
                                  </p:childTnLst>
                                </p:cTn>
                              </p:par>
                              <p:par>
                                <p:cTn id="31" presetID="53" presetClass="entr" presetSubtype="16" fill="hold" grpId="0" nodeType="withEffect">
                                  <p:stCondLst>
                                    <p:cond delay="400"/>
                                  </p:stCondLst>
                                  <p:childTnLst>
                                    <p:set>
                                      <p:cBhvr>
                                        <p:cTn id="32" dur="1" fill="hold">
                                          <p:stCondLst>
                                            <p:cond delay="0"/>
                                          </p:stCondLst>
                                        </p:cTn>
                                        <p:tgtEl>
                                          <p:spTgt spid="117"/>
                                        </p:tgtEl>
                                        <p:attrNameLst>
                                          <p:attrName>style.visibility</p:attrName>
                                        </p:attrNameLst>
                                      </p:cBhvr>
                                      <p:to>
                                        <p:strVal val="visible"/>
                                      </p:to>
                                    </p:set>
                                    <p:anim calcmode="lin" valueType="num">
                                      <p:cBhvr>
                                        <p:cTn id="33" dur="500" fill="hold"/>
                                        <p:tgtEl>
                                          <p:spTgt spid="117"/>
                                        </p:tgtEl>
                                        <p:attrNameLst>
                                          <p:attrName>ppt_w</p:attrName>
                                        </p:attrNameLst>
                                      </p:cBhvr>
                                      <p:tavLst>
                                        <p:tav tm="0">
                                          <p:val>
                                            <p:fltVal val="0"/>
                                          </p:val>
                                        </p:tav>
                                        <p:tav tm="100000">
                                          <p:val>
                                            <p:strVal val="#ppt_w"/>
                                          </p:val>
                                        </p:tav>
                                      </p:tavLst>
                                    </p:anim>
                                    <p:anim calcmode="lin" valueType="num">
                                      <p:cBhvr>
                                        <p:cTn id="34" dur="500" fill="hold"/>
                                        <p:tgtEl>
                                          <p:spTgt spid="117"/>
                                        </p:tgtEl>
                                        <p:attrNameLst>
                                          <p:attrName>ppt_h</p:attrName>
                                        </p:attrNameLst>
                                      </p:cBhvr>
                                      <p:tavLst>
                                        <p:tav tm="0">
                                          <p:val>
                                            <p:fltVal val="0"/>
                                          </p:val>
                                        </p:tav>
                                        <p:tav tm="100000">
                                          <p:val>
                                            <p:strVal val="#ppt_h"/>
                                          </p:val>
                                        </p:tav>
                                      </p:tavLst>
                                    </p:anim>
                                    <p:animEffect transition="in" filter="fade">
                                      <p:cBhvr>
                                        <p:cTn id="35" dur="500"/>
                                        <p:tgtEl>
                                          <p:spTgt spid="117"/>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118"/>
                                        </p:tgtEl>
                                        <p:attrNameLst>
                                          <p:attrName>style.visibility</p:attrName>
                                        </p:attrNameLst>
                                      </p:cBhvr>
                                      <p:to>
                                        <p:strVal val="visible"/>
                                      </p:to>
                                    </p:set>
                                    <p:anim calcmode="lin" valueType="num">
                                      <p:cBhvr>
                                        <p:cTn id="38" dur="500" fill="hold"/>
                                        <p:tgtEl>
                                          <p:spTgt spid="118"/>
                                        </p:tgtEl>
                                        <p:attrNameLst>
                                          <p:attrName>ppt_w</p:attrName>
                                        </p:attrNameLst>
                                      </p:cBhvr>
                                      <p:tavLst>
                                        <p:tav tm="0">
                                          <p:val>
                                            <p:fltVal val="0"/>
                                          </p:val>
                                        </p:tav>
                                        <p:tav tm="100000">
                                          <p:val>
                                            <p:strVal val="#ppt_w"/>
                                          </p:val>
                                        </p:tav>
                                      </p:tavLst>
                                    </p:anim>
                                    <p:anim calcmode="lin" valueType="num">
                                      <p:cBhvr>
                                        <p:cTn id="39" dur="500" fill="hold"/>
                                        <p:tgtEl>
                                          <p:spTgt spid="118"/>
                                        </p:tgtEl>
                                        <p:attrNameLst>
                                          <p:attrName>ppt_h</p:attrName>
                                        </p:attrNameLst>
                                      </p:cBhvr>
                                      <p:tavLst>
                                        <p:tav tm="0">
                                          <p:val>
                                            <p:fltVal val="0"/>
                                          </p:val>
                                        </p:tav>
                                        <p:tav tm="100000">
                                          <p:val>
                                            <p:strVal val="#ppt_h"/>
                                          </p:val>
                                        </p:tav>
                                      </p:tavLst>
                                    </p:anim>
                                    <p:animEffect transition="in" filter="fade">
                                      <p:cBhvr>
                                        <p:cTn id="40" dur="500"/>
                                        <p:tgtEl>
                                          <p:spTgt spid="118"/>
                                        </p:tgtEl>
                                      </p:cBhvr>
                                    </p:animEffect>
                                  </p:childTnLst>
                                </p:cTn>
                              </p:par>
                              <p:par>
                                <p:cTn id="41" presetID="53" presetClass="entr" presetSubtype="16" fill="hold" grpId="0" nodeType="withEffect">
                                  <p:stCondLst>
                                    <p:cond delay="600"/>
                                  </p:stCondLst>
                                  <p:childTnLst>
                                    <p:set>
                                      <p:cBhvr>
                                        <p:cTn id="42" dur="1" fill="hold">
                                          <p:stCondLst>
                                            <p:cond delay="0"/>
                                          </p:stCondLst>
                                        </p:cTn>
                                        <p:tgtEl>
                                          <p:spTgt spid="119"/>
                                        </p:tgtEl>
                                        <p:attrNameLst>
                                          <p:attrName>style.visibility</p:attrName>
                                        </p:attrNameLst>
                                      </p:cBhvr>
                                      <p:to>
                                        <p:strVal val="visible"/>
                                      </p:to>
                                    </p:set>
                                    <p:anim calcmode="lin" valueType="num">
                                      <p:cBhvr>
                                        <p:cTn id="43" dur="500" fill="hold"/>
                                        <p:tgtEl>
                                          <p:spTgt spid="119"/>
                                        </p:tgtEl>
                                        <p:attrNameLst>
                                          <p:attrName>ppt_w</p:attrName>
                                        </p:attrNameLst>
                                      </p:cBhvr>
                                      <p:tavLst>
                                        <p:tav tm="0">
                                          <p:val>
                                            <p:fltVal val="0"/>
                                          </p:val>
                                        </p:tav>
                                        <p:tav tm="100000">
                                          <p:val>
                                            <p:strVal val="#ppt_w"/>
                                          </p:val>
                                        </p:tav>
                                      </p:tavLst>
                                    </p:anim>
                                    <p:anim calcmode="lin" valueType="num">
                                      <p:cBhvr>
                                        <p:cTn id="44" dur="500" fill="hold"/>
                                        <p:tgtEl>
                                          <p:spTgt spid="119"/>
                                        </p:tgtEl>
                                        <p:attrNameLst>
                                          <p:attrName>ppt_h</p:attrName>
                                        </p:attrNameLst>
                                      </p:cBhvr>
                                      <p:tavLst>
                                        <p:tav tm="0">
                                          <p:val>
                                            <p:fltVal val="0"/>
                                          </p:val>
                                        </p:tav>
                                        <p:tav tm="100000">
                                          <p:val>
                                            <p:strVal val="#ppt_h"/>
                                          </p:val>
                                        </p:tav>
                                      </p:tavLst>
                                    </p:anim>
                                    <p:animEffect transition="in" filter="fade">
                                      <p:cBhvr>
                                        <p:cTn id="45" dur="500"/>
                                        <p:tgtEl>
                                          <p:spTgt spid="119"/>
                                        </p:tgtEl>
                                      </p:cBhvr>
                                    </p:animEffect>
                                  </p:childTnLst>
                                </p:cTn>
                              </p:par>
                              <p:par>
                                <p:cTn id="46" presetID="53" presetClass="entr" presetSubtype="16" fill="hold" grpId="0" nodeType="withEffect">
                                  <p:stCondLst>
                                    <p:cond delay="700"/>
                                  </p:stCondLst>
                                  <p:childTnLst>
                                    <p:set>
                                      <p:cBhvr>
                                        <p:cTn id="47" dur="1" fill="hold">
                                          <p:stCondLst>
                                            <p:cond delay="0"/>
                                          </p:stCondLst>
                                        </p:cTn>
                                        <p:tgtEl>
                                          <p:spTgt spid="120"/>
                                        </p:tgtEl>
                                        <p:attrNameLst>
                                          <p:attrName>style.visibility</p:attrName>
                                        </p:attrNameLst>
                                      </p:cBhvr>
                                      <p:to>
                                        <p:strVal val="visible"/>
                                      </p:to>
                                    </p:set>
                                    <p:anim calcmode="lin" valueType="num">
                                      <p:cBhvr>
                                        <p:cTn id="48" dur="500" fill="hold"/>
                                        <p:tgtEl>
                                          <p:spTgt spid="120"/>
                                        </p:tgtEl>
                                        <p:attrNameLst>
                                          <p:attrName>ppt_w</p:attrName>
                                        </p:attrNameLst>
                                      </p:cBhvr>
                                      <p:tavLst>
                                        <p:tav tm="0">
                                          <p:val>
                                            <p:fltVal val="0"/>
                                          </p:val>
                                        </p:tav>
                                        <p:tav tm="100000">
                                          <p:val>
                                            <p:strVal val="#ppt_w"/>
                                          </p:val>
                                        </p:tav>
                                      </p:tavLst>
                                    </p:anim>
                                    <p:anim calcmode="lin" valueType="num">
                                      <p:cBhvr>
                                        <p:cTn id="49" dur="500" fill="hold"/>
                                        <p:tgtEl>
                                          <p:spTgt spid="120"/>
                                        </p:tgtEl>
                                        <p:attrNameLst>
                                          <p:attrName>ppt_h</p:attrName>
                                        </p:attrNameLst>
                                      </p:cBhvr>
                                      <p:tavLst>
                                        <p:tav tm="0">
                                          <p:val>
                                            <p:fltVal val="0"/>
                                          </p:val>
                                        </p:tav>
                                        <p:tav tm="100000">
                                          <p:val>
                                            <p:strVal val="#ppt_h"/>
                                          </p:val>
                                        </p:tav>
                                      </p:tavLst>
                                    </p:anim>
                                    <p:animEffect transition="in" filter="fade">
                                      <p:cBhvr>
                                        <p:cTn id="50" dur="500"/>
                                        <p:tgtEl>
                                          <p:spTgt spid="120"/>
                                        </p:tgtEl>
                                      </p:cBhvr>
                                    </p:animEffect>
                                  </p:childTnLst>
                                </p:cTn>
                              </p:par>
                              <p:par>
                                <p:cTn id="51" presetID="22" presetClass="entr" presetSubtype="8" fill="hold" nodeType="withEffect">
                                  <p:stCondLst>
                                    <p:cond delay="800"/>
                                  </p:stCondLst>
                                  <p:childTnLst>
                                    <p:set>
                                      <p:cBhvr>
                                        <p:cTn id="52" dur="1" fill="hold">
                                          <p:stCondLst>
                                            <p:cond delay="0"/>
                                          </p:stCondLst>
                                        </p:cTn>
                                        <p:tgtEl>
                                          <p:spTgt spid="104"/>
                                        </p:tgtEl>
                                        <p:attrNameLst>
                                          <p:attrName>style.visibility</p:attrName>
                                        </p:attrNameLst>
                                      </p:cBhvr>
                                      <p:to>
                                        <p:strVal val="visible"/>
                                      </p:to>
                                    </p:set>
                                    <p:animEffect transition="in" filter="wipe(left)">
                                      <p:cBhvr>
                                        <p:cTn id="53" dur="500"/>
                                        <p:tgtEl>
                                          <p:spTgt spid="104"/>
                                        </p:tgtEl>
                                      </p:cBhvr>
                                    </p:animEffect>
                                  </p:childTnLst>
                                </p:cTn>
                              </p:par>
                              <p:par>
                                <p:cTn id="54" presetID="22" presetClass="entr" presetSubtype="8" fill="hold" nodeType="withEffect">
                                  <p:stCondLst>
                                    <p:cond delay="900"/>
                                  </p:stCondLst>
                                  <p:childTnLst>
                                    <p:set>
                                      <p:cBhvr>
                                        <p:cTn id="55" dur="1" fill="hold">
                                          <p:stCondLst>
                                            <p:cond delay="0"/>
                                          </p:stCondLst>
                                        </p:cTn>
                                        <p:tgtEl>
                                          <p:spTgt spid="106"/>
                                        </p:tgtEl>
                                        <p:attrNameLst>
                                          <p:attrName>style.visibility</p:attrName>
                                        </p:attrNameLst>
                                      </p:cBhvr>
                                      <p:to>
                                        <p:strVal val="visible"/>
                                      </p:to>
                                    </p:set>
                                    <p:animEffect transition="in" filter="wipe(left)">
                                      <p:cBhvr>
                                        <p:cTn id="56" dur="500"/>
                                        <p:tgtEl>
                                          <p:spTgt spid="106"/>
                                        </p:tgtEl>
                                      </p:cBhvr>
                                    </p:animEffect>
                                  </p:childTnLst>
                                </p:cTn>
                              </p:par>
                              <p:par>
                                <p:cTn id="57" presetID="22" presetClass="entr" presetSubtype="8" fill="hold" nodeType="withEffect">
                                  <p:stCondLst>
                                    <p:cond delay="1000"/>
                                  </p:stCondLst>
                                  <p:childTnLst>
                                    <p:set>
                                      <p:cBhvr>
                                        <p:cTn id="58" dur="1" fill="hold">
                                          <p:stCondLst>
                                            <p:cond delay="0"/>
                                          </p:stCondLst>
                                        </p:cTn>
                                        <p:tgtEl>
                                          <p:spTgt spid="108"/>
                                        </p:tgtEl>
                                        <p:attrNameLst>
                                          <p:attrName>style.visibility</p:attrName>
                                        </p:attrNameLst>
                                      </p:cBhvr>
                                      <p:to>
                                        <p:strVal val="visible"/>
                                      </p:to>
                                    </p:set>
                                    <p:animEffect transition="in" filter="wipe(left)">
                                      <p:cBhvr>
                                        <p:cTn id="59" dur="500"/>
                                        <p:tgtEl>
                                          <p:spTgt spid="108"/>
                                        </p:tgtEl>
                                      </p:cBhvr>
                                    </p:animEffect>
                                  </p:childTnLst>
                                </p:cTn>
                              </p:par>
                              <p:par>
                                <p:cTn id="60" presetID="22" presetClass="entr" presetSubtype="8" fill="hold" nodeType="withEffect">
                                  <p:stCondLst>
                                    <p:cond delay="1100"/>
                                  </p:stCondLst>
                                  <p:childTnLst>
                                    <p:set>
                                      <p:cBhvr>
                                        <p:cTn id="61" dur="1" fill="hold">
                                          <p:stCondLst>
                                            <p:cond delay="0"/>
                                          </p:stCondLst>
                                        </p:cTn>
                                        <p:tgtEl>
                                          <p:spTgt spid="110"/>
                                        </p:tgtEl>
                                        <p:attrNameLst>
                                          <p:attrName>style.visibility</p:attrName>
                                        </p:attrNameLst>
                                      </p:cBhvr>
                                      <p:to>
                                        <p:strVal val="visible"/>
                                      </p:to>
                                    </p:set>
                                    <p:animEffect transition="in" filter="wipe(left)">
                                      <p:cBhvr>
                                        <p:cTn id="62" dur="500"/>
                                        <p:tgtEl>
                                          <p:spTgt spid="110"/>
                                        </p:tgtEl>
                                      </p:cBhvr>
                                    </p:animEffect>
                                  </p:childTnLst>
                                </p:cTn>
                              </p:par>
                              <p:par>
                                <p:cTn id="63" presetID="22" presetClass="entr" presetSubtype="8" fill="hold" nodeType="withEffect">
                                  <p:stCondLst>
                                    <p:cond delay="1200"/>
                                  </p:stCondLst>
                                  <p:childTnLst>
                                    <p:set>
                                      <p:cBhvr>
                                        <p:cTn id="64" dur="1" fill="hold">
                                          <p:stCondLst>
                                            <p:cond delay="0"/>
                                          </p:stCondLst>
                                        </p:cTn>
                                        <p:tgtEl>
                                          <p:spTgt spid="112"/>
                                        </p:tgtEl>
                                        <p:attrNameLst>
                                          <p:attrName>style.visibility</p:attrName>
                                        </p:attrNameLst>
                                      </p:cBhvr>
                                      <p:to>
                                        <p:strVal val="visible"/>
                                      </p:to>
                                    </p:set>
                                    <p:animEffect transition="in" filter="wipe(left)">
                                      <p:cBhvr>
                                        <p:cTn id="65" dur="500"/>
                                        <p:tgtEl>
                                          <p:spTgt spid="112"/>
                                        </p:tgtEl>
                                      </p:cBhvr>
                                    </p:animEffect>
                                  </p:childTnLst>
                                </p:cTn>
                              </p:par>
                              <p:par>
                                <p:cTn id="66" presetID="22" presetClass="entr" presetSubtype="8" fill="hold" nodeType="withEffect">
                                  <p:stCondLst>
                                    <p:cond delay="1300"/>
                                  </p:stCondLst>
                                  <p:childTnLst>
                                    <p:set>
                                      <p:cBhvr>
                                        <p:cTn id="67" dur="1" fill="hold">
                                          <p:stCondLst>
                                            <p:cond delay="0"/>
                                          </p:stCondLst>
                                        </p:cTn>
                                        <p:tgtEl>
                                          <p:spTgt spid="114"/>
                                        </p:tgtEl>
                                        <p:attrNameLst>
                                          <p:attrName>style.visibility</p:attrName>
                                        </p:attrNameLst>
                                      </p:cBhvr>
                                      <p:to>
                                        <p:strVal val="visible"/>
                                      </p:to>
                                    </p:set>
                                    <p:animEffect transition="in" filter="wipe(left)">
                                      <p:cBhvr>
                                        <p:cTn id="68" dur="500"/>
                                        <p:tgtEl>
                                          <p:spTgt spid="114"/>
                                        </p:tgtEl>
                                      </p:cBhvr>
                                    </p:animEffect>
                                  </p:childTnLst>
                                </p:cTn>
                              </p:par>
                              <p:par>
                                <p:cTn id="69" presetID="22" presetClass="entr" presetSubtype="8" fill="hold" grpId="0" nodeType="withEffect">
                                  <p:stCondLst>
                                    <p:cond delay="1400"/>
                                  </p:stCondLst>
                                  <p:childTnLst>
                                    <p:set>
                                      <p:cBhvr>
                                        <p:cTn id="70" dur="1" fill="hold">
                                          <p:stCondLst>
                                            <p:cond delay="0"/>
                                          </p:stCondLst>
                                        </p:cTn>
                                        <p:tgtEl>
                                          <p:spTgt spid="103"/>
                                        </p:tgtEl>
                                        <p:attrNameLst>
                                          <p:attrName>style.visibility</p:attrName>
                                        </p:attrNameLst>
                                      </p:cBhvr>
                                      <p:to>
                                        <p:strVal val="visible"/>
                                      </p:to>
                                    </p:set>
                                    <p:animEffect transition="in" filter="wipe(left)">
                                      <p:cBhvr>
                                        <p:cTn id="71" dur="500"/>
                                        <p:tgtEl>
                                          <p:spTgt spid="103"/>
                                        </p:tgtEl>
                                      </p:cBhvr>
                                    </p:animEffect>
                                  </p:childTnLst>
                                </p:cTn>
                              </p:par>
                              <p:par>
                                <p:cTn id="72" presetID="22" presetClass="entr" presetSubtype="8" fill="hold" grpId="0" nodeType="withEffect">
                                  <p:stCondLst>
                                    <p:cond delay="150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1600"/>
                                  </p:stCondLst>
                                  <p:childTnLst>
                                    <p:set>
                                      <p:cBhvr>
                                        <p:cTn id="76" dur="1" fill="hold">
                                          <p:stCondLst>
                                            <p:cond delay="0"/>
                                          </p:stCondLst>
                                        </p:cTn>
                                        <p:tgtEl>
                                          <p:spTgt spid="107"/>
                                        </p:tgtEl>
                                        <p:attrNameLst>
                                          <p:attrName>style.visibility</p:attrName>
                                        </p:attrNameLst>
                                      </p:cBhvr>
                                      <p:to>
                                        <p:strVal val="visible"/>
                                      </p:to>
                                    </p:set>
                                    <p:animEffect transition="in" filter="wipe(left)">
                                      <p:cBhvr>
                                        <p:cTn id="77" dur="500"/>
                                        <p:tgtEl>
                                          <p:spTgt spid="107"/>
                                        </p:tgtEl>
                                      </p:cBhvr>
                                    </p:animEffect>
                                  </p:childTnLst>
                                </p:cTn>
                              </p:par>
                              <p:par>
                                <p:cTn id="78" presetID="22" presetClass="entr" presetSubtype="8" fill="hold" grpId="0" nodeType="withEffect">
                                  <p:stCondLst>
                                    <p:cond delay="1700"/>
                                  </p:stCondLst>
                                  <p:childTnLst>
                                    <p:set>
                                      <p:cBhvr>
                                        <p:cTn id="79" dur="1" fill="hold">
                                          <p:stCondLst>
                                            <p:cond delay="0"/>
                                          </p:stCondLst>
                                        </p:cTn>
                                        <p:tgtEl>
                                          <p:spTgt spid="109"/>
                                        </p:tgtEl>
                                        <p:attrNameLst>
                                          <p:attrName>style.visibility</p:attrName>
                                        </p:attrNameLst>
                                      </p:cBhvr>
                                      <p:to>
                                        <p:strVal val="visible"/>
                                      </p:to>
                                    </p:set>
                                    <p:animEffect transition="in" filter="wipe(left)">
                                      <p:cBhvr>
                                        <p:cTn id="80" dur="500"/>
                                        <p:tgtEl>
                                          <p:spTgt spid="109"/>
                                        </p:tgtEl>
                                      </p:cBhvr>
                                    </p:animEffect>
                                  </p:childTnLst>
                                </p:cTn>
                              </p:par>
                              <p:par>
                                <p:cTn id="81" presetID="22" presetClass="entr" presetSubtype="8" fill="hold" grpId="0" nodeType="withEffect">
                                  <p:stCondLst>
                                    <p:cond delay="1800"/>
                                  </p:stCondLst>
                                  <p:childTnLst>
                                    <p:set>
                                      <p:cBhvr>
                                        <p:cTn id="82" dur="1" fill="hold">
                                          <p:stCondLst>
                                            <p:cond delay="0"/>
                                          </p:stCondLst>
                                        </p:cTn>
                                        <p:tgtEl>
                                          <p:spTgt spid="111"/>
                                        </p:tgtEl>
                                        <p:attrNameLst>
                                          <p:attrName>style.visibility</p:attrName>
                                        </p:attrNameLst>
                                      </p:cBhvr>
                                      <p:to>
                                        <p:strVal val="visible"/>
                                      </p:to>
                                    </p:set>
                                    <p:animEffect transition="in" filter="wipe(left)">
                                      <p:cBhvr>
                                        <p:cTn id="83" dur="500"/>
                                        <p:tgtEl>
                                          <p:spTgt spid="111"/>
                                        </p:tgtEl>
                                      </p:cBhvr>
                                    </p:animEffect>
                                  </p:childTnLst>
                                </p:cTn>
                              </p:par>
                              <p:par>
                                <p:cTn id="84" presetID="22" presetClass="entr" presetSubtype="8" fill="hold" grpId="0" nodeType="withEffect">
                                  <p:stCondLst>
                                    <p:cond delay="1900"/>
                                  </p:stCondLst>
                                  <p:childTnLst>
                                    <p:set>
                                      <p:cBhvr>
                                        <p:cTn id="85" dur="1" fill="hold">
                                          <p:stCondLst>
                                            <p:cond delay="0"/>
                                          </p:stCondLst>
                                        </p:cTn>
                                        <p:tgtEl>
                                          <p:spTgt spid="113"/>
                                        </p:tgtEl>
                                        <p:attrNameLst>
                                          <p:attrName>style.visibility</p:attrName>
                                        </p:attrNameLst>
                                      </p:cBhvr>
                                      <p:to>
                                        <p:strVal val="visible"/>
                                      </p:to>
                                    </p:set>
                                    <p:animEffect transition="in" filter="wipe(left)">
                                      <p:cBhvr>
                                        <p:cTn id="86"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9" grpId="0"/>
      <p:bldP spid="111" grpId="0"/>
      <p:bldP spid="113" grpId="0"/>
      <p:bldP spid="115" grpId="0" animBg="1"/>
      <p:bldP spid="116" grpId="0" animBg="1"/>
      <p:bldP spid="117" grpId="0" animBg="1"/>
      <p:bldP spid="118" grpId="0" animBg="1"/>
      <p:bldP spid="119" grpId="0" animBg="1"/>
      <p:bldP spid="120" grpId="0" animBg="1"/>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31704" y="2708920"/>
            <a:ext cx="5805414" cy="576064"/>
            <a:chOff x="3287787" y="3429000"/>
            <a:chExt cx="5805414" cy="576064"/>
          </a:xfrm>
        </p:grpSpPr>
        <p:sp>
          <p:nvSpPr>
            <p:cNvPr id="12" name="圆角矩形 11"/>
            <p:cNvSpPr/>
            <p:nvPr/>
          </p:nvSpPr>
          <p:spPr>
            <a:xfrm>
              <a:off x="3287787" y="3429000"/>
              <a:ext cx="5805414" cy="57606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EB4D"/>
                </a:solidFill>
              </a:endParaRPr>
            </a:p>
          </p:txBody>
        </p:sp>
        <p:sp>
          <p:nvSpPr>
            <p:cNvPr id="13" name="TextBox 2"/>
            <p:cNvSpPr txBox="1"/>
            <p:nvPr/>
          </p:nvSpPr>
          <p:spPr>
            <a:xfrm>
              <a:off x="3850759" y="3486200"/>
              <a:ext cx="4679469" cy="46166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sz="2400" b="0" spc="300" dirty="0" smtClean="0">
                  <a:solidFill>
                    <a:srgbClr val="ECEB4D"/>
                  </a:solidFill>
                  <a:effectLst/>
                </a:rPr>
                <a:t>修改相关段落主题文字</a:t>
              </a:r>
              <a:endParaRPr lang="zh-CN" altLang="zh-CN" sz="2400" b="0" spc="300" dirty="0">
                <a:solidFill>
                  <a:srgbClr val="ECEB4D"/>
                </a:solidFill>
                <a:effectLst/>
              </a:endParaRPr>
            </a:p>
          </p:txBody>
        </p:sp>
      </p:grpSp>
      <p:grpSp>
        <p:nvGrpSpPr>
          <p:cNvPr id="3" name="组合 2"/>
          <p:cNvGrpSpPr/>
          <p:nvPr/>
        </p:nvGrpSpPr>
        <p:grpSpPr>
          <a:xfrm>
            <a:off x="5582738" y="1076035"/>
            <a:ext cx="1503346" cy="1427144"/>
            <a:chOff x="5888055" y="1602972"/>
            <a:chExt cx="1503346" cy="1427144"/>
          </a:xfrm>
        </p:grpSpPr>
        <p:sp>
          <p:nvSpPr>
            <p:cNvPr id="2" name="椭圆 1"/>
            <p:cNvSpPr/>
            <p:nvPr/>
          </p:nvSpPr>
          <p:spPr>
            <a:xfrm>
              <a:off x="5926156" y="1602972"/>
              <a:ext cx="1427144" cy="1427144"/>
            </a:xfrm>
            <a:prstGeom prst="ellipse">
              <a:avLst/>
            </a:prstGeom>
            <a:solidFill>
              <a:srgbClr val="C00000"/>
            </a:solidFill>
            <a:ln w="0">
              <a:noFill/>
            </a:ln>
            <a:effectLst>
              <a:outerShdw blurRad="457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2"/>
            <p:cNvSpPr txBox="1"/>
            <p:nvPr/>
          </p:nvSpPr>
          <p:spPr>
            <a:xfrm>
              <a:off x="5888055" y="1808713"/>
              <a:ext cx="1503346" cy="1015663"/>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en-US" altLang="zh-CN" sz="6000" b="0" dirty="0" smtClean="0">
                  <a:solidFill>
                    <a:srgbClr val="ECEB4D"/>
                  </a:solidFill>
                  <a:effectLst/>
                </a:rPr>
                <a:t>03</a:t>
              </a:r>
              <a:endParaRPr lang="zh-CN" altLang="zh-CN" sz="6000" b="0" dirty="0">
                <a:solidFill>
                  <a:srgbClr val="ECEB4D"/>
                </a:solidFill>
                <a:effectLst/>
              </a:endParaRPr>
            </a:p>
          </p:txBody>
        </p:sp>
      </p:grpSp>
      <p:sp>
        <p:nvSpPr>
          <p:cNvPr id="27" name="AutoShape 5"/>
          <p:cNvSpPr/>
          <p:nvPr/>
        </p:nvSpPr>
        <p:spPr bwMode="auto">
          <a:xfrm>
            <a:off x="3083354" y="3434444"/>
            <a:ext cx="6893935" cy="928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C00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C00000"/>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accel="50000" fill="hold" nodeType="afterEffect" p14:presetBounceEnd="52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52000">
                                          <p:cBhvr additive="base">
                                            <p:cTn id="13" dur="1250" fill="hold"/>
                                            <p:tgtEl>
                                              <p:spTgt spid="4"/>
                                            </p:tgtEl>
                                            <p:attrNameLst>
                                              <p:attrName>ppt_x</p:attrName>
                                            </p:attrNameLst>
                                          </p:cBhvr>
                                          <p:tavLst>
                                            <p:tav tm="0">
                                              <p:val>
                                                <p:strVal val="1+#ppt_w/2"/>
                                              </p:val>
                                            </p:tav>
                                            <p:tav tm="100000">
                                              <p:val>
                                                <p:strVal val="#ppt_x"/>
                                              </p:val>
                                            </p:tav>
                                          </p:tavLst>
                                        </p:anim>
                                        <p:anim calcmode="lin" valueType="num" p14:bounceEnd="52000">
                                          <p:cBhvr additive="base">
                                            <p:cTn id="14" dur="125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accel="5000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250" fill="hold"/>
                                            <p:tgtEl>
                                              <p:spTgt spid="4"/>
                                            </p:tgtEl>
                                            <p:attrNameLst>
                                              <p:attrName>ppt_x</p:attrName>
                                            </p:attrNameLst>
                                          </p:cBhvr>
                                          <p:tavLst>
                                            <p:tav tm="0">
                                              <p:val>
                                                <p:strVal val="1+#ppt_w/2"/>
                                              </p:val>
                                            </p:tav>
                                            <p:tav tm="100000">
                                              <p:val>
                                                <p:strVal val="#ppt_x"/>
                                              </p:val>
                                            </p:tav>
                                          </p:tavLst>
                                        </p:anim>
                                        <p:anim calcmode="lin" valueType="num">
                                          <p:cBhvr additive="base">
                                            <p:cTn id="14" dur="125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26413" y="2564904"/>
            <a:ext cx="1282022" cy="1282022"/>
            <a:chOff x="5281316" y="1837336"/>
            <a:chExt cx="1718452" cy="1718452"/>
          </a:xfrm>
        </p:grpSpPr>
        <p:sp>
          <p:nvSpPr>
            <p:cNvPr id="2" name="椭圆 1"/>
            <p:cNvSpPr/>
            <p:nvPr/>
          </p:nvSpPr>
          <p:spPr>
            <a:xfrm>
              <a:off x="5281316" y="1837336"/>
              <a:ext cx="1718452" cy="1718452"/>
            </a:xfrm>
            <a:prstGeom prst="ellipse">
              <a:avLst/>
            </a:prstGeom>
            <a:solidFill>
              <a:srgbClr val="C00000"/>
            </a:solidFill>
            <a:ln w="0">
              <a:noFill/>
            </a:ln>
            <a:effectLst>
              <a:outerShdw blurRad="8382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ECEB4D"/>
                </a:solidFill>
              </a:endParaRPr>
            </a:p>
          </p:txBody>
        </p:sp>
        <p:sp>
          <p:nvSpPr>
            <p:cNvPr id="9" name="TextBox 19"/>
            <p:cNvSpPr txBox="1"/>
            <p:nvPr/>
          </p:nvSpPr>
          <p:spPr>
            <a:xfrm>
              <a:off x="5384458" y="2719092"/>
              <a:ext cx="1512168" cy="552131"/>
            </a:xfrm>
            <a:prstGeom prst="rect">
              <a:avLst/>
            </a:prstGeom>
            <a:noFill/>
          </p:spPr>
          <p:txBody>
            <a:bodyPr wrap="square" lIns="0" tIns="0" rIns="0" bIns="0" rtlCol="0">
              <a:spAutoFit/>
            </a:bodyPr>
            <a:lstStyle/>
            <a:p>
              <a:pPr algn="ctr">
                <a:lnSpc>
                  <a:spcPct val="150000"/>
                </a:lnSpc>
              </a:pPr>
              <a:r>
                <a:rPr lang="en-US" altLang="zh-CN" b="0" dirty="0" smtClean="0">
                  <a:solidFill>
                    <a:srgbClr val="ECEB4D"/>
                  </a:solidFill>
                  <a:latin typeface="+mn-lt"/>
                  <a:ea typeface="+mn-ea"/>
                  <a:cs typeface="+mn-ea"/>
                  <a:sym typeface="+mn-lt"/>
                </a:rPr>
                <a:t>contents</a:t>
              </a:r>
              <a:endParaRPr lang="en-US" altLang="zh-CN" b="0" dirty="0">
                <a:solidFill>
                  <a:srgbClr val="ECEB4D"/>
                </a:solidFill>
                <a:latin typeface="+mn-lt"/>
                <a:ea typeface="+mn-ea"/>
                <a:cs typeface="+mn-ea"/>
                <a:sym typeface="+mn-lt"/>
              </a:endParaRPr>
            </a:p>
          </p:txBody>
        </p:sp>
        <p:sp>
          <p:nvSpPr>
            <p:cNvPr id="10" name="TextBox 19"/>
            <p:cNvSpPr txBox="1"/>
            <p:nvPr/>
          </p:nvSpPr>
          <p:spPr>
            <a:xfrm>
              <a:off x="5366428" y="2179228"/>
              <a:ext cx="1512168" cy="742592"/>
            </a:xfrm>
            <a:prstGeom prst="rect">
              <a:avLst/>
            </a:prstGeom>
            <a:noFill/>
          </p:spPr>
          <p:txBody>
            <a:bodyPr wrap="square" lIns="0" tIns="0" rIns="0" bIns="0" rtlCol="0">
              <a:spAutoFit/>
            </a:bodyPr>
            <a:lstStyle/>
            <a:p>
              <a:pPr algn="ctr"/>
              <a:r>
                <a:rPr lang="zh-CN" altLang="en-US" sz="3600" b="1" dirty="0" smtClean="0">
                  <a:solidFill>
                    <a:srgbClr val="ECEB4D"/>
                  </a:solidFill>
                  <a:latin typeface="+mn-lt"/>
                  <a:ea typeface="+mn-ea"/>
                  <a:cs typeface="+mn-ea"/>
                  <a:sym typeface="+mn-lt"/>
                </a:rPr>
                <a:t>目录       </a:t>
              </a:r>
              <a:endParaRPr lang="en-US" altLang="zh-CN" sz="2000" dirty="0">
                <a:solidFill>
                  <a:srgbClr val="ECEB4D"/>
                </a:solidFill>
                <a:latin typeface="+mn-lt"/>
                <a:ea typeface="+mn-ea"/>
                <a:cs typeface="+mn-ea"/>
                <a:sym typeface="+mn-lt"/>
              </a:endParaRPr>
            </a:p>
          </p:txBody>
        </p:sp>
      </p:grpSp>
      <p:grpSp>
        <p:nvGrpSpPr>
          <p:cNvPr id="56" name="组合 55"/>
          <p:cNvGrpSpPr/>
          <p:nvPr/>
        </p:nvGrpSpPr>
        <p:grpSpPr>
          <a:xfrm>
            <a:off x="4044904" y="1842036"/>
            <a:ext cx="6381675" cy="471484"/>
            <a:chOff x="2522637" y="1713200"/>
            <a:chExt cx="6381675" cy="471484"/>
          </a:xfrm>
        </p:grpSpPr>
        <p:sp>
          <p:nvSpPr>
            <p:cNvPr id="33" name="圆角矩形 32"/>
            <p:cNvSpPr/>
            <p:nvPr/>
          </p:nvSpPr>
          <p:spPr>
            <a:xfrm>
              <a:off x="2522637" y="1713200"/>
              <a:ext cx="6381675" cy="47148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EB4D"/>
                </a:solidFill>
              </a:endParaRPr>
            </a:p>
          </p:txBody>
        </p:sp>
        <p:sp>
          <p:nvSpPr>
            <p:cNvPr id="34" name="TextBox 2"/>
            <p:cNvSpPr txBox="1"/>
            <p:nvPr/>
          </p:nvSpPr>
          <p:spPr>
            <a:xfrm>
              <a:off x="3315776" y="1738059"/>
              <a:ext cx="4032448" cy="400110"/>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2000" b="0" spc="300" dirty="0" smtClean="0">
                  <a:solidFill>
                    <a:srgbClr val="ECEB4D"/>
                  </a:solidFill>
                  <a:effectLst/>
                </a:rPr>
                <a:t>修改相关段落主题文字</a:t>
              </a:r>
              <a:endParaRPr lang="zh-CN" altLang="zh-CN" sz="2000" b="0" spc="300" dirty="0">
                <a:solidFill>
                  <a:srgbClr val="ECEB4D"/>
                </a:solidFill>
                <a:effectLst/>
              </a:endParaRPr>
            </a:p>
          </p:txBody>
        </p:sp>
        <p:sp>
          <p:nvSpPr>
            <p:cNvPr id="35" name="TextBox 2"/>
            <p:cNvSpPr txBox="1"/>
            <p:nvPr/>
          </p:nvSpPr>
          <p:spPr>
            <a:xfrm>
              <a:off x="2522637" y="1723019"/>
              <a:ext cx="672939" cy="46166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r"/>
              <a:r>
                <a:rPr lang="en-US" altLang="zh-CN" sz="2400" b="0" dirty="0" smtClean="0">
                  <a:solidFill>
                    <a:srgbClr val="ECEB4D"/>
                  </a:solidFill>
                  <a:effectLst/>
                </a:rPr>
                <a:t>01</a:t>
              </a:r>
              <a:endParaRPr lang="zh-CN" altLang="zh-CN" sz="2400" b="0" dirty="0">
                <a:solidFill>
                  <a:srgbClr val="ECEB4D"/>
                </a:solidFill>
                <a:effectLst/>
              </a:endParaRPr>
            </a:p>
          </p:txBody>
        </p:sp>
        <p:cxnSp>
          <p:nvCxnSpPr>
            <p:cNvPr id="36" name="直接连接符 35"/>
            <p:cNvCxnSpPr/>
            <p:nvPr/>
          </p:nvCxnSpPr>
          <p:spPr bwMode="auto">
            <a:xfrm>
              <a:off x="3195576" y="1784891"/>
              <a:ext cx="0" cy="328102"/>
            </a:xfrm>
            <a:prstGeom prst="line">
              <a:avLst/>
            </a:prstGeom>
            <a:solidFill>
              <a:schemeClr val="accent1"/>
            </a:solidFill>
            <a:ln w="28575" cap="flat" cmpd="sng" algn="ctr">
              <a:solidFill>
                <a:srgbClr val="ECEB4D"/>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9" name="组合 58"/>
          <p:cNvGrpSpPr/>
          <p:nvPr/>
        </p:nvGrpSpPr>
        <p:grpSpPr>
          <a:xfrm>
            <a:off x="4044904" y="2540045"/>
            <a:ext cx="6381675" cy="471484"/>
            <a:chOff x="2522637" y="2357725"/>
            <a:chExt cx="6381675" cy="471484"/>
          </a:xfrm>
        </p:grpSpPr>
        <p:sp>
          <p:nvSpPr>
            <p:cNvPr id="42" name="圆角矩形 41"/>
            <p:cNvSpPr/>
            <p:nvPr/>
          </p:nvSpPr>
          <p:spPr>
            <a:xfrm>
              <a:off x="2522637" y="2357725"/>
              <a:ext cx="6381675" cy="47148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EB4D"/>
                </a:solidFill>
              </a:endParaRPr>
            </a:p>
          </p:txBody>
        </p:sp>
        <p:sp>
          <p:nvSpPr>
            <p:cNvPr id="43" name="TextBox 2"/>
            <p:cNvSpPr txBox="1"/>
            <p:nvPr/>
          </p:nvSpPr>
          <p:spPr>
            <a:xfrm>
              <a:off x="3315776" y="2382584"/>
              <a:ext cx="4032448" cy="400110"/>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2000" b="0" spc="300" dirty="0" smtClean="0">
                  <a:solidFill>
                    <a:srgbClr val="ECEB4D"/>
                  </a:solidFill>
                  <a:effectLst/>
                </a:rPr>
                <a:t>修改相关段落主题文字</a:t>
              </a:r>
              <a:endParaRPr lang="zh-CN" altLang="zh-CN" sz="2000" b="0" spc="300" dirty="0">
                <a:solidFill>
                  <a:srgbClr val="ECEB4D"/>
                </a:solidFill>
                <a:effectLst/>
              </a:endParaRPr>
            </a:p>
          </p:txBody>
        </p:sp>
        <p:sp>
          <p:nvSpPr>
            <p:cNvPr id="44" name="TextBox 2"/>
            <p:cNvSpPr txBox="1"/>
            <p:nvPr/>
          </p:nvSpPr>
          <p:spPr>
            <a:xfrm>
              <a:off x="2522637" y="2367544"/>
              <a:ext cx="672939" cy="46166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r"/>
              <a:r>
                <a:rPr lang="en-US" altLang="zh-CN" sz="2400" b="0" dirty="0" smtClean="0">
                  <a:solidFill>
                    <a:srgbClr val="ECEB4D"/>
                  </a:solidFill>
                  <a:effectLst/>
                </a:rPr>
                <a:t>02</a:t>
              </a:r>
              <a:endParaRPr lang="zh-CN" altLang="zh-CN" sz="2400" b="0" dirty="0">
                <a:solidFill>
                  <a:srgbClr val="ECEB4D"/>
                </a:solidFill>
                <a:effectLst/>
              </a:endParaRPr>
            </a:p>
          </p:txBody>
        </p:sp>
        <p:cxnSp>
          <p:nvCxnSpPr>
            <p:cNvPr id="45" name="直接连接符 44"/>
            <p:cNvCxnSpPr/>
            <p:nvPr/>
          </p:nvCxnSpPr>
          <p:spPr bwMode="auto">
            <a:xfrm>
              <a:off x="3195576" y="2429416"/>
              <a:ext cx="0" cy="328102"/>
            </a:xfrm>
            <a:prstGeom prst="line">
              <a:avLst/>
            </a:prstGeom>
            <a:solidFill>
              <a:schemeClr val="accent1"/>
            </a:solidFill>
            <a:ln w="28575" cap="flat" cmpd="sng" algn="ctr">
              <a:solidFill>
                <a:srgbClr val="ECEB4D"/>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8" name="组合 57"/>
          <p:cNvGrpSpPr/>
          <p:nvPr/>
        </p:nvGrpSpPr>
        <p:grpSpPr>
          <a:xfrm>
            <a:off x="4044904" y="3238054"/>
            <a:ext cx="6381675" cy="471484"/>
            <a:chOff x="2522637" y="3002250"/>
            <a:chExt cx="6381675" cy="471484"/>
          </a:xfrm>
        </p:grpSpPr>
        <p:sp>
          <p:nvSpPr>
            <p:cNvPr id="47" name="圆角矩形 46"/>
            <p:cNvSpPr/>
            <p:nvPr/>
          </p:nvSpPr>
          <p:spPr>
            <a:xfrm>
              <a:off x="2522637" y="3002250"/>
              <a:ext cx="6381675" cy="47148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EB4D"/>
                </a:solidFill>
              </a:endParaRPr>
            </a:p>
          </p:txBody>
        </p:sp>
        <p:sp>
          <p:nvSpPr>
            <p:cNvPr id="48" name="TextBox 2"/>
            <p:cNvSpPr txBox="1"/>
            <p:nvPr/>
          </p:nvSpPr>
          <p:spPr>
            <a:xfrm>
              <a:off x="3315776" y="3027109"/>
              <a:ext cx="4032448" cy="400110"/>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2000" b="0" spc="300" dirty="0" smtClean="0">
                  <a:solidFill>
                    <a:srgbClr val="ECEB4D"/>
                  </a:solidFill>
                  <a:effectLst/>
                </a:rPr>
                <a:t>修改相关段落主题文字</a:t>
              </a:r>
              <a:endParaRPr lang="zh-CN" altLang="zh-CN" sz="2000" b="0" spc="300" dirty="0">
                <a:solidFill>
                  <a:srgbClr val="ECEB4D"/>
                </a:solidFill>
                <a:effectLst/>
              </a:endParaRPr>
            </a:p>
          </p:txBody>
        </p:sp>
        <p:sp>
          <p:nvSpPr>
            <p:cNvPr id="49" name="TextBox 2"/>
            <p:cNvSpPr txBox="1"/>
            <p:nvPr/>
          </p:nvSpPr>
          <p:spPr>
            <a:xfrm>
              <a:off x="2522637" y="3012069"/>
              <a:ext cx="672939" cy="46166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r"/>
              <a:r>
                <a:rPr lang="en-US" altLang="zh-CN" sz="2400" b="0" dirty="0" smtClean="0">
                  <a:solidFill>
                    <a:srgbClr val="ECEB4D"/>
                  </a:solidFill>
                  <a:effectLst/>
                </a:rPr>
                <a:t>03</a:t>
              </a:r>
              <a:endParaRPr lang="zh-CN" altLang="zh-CN" sz="2400" b="0" dirty="0">
                <a:solidFill>
                  <a:srgbClr val="ECEB4D"/>
                </a:solidFill>
                <a:effectLst/>
              </a:endParaRPr>
            </a:p>
          </p:txBody>
        </p:sp>
        <p:cxnSp>
          <p:nvCxnSpPr>
            <p:cNvPr id="50" name="直接连接符 49"/>
            <p:cNvCxnSpPr/>
            <p:nvPr/>
          </p:nvCxnSpPr>
          <p:spPr bwMode="auto">
            <a:xfrm>
              <a:off x="3195576" y="3073941"/>
              <a:ext cx="0" cy="328102"/>
            </a:xfrm>
            <a:prstGeom prst="line">
              <a:avLst/>
            </a:prstGeom>
            <a:solidFill>
              <a:schemeClr val="accent1"/>
            </a:solidFill>
            <a:ln w="28575" cap="flat" cmpd="sng" algn="ctr">
              <a:solidFill>
                <a:srgbClr val="ECEB4D"/>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7" name="组合 56"/>
          <p:cNvGrpSpPr/>
          <p:nvPr/>
        </p:nvGrpSpPr>
        <p:grpSpPr>
          <a:xfrm>
            <a:off x="4044904" y="3936063"/>
            <a:ext cx="6381675" cy="471484"/>
            <a:chOff x="2522637" y="3646775"/>
            <a:chExt cx="6381675" cy="471484"/>
          </a:xfrm>
        </p:grpSpPr>
        <p:sp>
          <p:nvSpPr>
            <p:cNvPr id="52" name="圆角矩形 51"/>
            <p:cNvSpPr/>
            <p:nvPr/>
          </p:nvSpPr>
          <p:spPr>
            <a:xfrm>
              <a:off x="2522637" y="3646775"/>
              <a:ext cx="6381675" cy="47148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EB4D"/>
                </a:solidFill>
              </a:endParaRPr>
            </a:p>
          </p:txBody>
        </p:sp>
        <p:sp>
          <p:nvSpPr>
            <p:cNvPr id="53" name="TextBox 2"/>
            <p:cNvSpPr txBox="1"/>
            <p:nvPr/>
          </p:nvSpPr>
          <p:spPr>
            <a:xfrm>
              <a:off x="3315776" y="3671634"/>
              <a:ext cx="4032448" cy="400110"/>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sz="2000" b="0" spc="300" dirty="0" smtClean="0">
                  <a:solidFill>
                    <a:srgbClr val="ECEB4D"/>
                  </a:solidFill>
                  <a:effectLst/>
                </a:rPr>
                <a:t>修改相关段落主题文字</a:t>
              </a:r>
              <a:endParaRPr lang="zh-CN" altLang="zh-CN" sz="2000" b="0" spc="300" dirty="0">
                <a:solidFill>
                  <a:srgbClr val="ECEB4D"/>
                </a:solidFill>
                <a:effectLst/>
              </a:endParaRPr>
            </a:p>
          </p:txBody>
        </p:sp>
        <p:sp>
          <p:nvSpPr>
            <p:cNvPr id="54" name="TextBox 2"/>
            <p:cNvSpPr txBox="1"/>
            <p:nvPr/>
          </p:nvSpPr>
          <p:spPr>
            <a:xfrm>
              <a:off x="2522637" y="3656594"/>
              <a:ext cx="672939" cy="46166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r"/>
              <a:r>
                <a:rPr lang="en-US" altLang="zh-CN" sz="2400" b="0" dirty="0" smtClean="0">
                  <a:solidFill>
                    <a:srgbClr val="ECEB4D"/>
                  </a:solidFill>
                  <a:effectLst/>
                </a:rPr>
                <a:t>04</a:t>
              </a:r>
              <a:endParaRPr lang="zh-CN" altLang="zh-CN" sz="2400" b="0" dirty="0">
                <a:solidFill>
                  <a:srgbClr val="ECEB4D"/>
                </a:solidFill>
                <a:effectLst/>
              </a:endParaRPr>
            </a:p>
          </p:txBody>
        </p:sp>
        <p:cxnSp>
          <p:nvCxnSpPr>
            <p:cNvPr id="55" name="直接连接符 54"/>
            <p:cNvCxnSpPr/>
            <p:nvPr/>
          </p:nvCxnSpPr>
          <p:spPr bwMode="auto">
            <a:xfrm>
              <a:off x="3195576" y="3718466"/>
              <a:ext cx="0" cy="328102"/>
            </a:xfrm>
            <a:prstGeom prst="line">
              <a:avLst/>
            </a:prstGeom>
            <a:solidFill>
              <a:schemeClr val="accent1"/>
            </a:solidFill>
            <a:ln w="28575" cap="flat" cmpd="sng" algn="ctr">
              <a:solidFill>
                <a:srgbClr val="ECEB4D"/>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1+#ppt_w/2"/>
                                          </p:val>
                                        </p:tav>
                                        <p:tav tm="100000">
                                          <p:val>
                                            <p:strVal val="#ppt_x"/>
                                          </p:val>
                                        </p:tav>
                                      </p:tavLst>
                                    </p:anim>
                                    <p:anim calcmode="lin" valueType="num">
                                      <p:cBhvr additive="base">
                                        <p:cTn id="14" dur="500" fill="hold"/>
                                        <p:tgtEl>
                                          <p:spTgt spid="5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10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1+#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500" fill="hold"/>
                                        <p:tgtEl>
                                          <p:spTgt spid="58"/>
                                        </p:tgtEl>
                                        <p:attrNameLst>
                                          <p:attrName>ppt_x</p:attrName>
                                        </p:attrNameLst>
                                      </p:cBhvr>
                                      <p:tavLst>
                                        <p:tav tm="0">
                                          <p:val>
                                            <p:strVal val="1+#ppt_w/2"/>
                                          </p:val>
                                        </p:tav>
                                        <p:tav tm="100000">
                                          <p:val>
                                            <p:strVal val="#ppt_x"/>
                                          </p:val>
                                        </p:tav>
                                      </p:tavLst>
                                    </p:anim>
                                    <p:anim calcmode="lin" valueType="num">
                                      <p:cBhvr additive="base">
                                        <p:cTn id="22" dur="500" fill="hold"/>
                                        <p:tgtEl>
                                          <p:spTgt spid="58"/>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
        <p:nvSpPr>
          <p:cNvPr id="88" name="矩形 87"/>
          <p:cNvSpPr/>
          <p:nvPr/>
        </p:nvSpPr>
        <p:spPr>
          <a:xfrm>
            <a:off x="445908" y="1412776"/>
            <a:ext cx="3659354" cy="4470984"/>
          </a:xfrm>
          <a:prstGeom prst="rect">
            <a:avLst/>
          </a:prstGeom>
          <a:blipFill>
            <a:blip r:embed="rId1"/>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Light" panose="020B0502040204020203" charset="-122"/>
              <a:cs typeface="微软雅黑" panose="020B0503020204020204" pitchFamily="34" charset="-122"/>
            </a:endParaRPr>
          </a:p>
        </p:txBody>
      </p:sp>
      <p:sp>
        <p:nvSpPr>
          <p:cNvPr id="89" name="文本框 88"/>
          <p:cNvSpPr txBox="1"/>
          <p:nvPr/>
        </p:nvSpPr>
        <p:spPr>
          <a:xfrm flipH="1">
            <a:off x="4727848" y="1412776"/>
            <a:ext cx="6770234" cy="1415772"/>
          </a:xfrm>
          <a:prstGeom prst="rect">
            <a:avLst/>
          </a:prstGeom>
          <a:noFill/>
        </p:spPr>
        <p:txBody>
          <a:bodyPr wrap="square" rtlCol="0">
            <a:spAutoFit/>
          </a:bodyPr>
          <a:lstStyle/>
          <a:p>
            <a:pPr fontAlgn="auto">
              <a:spcBef>
                <a:spcPts val="1200"/>
              </a:spcBef>
              <a:spcAft>
                <a:spcPts val="0"/>
              </a:spcAft>
            </a:pPr>
            <a:r>
              <a:rPr lang="en-US" altLang="zh-CN"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Your title here</a:t>
            </a:r>
            <a:endParaRPr lang="en-US" altLang="zh-CN"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spcBef>
                <a:spcPts val="1200"/>
              </a:spcBef>
              <a:spcAft>
                <a:spcPts val="0"/>
              </a:spcAft>
            </a:pPr>
            <a:r>
              <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 This power-point is a multipurpose power-point template perfect for you.   </a:t>
            </a:r>
            <a:endParaRPr lang="zh-CN" altLang="en-US"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spcBef>
                <a:spcPts val="1200"/>
              </a:spcBef>
              <a:spcAft>
                <a:spcPts val="0"/>
              </a:spcAft>
            </a:pPr>
            <a:r>
              <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your business report or personal use. </a:t>
            </a:r>
            <a:endPar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0" name="文本框 89"/>
          <p:cNvSpPr txBox="1"/>
          <p:nvPr/>
        </p:nvSpPr>
        <p:spPr>
          <a:xfrm flipH="1">
            <a:off x="4727848" y="3293145"/>
            <a:ext cx="6770234" cy="2246769"/>
          </a:xfrm>
          <a:prstGeom prst="rect">
            <a:avLst/>
          </a:prstGeom>
          <a:noFill/>
        </p:spPr>
        <p:txBody>
          <a:bodyPr wrap="square" rtlCol="0">
            <a:spAutoFit/>
          </a:bodyPr>
          <a:lstStyle/>
          <a:p>
            <a:pPr fontAlgn="auto">
              <a:spcBef>
                <a:spcPts val="1200"/>
              </a:spcBef>
              <a:spcAft>
                <a:spcPts val="0"/>
              </a:spcAft>
            </a:pPr>
            <a:r>
              <a:rPr lang="en-US" altLang="zh-CN"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Your title here</a:t>
            </a:r>
            <a:endParaRPr lang="en-US" altLang="zh-CN"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spcBef>
                <a:spcPts val="1200"/>
              </a:spcBef>
              <a:spcAft>
                <a:spcPts val="0"/>
              </a:spcAft>
            </a:pPr>
            <a:r>
              <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 This power-point is a multipurpose power-point template perfect for you</a:t>
            </a:r>
            <a:r>
              <a:rPr lang="zh-CN" altLang="en-US"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1200"/>
              </a:spcBef>
              <a:spcAft>
                <a:spcPts val="0"/>
              </a:spcAft>
              <a:buClr>
                <a:srgbClr val="C00000"/>
              </a:buClr>
              <a:buFont typeface="Wingdings" panose="05000000000000000000" pitchFamily="2" charset="2"/>
              <a:buChar char="l"/>
            </a:pPr>
            <a:r>
              <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a:t>
            </a:r>
            <a:endPar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1200"/>
              </a:spcBef>
              <a:spcAft>
                <a:spcPts val="0"/>
              </a:spcAft>
              <a:buClr>
                <a:srgbClr val="C00000"/>
              </a:buClr>
              <a:buFont typeface="Wingdings" panose="05000000000000000000" pitchFamily="2" charset="2"/>
              <a:buChar char="l"/>
            </a:pPr>
            <a:r>
              <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a:t>
            </a:r>
            <a:endPar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1200"/>
              </a:spcBef>
              <a:spcAft>
                <a:spcPts val="0"/>
              </a:spcAft>
              <a:buClr>
                <a:srgbClr val="C00000"/>
              </a:buClr>
              <a:buFont typeface="Wingdings" panose="05000000000000000000" pitchFamily="2" charset="2"/>
              <a:buChar char="l"/>
            </a:pPr>
            <a:r>
              <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a:t>
            </a:r>
            <a:endPar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spcBef>
                <a:spcPts val="1200"/>
              </a:spcBef>
              <a:spcAft>
                <a:spcPts val="0"/>
              </a:spcAft>
              <a:buClr>
                <a:srgbClr val="C00000"/>
              </a:buClr>
              <a:buFont typeface="Wingdings" panose="05000000000000000000" pitchFamily="2" charset="2"/>
              <a:buChar char="l"/>
            </a:pPr>
            <a:r>
              <a:rPr lang="en-US" altLang="zh-CN"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a:t>
            </a:r>
            <a:endParaRPr lang="zh-CN" altLang="en-US" sz="12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1" name="直接连接符 90"/>
          <p:cNvCxnSpPr/>
          <p:nvPr/>
        </p:nvCxnSpPr>
        <p:spPr>
          <a:xfrm>
            <a:off x="4534890" y="1412776"/>
            <a:ext cx="0" cy="376488"/>
          </a:xfrm>
          <a:prstGeom prst="line">
            <a:avLst/>
          </a:prstGeom>
          <a:noFill/>
          <a:ln w="38100" cap="flat" cmpd="sng" algn="ctr">
            <a:solidFill>
              <a:srgbClr val="C00000"/>
            </a:solidFill>
            <a:prstDash val="solid"/>
            <a:miter lim="800000"/>
          </a:ln>
          <a:effectLst/>
        </p:spPr>
      </p:cxnSp>
      <p:cxnSp>
        <p:nvCxnSpPr>
          <p:cNvPr id="92" name="直接连接符 91"/>
          <p:cNvCxnSpPr/>
          <p:nvPr/>
        </p:nvCxnSpPr>
        <p:spPr>
          <a:xfrm>
            <a:off x="4534890" y="3293145"/>
            <a:ext cx="0" cy="376488"/>
          </a:xfrm>
          <a:prstGeom prst="line">
            <a:avLst/>
          </a:prstGeom>
          <a:noFill/>
          <a:ln w="38100" cap="flat" cmpd="sng" algn="ctr">
            <a:solidFill>
              <a:srgbClr val="C00000"/>
            </a:solidFill>
            <a:prstDash val="solid"/>
            <a:miter lim="800000"/>
          </a:ln>
          <a:effectLst/>
        </p:spPr>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1000"/>
                                        <p:tgtEl>
                                          <p:spTgt spid="88"/>
                                        </p:tgtEl>
                                      </p:cBhvr>
                                    </p:animEffect>
                                    <p:anim calcmode="lin" valueType="num">
                                      <p:cBhvr>
                                        <p:cTn id="12" dur="1000" fill="hold"/>
                                        <p:tgtEl>
                                          <p:spTgt spid="88"/>
                                        </p:tgtEl>
                                        <p:attrNameLst>
                                          <p:attrName>ppt_x</p:attrName>
                                        </p:attrNameLst>
                                      </p:cBhvr>
                                      <p:tavLst>
                                        <p:tav tm="0">
                                          <p:val>
                                            <p:strVal val="#ppt_x"/>
                                          </p:val>
                                        </p:tav>
                                        <p:tav tm="100000">
                                          <p:val>
                                            <p:strVal val="#ppt_x"/>
                                          </p:val>
                                        </p:tav>
                                      </p:tavLst>
                                    </p:anim>
                                    <p:anim calcmode="lin" valueType="num">
                                      <p:cBhvr>
                                        <p:cTn id="13" dur="1000" fill="hold"/>
                                        <p:tgtEl>
                                          <p:spTgt spid="88"/>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wipe(up)">
                                      <p:cBhvr>
                                        <p:cTn id="16" dur="500"/>
                                        <p:tgtEl>
                                          <p:spTgt spid="91"/>
                                        </p:tgtEl>
                                      </p:cBhvr>
                                    </p:animEffect>
                                  </p:childTnLst>
                                </p:cTn>
                              </p:par>
                              <p:par>
                                <p:cTn id="17" presetID="22" presetClass="entr" presetSubtype="1" fill="hold" nodeType="withEffect">
                                  <p:stCondLst>
                                    <p:cond delay="250"/>
                                  </p:stCondLst>
                                  <p:childTnLst>
                                    <p:set>
                                      <p:cBhvr>
                                        <p:cTn id="18" dur="1" fill="hold">
                                          <p:stCondLst>
                                            <p:cond delay="0"/>
                                          </p:stCondLst>
                                        </p:cTn>
                                        <p:tgtEl>
                                          <p:spTgt spid="92"/>
                                        </p:tgtEl>
                                        <p:attrNameLst>
                                          <p:attrName>style.visibility</p:attrName>
                                        </p:attrNameLst>
                                      </p:cBhvr>
                                      <p:to>
                                        <p:strVal val="visible"/>
                                      </p:to>
                                    </p:set>
                                    <p:animEffect transition="in" filter="wipe(up)">
                                      <p:cBhvr>
                                        <p:cTn id="19" dur="500"/>
                                        <p:tgtEl>
                                          <p:spTgt spid="92"/>
                                        </p:tgtEl>
                                      </p:cBhvr>
                                    </p:animEffect>
                                  </p:childTnLst>
                                </p:cTn>
                              </p:par>
                            </p:childTnLst>
                          </p:cTn>
                        </p:par>
                        <p:par>
                          <p:cTn id="20" fill="hold">
                            <p:stCondLst>
                              <p:cond delay="1500"/>
                            </p:stCondLst>
                            <p:childTnLst>
                              <p:par>
                                <p:cTn id="21" presetID="18" presetClass="entr" presetSubtype="6" fill="hold" grpId="0" nodeType="afterEffect">
                                  <p:stCondLst>
                                    <p:cond delay="0"/>
                                  </p:stCondLst>
                                  <p:childTnLst>
                                    <p:set>
                                      <p:cBhvr>
                                        <p:cTn id="22" dur="1" fill="hold">
                                          <p:stCondLst>
                                            <p:cond delay="0"/>
                                          </p:stCondLst>
                                        </p:cTn>
                                        <p:tgtEl>
                                          <p:spTgt spid="89"/>
                                        </p:tgtEl>
                                        <p:attrNameLst>
                                          <p:attrName>style.visibility</p:attrName>
                                        </p:attrNameLst>
                                      </p:cBhvr>
                                      <p:to>
                                        <p:strVal val="visible"/>
                                      </p:to>
                                    </p:set>
                                    <p:animEffect transition="in" filter="strips(downRight)">
                                      <p:cBhvr>
                                        <p:cTn id="23" dur="500"/>
                                        <p:tgtEl>
                                          <p:spTgt spid="89"/>
                                        </p:tgtEl>
                                      </p:cBhvr>
                                    </p:animEffect>
                                  </p:childTnLst>
                                </p:cTn>
                              </p:par>
                              <p:par>
                                <p:cTn id="24" presetID="18" presetClass="entr" presetSubtype="6" fill="hold" grpId="0"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strips(downRight)">
                                      <p:cBhvr>
                                        <p:cTn id="2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8" grpId="0" animBg="1"/>
      <p:bldP spid="89"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graphicFrame>
        <p:nvGraphicFramePr>
          <p:cNvPr id="92" name="图表 91"/>
          <p:cNvGraphicFramePr/>
          <p:nvPr/>
        </p:nvGraphicFramePr>
        <p:xfrm>
          <a:off x="658813" y="1340768"/>
          <a:ext cx="10909300" cy="3287712"/>
        </p:xfrm>
        <a:graphic>
          <a:graphicData uri="http://schemas.openxmlformats.org/drawingml/2006/chart">
            <c:chart xmlns:c="http://schemas.openxmlformats.org/drawingml/2006/chart" xmlns:r="http://schemas.openxmlformats.org/officeDocument/2006/relationships" r:id="rId1"/>
          </a:graphicData>
        </a:graphic>
      </p:graphicFrame>
      <p:sp>
        <p:nvSpPr>
          <p:cNvPr id="93" name="文本框 92"/>
          <p:cNvSpPr txBox="1"/>
          <p:nvPr/>
        </p:nvSpPr>
        <p:spPr>
          <a:xfrm>
            <a:off x="656953" y="4975949"/>
            <a:ext cx="9973691" cy="877163"/>
          </a:xfrm>
          <a:prstGeom prst="rect">
            <a:avLst/>
          </a:prstGeom>
          <a:noFill/>
        </p:spPr>
        <p:txBody>
          <a:bodyPr wrap="square" rtlCol="0">
            <a:spAutoFit/>
          </a:bodyPr>
          <a:lstStyle/>
          <a:p>
            <a:pPr fontAlgn="auto">
              <a:spcBef>
                <a:spcPts val="600"/>
              </a:spcBef>
              <a:spcAft>
                <a:spcPts val="0"/>
              </a:spcAft>
            </a:pPr>
            <a:r>
              <a:rPr lang="en-US" altLang="zh-CN" b="0" dirty="0" err="1">
                <a:solidFill>
                  <a:prstClr val="black">
                    <a:lumMod val="65000"/>
                    <a:lumOff val="35000"/>
                  </a:prstClr>
                </a:solidFill>
                <a:latin typeface="微软雅黑" panose="020B0503020204020204" pitchFamily="34" charset="-122"/>
                <a:ea typeface="Raleway" pitchFamily="2" charset="0"/>
                <a:cs typeface="微软雅黑" panose="020B0503020204020204" pitchFamily="34" charset="-122"/>
              </a:rPr>
              <a:t>Zta</a:t>
            </a:r>
            <a:r>
              <a:rPr lang="en-US" altLang="zh-CN" b="0" dirty="0">
                <a:solidFill>
                  <a:prstClr val="black">
                    <a:lumMod val="65000"/>
                    <a:lumOff val="35000"/>
                  </a:prstClr>
                </a:solidFill>
                <a:latin typeface="微软雅黑" panose="020B0503020204020204" pitchFamily="34" charset="-122"/>
                <a:ea typeface="Raleway" pitchFamily="2" charset="0"/>
                <a:cs typeface="微软雅黑" panose="020B0503020204020204" pitchFamily="34" charset="-122"/>
              </a:rPr>
              <a:t> analysis</a:t>
            </a:r>
            <a:endParaRPr lang="en-US" altLang="zh-CN" b="0" dirty="0">
              <a:solidFill>
                <a:prstClr val="black">
                  <a:lumMod val="65000"/>
                  <a:lumOff val="35000"/>
                </a:prstClr>
              </a:solidFill>
              <a:latin typeface="微软雅黑" panose="020B0503020204020204" pitchFamily="34" charset="-122"/>
              <a:ea typeface="Raleway" pitchFamily="2" charset="0"/>
              <a:cs typeface="微软雅黑" panose="020B0503020204020204" pitchFamily="34" charset="-122"/>
            </a:endParaRPr>
          </a:p>
          <a:p>
            <a:pPr fontAlgn="auto">
              <a:spcBef>
                <a:spcPts val="600"/>
              </a:spcBef>
              <a:spcAft>
                <a:spcPts val="0"/>
              </a:spcAft>
            </a:pPr>
            <a:r>
              <a:rPr lang="en-US" altLang="zh-CN" sz="1400" b="0" dirty="0">
                <a:solidFill>
                  <a:prstClr val="black">
                    <a:lumMod val="65000"/>
                    <a:lumOff val="35000"/>
                  </a:prstClr>
                </a:solidFill>
                <a:latin typeface="微软雅黑" panose="020B0503020204020204" pitchFamily="34" charset="-122"/>
                <a:ea typeface="Raleway" pitchFamily="2" charset="0"/>
                <a:cs typeface="微软雅黑" panose="020B0503020204020204" pitchFamily="34" charset="-122"/>
              </a:rPr>
              <a:t>This power-point is a multipurpose power-point template perfect for your business report or personal use. We focused on the real use. With this presentation you will deliver dynamic and make your presentation interesting.</a:t>
            </a:r>
            <a:endParaRPr b="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fade">
                                      <p:cBhvr>
                                        <p:cTn id="11" dur="1000"/>
                                        <p:tgtEl>
                                          <p:spTgt spid="92"/>
                                        </p:tgtEl>
                                      </p:cBhvr>
                                    </p:animEffect>
                                    <p:anim calcmode="lin" valueType="num">
                                      <p:cBhvr>
                                        <p:cTn id="12" dur="1000" fill="hold"/>
                                        <p:tgtEl>
                                          <p:spTgt spid="92"/>
                                        </p:tgtEl>
                                        <p:attrNameLst>
                                          <p:attrName>ppt_x</p:attrName>
                                        </p:attrNameLst>
                                      </p:cBhvr>
                                      <p:tavLst>
                                        <p:tav tm="0">
                                          <p:val>
                                            <p:strVal val="#ppt_x"/>
                                          </p:val>
                                        </p:tav>
                                        <p:tav tm="100000">
                                          <p:val>
                                            <p:strVal val="#ppt_x"/>
                                          </p:val>
                                        </p:tav>
                                      </p:tavLst>
                                    </p:anim>
                                    <p:anim calcmode="lin" valueType="num">
                                      <p:cBhvr>
                                        <p:cTn id="13" dur="1000" fill="hold"/>
                                        <p:tgtEl>
                                          <p:spTgt spid="9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randombar(horizontal)">
                                      <p:cBhvr>
                                        <p:cTn id="17"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Graphic spid="92" grpId="0">
        <p:bldAsOne/>
      </p:bldGraphic>
      <p:bldP spid="9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9219" y="4653136"/>
            <a:ext cx="11487688" cy="1518655"/>
            <a:chOff x="231914" y="4781245"/>
            <a:chExt cx="8615766" cy="1265545"/>
          </a:xfrm>
        </p:grpSpPr>
        <p:sp>
          <p:nvSpPr>
            <p:cNvPr id="4" name="Oval 65"/>
            <p:cNvSpPr>
              <a:spLocks noChangeArrowheads="1"/>
            </p:cNvSpPr>
            <p:nvPr/>
          </p:nvSpPr>
          <p:spPr bwMode="auto">
            <a:xfrm rot="10800000">
              <a:off x="4540342" y="5639012"/>
              <a:ext cx="4307338" cy="407778"/>
            </a:xfrm>
            <a:prstGeom prst="ellipse">
              <a:avLst/>
            </a:prstGeom>
            <a:gradFill rotWithShape="1">
              <a:gsLst>
                <a:gs pos="16000">
                  <a:schemeClr val="tx1">
                    <a:lumMod val="65000"/>
                    <a:lumOff val="35000"/>
                  </a:schemeClr>
                </a:gs>
                <a:gs pos="78000">
                  <a:srgbClr val="EEECE1">
                    <a:alpha val="0"/>
                  </a:srgbClr>
                </a:gs>
              </a:gsLst>
              <a:path path="shape">
                <a:fillToRect l="50000" t="50000" r="50000" b="50000"/>
              </a:path>
            </a:gradFill>
            <a:ln w="9525">
              <a:noFill/>
              <a:round/>
            </a:ln>
            <a:effectLst/>
          </p:spPr>
          <p:txBody>
            <a:bodyPr wrap="none" anchor="ctr"/>
            <a:lstStyle/>
            <a:p>
              <a:pPr defTabSz="1218565" fontAlgn="auto">
                <a:spcBef>
                  <a:spcPts val="0"/>
                </a:spcBef>
                <a:spcAft>
                  <a:spcPts val="0"/>
                </a:spcAft>
                <a:defRPr/>
              </a:pPr>
              <a:endParaRPr lang="zh-CN" altLang="en-US" sz="2400" kern="0">
                <a:solidFill>
                  <a:srgbClr val="ECEB4D"/>
                </a:solidFill>
                <a:ea typeface="宋体" panose="02010600030101010101" pitchFamily="2" charset="-122"/>
                <a:cs typeface="Arial" panose="020B0604020202020204" pitchFamily="34" charset="0"/>
              </a:endParaRPr>
            </a:p>
          </p:txBody>
        </p:sp>
        <p:sp>
          <p:nvSpPr>
            <p:cNvPr id="5" name="Oval 65"/>
            <p:cNvSpPr>
              <a:spLocks noChangeArrowheads="1"/>
            </p:cNvSpPr>
            <p:nvPr/>
          </p:nvSpPr>
          <p:spPr bwMode="auto">
            <a:xfrm rot="10800000">
              <a:off x="231914" y="5639011"/>
              <a:ext cx="4307338" cy="407778"/>
            </a:xfrm>
            <a:prstGeom prst="ellipse">
              <a:avLst/>
            </a:prstGeom>
            <a:gradFill rotWithShape="1">
              <a:gsLst>
                <a:gs pos="16000">
                  <a:schemeClr val="tx1">
                    <a:lumMod val="65000"/>
                    <a:lumOff val="35000"/>
                  </a:schemeClr>
                </a:gs>
                <a:gs pos="78000">
                  <a:srgbClr val="EEECE1">
                    <a:alpha val="0"/>
                  </a:srgbClr>
                </a:gs>
              </a:gsLst>
              <a:path path="shape">
                <a:fillToRect l="50000" t="50000" r="50000" b="50000"/>
              </a:path>
            </a:gradFill>
            <a:ln w="9525">
              <a:noFill/>
              <a:round/>
            </a:ln>
            <a:effectLst/>
          </p:spPr>
          <p:txBody>
            <a:bodyPr wrap="none" anchor="ctr"/>
            <a:lstStyle/>
            <a:p>
              <a:endParaRPr lang="zh-CN" altLang="en-US" kern="0">
                <a:solidFill>
                  <a:srgbClr val="ECEB4D"/>
                </a:solidFill>
                <a:latin typeface="Arial" panose="020B0604020202020204" pitchFamily="34" charset="0"/>
                <a:ea typeface="宋体" panose="02010600030101010101" pitchFamily="2" charset="-122"/>
                <a:cs typeface="Arial" panose="020B0604020202020204" pitchFamily="34" charset="0"/>
              </a:endParaRPr>
            </a:p>
          </p:txBody>
        </p:sp>
        <p:cxnSp>
          <p:nvCxnSpPr>
            <p:cNvPr id="6" name="直接连接符 5"/>
            <p:cNvCxnSpPr/>
            <p:nvPr/>
          </p:nvCxnSpPr>
          <p:spPr>
            <a:xfrm>
              <a:off x="1789408" y="5090146"/>
              <a:ext cx="5499691" cy="0"/>
            </a:xfrm>
            <a:prstGeom prst="line">
              <a:avLst/>
            </a:prstGeom>
            <a:noFill/>
            <a:ln w="57150" cap="flat" cmpd="sng" algn="ctr">
              <a:solidFill>
                <a:sysClr val="window" lastClr="FFFFFF">
                  <a:lumMod val="50000"/>
                </a:sysClr>
              </a:solidFill>
              <a:prstDash val="solid"/>
            </a:ln>
            <a:effectLst/>
          </p:spPr>
        </p:cxnSp>
        <p:grpSp>
          <p:nvGrpSpPr>
            <p:cNvPr id="7" name="组合 6"/>
            <p:cNvGrpSpPr/>
            <p:nvPr/>
          </p:nvGrpSpPr>
          <p:grpSpPr>
            <a:xfrm>
              <a:off x="1006044" y="4781245"/>
              <a:ext cx="2341509" cy="1024019"/>
              <a:chOff x="1312255" y="5073413"/>
              <a:chExt cx="1766962" cy="772751"/>
            </a:xfrm>
          </p:grpSpPr>
          <p:grpSp>
            <p:nvGrpSpPr>
              <p:cNvPr id="24" name="组合 23"/>
              <p:cNvGrpSpPr/>
              <p:nvPr/>
            </p:nvGrpSpPr>
            <p:grpSpPr>
              <a:xfrm>
                <a:off x="1312255" y="5073413"/>
                <a:ext cx="883481" cy="772751"/>
                <a:chOff x="1495335" y="5373216"/>
                <a:chExt cx="883481" cy="772751"/>
              </a:xfrm>
            </p:grpSpPr>
            <p:sp>
              <p:nvSpPr>
                <p:cNvPr id="35" name="任意多边形 34"/>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9E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sp>
              <p:nvSpPr>
                <p:cNvPr id="36" name="任意多边形 35"/>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9E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cxnSp>
              <p:nvCxnSpPr>
                <p:cNvPr id="37" name="直接连接符 36"/>
                <p:cNvCxnSpPr>
                  <a:stCxn id="35" idx="0"/>
                </p:cNvCxnSpPr>
                <p:nvPr/>
              </p:nvCxnSpPr>
              <p:spPr>
                <a:xfrm>
                  <a:off x="1728098" y="5576341"/>
                  <a:ext cx="389744" cy="29980"/>
                </a:xfrm>
                <a:prstGeom prst="line">
                  <a:avLst/>
                </a:prstGeom>
                <a:noFill/>
                <a:ln w="127000" cap="flat" cmpd="sng" algn="ctr">
                  <a:solidFill>
                    <a:srgbClr val="9E0000"/>
                  </a:solidFill>
                  <a:prstDash val="solid"/>
                </a:ln>
                <a:effectLst/>
              </p:spPr>
            </p:cxnSp>
            <p:sp>
              <p:nvSpPr>
                <p:cNvPr id="38" name="椭圆 37"/>
                <p:cNvSpPr/>
                <p:nvPr/>
              </p:nvSpPr>
              <p:spPr>
                <a:xfrm>
                  <a:off x="1495335" y="5373216"/>
                  <a:ext cx="203125" cy="203125"/>
                </a:xfrm>
                <a:prstGeom prst="ellipse">
                  <a:avLst/>
                </a:prstGeom>
                <a:solidFill>
                  <a:srgbClr val="9E000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grpSp>
          <p:grpSp>
            <p:nvGrpSpPr>
              <p:cNvPr id="25" name="组合 24"/>
              <p:cNvGrpSpPr/>
              <p:nvPr/>
            </p:nvGrpSpPr>
            <p:grpSpPr>
              <a:xfrm>
                <a:off x="1763688" y="5073413"/>
                <a:ext cx="883481" cy="772751"/>
                <a:chOff x="1495335" y="5373216"/>
                <a:chExt cx="883481" cy="772751"/>
              </a:xfrm>
            </p:grpSpPr>
            <p:sp>
              <p:nvSpPr>
                <p:cNvPr id="31" name="任意多边形 30"/>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9E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sp>
              <p:nvSpPr>
                <p:cNvPr id="32" name="任意多边形 31"/>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9E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cxnSp>
              <p:nvCxnSpPr>
                <p:cNvPr id="33" name="直接连接符 32"/>
                <p:cNvCxnSpPr>
                  <a:stCxn id="31" idx="0"/>
                </p:cNvCxnSpPr>
                <p:nvPr/>
              </p:nvCxnSpPr>
              <p:spPr>
                <a:xfrm>
                  <a:off x="1728098" y="5576341"/>
                  <a:ext cx="389744" cy="29980"/>
                </a:xfrm>
                <a:prstGeom prst="line">
                  <a:avLst/>
                </a:prstGeom>
                <a:noFill/>
                <a:ln w="127000" cap="flat" cmpd="sng" algn="ctr">
                  <a:solidFill>
                    <a:srgbClr val="9E0000"/>
                  </a:solidFill>
                  <a:prstDash val="solid"/>
                </a:ln>
                <a:effectLst/>
              </p:spPr>
            </p:cxnSp>
            <p:sp>
              <p:nvSpPr>
                <p:cNvPr id="34" name="椭圆 33"/>
                <p:cNvSpPr/>
                <p:nvPr/>
              </p:nvSpPr>
              <p:spPr>
                <a:xfrm>
                  <a:off x="1495335" y="5373216"/>
                  <a:ext cx="203125" cy="203125"/>
                </a:xfrm>
                <a:prstGeom prst="ellipse">
                  <a:avLst/>
                </a:prstGeom>
                <a:solidFill>
                  <a:srgbClr val="9E000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grpSp>
          <p:grpSp>
            <p:nvGrpSpPr>
              <p:cNvPr id="26" name="组合 25"/>
              <p:cNvGrpSpPr/>
              <p:nvPr/>
            </p:nvGrpSpPr>
            <p:grpSpPr>
              <a:xfrm>
                <a:off x="2195736" y="5073413"/>
                <a:ext cx="883481" cy="772751"/>
                <a:chOff x="1495335" y="5373216"/>
                <a:chExt cx="883481" cy="772751"/>
              </a:xfrm>
            </p:grpSpPr>
            <p:sp>
              <p:nvSpPr>
                <p:cNvPr id="27" name="任意多边形 26"/>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9E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sp>
              <p:nvSpPr>
                <p:cNvPr id="28" name="任意多边形 27"/>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9E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cxnSp>
              <p:nvCxnSpPr>
                <p:cNvPr id="29" name="直接连接符 28"/>
                <p:cNvCxnSpPr>
                  <a:stCxn id="27" idx="0"/>
                </p:cNvCxnSpPr>
                <p:nvPr/>
              </p:nvCxnSpPr>
              <p:spPr>
                <a:xfrm>
                  <a:off x="1728098" y="5576341"/>
                  <a:ext cx="389744" cy="29980"/>
                </a:xfrm>
                <a:prstGeom prst="line">
                  <a:avLst/>
                </a:prstGeom>
                <a:noFill/>
                <a:ln w="127000" cap="flat" cmpd="sng" algn="ctr">
                  <a:solidFill>
                    <a:srgbClr val="9E0000"/>
                  </a:solidFill>
                  <a:prstDash val="solid"/>
                </a:ln>
                <a:effectLst/>
              </p:spPr>
            </p:cxnSp>
            <p:sp>
              <p:nvSpPr>
                <p:cNvPr id="30" name="椭圆 29"/>
                <p:cNvSpPr/>
                <p:nvPr/>
              </p:nvSpPr>
              <p:spPr>
                <a:xfrm>
                  <a:off x="1495335" y="5373216"/>
                  <a:ext cx="203125" cy="203125"/>
                </a:xfrm>
                <a:prstGeom prst="ellipse">
                  <a:avLst/>
                </a:prstGeom>
                <a:solidFill>
                  <a:srgbClr val="9E000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grpSp>
        </p:grpSp>
        <p:grpSp>
          <p:nvGrpSpPr>
            <p:cNvPr id="8" name="组合 7"/>
            <p:cNvGrpSpPr/>
            <p:nvPr/>
          </p:nvGrpSpPr>
          <p:grpSpPr>
            <a:xfrm flipH="1">
              <a:off x="5751949" y="4781245"/>
              <a:ext cx="2341509" cy="1024019"/>
              <a:chOff x="1312255" y="5073413"/>
              <a:chExt cx="1766962" cy="772751"/>
            </a:xfrm>
          </p:grpSpPr>
          <p:grpSp>
            <p:nvGrpSpPr>
              <p:cNvPr id="9" name="组合 8"/>
              <p:cNvGrpSpPr/>
              <p:nvPr/>
            </p:nvGrpSpPr>
            <p:grpSpPr>
              <a:xfrm>
                <a:off x="1312255" y="5073413"/>
                <a:ext cx="883481" cy="772751"/>
                <a:chOff x="1495335" y="5373216"/>
                <a:chExt cx="883481" cy="772751"/>
              </a:xfrm>
            </p:grpSpPr>
            <p:sp>
              <p:nvSpPr>
                <p:cNvPr id="20" name="任意多边形 19"/>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C0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sp>
              <p:nvSpPr>
                <p:cNvPr id="21" name="任意多边形 20"/>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C0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cxnSp>
              <p:nvCxnSpPr>
                <p:cNvPr id="22" name="直接连接符 21"/>
                <p:cNvCxnSpPr>
                  <a:stCxn id="20" idx="0"/>
                </p:cNvCxnSpPr>
                <p:nvPr/>
              </p:nvCxnSpPr>
              <p:spPr>
                <a:xfrm>
                  <a:off x="1728098" y="5576341"/>
                  <a:ext cx="389744" cy="29980"/>
                </a:xfrm>
                <a:prstGeom prst="line">
                  <a:avLst/>
                </a:prstGeom>
                <a:noFill/>
                <a:ln w="127000" cap="flat" cmpd="sng" algn="ctr">
                  <a:solidFill>
                    <a:srgbClr val="C00000"/>
                  </a:solidFill>
                  <a:prstDash val="solid"/>
                </a:ln>
                <a:effectLst/>
              </p:spPr>
            </p:cxnSp>
            <p:sp>
              <p:nvSpPr>
                <p:cNvPr id="23" name="椭圆 22"/>
                <p:cNvSpPr/>
                <p:nvPr/>
              </p:nvSpPr>
              <p:spPr>
                <a:xfrm>
                  <a:off x="1495335" y="5373216"/>
                  <a:ext cx="203125" cy="203125"/>
                </a:xfrm>
                <a:prstGeom prst="ellipse">
                  <a:avLst/>
                </a:prstGeom>
                <a:solidFill>
                  <a:srgbClr val="C0000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grpSp>
          <p:grpSp>
            <p:nvGrpSpPr>
              <p:cNvPr id="10" name="组合 9"/>
              <p:cNvGrpSpPr/>
              <p:nvPr/>
            </p:nvGrpSpPr>
            <p:grpSpPr>
              <a:xfrm>
                <a:off x="1763688" y="5073413"/>
                <a:ext cx="883481" cy="772751"/>
                <a:chOff x="1495335" y="5373216"/>
                <a:chExt cx="883481" cy="772751"/>
              </a:xfrm>
            </p:grpSpPr>
            <p:sp>
              <p:nvSpPr>
                <p:cNvPr id="16" name="任意多边形 15"/>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C0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sp>
              <p:nvSpPr>
                <p:cNvPr id="17" name="任意多边形 16"/>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C0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cxnSp>
              <p:nvCxnSpPr>
                <p:cNvPr id="18" name="直接连接符 17"/>
                <p:cNvCxnSpPr>
                  <a:stCxn id="16" idx="0"/>
                </p:cNvCxnSpPr>
                <p:nvPr/>
              </p:nvCxnSpPr>
              <p:spPr>
                <a:xfrm>
                  <a:off x="1728098" y="5576341"/>
                  <a:ext cx="389744" cy="29980"/>
                </a:xfrm>
                <a:prstGeom prst="line">
                  <a:avLst/>
                </a:prstGeom>
                <a:noFill/>
                <a:ln w="127000" cap="flat" cmpd="sng" algn="ctr">
                  <a:solidFill>
                    <a:srgbClr val="C00000"/>
                  </a:solidFill>
                  <a:prstDash val="solid"/>
                </a:ln>
                <a:effectLst/>
              </p:spPr>
            </p:cxnSp>
            <p:sp>
              <p:nvSpPr>
                <p:cNvPr id="19" name="椭圆 18"/>
                <p:cNvSpPr/>
                <p:nvPr/>
              </p:nvSpPr>
              <p:spPr>
                <a:xfrm>
                  <a:off x="1495335" y="5373216"/>
                  <a:ext cx="203125" cy="203125"/>
                </a:xfrm>
                <a:prstGeom prst="ellipse">
                  <a:avLst/>
                </a:prstGeom>
                <a:solidFill>
                  <a:srgbClr val="C0000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grpSp>
          <p:grpSp>
            <p:nvGrpSpPr>
              <p:cNvPr id="11" name="组合 10"/>
              <p:cNvGrpSpPr/>
              <p:nvPr/>
            </p:nvGrpSpPr>
            <p:grpSpPr>
              <a:xfrm>
                <a:off x="2195736" y="5073413"/>
                <a:ext cx="883481" cy="772751"/>
                <a:chOff x="1495335" y="5373216"/>
                <a:chExt cx="883481" cy="772751"/>
              </a:xfrm>
            </p:grpSpPr>
            <p:sp>
              <p:nvSpPr>
                <p:cNvPr id="12" name="任意多边形 11"/>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C0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sp>
              <p:nvSpPr>
                <p:cNvPr id="13" name="任意多边形 12"/>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C00000"/>
                  </a:solidFill>
                  <a:prstDash val="solid"/>
                </a:ln>
                <a:effectLst/>
              </p:spPr>
              <p:txBody>
                <a:bodyPr rtlCol="0" anchor="ct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cxnSp>
              <p:nvCxnSpPr>
                <p:cNvPr id="14" name="直接连接符 13"/>
                <p:cNvCxnSpPr>
                  <a:stCxn id="12" idx="0"/>
                </p:cNvCxnSpPr>
                <p:nvPr/>
              </p:nvCxnSpPr>
              <p:spPr>
                <a:xfrm>
                  <a:off x="1728098" y="5576341"/>
                  <a:ext cx="389744" cy="29980"/>
                </a:xfrm>
                <a:prstGeom prst="line">
                  <a:avLst/>
                </a:prstGeom>
                <a:noFill/>
                <a:ln w="127000" cap="flat" cmpd="sng" algn="ctr">
                  <a:solidFill>
                    <a:srgbClr val="C00000"/>
                  </a:solidFill>
                  <a:prstDash val="solid"/>
                </a:ln>
                <a:effectLst/>
              </p:spPr>
            </p:cxnSp>
            <p:sp>
              <p:nvSpPr>
                <p:cNvPr id="15" name="椭圆 14"/>
                <p:cNvSpPr/>
                <p:nvPr/>
              </p:nvSpPr>
              <p:spPr>
                <a:xfrm>
                  <a:off x="1495335" y="5373216"/>
                  <a:ext cx="203125" cy="203125"/>
                </a:xfrm>
                <a:prstGeom prst="ellipse">
                  <a:avLst/>
                </a:prstGeom>
                <a:solidFill>
                  <a:srgbClr val="C0000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auto">
                    <a:spcBef>
                      <a:spcPts val="0"/>
                    </a:spcBef>
                    <a:spcAft>
                      <a:spcPts val="0"/>
                    </a:spcAft>
                    <a:defRPr/>
                  </a:pPr>
                  <a:endParaRPr lang="en-US" sz="2400" kern="0">
                    <a:solidFill>
                      <a:srgbClr val="ECEB4D"/>
                    </a:solidFill>
                    <a:cs typeface="Arial" panose="020B0604020202020204" pitchFamily="34" charset="0"/>
                  </a:endParaRPr>
                </a:p>
              </p:txBody>
            </p:sp>
          </p:grpSp>
        </p:grpSp>
      </p:grpSp>
      <p:grpSp>
        <p:nvGrpSpPr>
          <p:cNvPr id="39" name="组合 38"/>
          <p:cNvGrpSpPr/>
          <p:nvPr/>
        </p:nvGrpSpPr>
        <p:grpSpPr>
          <a:xfrm>
            <a:off x="1272048" y="1433234"/>
            <a:ext cx="3933742" cy="2415790"/>
            <a:chOff x="899592" y="2060845"/>
            <a:chExt cx="3059191" cy="2087457"/>
          </a:xfrm>
        </p:grpSpPr>
        <p:sp>
          <p:nvSpPr>
            <p:cNvPr id="41" name="椭圆形标注 40"/>
            <p:cNvSpPr/>
            <p:nvPr/>
          </p:nvSpPr>
          <p:spPr>
            <a:xfrm>
              <a:off x="899592" y="2060845"/>
              <a:ext cx="3059191" cy="2087457"/>
            </a:xfrm>
            <a:prstGeom prst="wedgeEllipseCallout">
              <a:avLst>
                <a:gd name="adj1" fmla="val -22901"/>
                <a:gd name="adj2" fmla="val 64006"/>
              </a:avLst>
            </a:prstGeom>
            <a:solidFill>
              <a:srgbClr val="9E0000"/>
            </a:solidFill>
            <a:ln w="57150" cap="flat" cmpd="sng" algn="ctr">
              <a:noFill/>
              <a:prstDash val="solid"/>
            </a:ln>
            <a:effectLst>
              <a:outerShdw blurRad="114300" sx="104000" sy="104000" algn="ctr" rotWithShape="0">
                <a:prstClr val="black">
                  <a:alpha val="26000"/>
                </a:prstClr>
              </a:outerShdw>
            </a:effectLst>
          </p:spPr>
          <p:txBody>
            <a:bodyPr rtlCol="0" anchor="ctr"/>
            <a:lstStyle/>
            <a:p>
              <a:pPr algn="ctr" defTabSz="1218565" fontAlgn="auto">
                <a:spcBef>
                  <a:spcPts val="0"/>
                </a:spcBef>
                <a:spcAft>
                  <a:spcPts val="0"/>
                </a:spcAft>
                <a:defRPr/>
              </a:pPr>
              <a:endParaRPr lang="en-US" sz="2000" b="0" kern="0">
                <a:solidFill>
                  <a:srgbClr val="ECEB4D"/>
                </a:solidFill>
                <a:latin typeface="+mn-ea"/>
                <a:ea typeface="+mn-ea"/>
                <a:cs typeface="Arial" panose="020B0604020202020204" pitchFamily="34" charset="0"/>
              </a:endParaRPr>
            </a:p>
          </p:txBody>
        </p:sp>
        <p:sp>
          <p:nvSpPr>
            <p:cNvPr id="42" name="TextBox 41"/>
            <p:cNvSpPr txBox="1"/>
            <p:nvPr/>
          </p:nvSpPr>
          <p:spPr>
            <a:xfrm flipH="1">
              <a:off x="1514400" y="2420888"/>
              <a:ext cx="1863703" cy="3350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fontAlgn="auto">
                <a:spcBef>
                  <a:spcPts val="0"/>
                </a:spcBef>
                <a:spcAft>
                  <a:spcPts val="0"/>
                </a:spcAft>
                <a:defRPr/>
              </a:pPr>
              <a:r>
                <a:rPr lang="zh-CN" altLang="en-US" sz="2400" b="0" dirty="0">
                  <a:solidFill>
                    <a:srgbClr val="ECEB4D"/>
                  </a:solidFill>
                  <a:latin typeface="+mn-ea"/>
                  <a:ea typeface="+mn-ea"/>
                  <a:cs typeface="Arial" panose="020B0604020202020204" pitchFamily="34" charset="0"/>
                </a:rPr>
                <a:t>编辑标题</a:t>
              </a:r>
              <a:endParaRPr lang="zh-CN" altLang="en-US" sz="2400" b="0" dirty="0">
                <a:solidFill>
                  <a:srgbClr val="ECEB4D"/>
                </a:solidFill>
                <a:latin typeface="+mn-ea"/>
                <a:ea typeface="+mn-ea"/>
                <a:cs typeface="Arial" panose="020B0604020202020204" pitchFamily="34" charset="0"/>
              </a:endParaRPr>
            </a:p>
          </p:txBody>
        </p:sp>
        <p:sp>
          <p:nvSpPr>
            <p:cNvPr id="43" name="TextBox 42"/>
            <p:cNvSpPr txBox="1"/>
            <p:nvPr/>
          </p:nvSpPr>
          <p:spPr>
            <a:xfrm>
              <a:off x="1422797" y="2755980"/>
              <a:ext cx="2046909" cy="768641"/>
            </a:xfrm>
            <a:prstGeom prst="rect">
              <a:avLst/>
            </a:prstGeom>
            <a:noFill/>
          </p:spPr>
          <p:txBody>
            <a:bodyPr wrap="square" rtlCol="0">
              <a:spAutoFit/>
            </a:bodyPr>
            <a:lstStyle/>
            <a:p>
              <a:pPr fontAlgn="auto">
                <a:lnSpc>
                  <a:spcPct val="150000"/>
                </a:lnSpc>
                <a:spcAft>
                  <a:spcPts val="0"/>
                </a:spcAft>
              </a:pPr>
              <a:r>
                <a:rPr lang="zh-CN" altLang="en-US" sz="1200" b="0" dirty="0">
                  <a:solidFill>
                    <a:srgbClr val="ECEB4D"/>
                  </a:solidFill>
                  <a:cs typeface="+mn-ea"/>
                  <a:sym typeface="+mn-lt"/>
                </a:rPr>
                <a:t>在此录入上述图表的描述说明，在此录入上述图表的描述说明，在此录入上述图表的描述说明。</a:t>
              </a:r>
              <a:endParaRPr lang="zh-CN" altLang="en-US" sz="1200" b="0" dirty="0">
                <a:solidFill>
                  <a:srgbClr val="ECEB4D"/>
                </a:solidFill>
                <a:cs typeface="+mn-ea"/>
                <a:sym typeface="+mn-lt"/>
              </a:endParaRPr>
            </a:p>
          </p:txBody>
        </p:sp>
      </p:grpSp>
      <p:grpSp>
        <p:nvGrpSpPr>
          <p:cNvPr id="44" name="组合 43"/>
          <p:cNvGrpSpPr/>
          <p:nvPr/>
        </p:nvGrpSpPr>
        <p:grpSpPr>
          <a:xfrm>
            <a:off x="6890203" y="1433233"/>
            <a:ext cx="3933742" cy="2415790"/>
            <a:chOff x="5113209" y="2060844"/>
            <a:chExt cx="3059191" cy="2087457"/>
          </a:xfrm>
          <a:solidFill>
            <a:srgbClr val="C00000"/>
          </a:solidFill>
        </p:grpSpPr>
        <p:sp>
          <p:nvSpPr>
            <p:cNvPr id="45" name="椭圆形标注 44"/>
            <p:cNvSpPr/>
            <p:nvPr/>
          </p:nvSpPr>
          <p:spPr>
            <a:xfrm flipH="1">
              <a:off x="5113209" y="2060844"/>
              <a:ext cx="3059191" cy="2087457"/>
            </a:xfrm>
            <a:prstGeom prst="wedgeEllipseCallout">
              <a:avLst>
                <a:gd name="adj1" fmla="val -22901"/>
                <a:gd name="adj2" fmla="val 64006"/>
              </a:avLst>
            </a:prstGeom>
            <a:grpFill/>
            <a:ln w="57150" cap="flat" cmpd="sng" algn="ctr">
              <a:noFill/>
              <a:prstDash val="solid"/>
            </a:ln>
            <a:effectLst>
              <a:outerShdw blurRad="114300" sx="104000" sy="104000" algn="ctr" rotWithShape="0">
                <a:prstClr val="black">
                  <a:alpha val="26000"/>
                </a:prstClr>
              </a:outerShdw>
            </a:effectLst>
          </p:spPr>
          <p:txBody>
            <a:bodyPr rtlCol="0" anchor="ctr"/>
            <a:lstStyle/>
            <a:p>
              <a:pPr algn="ctr" defTabSz="1218565" fontAlgn="auto">
                <a:spcBef>
                  <a:spcPts val="0"/>
                </a:spcBef>
                <a:spcAft>
                  <a:spcPts val="0"/>
                </a:spcAft>
                <a:defRPr/>
              </a:pPr>
              <a:endParaRPr lang="en-US" sz="2000" b="0" kern="0">
                <a:solidFill>
                  <a:srgbClr val="ECEB4D"/>
                </a:solidFill>
                <a:latin typeface="+mn-ea"/>
                <a:ea typeface="+mn-ea"/>
                <a:cs typeface="Arial" panose="020B0604020202020204" pitchFamily="34" charset="0"/>
              </a:endParaRPr>
            </a:p>
          </p:txBody>
        </p:sp>
        <p:sp>
          <p:nvSpPr>
            <p:cNvPr id="46" name="TextBox 45"/>
            <p:cNvSpPr txBox="1"/>
            <p:nvPr/>
          </p:nvSpPr>
          <p:spPr>
            <a:xfrm flipH="1">
              <a:off x="5631534" y="2493477"/>
              <a:ext cx="1863703" cy="335092"/>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fontAlgn="auto">
                <a:spcBef>
                  <a:spcPts val="0"/>
                </a:spcBef>
                <a:spcAft>
                  <a:spcPts val="0"/>
                </a:spcAft>
                <a:defRPr/>
              </a:pPr>
              <a:r>
                <a:rPr lang="zh-CN" altLang="en-US" sz="2400" b="0" dirty="0">
                  <a:solidFill>
                    <a:srgbClr val="ECEB4D"/>
                  </a:solidFill>
                  <a:latin typeface="+mn-ea"/>
                  <a:ea typeface="+mn-ea"/>
                  <a:cs typeface="Arial" panose="020B0604020202020204" pitchFamily="34" charset="0"/>
                </a:rPr>
                <a:t>编辑标题</a:t>
              </a:r>
              <a:endParaRPr lang="zh-CN" altLang="en-US" sz="2400" b="0" dirty="0">
                <a:solidFill>
                  <a:srgbClr val="ECEB4D"/>
                </a:solidFill>
                <a:latin typeface="+mn-ea"/>
                <a:ea typeface="+mn-ea"/>
                <a:cs typeface="Arial" panose="020B0604020202020204" pitchFamily="34" charset="0"/>
              </a:endParaRPr>
            </a:p>
          </p:txBody>
        </p:sp>
        <p:sp>
          <p:nvSpPr>
            <p:cNvPr id="47" name="TextBox 46"/>
            <p:cNvSpPr txBox="1"/>
            <p:nvPr/>
          </p:nvSpPr>
          <p:spPr>
            <a:xfrm>
              <a:off x="5672445" y="2898041"/>
              <a:ext cx="2046909" cy="768641"/>
            </a:xfrm>
            <a:prstGeom prst="rect">
              <a:avLst/>
            </a:prstGeom>
            <a:grpFill/>
          </p:spPr>
          <p:txBody>
            <a:bodyPr wrap="square" rtlCol="0">
              <a:spAutoFit/>
            </a:bodyPr>
            <a:lstStyle/>
            <a:p>
              <a:pPr fontAlgn="auto">
                <a:lnSpc>
                  <a:spcPct val="150000"/>
                </a:lnSpc>
                <a:spcAft>
                  <a:spcPts val="0"/>
                </a:spcAft>
              </a:pPr>
              <a:r>
                <a:rPr lang="zh-CN" altLang="en-US" sz="1200" b="0" dirty="0">
                  <a:solidFill>
                    <a:srgbClr val="ECEB4D"/>
                  </a:solidFill>
                  <a:cs typeface="+mn-ea"/>
                  <a:sym typeface="+mn-lt"/>
                </a:rPr>
                <a:t>在此录入上述图表的描述说明，在此录入上述图表的描述说明，在此录入上述图表的描述说明。</a:t>
              </a:r>
              <a:endParaRPr lang="zh-CN" altLang="en-US" sz="1200" b="0" dirty="0">
                <a:solidFill>
                  <a:srgbClr val="ECEB4D"/>
                </a:solidFill>
                <a:cs typeface="+mn-ea"/>
                <a:sym typeface="+mn-lt"/>
              </a:endParaRPr>
            </a:p>
          </p:txBody>
        </p:sp>
      </p:grpSp>
      <p:sp>
        <p:nvSpPr>
          <p:cNvPr id="48"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anim calcmode="lin" valueType="num">
                                      <p:cBhvr>
                                        <p:cTn id="22" dur="1000" fill="hold"/>
                                        <p:tgtEl>
                                          <p:spTgt spid="44"/>
                                        </p:tgtEl>
                                        <p:attrNameLst>
                                          <p:attrName>ppt_x</p:attrName>
                                        </p:attrNameLst>
                                      </p:cBhvr>
                                      <p:tavLst>
                                        <p:tav tm="0">
                                          <p:val>
                                            <p:strVal val="#ppt_x"/>
                                          </p:val>
                                        </p:tav>
                                        <p:tav tm="100000">
                                          <p:val>
                                            <p:strVal val="#ppt_x"/>
                                          </p:val>
                                        </p:tav>
                                      </p:tavLst>
                                    </p:anim>
                                    <p:anim calcmode="lin" valueType="num">
                                      <p:cBhvr>
                                        <p:cTn id="2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五边形 28"/>
          <p:cNvSpPr/>
          <p:nvPr/>
        </p:nvSpPr>
        <p:spPr>
          <a:xfrm>
            <a:off x="946818" y="1700857"/>
            <a:ext cx="10525631" cy="420047"/>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dirty="0">
                <a:solidFill>
                  <a:srgbClr val="ECEB4D"/>
                </a:solidFill>
                <a:latin typeface="+mj-lt"/>
              </a:rPr>
              <a:t>01</a:t>
            </a:r>
            <a:endParaRPr lang="zh-CN" altLang="en-US" sz="2135" dirty="0">
              <a:solidFill>
                <a:srgbClr val="ECEB4D"/>
              </a:solidFill>
              <a:latin typeface="+mj-lt"/>
            </a:endParaRPr>
          </a:p>
        </p:txBody>
      </p:sp>
      <p:sp>
        <p:nvSpPr>
          <p:cNvPr id="30" name="五边形 29"/>
          <p:cNvSpPr/>
          <p:nvPr/>
        </p:nvSpPr>
        <p:spPr>
          <a:xfrm>
            <a:off x="3578224" y="2171366"/>
            <a:ext cx="7894224" cy="420047"/>
          </a:xfrm>
          <a:prstGeom prst="homePlate">
            <a:avLst/>
          </a:prstGeom>
          <a:solidFill>
            <a:srgbClr val="D83C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solidFill>
                  <a:srgbClr val="ECEB4D"/>
                </a:solidFill>
                <a:latin typeface="+mj-lt"/>
              </a:rPr>
              <a:t>02</a:t>
            </a:r>
            <a:endParaRPr lang="zh-CN" altLang="en-US" sz="2135">
              <a:solidFill>
                <a:srgbClr val="ECEB4D"/>
              </a:solidFill>
              <a:latin typeface="+mj-lt"/>
            </a:endParaRPr>
          </a:p>
        </p:txBody>
      </p:sp>
      <p:sp>
        <p:nvSpPr>
          <p:cNvPr id="31" name="五边形 30"/>
          <p:cNvSpPr/>
          <p:nvPr/>
        </p:nvSpPr>
        <p:spPr>
          <a:xfrm>
            <a:off x="6209631" y="2641875"/>
            <a:ext cx="5262815" cy="420047"/>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solidFill>
                  <a:srgbClr val="ECEB4D"/>
                </a:solidFill>
                <a:latin typeface="+mj-lt"/>
              </a:rPr>
              <a:t>03</a:t>
            </a:r>
            <a:endParaRPr lang="zh-CN" altLang="en-US" sz="2135">
              <a:solidFill>
                <a:srgbClr val="ECEB4D"/>
              </a:solidFill>
              <a:latin typeface="+mj-lt"/>
            </a:endParaRPr>
          </a:p>
        </p:txBody>
      </p:sp>
      <p:sp>
        <p:nvSpPr>
          <p:cNvPr id="32" name="五边形 31"/>
          <p:cNvSpPr/>
          <p:nvPr/>
        </p:nvSpPr>
        <p:spPr>
          <a:xfrm>
            <a:off x="8841039" y="3112386"/>
            <a:ext cx="2631407" cy="420047"/>
          </a:xfrm>
          <a:prstGeom prst="homePlat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latin typeface="+mj-lt"/>
              </a:rPr>
              <a:t>04</a:t>
            </a:r>
            <a:endParaRPr lang="zh-CN" altLang="en-US" sz="2135">
              <a:latin typeface="+mj-lt"/>
            </a:endParaRPr>
          </a:p>
        </p:txBody>
      </p:sp>
      <p:sp>
        <p:nvSpPr>
          <p:cNvPr id="33" name="矩形 32"/>
          <p:cNvSpPr/>
          <p:nvPr/>
        </p:nvSpPr>
        <p:spPr>
          <a:xfrm>
            <a:off x="886810" y="3048186"/>
            <a:ext cx="2520277" cy="2354491"/>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这里输入简单的文字概述里输入简单文字概述这里输入简单的文字概述里输入简单文字概述这里输入简单的文字概述里输入简单文字概述这里输入简单的文字概述里输入简单文字概述这里输入简单的文字概述</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903846" y="2523030"/>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pitchFamily="34" charset="-122"/>
                <a:ea typeface="微软雅黑" panose="020B0503020204020204" pitchFamily="34" charset="-122"/>
              </a:rPr>
              <a:t>在此输入你的文本容</a:t>
            </a:r>
            <a:endParaRPr lang="zh-CN" altLang="en-US" sz="1865" b="1" dirty="0">
              <a:solidFill>
                <a:srgbClr val="C00000"/>
              </a:solidFill>
              <a:latin typeface="微软雅黑" panose="020B0503020204020204" pitchFamily="34" charset="-122"/>
              <a:ea typeface="微软雅黑" panose="020B0503020204020204" pitchFamily="34" charset="-122"/>
            </a:endParaRPr>
          </a:p>
        </p:txBody>
      </p:sp>
      <p:sp>
        <p:nvSpPr>
          <p:cNvPr id="35" name="矩形 34"/>
          <p:cNvSpPr/>
          <p:nvPr/>
        </p:nvSpPr>
        <p:spPr>
          <a:xfrm>
            <a:off x="6227404" y="3725295"/>
            <a:ext cx="2520277" cy="2031325"/>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这里输入简单的文字概述里输入简单文字概述这里输入简单的文字概述里输入简单文字概述这里输入简单的文字概述里输入简单文字概述这里输入简单的文字概述</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244441" y="3293439"/>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pitchFamily="34" charset="-122"/>
                <a:ea typeface="微软雅黑" panose="020B0503020204020204" pitchFamily="34" charset="-122"/>
              </a:rPr>
              <a:t>在此输入你的文本</a:t>
            </a:r>
            <a:endParaRPr lang="zh-CN" altLang="en-US" sz="1865" b="1" dirty="0">
              <a:solidFill>
                <a:srgbClr val="C00000"/>
              </a:solidFill>
              <a:latin typeface="微软雅黑" panose="020B0503020204020204" pitchFamily="34" charset="-122"/>
              <a:ea typeface="微软雅黑" panose="020B0503020204020204" pitchFamily="34" charset="-122"/>
            </a:endParaRPr>
          </a:p>
        </p:txBody>
      </p:sp>
      <p:sp>
        <p:nvSpPr>
          <p:cNvPr id="37" name="矩形 36"/>
          <p:cNvSpPr/>
          <p:nvPr/>
        </p:nvSpPr>
        <p:spPr>
          <a:xfrm>
            <a:off x="3527104" y="3386741"/>
            <a:ext cx="2520277" cy="2354491"/>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3544141" y="2943077"/>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pitchFamily="34" charset="-122"/>
                <a:ea typeface="微软雅黑" panose="020B0503020204020204" pitchFamily="34" charset="-122"/>
              </a:rPr>
              <a:t>在此输入你的文本</a:t>
            </a:r>
            <a:endParaRPr lang="zh-CN" altLang="en-US" sz="1865" b="1" dirty="0">
              <a:solidFill>
                <a:srgbClr val="C00000"/>
              </a:solidFill>
              <a:latin typeface="微软雅黑" panose="020B0503020204020204" pitchFamily="34" charset="-122"/>
              <a:ea typeface="微软雅黑" panose="020B0503020204020204" pitchFamily="34" charset="-122"/>
            </a:endParaRPr>
          </a:p>
        </p:txBody>
      </p:sp>
      <p:sp>
        <p:nvSpPr>
          <p:cNvPr id="39" name="矩形 38"/>
          <p:cNvSpPr/>
          <p:nvPr/>
        </p:nvSpPr>
        <p:spPr>
          <a:xfrm>
            <a:off x="8807691" y="4063849"/>
            <a:ext cx="2520277" cy="1708160"/>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8807690" y="3663157"/>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pitchFamily="34" charset="-122"/>
                <a:ea typeface="微软雅黑" panose="020B0503020204020204" pitchFamily="34" charset="-122"/>
              </a:rPr>
              <a:t>在此输入你的文本</a:t>
            </a:r>
            <a:endParaRPr lang="zh-CN" altLang="en-US" sz="1865" b="1" dirty="0">
              <a:solidFill>
                <a:srgbClr val="C00000"/>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3407088" y="3583532"/>
            <a:ext cx="0" cy="187014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107388" y="4073526"/>
            <a:ext cx="0" cy="138015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747681" y="4463958"/>
            <a:ext cx="0" cy="98972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anim calcmode="lin" valueType="num">
                                      <p:cBhvr>
                                        <p:cTn id="69" dur="1000" fill="hold"/>
                                        <p:tgtEl>
                                          <p:spTgt spid="39"/>
                                        </p:tgtEl>
                                        <p:attrNameLst>
                                          <p:attrName>ppt_x</p:attrName>
                                        </p:attrNameLst>
                                      </p:cBhvr>
                                      <p:tavLst>
                                        <p:tav tm="0">
                                          <p:val>
                                            <p:strVal val="#ppt_x"/>
                                          </p:val>
                                        </p:tav>
                                        <p:tav tm="100000">
                                          <p:val>
                                            <p:strVal val="#ppt_x"/>
                                          </p:val>
                                        </p:tav>
                                      </p:tavLst>
                                    </p:anim>
                                    <p:anim calcmode="lin" valueType="num">
                                      <p:cBhvr>
                                        <p:cTn id="70" dur="1000" fill="hold"/>
                                        <p:tgtEl>
                                          <p:spTgt spid="39"/>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childTnLst>
                                </p:cTn>
                              </p:par>
                            </p:childTnLst>
                          </p:cTn>
                        </p:par>
                        <p:par>
                          <p:cTn id="74" fill="hold">
                            <p:stCondLst>
                              <p:cond delay="8000"/>
                            </p:stCondLst>
                            <p:childTnLst>
                              <p:par>
                                <p:cTn id="75" presetID="1" presetClass="entr" presetSubtype="0" fill="hold" nodeType="afterEffect">
                                  <p:stCondLst>
                                    <p:cond delay="0"/>
                                  </p:stCondLst>
                                  <p:childTnLst>
                                    <p:set>
                                      <p:cBhvr>
                                        <p:cTn id="76" dur="1" fill="hold">
                                          <p:stCondLst>
                                            <p:cond delay="0"/>
                                          </p:stCondLst>
                                        </p:cTn>
                                        <p:tgtEl>
                                          <p:spTgt spid="42"/>
                                        </p:tgtEl>
                                        <p:attrNameLst>
                                          <p:attrName>style.visibility</p:attrName>
                                        </p:attrNameLst>
                                      </p:cBhvr>
                                      <p:to>
                                        <p:strVal val="visible"/>
                                      </p:to>
                                    </p:set>
                                  </p:childTnLst>
                                </p:cTn>
                              </p:par>
                            </p:childTnLst>
                          </p:cTn>
                        </p:par>
                        <p:par>
                          <p:cTn id="77" fill="hold">
                            <p:stCondLst>
                              <p:cond delay="8000"/>
                            </p:stCondLst>
                            <p:childTnLst>
                              <p:par>
                                <p:cTn id="78" presetID="1" presetClass="entr" presetSubtype="0"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grpSp>
        <p:nvGrpSpPr>
          <p:cNvPr id="61" name="组合 60"/>
          <p:cNvGrpSpPr/>
          <p:nvPr/>
        </p:nvGrpSpPr>
        <p:grpSpPr>
          <a:xfrm>
            <a:off x="3643724" y="1612900"/>
            <a:ext cx="4904552" cy="4603750"/>
            <a:chOff x="2444751" y="6350"/>
            <a:chExt cx="7299325" cy="6851650"/>
          </a:xfrm>
        </p:grpSpPr>
        <p:sp>
          <p:nvSpPr>
            <p:cNvPr id="62" name="Freeform 2390"/>
            <p:cNvSpPr/>
            <p:nvPr/>
          </p:nvSpPr>
          <p:spPr bwMode="auto">
            <a:xfrm>
              <a:off x="2444751" y="1016000"/>
              <a:ext cx="3132138" cy="2282825"/>
            </a:xfrm>
            <a:custGeom>
              <a:avLst/>
              <a:gdLst>
                <a:gd name="T0" fmla="*/ 1973 w 1973"/>
                <a:gd name="T1" fmla="*/ 0 h 1438"/>
                <a:gd name="T2" fmla="*/ 1926 w 1973"/>
                <a:gd name="T3" fmla="*/ 37 h 1438"/>
                <a:gd name="T4" fmla="*/ 1874 w 1973"/>
                <a:gd name="T5" fmla="*/ 80 h 1438"/>
                <a:gd name="T6" fmla="*/ 1821 w 1973"/>
                <a:gd name="T7" fmla="*/ 126 h 1438"/>
                <a:gd name="T8" fmla="*/ 1767 w 1973"/>
                <a:gd name="T9" fmla="*/ 177 h 1438"/>
                <a:gd name="T10" fmla="*/ 1711 w 1973"/>
                <a:gd name="T11" fmla="*/ 231 h 1438"/>
                <a:gd name="T12" fmla="*/ 1655 w 1973"/>
                <a:gd name="T13" fmla="*/ 289 h 1438"/>
                <a:gd name="T14" fmla="*/ 1598 w 1973"/>
                <a:gd name="T15" fmla="*/ 351 h 1438"/>
                <a:gd name="T16" fmla="*/ 1544 w 1973"/>
                <a:gd name="T17" fmla="*/ 416 h 1438"/>
                <a:gd name="T18" fmla="*/ 1490 w 1973"/>
                <a:gd name="T19" fmla="*/ 486 h 1438"/>
                <a:gd name="T20" fmla="*/ 1437 w 1973"/>
                <a:gd name="T21" fmla="*/ 560 h 1438"/>
                <a:gd name="T22" fmla="*/ 1386 w 1973"/>
                <a:gd name="T23" fmla="*/ 636 h 1438"/>
                <a:gd name="T24" fmla="*/ 1339 w 1973"/>
                <a:gd name="T25" fmla="*/ 719 h 1438"/>
                <a:gd name="T26" fmla="*/ 1294 w 1973"/>
                <a:gd name="T27" fmla="*/ 802 h 1438"/>
                <a:gd name="T28" fmla="*/ 1254 w 1973"/>
                <a:gd name="T29" fmla="*/ 892 h 1438"/>
                <a:gd name="T30" fmla="*/ 1218 w 1973"/>
                <a:gd name="T31" fmla="*/ 983 h 1438"/>
                <a:gd name="T32" fmla="*/ 1186 w 1973"/>
                <a:gd name="T33" fmla="*/ 1080 h 1438"/>
                <a:gd name="T34" fmla="*/ 1161 w 1973"/>
                <a:gd name="T35" fmla="*/ 1179 h 1438"/>
                <a:gd name="T36" fmla="*/ 1140 w 1973"/>
                <a:gd name="T37" fmla="*/ 1282 h 1438"/>
                <a:gd name="T38" fmla="*/ 1126 w 1973"/>
                <a:gd name="T39" fmla="*/ 1389 h 1438"/>
                <a:gd name="T40" fmla="*/ 1090 w 1973"/>
                <a:gd name="T41" fmla="*/ 1357 h 1438"/>
                <a:gd name="T42" fmla="*/ 1050 w 1973"/>
                <a:gd name="T43" fmla="*/ 1328 h 1438"/>
                <a:gd name="T44" fmla="*/ 1011 w 1973"/>
                <a:gd name="T45" fmla="*/ 1301 h 1438"/>
                <a:gd name="T46" fmla="*/ 968 w 1973"/>
                <a:gd name="T47" fmla="*/ 1278 h 1438"/>
                <a:gd name="T48" fmla="*/ 922 w 1973"/>
                <a:gd name="T49" fmla="*/ 1255 h 1438"/>
                <a:gd name="T50" fmla="*/ 873 w 1973"/>
                <a:gd name="T51" fmla="*/ 1239 h 1438"/>
                <a:gd name="T52" fmla="*/ 821 w 1973"/>
                <a:gd name="T53" fmla="*/ 1223 h 1438"/>
                <a:gd name="T54" fmla="*/ 763 w 1973"/>
                <a:gd name="T55" fmla="*/ 1213 h 1438"/>
                <a:gd name="T56" fmla="*/ 702 w 1973"/>
                <a:gd name="T57" fmla="*/ 1206 h 1438"/>
                <a:gd name="T58" fmla="*/ 634 w 1973"/>
                <a:gd name="T59" fmla="*/ 1205 h 1438"/>
                <a:gd name="T60" fmla="*/ 586 w 1973"/>
                <a:gd name="T61" fmla="*/ 1205 h 1438"/>
                <a:gd name="T62" fmla="*/ 540 w 1973"/>
                <a:gd name="T63" fmla="*/ 1208 h 1438"/>
                <a:gd name="T64" fmla="*/ 497 w 1973"/>
                <a:gd name="T65" fmla="*/ 1213 h 1438"/>
                <a:gd name="T66" fmla="*/ 455 w 1973"/>
                <a:gd name="T67" fmla="*/ 1223 h 1438"/>
                <a:gd name="T68" fmla="*/ 414 w 1973"/>
                <a:gd name="T69" fmla="*/ 1234 h 1438"/>
                <a:gd name="T70" fmla="*/ 372 w 1973"/>
                <a:gd name="T71" fmla="*/ 1250 h 1438"/>
                <a:gd name="T72" fmla="*/ 330 w 1973"/>
                <a:gd name="T73" fmla="*/ 1269 h 1438"/>
                <a:gd name="T74" fmla="*/ 287 w 1973"/>
                <a:gd name="T75" fmla="*/ 1293 h 1438"/>
                <a:gd name="T76" fmla="*/ 241 w 1973"/>
                <a:gd name="T77" fmla="*/ 1321 h 1438"/>
                <a:gd name="T78" fmla="*/ 192 w 1973"/>
                <a:gd name="T79" fmla="*/ 1354 h 1438"/>
                <a:gd name="T80" fmla="*/ 140 w 1973"/>
                <a:gd name="T81" fmla="*/ 1393 h 1438"/>
                <a:gd name="T82" fmla="*/ 85 w 1973"/>
                <a:gd name="T83" fmla="*/ 1438 h 1438"/>
                <a:gd name="T84" fmla="*/ 0 w 1973"/>
                <a:gd name="T85" fmla="*/ 1438 h 1438"/>
                <a:gd name="T86" fmla="*/ 67 w 1973"/>
                <a:gd name="T87" fmla="*/ 1311 h 1438"/>
                <a:gd name="T88" fmla="*/ 139 w 1973"/>
                <a:gd name="T89" fmla="*/ 1190 h 1438"/>
                <a:gd name="T90" fmla="*/ 214 w 1973"/>
                <a:gd name="T91" fmla="*/ 1073 h 1438"/>
                <a:gd name="T92" fmla="*/ 295 w 1973"/>
                <a:gd name="T93" fmla="*/ 961 h 1438"/>
                <a:gd name="T94" fmla="*/ 379 w 1973"/>
                <a:gd name="T95" fmla="*/ 855 h 1438"/>
                <a:gd name="T96" fmla="*/ 468 w 1973"/>
                <a:gd name="T97" fmla="*/ 754 h 1438"/>
                <a:gd name="T98" fmla="*/ 561 w 1973"/>
                <a:gd name="T99" fmla="*/ 659 h 1438"/>
                <a:gd name="T100" fmla="*/ 657 w 1973"/>
                <a:gd name="T101" fmla="*/ 568 h 1438"/>
                <a:gd name="T102" fmla="*/ 759 w 1973"/>
                <a:gd name="T103" fmla="*/ 485 h 1438"/>
                <a:gd name="T104" fmla="*/ 864 w 1973"/>
                <a:gd name="T105" fmla="*/ 407 h 1438"/>
                <a:gd name="T106" fmla="*/ 972 w 1973"/>
                <a:gd name="T107" fmla="*/ 335 h 1438"/>
                <a:gd name="T108" fmla="*/ 1085 w 1973"/>
                <a:gd name="T109" fmla="*/ 270 h 1438"/>
                <a:gd name="T110" fmla="*/ 1201 w 1973"/>
                <a:gd name="T111" fmla="*/ 211 h 1438"/>
                <a:gd name="T112" fmla="*/ 1321 w 1973"/>
                <a:gd name="T113" fmla="*/ 159 h 1438"/>
                <a:gd name="T114" fmla="*/ 1445 w 1973"/>
                <a:gd name="T115" fmla="*/ 113 h 1438"/>
                <a:gd name="T116" fmla="*/ 1572 w 1973"/>
                <a:gd name="T117" fmla="*/ 73 h 1438"/>
                <a:gd name="T118" fmla="*/ 1703 w 1973"/>
                <a:gd name="T119" fmla="*/ 41 h 1438"/>
                <a:gd name="T120" fmla="*/ 1837 w 1973"/>
                <a:gd name="T121" fmla="*/ 18 h 1438"/>
                <a:gd name="T122" fmla="*/ 1973 w 1973"/>
                <a:gd name="T123" fmla="*/ 0 h 1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3" h="1438">
                  <a:moveTo>
                    <a:pt x="1973" y="0"/>
                  </a:moveTo>
                  <a:lnTo>
                    <a:pt x="1926" y="37"/>
                  </a:lnTo>
                  <a:lnTo>
                    <a:pt x="1874" y="80"/>
                  </a:lnTo>
                  <a:lnTo>
                    <a:pt x="1821" y="126"/>
                  </a:lnTo>
                  <a:lnTo>
                    <a:pt x="1767" y="177"/>
                  </a:lnTo>
                  <a:lnTo>
                    <a:pt x="1711" y="231"/>
                  </a:lnTo>
                  <a:lnTo>
                    <a:pt x="1655" y="289"/>
                  </a:lnTo>
                  <a:lnTo>
                    <a:pt x="1598" y="351"/>
                  </a:lnTo>
                  <a:lnTo>
                    <a:pt x="1544" y="416"/>
                  </a:lnTo>
                  <a:lnTo>
                    <a:pt x="1490" y="486"/>
                  </a:lnTo>
                  <a:lnTo>
                    <a:pt x="1437" y="560"/>
                  </a:lnTo>
                  <a:lnTo>
                    <a:pt x="1386" y="636"/>
                  </a:lnTo>
                  <a:lnTo>
                    <a:pt x="1339" y="719"/>
                  </a:lnTo>
                  <a:lnTo>
                    <a:pt x="1294" y="802"/>
                  </a:lnTo>
                  <a:lnTo>
                    <a:pt x="1254" y="892"/>
                  </a:lnTo>
                  <a:lnTo>
                    <a:pt x="1218" y="983"/>
                  </a:lnTo>
                  <a:lnTo>
                    <a:pt x="1186" y="1080"/>
                  </a:lnTo>
                  <a:lnTo>
                    <a:pt x="1161" y="1179"/>
                  </a:lnTo>
                  <a:lnTo>
                    <a:pt x="1140" y="1282"/>
                  </a:lnTo>
                  <a:lnTo>
                    <a:pt x="1126" y="1389"/>
                  </a:lnTo>
                  <a:lnTo>
                    <a:pt x="1090" y="1357"/>
                  </a:lnTo>
                  <a:lnTo>
                    <a:pt x="1050" y="1328"/>
                  </a:lnTo>
                  <a:lnTo>
                    <a:pt x="1011" y="1301"/>
                  </a:lnTo>
                  <a:lnTo>
                    <a:pt x="968" y="1278"/>
                  </a:lnTo>
                  <a:lnTo>
                    <a:pt x="922" y="1255"/>
                  </a:lnTo>
                  <a:lnTo>
                    <a:pt x="873" y="1239"/>
                  </a:lnTo>
                  <a:lnTo>
                    <a:pt x="821" y="1223"/>
                  </a:lnTo>
                  <a:lnTo>
                    <a:pt x="763" y="1213"/>
                  </a:lnTo>
                  <a:lnTo>
                    <a:pt x="702" y="1206"/>
                  </a:lnTo>
                  <a:lnTo>
                    <a:pt x="634" y="1205"/>
                  </a:lnTo>
                  <a:lnTo>
                    <a:pt x="586" y="1205"/>
                  </a:lnTo>
                  <a:lnTo>
                    <a:pt x="540" y="1208"/>
                  </a:lnTo>
                  <a:lnTo>
                    <a:pt x="497" y="1213"/>
                  </a:lnTo>
                  <a:lnTo>
                    <a:pt x="455" y="1223"/>
                  </a:lnTo>
                  <a:lnTo>
                    <a:pt x="414" y="1234"/>
                  </a:lnTo>
                  <a:lnTo>
                    <a:pt x="372" y="1250"/>
                  </a:lnTo>
                  <a:lnTo>
                    <a:pt x="330" y="1269"/>
                  </a:lnTo>
                  <a:lnTo>
                    <a:pt x="287" y="1293"/>
                  </a:lnTo>
                  <a:lnTo>
                    <a:pt x="241" y="1321"/>
                  </a:lnTo>
                  <a:lnTo>
                    <a:pt x="192" y="1354"/>
                  </a:lnTo>
                  <a:lnTo>
                    <a:pt x="140" y="1393"/>
                  </a:lnTo>
                  <a:lnTo>
                    <a:pt x="85" y="1438"/>
                  </a:lnTo>
                  <a:lnTo>
                    <a:pt x="0" y="1438"/>
                  </a:lnTo>
                  <a:lnTo>
                    <a:pt x="67" y="1311"/>
                  </a:lnTo>
                  <a:lnTo>
                    <a:pt x="139" y="1190"/>
                  </a:lnTo>
                  <a:lnTo>
                    <a:pt x="214" y="1073"/>
                  </a:lnTo>
                  <a:lnTo>
                    <a:pt x="295" y="961"/>
                  </a:lnTo>
                  <a:lnTo>
                    <a:pt x="379" y="855"/>
                  </a:lnTo>
                  <a:lnTo>
                    <a:pt x="468" y="754"/>
                  </a:lnTo>
                  <a:lnTo>
                    <a:pt x="561" y="659"/>
                  </a:lnTo>
                  <a:lnTo>
                    <a:pt x="657" y="568"/>
                  </a:lnTo>
                  <a:lnTo>
                    <a:pt x="759" y="485"/>
                  </a:lnTo>
                  <a:lnTo>
                    <a:pt x="864" y="407"/>
                  </a:lnTo>
                  <a:lnTo>
                    <a:pt x="972" y="335"/>
                  </a:lnTo>
                  <a:lnTo>
                    <a:pt x="1085" y="270"/>
                  </a:lnTo>
                  <a:lnTo>
                    <a:pt x="1201" y="211"/>
                  </a:lnTo>
                  <a:lnTo>
                    <a:pt x="1321" y="159"/>
                  </a:lnTo>
                  <a:lnTo>
                    <a:pt x="1445" y="113"/>
                  </a:lnTo>
                  <a:lnTo>
                    <a:pt x="1572" y="73"/>
                  </a:lnTo>
                  <a:lnTo>
                    <a:pt x="1703" y="41"/>
                  </a:lnTo>
                  <a:lnTo>
                    <a:pt x="1837" y="18"/>
                  </a:lnTo>
                  <a:lnTo>
                    <a:pt x="1973" y="0"/>
                  </a:lnTo>
                  <a:close/>
                </a:path>
              </a:pathLst>
            </a:custGeom>
            <a:solidFill>
              <a:srgbClr val="C00000"/>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 name="Freeform 2391"/>
            <p:cNvSpPr/>
            <p:nvPr/>
          </p:nvSpPr>
          <p:spPr bwMode="auto">
            <a:xfrm>
              <a:off x="4740276" y="3536950"/>
              <a:ext cx="1622425" cy="3321050"/>
            </a:xfrm>
            <a:custGeom>
              <a:avLst/>
              <a:gdLst>
                <a:gd name="T0" fmla="*/ 1022 w 1022"/>
                <a:gd name="T1" fmla="*/ 1507 h 2092"/>
                <a:gd name="T2" fmla="*/ 1015 w 1022"/>
                <a:gd name="T3" fmla="*/ 1631 h 2092"/>
                <a:gd name="T4" fmla="*/ 991 w 1022"/>
                <a:gd name="T5" fmla="*/ 1744 h 2092"/>
                <a:gd name="T6" fmla="*/ 951 w 1022"/>
                <a:gd name="T7" fmla="*/ 1844 h 2092"/>
                <a:gd name="T8" fmla="*/ 895 w 1022"/>
                <a:gd name="T9" fmla="*/ 1929 h 2092"/>
                <a:gd name="T10" fmla="*/ 821 w 1022"/>
                <a:gd name="T11" fmla="*/ 1999 h 2092"/>
                <a:gd name="T12" fmla="*/ 731 w 1022"/>
                <a:gd name="T13" fmla="*/ 2049 h 2092"/>
                <a:gd name="T14" fmla="*/ 622 w 1022"/>
                <a:gd name="T15" fmla="*/ 2081 h 2092"/>
                <a:gd name="T16" fmla="*/ 494 w 1022"/>
                <a:gd name="T17" fmla="*/ 2092 h 2092"/>
                <a:gd name="T18" fmla="*/ 374 w 1022"/>
                <a:gd name="T19" fmla="*/ 2082 h 2092"/>
                <a:gd name="T20" fmla="*/ 275 w 1022"/>
                <a:gd name="T21" fmla="*/ 2054 h 2092"/>
                <a:gd name="T22" fmla="*/ 193 w 1022"/>
                <a:gd name="T23" fmla="*/ 2010 h 2092"/>
                <a:gd name="T24" fmla="*/ 129 w 1022"/>
                <a:gd name="T25" fmla="*/ 1950 h 2092"/>
                <a:gd name="T26" fmla="*/ 78 w 1022"/>
                <a:gd name="T27" fmla="*/ 1876 h 2092"/>
                <a:gd name="T28" fmla="*/ 42 w 1022"/>
                <a:gd name="T29" fmla="*/ 1791 h 2092"/>
                <a:gd name="T30" fmla="*/ 17 w 1022"/>
                <a:gd name="T31" fmla="*/ 1695 h 2092"/>
                <a:gd name="T32" fmla="*/ 5 w 1022"/>
                <a:gd name="T33" fmla="*/ 1590 h 2092"/>
                <a:gd name="T34" fmla="*/ 0 w 1022"/>
                <a:gd name="T35" fmla="*/ 1479 h 2092"/>
                <a:gd name="T36" fmla="*/ 255 w 1022"/>
                <a:gd name="T37" fmla="*/ 1540 h 2092"/>
                <a:gd name="T38" fmla="*/ 267 w 1022"/>
                <a:gd name="T39" fmla="*/ 1646 h 2092"/>
                <a:gd name="T40" fmla="*/ 290 w 1022"/>
                <a:gd name="T41" fmla="*/ 1727 h 2092"/>
                <a:gd name="T42" fmla="*/ 329 w 1022"/>
                <a:gd name="T43" fmla="*/ 1787 h 2092"/>
                <a:gd name="T44" fmla="*/ 385 w 1022"/>
                <a:gd name="T45" fmla="*/ 1824 h 2092"/>
                <a:gd name="T46" fmla="*/ 457 w 1022"/>
                <a:gd name="T47" fmla="*/ 1843 h 2092"/>
                <a:gd name="T48" fmla="*/ 545 w 1022"/>
                <a:gd name="T49" fmla="*/ 1844 h 2092"/>
                <a:gd name="T50" fmla="*/ 618 w 1022"/>
                <a:gd name="T51" fmla="*/ 1830 h 2092"/>
                <a:gd name="T52" fmla="*/ 669 w 1022"/>
                <a:gd name="T53" fmla="*/ 1804 h 2092"/>
                <a:gd name="T54" fmla="*/ 704 w 1022"/>
                <a:gd name="T55" fmla="*/ 1765 h 2092"/>
                <a:gd name="T56" fmla="*/ 725 w 1022"/>
                <a:gd name="T57" fmla="*/ 1714 h 2092"/>
                <a:gd name="T58" fmla="*/ 736 w 1022"/>
                <a:gd name="T59" fmla="*/ 1654 h 2092"/>
                <a:gd name="T60" fmla="*/ 739 w 1022"/>
                <a:gd name="T61" fmla="*/ 1585 h 2092"/>
                <a:gd name="T62" fmla="*/ 740 w 1022"/>
                <a:gd name="T63" fmla="*/ 1507 h 2092"/>
                <a:gd name="T64" fmla="*/ 1018 w 1022"/>
                <a:gd name="T65" fmla="*/ 0 h 2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2" h="2092">
                  <a:moveTo>
                    <a:pt x="1018" y="0"/>
                  </a:moveTo>
                  <a:lnTo>
                    <a:pt x="1022" y="1507"/>
                  </a:lnTo>
                  <a:lnTo>
                    <a:pt x="1021" y="1571"/>
                  </a:lnTo>
                  <a:lnTo>
                    <a:pt x="1015" y="1631"/>
                  </a:lnTo>
                  <a:lnTo>
                    <a:pt x="1005" y="1689"/>
                  </a:lnTo>
                  <a:lnTo>
                    <a:pt x="991" y="1744"/>
                  </a:lnTo>
                  <a:lnTo>
                    <a:pt x="973" y="1795"/>
                  </a:lnTo>
                  <a:lnTo>
                    <a:pt x="951" y="1844"/>
                  </a:lnTo>
                  <a:lnTo>
                    <a:pt x="926" y="1889"/>
                  </a:lnTo>
                  <a:lnTo>
                    <a:pt x="895" y="1929"/>
                  </a:lnTo>
                  <a:lnTo>
                    <a:pt x="860" y="1965"/>
                  </a:lnTo>
                  <a:lnTo>
                    <a:pt x="821" y="1999"/>
                  </a:lnTo>
                  <a:lnTo>
                    <a:pt x="778" y="2027"/>
                  </a:lnTo>
                  <a:lnTo>
                    <a:pt x="731" y="2049"/>
                  </a:lnTo>
                  <a:lnTo>
                    <a:pt x="678" y="2068"/>
                  </a:lnTo>
                  <a:lnTo>
                    <a:pt x="622" y="2081"/>
                  </a:lnTo>
                  <a:lnTo>
                    <a:pt x="559" y="2089"/>
                  </a:lnTo>
                  <a:lnTo>
                    <a:pt x="494" y="2092"/>
                  </a:lnTo>
                  <a:lnTo>
                    <a:pt x="431" y="2089"/>
                  </a:lnTo>
                  <a:lnTo>
                    <a:pt x="374" y="2082"/>
                  </a:lnTo>
                  <a:lnTo>
                    <a:pt x="322" y="2071"/>
                  </a:lnTo>
                  <a:lnTo>
                    <a:pt x="275" y="2054"/>
                  </a:lnTo>
                  <a:lnTo>
                    <a:pt x="232" y="2033"/>
                  </a:lnTo>
                  <a:lnTo>
                    <a:pt x="193" y="2010"/>
                  </a:lnTo>
                  <a:lnTo>
                    <a:pt x="159" y="1982"/>
                  </a:lnTo>
                  <a:lnTo>
                    <a:pt x="129" y="1950"/>
                  </a:lnTo>
                  <a:lnTo>
                    <a:pt x="101" y="1915"/>
                  </a:lnTo>
                  <a:lnTo>
                    <a:pt x="78" y="1876"/>
                  </a:lnTo>
                  <a:lnTo>
                    <a:pt x="59" y="1836"/>
                  </a:lnTo>
                  <a:lnTo>
                    <a:pt x="42" y="1791"/>
                  </a:lnTo>
                  <a:lnTo>
                    <a:pt x="28" y="1745"/>
                  </a:lnTo>
                  <a:lnTo>
                    <a:pt x="17" y="1695"/>
                  </a:lnTo>
                  <a:lnTo>
                    <a:pt x="10" y="1645"/>
                  </a:lnTo>
                  <a:lnTo>
                    <a:pt x="5" y="1590"/>
                  </a:lnTo>
                  <a:lnTo>
                    <a:pt x="0" y="1536"/>
                  </a:lnTo>
                  <a:lnTo>
                    <a:pt x="0" y="1479"/>
                  </a:lnTo>
                  <a:lnTo>
                    <a:pt x="254" y="1479"/>
                  </a:lnTo>
                  <a:lnTo>
                    <a:pt x="255" y="1540"/>
                  </a:lnTo>
                  <a:lnTo>
                    <a:pt x="260" y="1596"/>
                  </a:lnTo>
                  <a:lnTo>
                    <a:pt x="267" y="1646"/>
                  </a:lnTo>
                  <a:lnTo>
                    <a:pt x="278" y="1689"/>
                  </a:lnTo>
                  <a:lnTo>
                    <a:pt x="290" y="1727"/>
                  </a:lnTo>
                  <a:lnTo>
                    <a:pt x="308" y="1760"/>
                  </a:lnTo>
                  <a:lnTo>
                    <a:pt x="329" y="1787"/>
                  </a:lnTo>
                  <a:lnTo>
                    <a:pt x="356" y="1808"/>
                  </a:lnTo>
                  <a:lnTo>
                    <a:pt x="385" y="1824"/>
                  </a:lnTo>
                  <a:lnTo>
                    <a:pt x="418" y="1837"/>
                  </a:lnTo>
                  <a:lnTo>
                    <a:pt x="457" y="1843"/>
                  </a:lnTo>
                  <a:lnTo>
                    <a:pt x="501" y="1845"/>
                  </a:lnTo>
                  <a:lnTo>
                    <a:pt x="545" y="1844"/>
                  </a:lnTo>
                  <a:lnTo>
                    <a:pt x="584" y="1838"/>
                  </a:lnTo>
                  <a:lnTo>
                    <a:pt x="618" y="1830"/>
                  </a:lnTo>
                  <a:lnTo>
                    <a:pt x="646" y="1817"/>
                  </a:lnTo>
                  <a:lnTo>
                    <a:pt x="669" y="1804"/>
                  </a:lnTo>
                  <a:lnTo>
                    <a:pt x="689" y="1785"/>
                  </a:lnTo>
                  <a:lnTo>
                    <a:pt x="704" y="1765"/>
                  </a:lnTo>
                  <a:lnTo>
                    <a:pt x="715" y="1741"/>
                  </a:lnTo>
                  <a:lnTo>
                    <a:pt x="725" y="1714"/>
                  </a:lnTo>
                  <a:lnTo>
                    <a:pt x="731" y="1685"/>
                  </a:lnTo>
                  <a:lnTo>
                    <a:pt x="736" y="1654"/>
                  </a:lnTo>
                  <a:lnTo>
                    <a:pt x="738" y="1621"/>
                  </a:lnTo>
                  <a:lnTo>
                    <a:pt x="739" y="1585"/>
                  </a:lnTo>
                  <a:lnTo>
                    <a:pt x="740" y="1547"/>
                  </a:lnTo>
                  <a:lnTo>
                    <a:pt x="740" y="1507"/>
                  </a:lnTo>
                  <a:lnTo>
                    <a:pt x="740" y="4"/>
                  </a:lnTo>
                  <a:lnTo>
                    <a:pt x="1018" y="0"/>
                  </a:lnTo>
                  <a:close/>
                </a:path>
              </a:pathLst>
            </a:custGeom>
            <a:solidFill>
              <a:sysClr val="window" lastClr="FFFFFF">
                <a:lumMod val="75000"/>
              </a:sysClr>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4" name="Freeform 2392"/>
            <p:cNvSpPr/>
            <p:nvPr/>
          </p:nvSpPr>
          <p:spPr bwMode="auto">
            <a:xfrm>
              <a:off x="6619876" y="1019175"/>
              <a:ext cx="3124200" cy="2378075"/>
            </a:xfrm>
            <a:custGeom>
              <a:avLst/>
              <a:gdLst>
                <a:gd name="T0" fmla="*/ 0 w 1968"/>
                <a:gd name="T1" fmla="*/ 0 h 1498"/>
                <a:gd name="T2" fmla="*/ 136 w 1968"/>
                <a:gd name="T3" fmla="*/ 20 h 1498"/>
                <a:gd name="T4" fmla="*/ 271 w 1968"/>
                <a:gd name="T5" fmla="*/ 46 h 1498"/>
                <a:gd name="T6" fmla="*/ 402 w 1968"/>
                <a:gd name="T7" fmla="*/ 80 h 1498"/>
                <a:gd name="T8" fmla="*/ 532 w 1968"/>
                <a:gd name="T9" fmla="*/ 120 h 1498"/>
                <a:gd name="T10" fmla="*/ 656 w 1968"/>
                <a:gd name="T11" fmla="*/ 168 h 1498"/>
                <a:gd name="T12" fmla="*/ 779 w 1968"/>
                <a:gd name="T13" fmla="*/ 222 h 1498"/>
                <a:gd name="T14" fmla="*/ 896 w 1968"/>
                <a:gd name="T15" fmla="*/ 283 h 1498"/>
                <a:gd name="T16" fmla="*/ 1010 w 1968"/>
                <a:gd name="T17" fmla="*/ 350 h 1498"/>
                <a:gd name="T18" fmla="*/ 1120 w 1968"/>
                <a:gd name="T19" fmla="*/ 424 h 1498"/>
                <a:gd name="T20" fmla="*/ 1228 w 1968"/>
                <a:gd name="T21" fmla="*/ 503 h 1498"/>
                <a:gd name="T22" fmla="*/ 1329 w 1968"/>
                <a:gd name="T23" fmla="*/ 590 h 1498"/>
                <a:gd name="T24" fmla="*/ 1425 w 1968"/>
                <a:gd name="T25" fmla="*/ 682 h 1498"/>
                <a:gd name="T26" fmla="*/ 1519 w 1968"/>
                <a:gd name="T27" fmla="*/ 779 h 1498"/>
                <a:gd name="T28" fmla="*/ 1607 w 1968"/>
                <a:gd name="T29" fmla="*/ 883 h 1498"/>
                <a:gd name="T30" fmla="*/ 1689 w 1968"/>
                <a:gd name="T31" fmla="*/ 991 h 1498"/>
                <a:gd name="T32" fmla="*/ 1767 w 1968"/>
                <a:gd name="T33" fmla="*/ 1106 h 1498"/>
                <a:gd name="T34" fmla="*/ 1839 w 1968"/>
                <a:gd name="T35" fmla="*/ 1224 h 1498"/>
                <a:gd name="T36" fmla="*/ 1906 w 1968"/>
                <a:gd name="T37" fmla="*/ 1348 h 1498"/>
                <a:gd name="T38" fmla="*/ 1968 w 1968"/>
                <a:gd name="T39" fmla="*/ 1478 h 1498"/>
                <a:gd name="T40" fmla="*/ 1883 w 1968"/>
                <a:gd name="T41" fmla="*/ 1498 h 1498"/>
                <a:gd name="T42" fmla="*/ 1846 w 1968"/>
                <a:gd name="T43" fmla="*/ 1459 h 1498"/>
                <a:gd name="T44" fmla="*/ 1809 w 1968"/>
                <a:gd name="T45" fmla="*/ 1422 h 1498"/>
                <a:gd name="T46" fmla="*/ 1771 w 1968"/>
                <a:gd name="T47" fmla="*/ 1386 h 1498"/>
                <a:gd name="T48" fmla="*/ 1732 w 1968"/>
                <a:gd name="T49" fmla="*/ 1354 h 1498"/>
                <a:gd name="T50" fmla="*/ 1690 w 1968"/>
                <a:gd name="T51" fmla="*/ 1323 h 1498"/>
                <a:gd name="T52" fmla="*/ 1647 w 1968"/>
                <a:gd name="T53" fmla="*/ 1296 h 1498"/>
                <a:gd name="T54" fmla="*/ 1601 w 1968"/>
                <a:gd name="T55" fmla="*/ 1273 h 1498"/>
                <a:gd name="T56" fmla="*/ 1552 w 1968"/>
                <a:gd name="T57" fmla="*/ 1253 h 1498"/>
                <a:gd name="T58" fmla="*/ 1499 w 1968"/>
                <a:gd name="T59" fmla="*/ 1238 h 1498"/>
                <a:gd name="T60" fmla="*/ 1442 w 1968"/>
                <a:gd name="T61" fmla="*/ 1227 h 1498"/>
                <a:gd name="T62" fmla="*/ 1379 w 1968"/>
                <a:gd name="T63" fmla="*/ 1218 h 1498"/>
                <a:gd name="T64" fmla="*/ 1311 w 1968"/>
                <a:gd name="T65" fmla="*/ 1217 h 1498"/>
                <a:gd name="T66" fmla="*/ 1267 w 1968"/>
                <a:gd name="T67" fmla="*/ 1217 h 1498"/>
                <a:gd name="T68" fmla="*/ 1223 w 1968"/>
                <a:gd name="T69" fmla="*/ 1220 h 1498"/>
                <a:gd name="T70" fmla="*/ 1182 w 1968"/>
                <a:gd name="T71" fmla="*/ 1225 h 1498"/>
                <a:gd name="T72" fmla="*/ 1141 w 1968"/>
                <a:gd name="T73" fmla="*/ 1234 h 1498"/>
                <a:gd name="T74" fmla="*/ 1101 w 1968"/>
                <a:gd name="T75" fmla="*/ 1245 h 1498"/>
                <a:gd name="T76" fmla="*/ 1059 w 1968"/>
                <a:gd name="T77" fmla="*/ 1260 h 1498"/>
                <a:gd name="T78" fmla="*/ 1017 w 1968"/>
                <a:gd name="T79" fmla="*/ 1278 h 1498"/>
                <a:gd name="T80" fmla="*/ 972 w 1968"/>
                <a:gd name="T81" fmla="*/ 1302 h 1498"/>
                <a:gd name="T82" fmla="*/ 925 w 1968"/>
                <a:gd name="T83" fmla="*/ 1330 h 1498"/>
                <a:gd name="T84" fmla="*/ 875 w 1968"/>
                <a:gd name="T85" fmla="*/ 1363 h 1498"/>
                <a:gd name="T86" fmla="*/ 860 w 1968"/>
                <a:gd name="T87" fmla="*/ 1259 h 1498"/>
                <a:gd name="T88" fmla="*/ 837 w 1968"/>
                <a:gd name="T89" fmla="*/ 1158 h 1498"/>
                <a:gd name="T90" fmla="*/ 809 w 1968"/>
                <a:gd name="T91" fmla="*/ 1061 h 1498"/>
                <a:gd name="T92" fmla="*/ 776 w 1968"/>
                <a:gd name="T93" fmla="*/ 968 h 1498"/>
                <a:gd name="T94" fmla="*/ 738 w 1968"/>
                <a:gd name="T95" fmla="*/ 877 h 1498"/>
                <a:gd name="T96" fmla="*/ 697 w 1968"/>
                <a:gd name="T97" fmla="*/ 791 h 1498"/>
                <a:gd name="T98" fmla="*/ 651 w 1968"/>
                <a:gd name="T99" fmla="*/ 707 h 1498"/>
                <a:gd name="T100" fmla="*/ 602 w 1968"/>
                <a:gd name="T101" fmla="*/ 628 h 1498"/>
                <a:gd name="T102" fmla="*/ 550 w 1968"/>
                <a:gd name="T103" fmla="*/ 552 h 1498"/>
                <a:gd name="T104" fmla="*/ 496 w 1968"/>
                <a:gd name="T105" fmla="*/ 480 h 1498"/>
                <a:gd name="T106" fmla="*/ 440 w 1968"/>
                <a:gd name="T107" fmla="*/ 412 h 1498"/>
                <a:gd name="T108" fmla="*/ 384 w 1968"/>
                <a:gd name="T109" fmla="*/ 347 h 1498"/>
                <a:gd name="T110" fmla="*/ 327 w 1968"/>
                <a:gd name="T111" fmla="*/ 286 h 1498"/>
                <a:gd name="T112" fmla="*/ 270 w 1968"/>
                <a:gd name="T113" fmla="*/ 229 h 1498"/>
                <a:gd name="T114" fmla="*/ 213 w 1968"/>
                <a:gd name="T115" fmla="*/ 176 h 1498"/>
                <a:gd name="T116" fmla="*/ 157 w 1968"/>
                <a:gd name="T117" fmla="*/ 126 h 1498"/>
                <a:gd name="T118" fmla="*/ 103 w 1968"/>
                <a:gd name="T119" fmla="*/ 81 h 1498"/>
                <a:gd name="T120" fmla="*/ 50 w 1968"/>
                <a:gd name="T121" fmla="*/ 38 h 1498"/>
                <a:gd name="T122" fmla="*/ 0 w 1968"/>
                <a:gd name="T123" fmla="*/ 0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68" h="1498">
                  <a:moveTo>
                    <a:pt x="0" y="0"/>
                  </a:moveTo>
                  <a:lnTo>
                    <a:pt x="136" y="20"/>
                  </a:lnTo>
                  <a:lnTo>
                    <a:pt x="271" y="46"/>
                  </a:lnTo>
                  <a:lnTo>
                    <a:pt x="402" y="80"/>
                  </a:lnTo>
                  <a:lnTo>
                    <a:pt x="532" y="120"/>
                  </a:lnTo>
                  <a:lnTo>
                    <a:pt x="656" y="168"/>
                  </a:lnTo>
                  <a:lnTo>
                    <a:pt x="779" y="222"/>
                  </a:lnTo>
                  <a:lnTo>
                    <a:pt x="896" y="283"/>
                  </a:lnTo>
                  <a:lnTo>
                    <a:pt x="1010" y="350"/>
                  </a:lnTo>
                  <a:lnTo>
                    <a:pt x="1120" y="424"/>
                  </a:lnTo>
                  <a:lnTo>
                    <a:pt x="1228" y="503"/>
                  </a:lnTo>
                  <a:lnTo>
                    <a:pt x="1329" y="590"/>
                  </a:lnTo>
                  <a:lnTo>
                    <a:pt x="1425" y="682"/>
                  </a:lnTo>
                  <a:lnTo>
                    <a:pt x="1519" y="779"/>
                  </a:lnTo>
                  <a:lnTo>
                    <a:pt x="1607" y="883"/>
                  </a:lnTo>
                  <a:lnTo>
                    <a:pt x="1689" y="991"/>
                  </a:lnTo>
                  <a:lnTo>
                    <a:pt x="1767" y="1106"/>
                  </a:lnTo>
                  <a:lnTo>
                    <a:pt x="1839" y="1224"/>
                  </a:lnTo>
                  <a:lnTo>
                    <a:pt x="1906" y="1348"/>
                  </a:lnTo>
                  <a:lnTo>
                    <a:pt x="1968" y="1478"/>
                  </a:lnTo>
                  <a:lnTo>
                    <a:pt x="1883" y="1498"/>
                  </a:lnTo>
                  <a:lnTo>
                    <a:pt x="1846" y="1459"/>
                  </a:lnTo>
                  <a:lnTo>
                    <a:pt x="1809" y="1422"/>
                  </a:lnTo>
                  <a:lnTo>
                    <a:pt x="1771" y="1386"/>
                  </a:lnTo>
                  <a:lnTo>
                    <a:pt x="1732" y="1354"/>
                  </a:lnTo>
                  <a:lnTo>
                    <a:pt x="1690" y="1323"/>
                  </a:lnTo>
                  <a:lnTo>
                    <a:pt x="1647" y="1296"/>
                  </a:lnTo>
                  <a:lnTo>
                    <a:pt x="1601" y="1273"/>
                  </a:lnTo>
                  <a:lnTo>
                    <a:pt x="1552" y="1253"/>
                  </a:lnTo>
                  <a:lnTo>
                    <a:pt x="1499" y="1238"/>
                  </a:lnTo>
                  <a:lnTo>
                    <a:pt x="1442" y="1227"/>
                  </a:lnTo>
                  <a:lnTo>
                    <a:pt x="1379" y="1218"/>
                  </a:lnTo>
                  <a:lnTo>
                    <a:pt x="1311" y="1217"/>
                  </a:lnTo>
                  <a:lnTo>
                    <a:pt x="1267" y="1217"/>
                  </a:lnTo>
                  <a:lnTo>
                    <a:pt x="1223" y="1220"/>
                  </a:lnTo>
                  <a:lnTo>
                    <a:pt x="1182" y="1225"/>
                  </a:lnTo>
                  <a:lnTo>
                    <a:pt x="1141" y="1234"/>
                  </a:lnTo>
                  <a:lnTo>
                    <a:pt x="1101" y="1245"/>
                  </a:lnTo>
                  <a:lnTo>
                    <a:pt x="1059" y="1260"/>
                  </a:lnTo>
                  <a:lnTo>
                    <a:pt x="1017" y="1278"/>
                  </a:lnTo>
                  <a:lnTo>
                    <a:pt x="972" y="1302"/>
                  </a:lnTo>
                  <a:lnTo>
                    <a:pt x="925" y="1330"/>
                  </a:lnTo>
                  <a:lnTo>
                    <a:pt x="875" y="1363"/>
                  </a:lnTo>
                  <a:lnTo>
                    <a:pt x="860" y="1259"/>
                  </a:lnTo>
                  <a:lnTo>
                    <a:pt x="837" y="1158"/>
                  </a:lnTo>
                  <a:lnTo>
                    <a:pt x="809" y="1061"/>
                  </a:lnTo>
                  <a:lnTo>
                    <a:pt x="776" y="968"/>
                  </a:lnTo>
                  <a:lnTo>
                    <a:pt x="738" y="877"/>
                  </a:lnTo>
                  <a:lnTo>
                    <a:pt x="697" y="791"/>
                  </a:lnTo>
                  <a:lnTo>
                    <a:pt x="651" y="707"/>
                  </a:lnTo>
                  <a:lnTo>
                    <a:pt x="602" y="628"/>
                  </a:lnTo>
                  <a:lnTo>
                    <a:pt x="550" y="552"/>
                  </a:lnTo>
                  <a:lnTo>
                    <a:pt x="496" y="480"/>
                  </a:lnTo>
                  <a:lnTo>
                    <a:pt x="440" y="412"/>
                  </a:lnTo>
                  <a:lnTo>
                    <a:pt x="384" y="347"/>
                  </a:lnTo>
                  <a:lnTo>
                    <a:pt x="327" y="286"/>
                  </a:lnTo>
                  <a:lnTo>
                    <a:pt x="270" y="229"/>
                  </a:lnTo>
                  <a:lnTo>
                    <a:pt x="213" y="176"/>
                  </a:lnTo>
                  <a:lnTo>
                    <a:pt x="157" y="126"/>
                  </a:lnTo>
                  <a:lnTo>
                    <a:pt x="103" y="81"/>
                  </a:lnTo>
                  <a:lnTo>
                    <a:pt x="50" y="38"/>
                  </a:lnTo>
                  <a:lnTo>
                    <a:pt x="0" y="0"/>
                  </a:lnTo>
                  <a:close/>
                </a:path>
              </a:pathLst>
            </a:custGeom>
            <a:solidFill>
              <a:srgbClr val="C00000"/>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5" name="Freeform 2393"/>
            <p:cNvSpPr/>
            <p:nvPr/>
          </p:nvSpPr>
          <p:spPr bwMode="auto">
            <a:xfrm>
              <a:off x="5819776" y="6350"/>
              <a:ext cx="600075" cy="695325"/>
            </a:xfrm>
            <a:custGeom>
              <a:avLst/>
              <a:gdLst>
                <a:gd name="T0" fmla="*/ 56 w 378"/>
                <a:gd name="T1" fmla="*/ 0 h 438"/>
                <a:gd name="T2" fmla="*/ 321 w 378"/>
                <a:gd name="T3" fmla="*/ 0 h 438"/>
                <a:gd name="T4" fmla="*/ 378 w 378"/>
                <a:gd name="T5" fmla="*/ 438 h 438"/>
                <a:gd name="T6" fmla="*/ 0 w 378"/>
                <a:gd name="T7" fmla="*/ 438 h 438"/>
                <a:gd name="T8" fmla="*/ 56 w 378"/>
                <a:gd name="T9" fmla="*/ 0 h 438"/>
              </a:gdLst>
              <a:ahLst/>
              <a:cxnLst>
                <a:cxn ang="0">
                  <a:pos x="T0" y="T1"/>
                </a:cxn>
                <a:cxn ang="0">
                  <a:pos x="T2" y="T3"/>
                </a:cxn>
                <a:cxn ang="0">
                  <a:pos x="T4" y="T5"/>
                </a:cxn>
                <a:cxn ang="0">
                  <a:pos x="T6" y="T7"/>
                </a:cxn>
                <a:cxn ang="0">
                  <a:pos x="T8" y="T9"/>
                </a:cxn>
              </a:cxnLst>
              <a:rect l="0" t="0" r="r" b="b"/>
              <a:pathLst>
                <a:path w="378" h="438">
                  <a:moveTo>
                    <a:pt x="56" y="0"/>
                  </a:moveTo>
                  <a:lnTo>
                    <a:pt x="321" y="0"/>
                  </a:lnTo>
                  <a:lnTo>
                    <a:pt x="378" y="438"/>
                  </a:lnTo>
                  <a:lnTo>
                    <a:pt x="0" y="438"/>
                  </a:lnTo>
                  <a:lnTo>
                    <a:pt x="56" y="0"/>
                  </a:lnTo>
                  <a:close/>
                </a:path>
              </a:pathLst>
            </a:custGeom>
            <a:solidFill>
              <a:sysClr val="window" lastClr="FFFFFF">
                <a:lumMod val="75000"/>
              </a:sysClr>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6" name="Freeform 2394"/>
            <p:cNvSpPr/>
            <p:nvPr/>
          </p:nvSpPr>
          <p:spPr bwMode="auto">
            <a:xfrm>
              <a:off x="6267451" y="1090613"/>
              <a:ext cx="1454150" cy="2168525"/>
            </a:xfrm>
            <a:custGeom>
              <a:avLst/>
              <a:gdLst>
                <a:gd name="T0" fmla="*/ 0 w 916"/>
                <a:gd name="T1" fmla="*/ 0 h 1366"/>
                <a:gd name="T2" fmla="*/ 43 w 916"/>
                <a:gd name="T3" fmla="*/ 31 h 1366"/>
                <a:gd name="T4" fmla="*/ 91 w 916"/>
                <a:gd name="T5" fmla="*/ 66 h 1366"/>
                <a:gd name="T6" fmla="*/ 141 w 916"/>
                <a:gd name="T7" fmla="*/ 105 h 1366"/>
                <a:gd name="T8" fmla="*/ 194 w 916"/>
                <a:gd name="T9" fmla="*/ 148 h 1366"/>
                <a:gd name="T10" fmla="*/ 249 w 916"/>
                <a:gd name="T11" fmla="*/ 195 h 1366"/>
                <a:gd name="T12" fmla="*/ 305 w 916"/>
                <a:gd name="T13" fmla="*/ 245 h 1366"/>
                <a:gd name="T14" fmla="*/ 364 w 916"/>
                <a:gd name="T15" fmla="*/ 301 h 1366"/>
                <a:gd name="T16" fmla="*/ 421 w 916"/>
                <a:gd name="T17" fmla="*/ 361 h 1366"/>
                <a:gd name="T18" fmla="*/ 478 w 916"/>
                <a:gd name="T19" fmla="*/ 424 h 1366"/>
                <a:gd name="T20" fmla="*/ 535 w 916"/>
                <a:gd name="T21" fmla="*/ 491 h 1366"/>
                <a:gd name="T22" fmla="*/ 590 w 916"/>
                <a:gd name="T23" fmla="*/ 562 h 1366"/>
                <a:gd name="T24" fmla="*/ 643 w 916"/>
                <a:gd name="T25" fmla="*/ 637 h 1366"/>
                <a:gd name="T26" fmla="*/ 693 w 916"/>
                <a:gd name="T27" fmla="*/ 715 h 1366"/>
                <a:gd name="T28" fmla="*/ 739 w 916"/>
                <a:gd name="T29" fmla="*/ 797 h 1366"/>
                <a:gd name="T30" fmla="*/ 782 w 916"/>
                <a:gd name="T31" fmla="*/ 884 h 1366"/>
                <a:gd name="T32" fmla="*/ 820 w 916"/>
                <a:gd name="T33" fmla="*/ 973 h 1366"/>
                <a:gd name="T34" fmla="*/ 853 w 916"/>
                <a:gd name="T35" fmla="*/ 1066 h 1366"/>
                <a:gd name="T36" fmla="*/ 881 w 916"/>
                <a:gd name="T37" fmla="*/ 1162 h 1366"/>
                <a:gd name="T38" fmla="*/ 902 w 916"/>
                <a:gd name="T39" fmla="*/ 1263 h 1366"/>
                <a:gd name="T40" fmla="*/ 916 w 916"/>
                <a:gd name="T41" fmla="*/ 1366 h 1366"/>
                <a:gd name="T42" fmla="*/ 873 w 916"/>
                <a:gd name="T43" fmla="*/ 1331 h 1366"/>
                <a:gd name="T44" fmla="*/ 829 w 916"/>
                <a:gd name="T45" fmla="*/ 1299 h 1366"/>
                <a:gd name="T46" fmla="*/ 785 w 916"/>
                <a:gd name="T47" fmla="*/ 1270 h 1366"/>
                <a:gd name="T48" fmla="*/ 739 w 916"/>
                <a:gd name="T49" fmla="*/ 1243 h 1366"/>
                <a:gd name="T50" fmla="*/ 693 w 916"/>
                <a:gd name="T51" fmla="*/ 1219 h 1366"/>
                <a:gd name="T52" fmla="*/ 643 w 916"/>
                <a:gd name="T53" fmla="*/ 1201 h 1366"/>
                <a:gd name="T54" fmla="*/ 590 w 916"/>
                <a:gd name="T55" fmla="*/ 1186 h 1366"/>
                <a:gd name="T56" fmla="*/ 534 w 916"/>
                <a:gd name="T57" fmla="*/ 1173 h 1366"/>
                <a:gd name="T58" fmla="*/ 474 w 916"/>
                <a:gd name="T59" fmla="*/ 1166 h 1366"/>
                <a:gd name="T60" fmla="*/ 408 w 916"/>
                <a:gd name="T61" fmla="*/ 1165 h 1366"/>
                <a:gd name="T62" fmla="*/ 347 w 916"/>
                <a:gd name="T63" fmla="*/ 1166 h 1366"/>
                <a:gd name="T64" fmla="*/ 290 w 916"/>
                <a:gd name="T65" fmla="*/ 1173 h 1366"/>
                <a:gd name="T66" fmla="*/ 237 w 916"/>
                <a:gd name="T67" fmla="*/ 1183 h 1366"/>
                <a:gd name="T68" fmla="*/ 185 w 916"/>
                <a:gd name="T69" fmla="*/ 1197 h 1366"/>
                <a:gd name="T70" fmla="*/ 138 w 916"/>
                <a:gd name="T71" fmla="*/ 1217 h 1366"/>
                <a:gd name="T72" fmla="*/ 91 w 916"/>
                <a:gd name="T73" fmla="*/ 1239 h 1366"/>
                <a:gd name="T74" fmla="*/ 46 w 916"/>
                <a:gd name="T75" fmla="*/ 1264 h 1366"/>
                <a:gd name="T76" fmla="*/ 0 w 916"/>
                <a:gd name="T77" fmla="*/ 1295 h 1366"/>
                <a:gd name="T78" fmla="*/ 0 w 916"/>
                <a:gd name="T79" fmla="*/ 0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16" h="1366">
                  <a:moveTo>
                    <a:pt x="0" y="0"/>
                  </a:moveTo>
                  <a:lnTo>
                    <a:pt x="43" y="31"/>
                  </a:lnTo>
                  <a:lnTo>
                    <a:pt x="91" y="66"/>
                  </a:lnTo>
                  <a:lnTo>
                    <a:pt x="141" y="105"/>
                  </a:lnTo>
                  <a:lnTo>
                    <a:pt x="194" y="148"/>
                  </a:lnTo>
                  <a:lnTo>
                    <a:pt x="249" y="195"/>
                  </a:lnTo>
                  <a:lnTo>
                    <a:pt x="305" y="245"/>
                  </a:lnTo>
                  <a:lnTo>
                    <a:pt x="364" y="301"/>
                  </a:lnTo>
                  <a:lnTo>
                    <a:pt x="421" y="361"/>
                  </a:lnTo>
                  <a:lnTo>
                    <a:pt x="478" y="424"/>
                  </a:lnTo>
                  <a:lnTo>
                    <a:pt x="535" y="491"/>
                  </a:lnTo>
                  <a:lnTo>
                    <a:pt x="590" y="562"/>
                  </a:lnTo>
                  <a:lnTo>
                    <a:pt x="643" y="637"/>
                  </a:lnTo>
                  <a:lnTo>
                    <a:pt x="693" y="715"/>
                  </a:lnTo>
                  <a:lnTo>
                    <a:pt x="739" y="797"/>
                  </a:lnTo>
                  <a:lnTo>
                    <a:pt x="782" y="884"/>
                  </a:lnTo>
                  <a:lnTo>
                    <a:pt x="820" y="973"/>
                  </a:lnTo>
                  <a:lnTo>
                    <a:pt x="853" y="1066"/>
                  </a:lnTo>
                  <a:lnTo>
                    <a:pt x="881" y="1162"/>
                  </a:lnTo>
                  <a:lnTo>
                    <a:pt x="902" y="1263"/>
                  </a:lnTo>
                  <a:lnTo>
                    <a:pt x="916" y="1366"/>
                  </a:lnTo>
                  <a:lnTo>
                    <a:pt x="873" y="1331"/>
                  </a:lnTo>
                  <a:lnTo>
                    <a:pt x="829" y="1299"/>
                  </a:lnTo>
                  <a:lnTo>
                    <a:pt x="785" y="1270"/>
                  </a:lnTo>
                  <a:lnTo>
                    <a:pt x="739" y="1243"/>
                  </a:lnTo>
                  <a:lnTo>
                    <a:pt x="693" y="1219"/>
                  </a:lnTo>
                  <a:lnTo>
                    <a:pt x="643" y="1201"/>
                  </a:lnTo>
                  <a:lnTo>
                    <a:pt x="590" y="1186"/>
                  </a:lnTo>
                  <a:lnTo>
                    <a:pt x="534" y="1173"/>
                  </a:lnTo>
                  <a:lnTo>
                    <a:pt x="474" y="1166"/>
                  </a:lnTo>
                  <a:lnTo>
                    <a:pt x="408" y="1165"/>
                  </a:lnTo>
                  <a:lnTo>
                    <a:pt x="347" y="1166"/>
                  </a:lnTo>
                  <a:lnTo>
                    <a:pt x="290" y="1173"/>
                  </a:lnTo>
                  <a:lnTo>
                    <a:pt x="237" y="1183"/>
                  </a:lnTo>
                  <a:lnTo>
                    <a:pt x="185" y="1197"/>
                  </a:lnTo>
                  <a:lnTo>
                    <a:pt x="138" y="1217"/>
                  </a:lnTo>
                  <a:lnTo>
                    <a:pt x="91" y="1239"/>
                  </a:lnTo>
                  <a:lnTo>
                    <a:pt x="46" y="1264"/>
                  </a:lnTo>
                  <a:lnTo>
                    <a:pt x="0" y="1295"/>
                  </a:lnTo>
                  <a:lnTo>
                    <a:pt x="0" y="0"/>
                  </a:lnTo>
                  <a:close/>
                </a:path>
              </a:pathLst>
            </a:custGeom>
            <a:solidFill>
              <a:srgbClr val="EB641B"/>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7" name="Freeform 2395"/>
            <p:cNvSpPr/>
            <p:nvPr/>
          </p:nvSpPr>
          <p:spPr bwMode="auto">
            <a:xfrm>
              <a:off x="4532313" y="1081088"/>
              <a:ext cx="1397000" cy="2105025"/>
            </a:xfrm>
            <a:custGeom>
              <a:avLst/>
              <a:gdLst>
                <a:gd name="T0" fmla="*/ 880 w 880"/>
                <a:gd name="T1" fmla="*/ 0 h 1326"/>
                <a:gd name="T2" fmla="*/ 880 w 880"/>
                <a:gd name="T3" fmla="*/ 1310 h 1326"/>
                <a:gd name="T4" fmla="*/ 844 w 880"/>
                <a:gd name="T5" fmla="*/ 1283 h 1326"/>
                <a:gd name="T6" fmla="*/ 803 w 880"/>
                <a:gd name="T7" fmla="*/ 1256 h 1326"/>
                <a:gd name="T8" fmla="*/ 763 w 880"/>
                <a:gd name="T9" fmla="*/ 1234 h 1326"/>
                <a:gd name="T10" fmla="*/ 718 w 880"/>
                <a:gd name="T11" fmla="*/ 1213 h 1326"/>
                <a:gd name="T12" fmla="*/ 671 w 880"/>
                <a:gd name="T13" fmla="*/ 1196 h 1326"/>
                <a:gd name="T14" fmla="*/ 619 w 880"/>
                <a:gd name="T15" fmla="*/ 1182 h 1326"/>
                <a:gd name="T16" fmla="*/ 565 w 880"/>
                <a:gd name="T17" fmla="*/ 1172 h 1326"/>
                <a:gd name="T18" fmla="*/ 506 w 880"/>
                <a:gd name="T19" fmla="*/ 1165 h 1326"/>
                <a:gd name="T20" fmla="*/ 444 w 880"/>
                <a:gd name="T21" fmla="*/ 1164 h 1326"/>
                <a:gd name="T22" fmla="*/ 384 w 880"/>
                <a:gd name="T23" fmla="*/ 1165 h 1326"/>
                <a:gd name="T24" fmla="*/ 328 w 880"/>
                <a:gd name="T25" fmla="*/ 1171 h 1326"/>
                <a:gd name="T26" fmla="*/ 276 w 880"/>
                <a:gd name="T27" fmla="*/ 1182 h 1326"/>
                <a:gd name="T28" fmla="*/ 227 w 880"/>
                <a:gd name="T29" fmla="*/ 1196 h 1326"/>
                <a:gd name="T30" fmla="*/ 180 w 880"/>
                <a:gd name="T31" fmla="*/ 1214 h 1326"/>
                <a:gd name="T32" fmla="*/ 134 w 880"/>
                <a:gd name="T33" fmla="*/ 1235 h 1326"/>
                <a:gd name="T34" fmla="*/ 90 w 880"/>
                <a:gd name="T35" fmla="*/ 1262 h 1326"/>
                <a:gd name="T36" fmla="*/ 45 w 880"/>
                <a:gd name="T37" fmla="*/ 1291 h 1326"/>
                <a:gd name="T38" fmla="*/ 0 w 880"/>
                <a:gd name="T39" fmla="*/ 1326 h 1326"/>
                <a:gd name="T40" fmla="*/ 17 w 880"/>
                <a:gd name="T41" fmla="*/ 1224 h 1326"/>
                <a:gd name="T42" fmla="*/ 39 w 880"/>
                <a:gd name="T43" fmla="*/ 1128 h 1326"/>
                <a:gd name="T44" fmla="*/ 67 w 880"/>
                <a:gd name="T45" fmla="*/ 1033 h 1326"/>
                <a:gd name="T46" fmla="*/ 101 w 880"/>
                <a:gd name="T47" fmla="*/ 942 h 1326"/>
                <a:gd name="T48" fmla="*/ 138 w 880"/>
                <a:gd name="T49" fmla="*/ 856 h 1326"/>
                <a:gd name="T50" fmla="*/ 180 w 880"/>
                <a:gd name="T51" fmla="*/ 772 h 1326"/>
                <a:gd name="T52" fmla="*/ 225 w 880"/>
                <a:gd name="T53" fmla="*/ 693 h 1326"/>
                <a:gd name="T54" fmla="*/ 273 w 880"/>
                <a:gd name="T55" fmla="*/ 616 h 1326"/>
                <a:gd name="T56" fmla="*/ 324 w 880"/>
                <a:gd name="T57" fmla="*/ 544 h 1326"/>
                <a:gd name="T58" fmla="*/ 377 w 880"/>
                <a:gd name="T59" fmla="*/ 476 h 1326"/>
                <a:gd name="T60" fmla="*/ 431 w 880"/>
                <a:gd name="T61" fmla="*/ 410 h 1326"/>
                <a:gd name="T62" fmla="*/ 485 w 880"/>
                <a:gd name="T63" fmla="*/ 349 h 1326"/>
                <a:gd name="T64" fmla="*/ 540 w 880"/>
                <a:gd name="T65" fmla="*/ 292 h 1326"/>
                <a:gd name="T66" fmla="*/ 594 w 880"/>
                <a:gd name="T67" fmla="*/ 237 h 1326"/>
                <a:gd name="T68" fmla="*/ 647 w 880"/>
                <a:gd name="T69" fmla="*/ 189 h 1326"/>
                <a:gd name="T70" fmla="*/ 699 w 880"/>
                <a:gd name="T71" fmla="*/ 143 h 1326"/>
                <a:gd name="T72" fmla="*/ 749 w 880"/>
                <a:gd name="T73" fmla="*/ 101 h 1326"/>
                <a:gd name="T74" fmla="*/ 796 w 880"/>
                <a:gd name="T75" fmla="*/ 63 h 1326"/>
                <a:gd name="T76" fmla="*/ 839 w 880"/>
                <a:gd name="T77" fmla="*/ 30 h 1326"/>
                <a:gd name="T78" fmla="*/ 880 w 880"/>
                <a:gd name="T79" fmla="*/ 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0" h="1326">
                  <a:moveTo>
                    <a:pt x="880" y="0"/>
                  </a:moveTo>
                  <a:lnTo>
                    <a:pt x="880" y="1310"/>
                  </a:lnTo>
                  <a:lnTo>
                    <a:pt x="844" y="1283"/>
                  </a:lnTo>
                  <a:lnTo>
                    <a:pt x="803" y="1256"/>
                  </a:lnTo>
                  <a:lnTo>
                    <a:pt x="763" y="1234"/>
                  </a:lnTo>
                  <a:lnTo>
                    <a:pt x="718" y="1213"/>
                  </a:lnTo>
                  <a:lnTo>
                    <a:pt x="671" y="1196"/>
                  </a:lnTo>
                  <a:lnTo>
                    <a:pt x="619" y="1182"/>
                  </a:lnTo>
                  <a:lnTo>
                    <a:pt x="565" y="1172"/>
                  </a:lnTo>
                  <a:lnTo>
                    <a:pt x="506" y="1165"/>
                  </a:lnTo>
                  <a:lnTo>
                    <a:pt x="444" y="1164"/>
                  </a:lnTo>
                  <a:lnTo>
                    <a:pt x="384" y="1165"/>
                  </a:lnTo>
                  <a:lnTo>
                    <a:pt x="328" y="1171"/>
                  </a:lnTo>
                  <a:lnTo>
                    <a:pt x="276" y="1182"/>
                  </a:lnTo>
                  <a:lnTo>
                    <a:pt x="227" y="1196"/>
                  </a:lnTo>
                  <a:lnTo>
                    <a:pt x="180" y="1214"/>
                  </a:lnTo>
                  <a:lnTo>
                    <a:pt x="134" y="1235"/>
                  </a:lnTo>
                  <a:lnTo>
                    <a:pt x="90" y="1262"/>
                  </a:lnTo>
                  <a:lnTo>
                    <a:pt x="45" y="1291"/>
                  </a:lnTo>
                  <a:lnTo>
                    <a:pt x="0" y="1326"/>
                  </a:lnTo>
                  <a:lnTo>
                    <a:pt x="17" y="1224"/>
                  </a:lnTo>
                  <a:lnTo>
                    <a:pt x="39" y="1128"/>
                  </a:lnTo>
                  <a:lnTo>
                    <a:pt x="67" y="1033"/>
                  </a:lnTo>
                  <a:lnTo>
                    <a:pt x="101" y="942"/>
                  </a:lnTo>
                  <a:lnTo>
                    <a:pt x="138" y="856"/>
                  </a:lnTo>
                  <a:lnTo>
                    <a:pt x="180" y="772"/>
                  </a:lnTo>
                  <a:lnTo>
                    <a:pt x="225" y="693"/>
                  </a:lnTo>
                  <a:lnTo>
                    <a:pt x="273" y="616"/>
                  </a:lnTo>
                  <a:lnTo>
                    <a:pt x="324" y="544"/>
                  </a:lnTo>
                  <a:lnTo>
                    <a:pt x="377" y="476"/>
                  </a:lnTo>
                  <a:lnTo>
                    <a:pt x="431" y="410"/>
                  </a:lnTo>
                  <a:lnTo>
                    <a:pt x="485" y="349"/>
                  </a:lnTo>
                  <a:lnTo>
                    <a:pt x="540" y="292"/>
                  </a:lnTo>
                  <a:lnTo>
                    <a:pt x="594" y="237"/>
                  </a:lnTo>
                  <a:lnTo>
                    <a:pt x="647" y="189"/>
                  </a:lnTo>
                  <a:lnTo>
                    <a:pt x="699" y="143"/>
                  </a:lnTo>
                  <a:lnTo>
                    <a:pt x="749" y="101"/>
                  </a:lnTo>
                  <a:lnTo>
                    <a:pt x="796" y="63"/>
                  </a:lnTo>
                  <a:lnTo>
                    <a:pt x="839" y="30"/>
                  </a:lnTo>
                  <a:lnTo>
                    <a:pt x="880" y="0"/>
                  </a:lnTo>
                  <a:close/>
                </a:path>
              </a:pathLst>
            </a:custGeom>
            <a:solidFill>
              <a:srgbClr val="DA1F28"/>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8" name="矩形 67"/>
          <p:cNvSpPr/>
          <p:nvPr/>
        </p:nvSpPr>
        <p:spPr>
          <a:xfrm>
            <a:off x="5366707" y="2881212"/>
            <a:ext cx="502061" cy="707886"/>
          </a:xfrm>
          <a:prstGeom prst="rect">
            <a:avLst/>
          </a:prstGeom>
        </p:spPr>
        <p:txBody>
          <a:bodyPr wrap="none">
            <a:spAutoFit/>
          </a:bodyPr>
          <a:lstStyle/>
          <a:p>
            <a:pPr algn="ctr" fontAlgn="auto">
              <a:spcBef>
                <a:spcPts val="0"/>
              </a:spcBef>
              <a:spcAft>
                <a:spcPts val="0"/>
              </a:spcAft>
            </a:pPr>
            <a:r>
              <a:rPr lang="en-US" altLang="zh-CN" sz="4000" b="0" dirty="0" smtClean="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4000" b="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 name="矩形 68"/>
          <p:cNvSpPr/>
          <p:nvPr/>
        </p:nvSpPr>
        <p:spPr>
          <a:xfrm>
            <a:off x="4275476" y="2826616"/>
            <a:ext cx="486030" cy="707886"/>
          </a:xfrm>
          <a:prstGeom prst="rect">
            <a:avLst/>
          </a:prstGeom>
        </p:spPr>
        <p:txBody>
          <a:bodyPr wrap="none">
            <a:spAutoFit/>
          </a:bodyPr>
          <a:lstStyle/>
          <a:p>
            <a:pPr algn="ctr" fontAlgn="auto">
              <a:spcBef>
                <a:spcPts val="0"/>
              </a:spcBef>
              <a:spcAft>
                <a:spcPts val="0"/>
              </a:spcAft>
            </a:pPr>
            <a:r>
              <a:rPr lang="en-US" altLang="zh-CN" sz="4000" b="0" dirty="0" smtClean="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4000" b="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 name="矩形 69"/>
          <p:cNvSpPr/>
          <p:nvPr/>
        </p:nvSpPr>
        <p:spPr>
          <a:xfrm>
            <a:off x="7449952" y="2823008"/>
            <a:ext cx="502061" cy="707886"/>
          </a:xfrm>
          <a:prstGeom prst="rect">
            <a:avLst/>
          </a:prstGeom>
        </p:spPr>
        <p:txBody>
          <a:bodyPr wrap="none">
            <a:spAutoFit/>
          </a:bodyPr>
          <a:lstStyle/>
          <a:p>
            <a:pPr algn="ctr" fontAlgn="auto">
              <a:spcBef>
                <a:spcPts val="0"/>
              </a:spcBef>
              <a:spcAft>
                <a:spcPts val="0"/>
              </a:spcAft>
            </a:pPr>
            <a:r>
              <a:rPr lang="en-US" altLang="zh-CN" sz="4000" b="0" dirty="0" smtClean="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4000" b="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矩形 70"/>
          <p:cNvSpPr/>
          <p:nvPr/>
        </p:nvSpPr>
        <p:spPr>
          <a:xfrm>
            <a:off x="6345790" y="2875879"/>
            <a:ext cx="502061" cy="707886"/>
          </a:xfrm>
          <a:prstGeom prst="rect">
            <a:avLst/>
          </a:prstGeom>
        </p:spPr>
        <p:txBody>
          <a:bodyPr wrap="none">
            <a:spAutoFit/>
          </a:bodyPr>
          <a:lstStyle/>
          <a:p>
            <a:pPr algn="ctr" fontAlgn="auto">
              <a:spcBef>
                <a:spcPts val="0"/>
              </a:spcBef>
              <a:spcAft>
                <a:spcPts val="0"/>
              </a:spcAft>
            </a:pPr>
            <a:r>
              <a:rPr lang="en-US" altLang="zh-CN" sz="4000" b="0" dirty="0" smtClean="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4000" b="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2" name="文本框 71"/>
          <p:cNvSpPr txBox="1"/>
          <p:nvPr/>
        </p:nvSpPr>
        <p:spPr>
          <a:xfrm flipH="1">
            <a:off x="4313166" y="4291297"/>
            <a:ext cx="3639538" cy="1092607"/>
          </a:xfrm>
          <a:prstGeom prst="rect">
            <a:avLst/>
          </a:prstGeom>
          <a:solidFill>
            <a:srgbClr val="DFE3E6"/>
          </a:solidFill>
        </p:spPr>
        <p:txBody>
          <a:bodyPr wrap="square" rtlCol="0">
            <a:spAutoFit/>
          </a:bodyPr>
          <a:lstStyle/>
          <a:p>
            <a:pPr marL="0" marR="0" lvl="0" indent="0" algn="ctr" defTabSz="914400" eaLnBrk="1" fontAlgn="auto" latinLnBrk="0" hangingPunct="1">
              <a:lnSpc>
                <a:spcPct val="100000"/>
              </a:lnSpc>
              <a:spcBef>
                <a:spcPts val="600"/>
              </a:spcBef>
              <a:spcAft>
                <a:spcPts val="0"/>
              </a:spcAft>
              <a:buClrTx/>
              <a:buSzTx/>
              <a:buFontTx/>
              <a:buNone/>
              <a:defRPr/>
            </a:pPr>
            <a:r>
              <a:rPr kumimoji="0" lang="en-US" altLang="zh-CN" sz="1800" b="0" i="0" u="none" strike="noStrike" kern="0" cap="none" spc="0" normalizeH="0" baseline="0" noProof="0" dirty="0" smtClean="0">
                <a:ln>
                  <a:noFill/>
                </a:ln>
                <a:solidFill>
                  <a:srgbClr val="464646"/>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Add your title here</a:t>
            </a:r>
            <a:endParaRPr kumimoji="0" lang="en-US" altLang="zh-CN" sz="1800" b="0" i="0" u="none" strike="noStrike" kern="0" cap="none" spc="0" normalizeH="0" baseline="0" noProof="0" dirty="0" smtClean="0">
              <a:ln>
                <a:noFill/>
              </a:ln>
              <a:solidFill>
                <a:srgbClr val="464646"/>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ctr" defTabSz="914400" eaLnBrk="1" fontAlgn="auto" latinLnBrk="0" hangingPunct="1">
              <a:lnSpc>
                <a:spcPct val="100000"/>
              </a:lnSpc>
              <a:spcBef>
                <a:spcPts val="600"/>
              </a:spcBef>
              <a:spcAft>
                <a:spcPts val="0"/>
              </a:spcAft>
              <a:buClrTx/>
              <a:buSzTx/>
              <a:buFontTx/>
              <a:buNone/>
              <a:defRPr/>
            </a:pPr>
            <a:r>
              <a:rPr kumimoji="0" lang="en-US" altLang="zh-CN" sz="14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This power-point is a multi purpose power point template perfect for your business report or personal use. </a:t>
            </a:r>
            <a:endParaRPr kumimoji="0" lang="zh-CN" altLang="en-US" sz="1400" b="0" i="0" u="none" strike="noStrike" kern="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3" name="组合 72"/>
          <p:cNvGrpSpPr/>
          <p:nvPr/>
        </p:nvGrpSpPr>
        <p:grpSpPr>
          <a:xfrm>
            <a:off x="3445717" y="1790962"/>
            <a:ext cx="1107492" cy="727887"/>
            <a:chOff x="3445717" y="1790962"/>
            <a:chExt cx="1107492" cy="727887"/>
          </a:xfrm>
        </p:grpSpPr>
        <p:cxnSp>
          <p:nvCxnSpPr>
            <p:cNvPr id="74" name="直接连接符 73"/>
            <p:cNvCxnSpPr/>
            <p:nvPr/>
          </p:nvCxnSpPr>
          <p:spPr>
            <a:xfrm flipH="1" flipV="1">
              <a:off x="3969548" y="1790962"/>
              <a:ext cx="583661" cy="727887"/>
            </a:xfrm>
            <a:prstGeom prst="line">
              <a:avLst/>
            </a:prstGeom>
            <a:noFill/>
            <a:ln w="12700" cap="flat" cmpd="sng" algn="ctr">
              <a:solidFill>
                <a:sysClr val="window" lastClr="FFFFFF">
                  <a:lumMod val="75000"/>
                </a:sysClr>
              </a:solidFill>
              <a:prstDash val="solid"/>
              <a:miter lim="800000"/>
            </a:ln>
            <a:effectLst/>
          </p:spPr>
        </p:cxnSp>
        <p:cxnSp>
          <p:nvCxnSpPr>
            <p:cNvPr id="75" name="直接连接符 74"/>
            <p:cNvCxnSpPr/>
            <p:nvPr/>
          </p:nvCxnSpPr>
          <p:spPr>
            <a:xfrm flipH="1">
              <a:off x="3445717" y="1790962"/>
              <a:ext cx="523831" cy="0"/>
            </a:xfrm>
            <a:prstGeom prst="line">
              <a:avLst/>
            </a:prstGeom>
            <a:noFill/>
            <a:ln w="12700" cap="flat" cmpd="sng" algn="ctr">
              <a:solidFill>
                <a:sysClr val="window" lastClr="FFFFFF">
                  <a:lumMod val="75000"/>
                </a:sysClr>
              </a:solidFill>
              <a:prstDash val="solid"/>
              <a:miter lim="800000"/>
              <a:tailEnd type="oval"/>
            </a:ln>
            <a:effectLst/>
          </p:spPr>
        </p:cxnSp>
      </p:grpSp>
      <p:sp>
        <p:nvSpPr>
          <p:cNvPr id="76" name="文本框 75"/>
          <p:cNvSpPr txBox="1"/>
          <p:nvPr/>
        </p:nvSpPr>
        <p:spPr>
          <a:xfrm flipH="1">
            <a:off x="585988" y="1572270"/>
            <a:ext cx="2830945" cy="1308050"/>
          </a:xfrm>
          <a:prstGeom prst="rect">
            <a:avLst/>
          </a:prstGeom>
          <a:noFill/>
        </p:spPr>
        <p:txBody>
          <a:bodyPr wrap="square" rtlCol="0">
            <a:spAutoFit/>
          </a:bodyPr>
          <a:lstStyle/>
          <a:p>
            <a:pPr algn="r" fontAlgn="auto">
              <a:spcBef>
                <a:spcPts val="600"/>
              </a:spcBef>
              <a:spcAft>
                <a:spcPts val="0"/>
              </a:spcAft>
            </a:pPr>
            <a:r>
              <a:rPr lang="en-US" altLang="zh-CN" b="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Add your text</a:t>
            </a:r>
            <a:endParaRPr lang="en-US" altLang="zh-CN" b="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r" fontAlgn="auto">
              <a:spcBef>
                <a:spcPts val="600"/>
              </a:spcBef>
              <a:spcAft>
                <a:spcPts val="0"/>
              </a:spcAft>
            </a:pPr>
            <a:r>
              <a:rPr lang="en-US" altLang="zh-CN"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 purpose power point template perfect for your business report or personal use. </a:t>
            </a:r>
            <a:endParaRPr lang="zh-CN" altLang="en-US"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7" name="文本框 76"/>
          <p:cNvSpPr txBox="1"/>
          <p:nvPr/>
        </p:nvSpPr>
        <p:spPr>
          <a:xfrm flipH="1">
            <a:off x="585987" y="4147632"/>
            <a:ext cx="2830945" cy="1308050"/>
          </a:xfrm>
          <a:prstGeom prst="rect">
            <a:avLst/>
          </a:prstGeom>
          <a:noFill/>
        </p:spPr>
        <p:txBody>
          <a:bodyPr wrap="square" rtlCol="0">
            <a:spAutoFit/>
          </a:bodyPr>
          <a:lstStyle/>
          <a:p>
            <a:pPr algn="r" fontAlgn="auto">
              <a:spcBef>
                <a:spcPts val="600"/>
              </a:spcBef>
              <a:spcAft>
                <a:spcPts val="0"/>
              </a:spcAft>
            </a:pPr>
            <a:r>
              <a:rPr lang="en-US" altLang="zh-CN" b="0" dirty="0">
                <a:solidFill>
                  <a:srgbClr val="DA1F28"/>
                </a:solidFill>
                <a:latin typeface="微软雅黑" panose="020B0503020204020204" pitchFamily="34" charset="-122"/>
                <a:ea typeface="微软雅黑" panose="020B0503020204020204" pitchFamily="34" charset="-122"/>
                <a:cs typeface="微软雅黑" panose="020B0503020204020204" pitchFamily="34" charset="-122"/>
              </a:rPr>
              <a:t>Add your text</a:t>
            </a:r>
            <a:endParaRPr lang="en-US" altLang="zh-CN" b="0" dirty="0">
              <a:solidFill>
                <a:srgbClr val="DA1F28"/>
              </a:solidFill>
              <a:latin typeface="微软雅黑" panose="020B0503020204020204" pitchFamily="34" charset="-122"/>
              <a:ea typeface="微软雅黑" panose="020B0503020204020204" pitchFamily="34" charset="-122"/>
              <a:cs typeface="微软雅黑" panose="020B0503020204020204" pitchFamily="34" charset="-122"/>
            </a:endParaRPr>
          </a:p>
          <a:p>
            <a:pPr algn="r" fontAlgn="auto">
              <a:spcBef>
                <a:spcPts val="600"/>
              </a:spcBef>
              <a:spcAft>
                <a:spcPts val="0"/>
              </a:spcAft>
            </a:pPr>
            <a:r>
              <a:rPr lang="en-US" altLang="zh-CN"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 purpose power point template perfect for your business report or personal use. </a:t>
            </a:r>
            <a:endParaRPr lang="zh-CN" altLang="en-US"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8" name="组合 77"/>
          <p:cNvGrpSpPr/>
          <p:nvPr/>
        </p:nvGrpSpPr>
        <p:grpSpPr>
          <a:xfrm>
            <a:off x="3512820" y="3749356"/>
            <a:ext cx="1493268" cy="599508"/>
            <a:chOff x="3512820" y="3749356"/>
            <a:chExt cx="1493268" cy="599508"/>
          </a:xfrm>
        </p:grpSpPr>
        <p:cxnSp>
          <p:nvCxnSpPr>
            <p:cNvPr id="79" name="直接连接符 78"/>
            <p:cNvCxnSpPr/>
            <p:nvPr/>
          </p:nvCxnSpPr>
          <p:spPr>
            <a:xfrm flipH="1">
              <a:off x="4100329" y="3749356"/>
              <a:ext cx="905759" cy="599508"/>
            </a:xfrm>
            <a:prstGeom prst="line">
              <a:avLst/>
            </a:prstGeom>
            <a:noFill/>
            <a:ln w="12700" cap="flat" cmpd="sng" algn="ctr">
              <a:solidFill>
                <a:sysClr val="window" lastClr="FFFFFF">
                  <a:lumMod val="75000"/>
                </a:sysClr>
              </a:solidFill>
              <a:prstDash val="solid"/>
              <a:miter lim="800000"/>
            </a:ln>
            <a:effectLst/>
          </p:spPr>
        </p:cxnSp>
        <p:cxnSp>
          <p:nvCxnSpPr>
            <p:cNvPr id="80" name="直接连接符 79"/>
            <p:cNvCxnSpPr/>
            <p:nvPr/>
          </p:nvCxnSpPr>
          <p:spPr>
            <a:xfrm>
              <a:off x="3512820" y="4348864"/>
              <a:ext cx="587509" cy="0"/>
            </a:xfrm>
            <a:prstGeom prst="line">
              <a:avLst/>
            </a:prstGeom>
            <a:noFill/>
            <a:ln w="12700" cap="flat" cmpd="sng" algn="ctr">
              <a:solidFill>
                <a:sysClr val="window" lastClr="FFFFFF">
                  <a:lumMod val="75000"/>
                </a:sysClr>
              </a:solidFill>
              <a:prstDash val="solid"/>
              <a:miter lim="800000"/>
              <a:headEnd type="oval"/>
            </a:ln>
            <a:effectLst/>
          </p:spPr>
        </p:cxnSp>
      </p:grpSp>
      <p:grpSp>
        <p:nvGrpSpPr>
          <p:cNvPr id="81" name="组合 80"/>
          <p:cNvGrpSpPr/>
          <p:nvPr/>
        </p:nvGrpSpPr>
        <p:grpSpPr>
          <a:xfrm flipH="1">
            <a:off x="7685499" y="1790962"/>
            <a:ext cx="1107492" cy="727887"/>
            <a:chOff x="3445717" y="1790962"/>
            <a:chExt cx="1107492" cy="727887"/>
          </a:xfrm>
        </p:grpSpPr>
        <p:cxnSp>
          <p:nvCxnSpPr>
            <p:cNvPr id="82" name="直接连接符 81"/>
            <p:cNvCxnSpPr/>
            <p:nvPr/>
          </p:nvCxnSpPr>
          <p:spPr>
            <a:xfrm flipH="1" flipV="1">
              <a:off x="3969548" y="1790962"/>
              <a:ext cx="583661" cy="727887"/>
            </a:xfrm>
            <a:prstGeom prst="line">
              <a:avLst/>
            </a:prstGeom>
            <a:noFill/>
            <a:ln w="12700" cap="flat" cmpd="sng" algn="ctr">
              <a:solidFill>
                <a:sysClr val="window" lastClr="FFFFFF">
                  <a:lumMod val="75000"/>
                </a:sysClr>
              </a:solidFill>
              <a:prstDash val="solid"/>
              <a:miter lim="800000"/>
            </a:ln>
            <a:effectLst/>
          </p:spPr>
        </p:cxnSp>
        <p:cxnSp>
          <p:nvCxnSpPr>
            <p:cNvPr id="83" name="直接连接符 82"/>
            <p:cNvCxnSpPr/>
            <p:nvPr/>
          </p:nvCxnSpPr>
          <p:spPr>
            <a:xfrm flipH="1">
              <a:off x="3445717" y="1790962"/>
              <a:ext cx="523831" cy="0"/>
            </a:xfrm>
            <a:prstGeom prst="line">
              <a:avLst/>
            </a:prstGeom>
            <a:noFill/>
            <a:ln w="12700" cap="flat" cmpd="sng" algn="ctr">
              <a:solidFill>
                <a:sysClr val="window" lastClr="FFFFFF">
                  <a:lumMod val="75000"/>
                </a:sysClr>
              </a:solidFill>
              <a:prstDash val="solid"/>
              <a:miter lim="800000"/>
              <a:tailEnd type="oval"/>
            </a:ln>
            <a:effectLst/>
          </p:spPr>
        </p:cxnSp>
      </p:grpSp>
      <p:sp>
        <p:nvSpPr>
          <p:cNvPr id="84" name="文本框 83"/>
          <p:cNvSpPr txBox="1"/>
          <p:nvPr/>
        </p:nvSpPr>
        <p:spPr>
          <a:xfrm>
            <a:off x="8892027" y="1572270"/>
            <a:ext cx="2830945" cy="1308050"/>
          </a:xfrm>
          <a:prstGeom prst="rect">
            <a:avLst/>
          </a:prstGeom>
          <a:noFill/>
        </p:spPr>
        <p:txBody>
          <a:bodyPr wrap="square" rtlCol="0">
            <a:spAutoFit/>
          </a:bodyPr>
          <a:lstStyle/>
          <a:p>
            <a:pPr fontAlgn="auto">
              <a:spcBef>
                <a:spcPts val="600"/>
              </a:spcBef>
              <a:spcAft>
                <a:spcPts val="0"/>
              </a:spcAft>
            </a:pPr>
            <a:r>
              <a:rPr lang="en-US" altLang="zh-CN" b="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Add your text</a:t>
            </a:r>
            <a:endParaRPr lang="en-US" altLang="zh-CN" b="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spcBef>
                <a:spcPts val="600"/>
              </a:spcBef>
              <a:spcAft>
                <a:spcPts val="0"/>
              </a:spcAft>
            </a:pPr>
            <a:r>
              <a:rPr lang="en-US" altLang="zh-CN"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 purpose power point template perfect for your business report or personal use. </a:t>
            </a:r>
            <a:endParaRPr lang="zh-CN" altLang="en-US"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5" name="文本框 84"/>
          <p:cNvSpPr txBox="1"/>
          <p:nvPr/>
        </p:nvSpPr>
        <p:spPr>
          <a:xfrm>
            <a:off x="8856902" y="4147632"/>
            <a:ext cx="2830945" cy="1308050"/>
          </a:xfrm>
          <a:prstGeom prst="rect">
            <a:avLst/>
          </a:prstGeom>
          <a:noFill/>
        </p:spPr>
        <p:txBody>
          <a:bodyPr wrap="square" rtlCol="0">
            <a:spAutoFit/>
          </a:bodyPr>
          <a:lstStyle/>
          <a:p>
            <a:pPr fontAlgn="auto">
              <a:spcBef>
                <a:spcPts val="600"/>
              </a:spcBef>
              <a:spcAft>
                <a:spcPts val="0"/>
              </a:spcAft>
            </a:pPr>
            <a:r>
              <a:rPr lang="en-US" altLang="zh-CN" b="0" dirty="0">
                <a:solidFill>
                  <a:srgbClr val="EB641B"/>
                </a:solidFill>
                <a:latin typeface="微软雅黑" panose="020B0503020204020204" pitchFamily="34" charset="-122"/>
                <a:ea typeface="微软雅黑" panose="020B0503020204020204" pitchFamily="34" charset="-122"/>
                <a:cs typeface="微软雅黑" panose="020B0503020204020204" pitchFamily="34" charset="-122"/>
              </a:rPr>
              <a:t>Add your text</a:t>
            </a:r>
            <a:endParaRPr lang="en-US" altLang="zh-CN" b="0" dirty="0">
              <a:solidFill>
                <a:srgbClr val="EB641B"/>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spcBef>
                <a:spcPts val="600"/>
              </a:spcBef>
              <a:spcAft>
                <a:spcPts val="0"/>
              </a:spcAft>
            </a:pPr>
            <a:r>
              <a:rPr lang="en-US" altLang="zh-CN"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 purpose power point template perfect for your business report or personal use. </a:t>
            </a:r>
            <a:endParaRPr lang="zh-CN" altLang="en-US"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6" name="组合 85"/>
          <p:cNvGrpSpPr/>
          <p:nvPr/>
        </p:nvGrpSpPr>
        <p:grpSpPr>
          <a:xfrm flipH="1">
            <a:off x="7232620" y="3749356"/>
            <a:ext cx="1493268" cy="599508"/>
            <a:chOff x="3512820" y="3749356"/>
            <a:chExt cx="1493268" cy="599508"/>
          </a:xfrm>
        </p:grpSpPr>
        <p:cxnSp>
          <p:nvCxnSpPr>
            <p:cNvPr id="87" name="直接连接符 86"/>
            <p:cNvCxnSpPr/>
            <p:nvPr/>
          </p:nvCxnSpPr>
          <p:spPr>
            <a:xfrm flipH="1">
              <a:off x="4100329" y="3749356"/>
              <a:ext cx="905759" cy="599508"/>
            </a:xfrm>
            <a:prstGeom prst="line">
              <a:avLst/>
            </a:prstGeom>
            <a:noFill/>
            <a:ln w="12700" cap="flat" cmpd="sng" algn="ctr">
              <a:solidFill>
                <a:sysClr val="window" lastClr="FFFFFF">
                  <a:lumMod val="75000"/>
                </a:sysClr>
              </a:solidFill>
              <a:prstDash val="solid"/>
              <a:miter lim="800000"/>
            </a:ln>
            <a:effectLst/>
          </p:spPr>
        </p:cxnSp>
        <p:cxnSp>
          <p:nvCxnSpPr>
            <p:cNvPr id="88" name="直接连接符 87"/>
            <p:cNvCxnSpPr/>
            <p:nvPr/>
          </p:nvCxnSpPr>
          <p:spPr>
            <a:xfrm>
              <a:off x="3512820" y="4348864"/>
              <a:ext cx="587509" cy="0"/>
            </a:xfrm>
            <a:prstGeom prst="line">
              <a:avLst/>
            </a:prstGeom>
            <a:noFill/>
            <a:ln w="12700" cap="flat" cmpd="sng" algn="ctr">
              <a:solidFill>
                <a:sysClr val="window" lastClr="FFFFFF">
                  <a:lumMod val="75000"/>
                </a:sysClr>
              </a:solidFill>
              <a:prstDash val="solid"/>
              <a:miter lim="800000"/>
              <a:headEnd type="oval"/>
            </a:ln>
            <a:effectLst/>
          </p:spPr>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1000"/>
                                        <p:tgtEl>
                                          <p:spTgt spid="61"/>
                                        </p:tgtEl>
                                      </p:cBhvr>
                                    </p:animEffect>
                                    <p:anim calcmode="lin" valueType="num">
                                      <p:cBhvr>
                                        <p:cTn id="12" dur="1000" fill="hold"/>
                                        <p:tgtEl>
                                          <p:spTgt spid="61"/>
                                        </p:tgtEl>
                                        <p:attrNameLst>
                                          <p:attrName>ppt_x</p:attrName>
                                        </p:attrNameLst>
                                      </p:cBhvr>
                                      <p:tavLst>
                                        <p:tav tm="0">
                                          <p:val>
                                            <p:strVal val="#ppt_x"/>
                                          </p:val>
                                        </p:tav>
                                        <p:tav tm="100000">
                                          <p:val>
                                            <p:strVal val="#ppt_x"/>
                                          </p:val>
                                        </p:tav>
                                      </p:tavLst>
                                    </p:anim>
                                    <p:anim calcmode="lin" valueType="num">
                                      <p:cBhvr>
                                        <p:cTn id="13" dur="1000" fill="hold"/>
                                        <p:tgtEl>
                                          <p:spTgt spid="6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500" fill="hold"/>
                                        <p:tgtEl>
                                          <p:spTgt spid="69"/>
                                        </p:tgtEl>
                                        <p:attrNameLst>
                                          <p:attrName>ppt_w</p:attrName>
                                        </p:attrNameLst>
                                      </p:cBhvr>
                                      <p:tavLst>
                                        <p:tav tm="0">
                                          <p:val>
                                            <p:fltVal val="0"/>
                                          </p:val>
                                        </p:tav>
                                        <p:tav tm="100000">
                                          <p:val>
                                            <p:strVal val="#ppt_w"/>
                                          </p:val>
                                        </p:tav>
                                      </p:tavLst>
                                    </p:anim>
                                    <p:anim calcmode="lin" valueType="num">
                                      <p:cBhvr>
                                        <p:cTn id="18" dur="500" fill="hold"/>
                                        <p:tgtEl>
                                          <p:spTgt spid="69"/>
                                        </p:tgtEl>
                                        <p:attrNameLst>
                                          <p:attrName>ppt_h</p:attrName>
                                        </p:attrNameLst>
                                      </p:cBhvr>
                                      <p:tavLst>
                                        <p:tav tm="0">
                                          <p:val>
                                            <p:fltVal val="0"/>
                                          </p:val>
                                        </p:tav>
                                        <p:tav tm="100000">
                                          <p:val>
                                            <p:strVal val="#ppt_h"/>
                                          </p:val>
                                        </p:tav>
                                      </p:tavLst>
                                    </p:anim>
                                    <p:animEffect transition="in" filter="fade">
                                      <p:cBhvr>
                                        <p:cTn id="19" dur="500"/>
                                        <p:tgtEl>
                                          <p:spTgt spid="6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p:cTn id="32" dur="500" fill="hold"/>
                                        <p:tgtEl>
                                          <p:spTgt spid="70"/>
                                        </p:tgtEl>
                                        <p:attrNameLst>
                                          <p:attrName>ppt_w</p:attrName>
                                        </p:attrNameLst>
                                      </p:cBhvr>
                                      <p:tavLst>
                                        <p:tav tm="0">
                                          <p:val>
                                            <p:fltVal val="0"/>
                                          </p:val>
                                        </p:tav>
                                        <p:tav tm="100000">
                                          <p:val>
                                            <p:strVal val="#ppt_w"/>
                                          </p:val>
                                        </p:tav>
                                      </p:tavLst>
                                    </p:anim>
                                    <p:anim calcmode="lin" valueType="num">
                                      <p:cBhvr>
                                        <p:cTn id="33" dur="500" fill="hold"/>
                                        <p:tgtEl>
                                          <p:spTgt spid="70"/>
                                        </p:tgtEl>
                                        <p:attrNameLst>
                                          <p:attrName>ppt_h</p:attrName>
                                        </p:attrNameLst>
                                      </p:cBhvr>
                                      <p:tavLst>
                                        <p:tav tm="0">
                                          <p:val>
                                            <p:fltVal val="0"/>
                                          </p:val>
                                        </p:tav>
                                        <p:tav tm="100000">
                                          <p:val>
                                            <p:strVal val="#ppt_h"/>
                                          </p:val>
                                        </p:tav>
                                      </p:tavLst>
                                    </p:anim>
                                    <p:animEffect transition="in" filter="fade">
                                      <p:cBhvr>
                                        <p:cTn id="34" dur="500"/>
                                        <p:tgtEl>
                                          <p:spTgt spid="70"/>
                                        </p:tgtEl>
                                      </p:cBhvr>
                                    </p:animEffect>
                                  </p:childTnLst>
                                </p:cTn>
                              </p:par>
                            </p:childTnLst>
                          </p:cTn>
                        </p:par>
                        <p:par>
                          <p:cTn id="35" fill="hold">
                            <p:stCondLst>
                              <p:cond delay="2000"/>
                            </p:stCondLst>
                            <p:childTnLst>
                              <p:par>
                                <p:cTn id="36" presetID="22" presetClass="entr" presetSubtype="2" fill="hold" nodeType="after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wipe(right)">
                                      <p:cBhvr>
                                        <p:cTn id="38" dur="500"/>
                                        <p:tgtEl>
                                          <p:spTgt spid="73"/>
                                        </p:tgtEl>
                                      </p:cBhvr>
                                    </p:animEffect>
                                  </p:childTnLst>
                                </p:cTn>
                              </p:par>
                              <p:par>
                                <p:cTn id="39" presetID="22" presetClass="entr" presetSubtype="2" fill="hold"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wipe(right)">
                                      <p:cBhvr>
                                        <p:cTn id="41" dur="500"/>
                                        <p:tgtEl>
                                          <p:spTgt spid="78"/>
                                        </p:tgtEl>
                                      </p:cBhvr>
                                    </p:animEffect>
                                  </p:childTnLst>
                                </p:cTn>
                              </p:par>
                              <p:par>
                                <p:cTn id="42" presetID="22" presetClass="entr" presetSubtype="8" fill="hold" nodeType="with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wipe(left)">
                                      <p:cBhvr>
                                        <p:cTn id="44" dur="500"/>
                                        <p:tgtEl>
                                          <p:spTgt spid="86"/>
                                        </p:tgtEl>
                                      </p:cBhvr>
                                    </p:animEffect>
                                  </p:childTnLst>
                                </p:cTn>
                              </p:par>
                              <p:par>
                                <p:cTn id="45" presetID="22" presetClass="entr" presetSubtype="8" fill="hold" nodeType="with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wipe(left)">
                                      <p:cBhvr>
                                        <p:cTn id="47" dur="500"/>
                                        <p:tgtEl>
                                          <p:spTgt spid="81"/>
                                        </p:tgtEl>
                                      </p:cBhvr>
                                    </p:animEffect>
                                  </p:childTnLst>
                                </p:cTn>
                              </p:par>
                            </p:childTnLst>
                          </p:cTn>
                        </p:par>
                        <p:par>
                          <p:cTn id="48" fill="hold">
                            <p:stCondLst>
                              <p:cond delay="2500"/>
                            </p:stCondLst>
                            <p:childTnLst>
                              <p:par>
                                <p:cTn id="49" presetID="18" presetClass="entr" presetSubtype="12"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strips(downLeft)">
                                      <p:cBhvr>
                                        <p:cTn id="51" dur="500"/>
                                        <p:tgtEl>
                                          <p:spTgt spid="76"/>
                                        </p:tgtEl>
                                      </p:cBhvr>
                                    </p:animEffect>
                                  </p:childTnLst>
                                </p:cTn>
                              </p:par>
                              <p:par>
                                <p:cTn id="52" presetID="18" presetClass="entr" presetSubtype="12"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strips(downLeft)">
                                      <p:cBhvr>
                                        <p:cTn id="54" dur="500"/>
                                        <p:tgtEl>
                                          <p:spTgt spid="77"/>
                                        </p:tgtEl>
                                      </p:cBhvr>
                                    </p:animEffect>
                                  </p:childTnLst>
                                </p:cTn>
                              </p:par>
                              <p:par>
                                <p:cTn id="55" presetID="18" presetClass="entr" presetSubtype="12" fill="hold" grpId="0" nodeType="with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strips(downLeft)">
                                      <p:cBhvr>
                                        <p:cTn id="57" dur="500"/>
                                        <p:tgtEl>
                                          <p:spTgt spid="72"/>
                                        </p:tgtEl>
                                      </p:cBhvr>
                                    </p:animEffect>
                                  </p:childTnLst>
                                </p:cTn>
                              </p:par>
                              <p:par>
                                <p:cTn id="58" presetID="18" presetClass="entr" presetSubtype="6" fill="hold" grpId="0"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strips(downRight)">
                                      <p:cBhvr>
                                        <p:cTn id="60" dur="500"/>
                                        <p:tgtEl>
                                          <p:spTgt spid="84"/>
                                        </p:tgtEl>
                                      </p:cBhvr>
                                    </p:animEffect>
                                  </p:childTnLst>
                                </p:cTn>
                              </p:par>
                              <p:par>
                                <p:cTn id="61" presetID="18" presetClass="entr" presetSubtype="6" fill="hold" grpId="0"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strips(downRight)">
                                      <p:cBhvr>
                                        <p:cTn id="63"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68" grpId="0"/>
      <p:bldP spid="69" grpId="0"/>
      <p:bldP spid="70" grpId="0"/>
      <p:bldP spid="71" grpId="0"/>
      <p:bldP spid="72" grpId="0" animBg="1"/>
      <p:bldP spid="76" grpId="0"/>
      <p:bldP spid="77" grpId="0"/>
      <p:bldP spid="84" grpId="0"/>
      <p:bldP spid="8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 y="5365990"/>
            <a:ext cx="5779393" cy="121917"/>
          </a:xfrm>
          <a:prstGeom prst="rect">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endParaRPr>
          </a:p>
        </p:txBody>
      </p:sp>
      <p:sp>
        <p:nvSpPr>
          <p:cNvPr id="60" name="矩形 59"/>
          <p:cNvSpPr/>
          <p:nvPr/>
        </p:nvSpPr>
        <p:spPr>
          <a:xfrm>
            <a:off x="1" y="4155084"/>
            <a:ext cx="5779393" cy="121917"/>
          </a:xfrm>
          <a:prstGeom prst="rect">
            <a:avLst/>
          </a:prstGeom>
          <a:solidFill>
            <a:srgbClr val="29303A"/>
          </a:soli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endParaRPr>
          </a:p>
        </p:txBody>
      </p:sp>
      <p:sp>
        <p:nvSpPr>
          <p:cNvPr id="61" name="矩形 60"/>
          <p:cNvSpPr/>
          <p:nvPr/>
        </p:nvSpPr>
        <p:spPr>
          <a:xfrm>
            <a:off x="1" y="2996952"/>
            <a:ext cx="5779393" cy="121917"/>
          </a:xfrm>
          <a:prstGeom prst="rect">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endParaRPr>
          </a:p>
        </p:txBody>
      </p:sp>
      <p:sp>
        <p:nvSpPr>
          <p:cNvPr id="62" name="矩形 61"/>
          <p:cNvSpPr/>
          <p:nvPr/>
        </p:nvSpPr>
        <p:spPr>
          <a:xfrm>
            <a:off x="1" y="1834550"/>
            <a:ext cx="5779393" cy="121917"/>
          </a:xfrm>
          <a:prstGeom prst="rect">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endParaRPr>
          </a:p>
        </p:txBody>
      </p:sp>
      <p:sp>
        <p:nvSpPr>
          <p:cNvPr id="63" name="椭圆 62"/>
          <p:cNvSpPr/>
          <p:nvPr/>
        </p:nvSpPr>
        <p:spPr>
          <a:xfrm>
            <a:off x="5529859" y="1375788"/>
            <a:ext cx="907237" cy="907237"/>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rPr>
              <a:t>01</a:t>
            </a:r>
            <a:endParaRPr kumimoji="0" lang="zh-CN" altLang="en-US" sz="32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endParaRPr>
          </a:p>
        </p:txBody>
      </p:sp>
      <p:sp>
        <p:nvSpPr>
          <p:cNvPr id="64" name="椭圆 63"/>
          <p:cNvSpPr/>
          <p:nvPr/>
        </p:nvSpPr>
        <p:spPr>
          <a:xfrm>
            <a:off x="5529859" y="2581802"/>
            <a:ext cx="907237" cy="907237"/>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rPr>
              <a:t>02</a:t>
            </a:r>
            <a:endParaRPr kumimoji="0" lang="zh-CN" altLang="en-US" sz="32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endParaRPr>
          </a:p>
        </p:txBody>
      </p:sp>
      <p:sp>
        <p:nvSpPr>
          <p:cNvPr id="65" name="椭圆 64"/>
          <p:cNvSpPr/>
          <p:nvPr/>
        </p:nvSpPr>
        <p:spPr>
          <a:xfrm>
            <a:off x="5529859" y="3754314"/>
            <a:ext cx="907237" cy="907237"/>
          </a:xfrm>
          <a:prstGeom prst="ellipse">
            <a:avLst/>
          </a:prstGeom>
          <a:solidFill>
            <a:srgbClr val="29303A"/>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rPr>
              <a:t>03</a:t>
            </a:r>
            <a:endParaRPr kumimoji="0" lang="zh-CN" altLang="en-US" sz="32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66" name="椭圆 65"/>
          <p:cNvSpPr/>
          <p:nvPr/>
        </p:nvSpPr>
        <p:spPr>
          <a:xfrm>
            <a:off x="5529859" y="4974680"/>
            <a:ext cx="907237" cy="907237"/>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rPr>
              <a:t>04</a:t>
            </a:r>
            <a:endParaRPr kumimoji="0" lang="zh-CN" altLang="en-US" sz="32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endParaRPr>
          </a:p>
        </p:txBody>
      </p:sp>
      <p:grpSp>
        <p:nvGrpSpPr>
          <p:cNvPr id="67" name="组 10"/>
          <p:cNvGrpSpPr/>
          <p:nvPr/>
        </p:nvGrpSpPr>
        <p:grpSpPr>
          <a:xfrm>
            <a:off x="6962904" y="1397464"/>
            <a:ext cx="4042755" cy="1011915"/>
            <a:chOff x="247498" y="2041376"/>
            <a:chExt cx="3032066" cy="758936"/>
          </a:xfrm>
        </p:grpSpPr>
        <p:sp>
          <p:nvSpPr>
            <p:cNvPr id="68" name="文本框 67"/>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spcBef>
                  <a:spcPts val="0"/>
                </a:spcBef>
                <a:spcAft>
                  <a:spcPts val="0"/>
                </a:spcAft>
                <a:defRPr/>
              </a:pPr>
              <a:r>
                <a:rPr lang="zh-CN" altLang="en-US" sz="1335" b="0" dirty="0">
                  <a:solidFill>
                    <a:prstClr val="black">
                      <a:lumMod val="75000"/>
                      <a:lumOff val="25000"/>
                    </a:prstClr>
                  </a:solidFill>
                  <a:latin typeface="Century Gothic" panose="020B0502020202020204"/>
                </a:rPr>
                <a:t>标题数字等都可以通过点击和重新输入进行更改，建议正文</a:t>
              </a:r>
              <a:r>
                <a:rPr lang="en-US" altLang="zh-CN" sz="1335" b="0" dirty="0">
                  <a:solidFill>
                    <a:prstClr val="black">
                      <a:lumMod val="75000"/>
                      <a:lumOff val="25000"/>
                    </a:prstClr>
                  </a:solidFill>
                  <a:latin typeface="Century Gothic" panose="020B0502020202020204"/>
                </a:rPr>
                <a:t>10</a:t>
              </a:r>
              <a:r>
                <a:rPr lang="zh-CN" altLang="en-US" sz="1335" b="0" dirty="0">
                  <a:solidFill>
                    <a:prstClr val="black">
                      <a:lumMod val="75000"/>
                      <a:lumOff val="25000"/>
                    </a:prstClr>
                  </a:solidFill>
                  <a:latin typeface="Century Gothic" panose="020B0502020202020204"/>
                </a:rPr>
                <a:t>号字，</a:t>
              </a:r>
              <a:r>
                <a:rPr lang="en-US" altLang="zh-CN" sz="1335" b="0" dirty="0">
                  <a:solidFill>
                    <a:prstClr val="black">
                      <a:lumMod val="75000"/>
                      <a:lumOff val="25000"/>
                    </a:prstClr>
                  </a:solidFill>
                  <a:latin typeface="Century Gothic" panose="020B0502020202020204"/>
                </a:rPr>
                <a:t>1.3</a:t>
              </a:r>
              <a:r>
                <a:rPr lang="zh-CN" altLang="en-US" sz="1335" b="0" dirty="0">
                  <a:solidFill>
                    <a:prstClr val="black">
                      <a:lumMod val="75000"/>
                      <a:lumOff val="25000"/>
                    </a:prstClr>
                  </a:solidFill>
                  <a:latin typeface="Century Gothic" panose="020B0502020202020204"/>
                </a:rPr>
                <a:t>倍字间距。</a:t>
              </a:r>
              <a:endParaRPr lang="zh-CN" altLang="en-US" sz="1335" b="0" dirty="0">
                <a:solidFill>
                  <a:prstClr val="black">
                    <a:lumMod val="75000"/>
                    <a:lumOff val="25000"/>
                  </a:prstClr>
                </a:solidFill>
                <a:latin typeface="Century Gothic" panose="020B0502020202020204"/>
              </a:endParaRPr>
            </a:p>
          </p:txBody>
        </p:sp>
        <p:sp>
          <p:nvSpPr>
            <p:cNvPr id="69" name="矩形 68"/>
            <p:cNvSpPr/>
            <p:nvPr/>
          </p:nvSpPr>
          <p:spPr>
            <a:xfrm>
              <a:off x="247498" y="2041376"/>
              <a:ext cx="1571584" cy="349375"/>
            </a:xfrm>
            <a:prstGeom prst="rect">
              <a:avLst/>
            </a:prstGeom>
          </p:spPr>
          <p:txBody>
            <a:bodyPr wrap="none">
              <a:spAutoFit/>
            </a:bodyPr>
            <a:lstStyle/>
            <a:p>
              <a:pPr defTabSz="1218565" fontAlgn="auto">
                <a:lnSpc>
                  <a:spcPct val="130000"/>
                </a:lnSpc>
                <a:spcBef>
                  <a:spcPts val="0"/>
                </a:spcBef>
                <a:spcAft>
                  <a:spcPts val="0"/>
                </a:spcAft>
                <a:defRPr/>
              </a:pPr>
              <a:r>
                <a:rPr lang="zh-CN" altLang="en-US" sz="1865" kern="0" dirty="0">
                  <a:solidFill>
                    <a:prstClr val="black">
                      <a:lumMod val="75000"/>
                      <a:lumOff val="25000"/>
                    </a:prstClr>
                  </a:solidFill>
                  <a:latin typeface="Calibri" panose="020F0502020204030204"/>
                  <a:ea typeface="微软雅黑" panose="020B0503020204020204" pitchFamily="34" charset="-122"/>
                </a:rPr>
                <a:t>点击此处添加标题</a:t>
              </a:r>
              <a:endParaRPr lang="en-US" altLang="zh-CN" sz="1865" kern="0" dirty="0">
                <a:solidFill>
                  <a:prstClr val="black">
                    <a:lumMod val="75000"/>
                    <a:lumOff val="25000"/>
                  </a:prstClr>
                </a:solidFill>
                <a:latin typeface="Calibri" panose="020F0502020204030204"/>
                <a:ea typeface="微软雅黑" panose="020B0503020204020204" pitchFamily="34" charset="-122"/>
              </a:endParaRPr>
            </a:p>
          </p:txBody>
        </p:sp>
      </p:grpSp>
      <p:grpSp>
        <p:nvGrpSpPr>
          <p:cNvPr id="70" name="组 13"/>
          <p:cNvGrpSpPr/>
          <p:nvPr/>
        </p:nvGrpSpPr>
        <p:grpSpPr>
          <a:xfrm>
            <a:off x="6962904" y="2603240"/>
            <a:ext cx="4042755" cy="1011915"/>
            <a:chOff x="247498" y="2041376"/>
            <a:chExt cx="3032066" cy="758936"/>
          </a:xfrm>
        </p:grpSpPr>
        <p:sp>
          <p:nvSpPr>
            <p:cNvPr id="71" name="文本框 70"/>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spcBef>
                  <a:spcPts val="0"/>
                </a:spcBef>
                <a:spcAft>
                  <a:spcPts val="0"/>
                </a:spcAft>
                <a:defRPr/>
              </a:pPr>
              <a:r>
                <a:rPr lang="zh-CN" altLang="en-US" sz="1335" b="0" dirty="0">
                  <a:solidFill>
                    <a:prstClr val="black">
                      <a:lumMod val="75000"/>
                      <a:lumOff val="25000"/>
                    </a:prstClr>
                  </a:solidFill>
                  <a:latin typeface="Century Gothic" panose="020B0502020202020204"/>
                </a:rPr>
                <a:t>标题数字等都可以通过点击和重新输入进行更改，建议正文</a:t>
              </a:r>
              <a:r>
                <a:rPr lang="en-US" altLang="zh-CN" sz="1335" b="0" dirty="0">
                  <a:solidFill>
                    <a:prstClr val="black">
                      <a:lumMod val="75000"/>
                      <a:lumOff val="25000"/>
                    </a:prstClr>
                  </a:solidFill>
                  <a:latin typeface="Century Gothic" panose="020B0502020202020204"/>
                </a:rPr>
                <a:t>10</a:t>
              </a:r>
              <a:r>
                <a:rPr lang="zh-CN" altLang="en-US" sz="1335" b="0" dirty="0">
                  <a:solidFill>
                    <a:prstClr val="black">
                      <a:lumMod val="75000"/>
                      <a:lumOff val="25000"/>
                    </a:prstClr>
                  </a:solidFill>
                  <a:latin typeface="Century Gothic" panose="020B0502020202020204"/>
                </a:rPr>
                <a:t>号字，</a:t>
              </a:r>
              <a:r>
                <a:rPr lang="en-US" altLang="zh-CN" sz="1335" b="0" dirty="0">
                  <a:solidFill>
                    <a:prstClr val="black">
                      <a:lumMod val="75000"/>
                      <a:lumOff val="25000"/>
                    </a:prstClr>
                  </a:solidFill>
                  <a:latin typeface="Century Gothic" panose="020B0502020202020204"/>
                </a:rPr>
                <a:t>1.3</a:t>
              </a:r>
              <a:r>
                <a:rPr lang="zh-CN" altLang="en-US" sz="1335" b="0" dirty="0">
                  <a:solidFill>
                    <a:prstClr val="black">
                      <a:lumMod val="75000"/>
                      <a:lumOff val="25000"/>
                    </a:prstClr>
                  </a:solidFill>
                  <a:latin typeface="Century Gothic" panose="020B0502020202020204"/>
                </a:rPr>
                <a:t>倍字间距。</a:t>
              </a:r>
              <a:endParaRPr lang="zh-CN" altLang="en-US" sz="1335" b="0" dirty="0">
                <a:solidFill>
                  <a:prstClr val="black">
                    <a:lumMod val="75000"/>
                    <a:lumOff val="25000"/>
                  </a:prstClr>
                </a:solidFill>
                <a:latin typeface="Century Gothic" panose="020B0502020202020204"/>
              </a:endParaRPr>
            </a:p>
          </p:txBody>
        </p:sp>
        <p:sp>
          <p:nvSpPr>
            <p:cNvPr id="72" name="矩形 71"/>
            <p:cNvSpPr/>
            <p:nvPr/>
          </p:nvSpPr>
          <p:spPr>
            <a:xfrm>
              <a:off x="247498" y="2041376"/>
              <a:ext cx="1571584" cy="349375"/>
            </a:xfrm>
            <a:prstGeom prst="rect">
              <a:avLst/>
            </a:prstGeom>
          </p:spPr>
          <p:txBody>
            <a:bodyPr wrap="none">
              <a:spAutoFit/>
            </a:bodyPr>
            <a:lstStyle/>
            <a:p>
              <a:pPr defTabSz="1218565" fontAlgn="auto">
                <a:lnSpc>
                  <a:spcPct val="130000"/>
                </a:lnSpc>
                <a:spcBef>
                  <a:spcPts val="0"/>
                </a:spcBef>
                <a:spcAft>
                  <a:spcPts val="0"/>
                </a:spcAft>
                <a:defRPr/>
              </a:pPr>
              <a:r>
                <a:rPr lang="zh-CN" altLang="en-US" sz="1865" kern="0" dirty="0">
                  <a:solidFill>
                    <a:prstClr val="black">
                      <a:lumMod val="75000"/>
                      <a:lumOff val="25000"/>
                    </a:prstClr>
                  </a:solidFill>
                  <a:latin typeface="Calibri" panose="020F0502020204030204"/>
                  <a:ea typeface="微软雅黑" panose="020B0503020204020204" pitchFamily="34" charset="-122"/>
                </a:rPr>
                <a:t>点击此处添加标题</a:t>
              </a:r>
              <a:endParaRPr lang="en-US" altLang="zh-CN" sz="1865" kern="0" dirty="0">
                <a:solidFill>
                  <a:prstClr val="black">
                    <a:lumMod val="75000"/>
                    <a:lumOff val="25000"/>
                  </a:prstClr>
                </a:solidFill>
                <a:latin typeface="Calibri" panose="020F0502020204030204"/>
                <a:ea typeface="微软雅黑" panose="020B0503020204020204" pitchFamily="34" charset="-122"/>
              </a:endParaRPr>
            </a:p>
          </p:txBody>
        </p:sp>
      </p:grpSp>
      <p:grpSp>
        <p:nvGrpSpPr>
          <p:cNvPr id="73" name="组 16"/>
          <p:cNvGrpSpPr/>
          <p:nvPr/>
        </p:nvGrpSpPr>
        <p:grpSpPr>
          <a:xfrm>
            <a:off x="6962904" y="3809016"/>
            <a:ext cx="4042755" cy="1011915"/>
            <a:chOff x="247498" y="2041376"/>
            <a:chExt cx="3032066" cy="758936"/>
          </a:xfrm>
        </p:grpSpPr>
        <p:sp>
          <p:nvSpPr>
            <p:cNvPr id="74" name="文本框 73"/>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spcBef>
                  <a:spcPts val="0"/>
                </a:spcBef>
                <a:spcAft>
                  <a:spcPts val="0"/>
                </a:spcAft>
                <a:defRPr/>
              </a:pPr>
              <a:r>
                <a:rPr lang="zh-CN" altLang="en-US" sz="1335" b="0" dirty="0">
                  <a:solidFill>
                    <a:prstClr val="black">
                      <a:lumMod val="75000"/>
                      <a:lumOff val="25000"/>
                    </a:prstClr>
                  </a:solidFill>
                  <a:latin typeface="Century Gothic" panose="020B0502020202020204"/>
                </a:rPr>
                <a:t>标题数字等都可以通过点击和重新输入进行更改，建议正文</a:t>
              </a:r>
              <a:r>
                <a:rPr lang="en-US" altLang="zh-CN" sz="1335" b="0" dirty="0">
                  <a:solidFill>
                    <a:prstClr val="black">
                      <a:lumMod val="75000"/>
                      <a:lumOff val="25000"/>
                    </a:prstClr>
                  </a:solidFill>
                  <a:latin typeface="Century Gothic" panose="020B0502020202020204"/>
                </a:rPr>
                <a:t>10</a:t>
              </a:r>
              <a:r>
                <a:rPr lang="zh-CN" altLang="en-US" sz="1335" b="0" dirty="0">
                  <a:solidFill>
                    <a:prstClr val="black">
                      <a:lumMod val="75000"/>
                      <a:lumOff val="25000"/>
                    </a:prstClr>
                  </a:solidFill>
                  <a:latin typeface="Century Gothic" panose="020B0502020202020204"/>
                </a:rPr>
                <a:t>号字，</a:t>
              </a:r>
              <a:r>
                <a:rPr lang="en-US" altLang="zh-CN" sz="1335" b="0" dirty="0">
                  <a:solidFill>
                    <a:prstClr val="black">
                      <a:lumMod val="75000"/>
                      <a:lumOff val="25000"/>
                    </a:prstClr>
                  </a:solidFill>
                  <a:latin typeface="Century Gothic" panose="020B0502020202020204"/>
                </a:rPr>
                <a:t>1.3</a:t>
              </a:r>
              <a:r>
                <a:rPr lang="zh-CN" altLang="en-US" sz="1335" b="0" dirty="0">
                  <a:solidFill>
                    <a:prstClr val="black">
                      <a:lumMod val="75000"/>
                      <a:lumOff val="25000"/>
                    </a:prstClr>
                  </a:solidFill>
                  <a:latin typeface="Century Gothic" panose="020B0502020202020204"/>
                </a:rPr>
                <a:t>倍字间距。</a:t>
              </a:r>
              <a:endParaRPr lang="zh-CN" altLang="en-US" sz="1335" b="0" dirty="0">
                <a:solidFill>
                  <a:prstClr val="black">
                    <a:lumMod val="75000"/>
                    <a:lumOff val="25000"/>
                  </a:prstClr>
                </a:solidFill>
                <a:latin typeface="Century Gothic" panose="020B0502020202020204"/>
              </a:endParaRPr>
            </a:p>
          </p:txBody>
        </p:sp>
        <p:sp>
          <p:nvSpPr>
            <p:cNvPr id="75" name="矩形 74"/>
            <p:cNvSpPr/>
            <p:nvPr/>
          </p:nvSpPr>
          <p:spPr>
            <a:xfrm>
              <a:off x="247498" y="2041376"/>
              <a:ext cx="1571584" cy="349375"/>
            </a:xfrm>
            <a:prstGeom prst="rect">
              <a:avLst/>
            </a:prstGeom>
          </p:spPr>
          <p:txBody>
            <a:bodyPr wrap="none">
              <a:spAutoFit/>
            </a:bodyPr>
            <a:lstStyle/>
            <a:p>
              <a:pPr defTabSz="1218565" fontAlgn="auto">
                <a:lnSpc>
                  <a:spcPct val="130000"/>
                </a:lnSpc>
                <a:spcBef>
                  <a:spcPts val="0"/>
                </a:spcBef>
                <a:spcAft>
                  <a:spcPts val="0"/>
                </a:spcAft>
                <a:defRPr/>
              </a:pPr>
              <a:r>
                <a:rPr lang="zh-CN" altLang="en-US" sz="1865" kern="0" dirty="0">
                  <a:solidFill>
                    <a:prstClr val="black">
                      <a:lumMod val="75000"/>
                      <a:lumOff val="25000"/>
                    </a:prstClr>
                  </a:solidFill>
                  <a:latin typeface="Calibri" panose="020F0502020204030204"/>
                  <a:ea typeface="微软雅黑" panose="020B0503020204020204" pitchFamily="34" charset="-122"/>
                </a:rPr>
                <a:t>点击此处添加标题</a:t>
              </a:r>
              <a:endParaRPr lang="en-US" altLang="zh-CN" sz="1865" kern="0" dirty="0">
                <a:solidFill>
                  <a:prstClr val="black">
                    <a:lumMod val="75000"/>
                    <a:lumOff val="25000"/>
                  </a:prstClr>
                </a:solidFill>
                <a:latin typeface="Calibri" panose="020F0502020204030204"/>
                <a:ea typeface="微软雅黑" panose="020B0503020204020204" pitchFamily="34" charset="-122"/>
              </a:endParaRPr>
            </a:p>
          </p:txBody>
        </p:sp>
      </p:grpSp>
      <p:grpSp>
        <p:nvGrpSpPr>
          <p:cNvPr id="76" name="组 19"/>
          <p:cNvGrpSpPr/>
          <p:nvPr/>
        </p:nvGrpSpPr>
        <p:grpSpPr>
          <a:xfrm>
            <a:off x="6962904" y="5014791"/>
            <a:ext cx="4042755" cy="1011915"/>
            <a:chOff x="247498" y="2041376"/>
            <a:chExt cx="3032066" cy="758936"/>
          </a:xfrm>
        </p:grpSpPr>
        <p:sp>
          <p:nvSpPr>
            <p:cNvPr id="77" name="文本框 76"/>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spcBef>
                  <a:spcPts val="0"/>
                </a:spcBef>
                <a:spcAft>
                  <a:spcPts val="0"/>
                </a:spcAft>
                <a:defRPr/>
              </a:pPr>
              <a:r>
                <a:rPr lang="zh-CN" altLang="en-US" sz="1335" b="0" dirty="0">
                  <a:solidFill>
                    <a:prstClr val="black">
                      <a:lumMod val="75000"/>
                      <a:lumOff val="25000"/>
                    </a:prstClr>
                  </a:solidFill>
                  <a:latin typeface="Century Gothic" panose="020B0502020202020204"/>
                </a:rPr>
                <a:t>标题数字等都可以通过点击和重新输入进行更改，建议正文</a:t>
              </a:r>
              <a:r>
                <a:rPr lang="en-US" altLang="zh-CN" sz="1335" b="0" dirty="0">
                  <a:solidFill>
                    <a:prstClr val="black">
                      <a:lumMod val="75000"/>
                      <a:lumOff val="25000"/>
                    </a:prstClr>
                  </a:solidFill>
                  <a:latin typeface="Century Gothic" panose="020B0502020202020204"/>
                </a:rPr>
                <a:t>10</a:t>
              </a:r>
              <a:r>
                <a:rPr lang="zh-CN" altLang="en-US" sz="1335" b="0" dirty="0">
                  <a:solidFill>
                    <a:prstClr val="black">
                      <a:lumMod val="75000"/>
                      <a:lumOff val="25000"/>
                    </a:prstClr>
                  </a:solidFill>
                  <a:latin typeface="Century Gothic" panose="020B0502020202020204"/>
                </a:rPr>
                <a:t>号字，</a:t>
              </a:r>
              <a:r>
                <a:rPr lang="en-US" altLang="zh-CN" sz="1335" b="0" dirty="0">
                  <a:solidFill>
                    <a:prstClr val="black">
                      <a:lumMod val="75000"/>
                      <a:lumOff val="25000"/>
                    </a:prstClr>
                  </a:solidFill>
                  <a:latin typeface="Century Gothic" panose="020B0502020202020204"/>
                </a:rPr>
                <a:t>1.3</a:t>
              </a:r>
              <a:r>
                <a:rPr lang="zh-CN" altLang="en-US" sz="1335" b="0" dirty="0">
                  <a:solidFill>
                    <a:prstClr val="black">
                      <a:lumMod val="75000"/>
                      <a:lumOff val="25000"/>
                    </a:prstClr>
                  </a:solidFill>
                  <a:latin typeface="Century Gothic" panose="020B0502020202020204"/>
                </a:rPr>
                <a:t>倍字间距。</a:t>
              </a:r>
              <a:endParaRPr lang="zh-CN" altLang="en-US" sz="1335" b="0" dirty="0">
                <a:solidFill>
                  <a:prstClr val="black">
                    <a:lumMod val="75000"/>
                    <a:lumOff val="25000"/>
                  </a:prstClr>
                </a:solidFill>
                <a:latin typeface="Century Gothic" panose="020B0502020202020204"/>
              </a:endParaRPr>
            </a:p>
          </p:txBody>
        </p:sp>
        <p:sp>
          <p:nvSpPr>
            <p:cNvPr id="78" name="矩形 77"/>
            <p:cNvSpPr/>
            <p:nvPr/>
          </p:nvSpPr>
          <p:spPr>
            <a:xfrm>
              <a:off x="247498" y="2041376"/>
              <a:ext cx="1571584" cy="349375"/>
            </a:xfrm>
            <a:prstGeom prst="rect">
              <a:avLst/>
            </a:prstGeom>
          </p:spPr>
          <p:txBody>
            <a:bodyPr wrap="none">
              <a:spAutoFit/>
            </a:bodyPr>
            <a:lstStyle/>
            <a:p>
              <a:pPr defTabSz="1218565" fontAlgn="auto">
                <a:lnSpc>
                  <a:spcPct val="130000"/>
                </a:lnSpc>
                <a:spcBef>
                  <a:spcPts val="0"/>
                </a:spcBef>
                <a:spcAft>
                  <a:spcPts val="0"/>
                </a:spcAft>
                <a:defRPr/>
              </a:pPr>
              <a:r>
                <a:rPr lang="zh-CN" altLang="en-US" sz="1865" kern="0" dirty="0">
                  <a:solidFill>
                    <a:prstClr val="black">
                      <a:lumMod val="75000"/>
                      <a:lumOff val="25000"/>
                    </a:prstClr>
                  </a:solidFill>
                  <a:latin typeface="Calibri" panose="020F0502020204030204"/>
                  <a:ea typeface="微软雅黑" panose="020B0503020204020204" pitchFamily="34" charset="-122"/>
                </a:rPr>
                <a:t>点击此处添加标题</a:t>
              </a:r>
              <a:endParaRPr lang="en-US" altLang="zh-CN" sz="1865" kern="0" dirty="0">
                <a:solidFill>
                  <a:prstClr val="black">
                    <a:lumMod val="75000"/>
                    <a:lumOff val="25000"/>
                  </a:prstClr>
                </a:solidFill>
                <a:latin typeface="Calibri" panose="020F0502020204030204"/>
                <a:ea typeface="微软雅黑" panose="020B0503020204020204" pitchFamily="34" charset="-122"/>
              </a:endParaRPr>
            </a:p>
          </p:txBody>
        </p:sp>
      </p:grpSp>
      <p:sp>
        <p:nvSpPr>
          <p:cNvPr id="23"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0-#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0-#ppt_w/2"/>
                                          </p:val>
                                        </p:tav>
                                        <p:tav tm="100000">
                                          <p:val>
                                            <p:strVal val="#ppt_x"/>
                                          </p:val>
                                        </p:tav>
                                      </p:tavLst>
                                    </p:anim>
                                    <p:anim calcmode="lin" valueType="num">
                                      <p:cBhvr additive="base">
                                        <p:cTn id="16" dur="500" fill="hold"/>
                                        <p:tgtEl>
                                          <p:spTgt spid="6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0-#ppt_w/2"/>
                                          </p:val>
                                        </p:tav>
                                        <p:tav tm="100000">
                                          <p:val>
                                            <p:strVal val="#ppt_x"/>
                                          </p:val>
                                        </p:tav>
                                      </p:tavLst>
                                    </p:anim>
                                    <p:anim calcmode="lin" valueType="num">
                                      <p:cBhvr additive="base">
                                        <p:cTn id="20" dur="500" fill="hold"/>
                                        <p:tgtEl>
                                          <p:spTgt spid="6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0-#ppt_w/2"/>
                                          </p:val>
                                        </p:tav>
                                        <p:tav tm="100000">
                                          <p:val>
                                            <p:strVal val="#ppt_x"/>
                                          </p:val>
                                        </p:tav>
                                      </p:tavLst>
                                    </p:anim>
                                    <p:anim calcmode="lin" valueType="num">
                                      <p:cBhvr additive="base">
                                        <p:cTn id="24" dur="500" fill="hold"/>
                                        <p:tgtEl>
                                          <p:spTgt spid="59"/>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p:cTn id="28" dur="500" fill="hold"/>
                                        <p:tgtEl>
                                          <p:spTgt spid="63"/>
                                        </p:tgtEl>
                                        <p:attrNameLst>
                                          <p:attrName>ppt_w</p:attrName>
                                        </p:attrNameLst>
                                      </p:cBhvr>
                                      <p:tavLst>
                                        <p:tav tm="0">
                                          <p:val>
                                            <p:fltVal val="0"/>
                                          </p:val>
                                        </p:tav>
                                        <p:tav tm="100000">
                                          <p:val>
                                            <p:strVal val="#ppt_w"/>
                                          </p:val>
                                        </p:tav>
                                      </p:tavLst>
                                    </p:anim>
                                    <p:anim calcmode="lin" valueType="num">
                                      <p:cBhvr>
                                        <p:cTn id="29" dur="500" fill="hold"/>
                                        <p:tgtEl>
                                          <p:spTgt spid="63"/>
                                        </p:tgtEl>
                                        <p:attrNameLst>
                                          <p:attrName>ppt_h</p:attrName>
                                        </p:attrNameLst>
                                      </p:cBhvr>
                                      <p:tavLst>
                                        <p:tav tm="0">
                                          <p:val>
                                            <p:fltVal val="0"/>
                                          </p:val>
                                        </p:tav>
                                        <p:tav tm="100000">
                                          <p:val>
                                            <p:strVal val="#ppt_h"/>
                                          </p:val>
                                        </p:tav>
                                      </p:tavLst>
                                    </p:anim>
                                    <p:animEffect transition="in" filter="fade">
                                      <p:cBhvr>
                                        <p:cTn id="30" dur="500"/>
                                        <p:tgtEl>
                                          <p:spTgt spid="6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p:cTn id="33" dur="500" fill="hold"/>
                                        <p:tgtEl>
                                          <p:spTgt spid="64"/>
                                        </p:tgtEl>
                                        <p:attrNameLst>
                                          <p:attrName>ppt_w</p:attrName>
                                        </p:attrNameLst>
                                      </p:cBhvr>
                                      <p:tavLst>
                                        <p:tav tm="0">
                                          <p:val>
                                            <p:fltVal val="0"/>
                                          </p:val>
                                        </p:tav>
                                        <p:tav tm="100000">
                                          <p:val>
                                            <p:strVal val="#ppt_w"/>
                                          </p:val>
                                        </p:tav>
                                      </p:tavLst>
                                    </p:anim>
                                    <p:anim calcmode="lin" valueType="num">
                                      <p:cBhvr>
                                        <p:cTn id="34" dur="500" fill="hold"/>
                                        <p:tgtEl>
                                          <p:spTgt spid="64"/>
                                        </p:tgtEl>
                                        <p:attrNameLst>
                                          <p:attrName>ppt_h</p:attrName>
                                        </p:attrNameLst>
                                      </p:cBhvr>
                                      <p:tavLst>
                                        <p:tav tm="0">
                                          <p:val>
                                            <p:fltVal val="0"/>
                                          </p:val>
                                        </p:tav>
                                        <p:tav tm="100000">
                                          <p:val>
                                            <p:strVal val="#ppt_h"/>
                                          </p:val>
                                        </p:tav>
                                      </p:tavLst>
                                    </p:anim>
                                    <p:animEffect transition="in" filter="fade">
                                      <p:cBhvr>
                                        <p:cTn id="35" dur="500"/>
                                        <p:tgtEl>
                                          <p:spTgt spid="6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p:cTn id="38" dur="500" fill="hold"/>
                                        <p:tgtEl>
                                          <p:spTgt spid="65"/>
                                        </p:tgtEl>
                                        <p:attrNameLst>
                                          <p:attrName>ppt_w</p:attrName>
                                        </p:attrNameLst>
                                      </p:cBhvr>
                                      <p:tavLst>
                                        <p:tav tm="0">
                                          <p:val>
                                            <p:fltVal val="0"/>
                                          </p:val>
                                        </p:tav>
                                        <p:tav tm="100000">
                                          <p:val>
                                            <p:strVal val="#ppt_w"/>
                                          </p:val>
                                        </p:tav>
                                      </p:tavLst>
                                    </p:anim>
                                    <p:anim calcmode="lin" valueType="num">
                                      <p:cBhvr>
                                        <p:cTn id="39" dur="500" fill="hold"/>
                                        <p:tgtEl>
                                          <p:spTgt spid="65"/>
                                        </p:tgtEl>
                                        <p:attrNameLst>
                                          <p:attrName>ppt_h</p:attrName>
                                        </p:attrNameLst>
                                      </p:cBhvr>
                                      <p:tavLst>
                                        <p:tav tm="0">
                                          <p:val>
                                            <p:fltVal val="0"/>
                                          </p:val>
                                        </p:tav>
                                        <p:tav tm="100000">
                                          <p:val>
                                            <p:strVal val="#ppt_h"/>
                                          </p:val>
                                        </p:tav>
                                      </p:tavLst>
                                    </p:anim>
                                    <p:animEffect transition="in" filter="fade">
                                      <p:cBhvr>
                                        <p:cTn id="40" dur="500"/>
                                        <p:tgtEl>
                                          <p:spTgt spid="6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p:cTn id="43" dur="500" fill="hold"/>
                                        <p:tgtEl>
                                          <p:spTgt spid="66"/>
                                        </p:tgtEl>
                                        <p:attrNameLst>
                                          <p:attrName>ppt_w</p:attrName>
                                        </p:attrNameLst>
                                      </p:cBhvr>
                                      <p:tavLst>
                                        <p:tav tm="0">
                                          <p:val>
                                            <p:fltVal val="0"/>
                                          </p:val>
                                        </p:tav>
                                        <p:tav tm="100000">
                                          <p:val>
                                            <p:strVal val="#ppt_w"/>
                                          </p:val>
                                        </p:tav>
                                      </p:tavLst>
                                    </p:anim>
                                    <p:anim calcmode="lin" valueType="num">
                                      <p:cBhvr>
                                        <p:cTn id="44" dur="500" fill="hold"/>
                                        <p:tgtEl>
                                          <p:spTgt spid="66"/>
                                        </p:tgtEl>
                                        <p:attrNameLst>
                                          <p:attrName>ppt_h</p:attrName>
                                        </p:attrNameLst>
                                      </p:cBhvr>
                                      <p:tavLst>
                                        <p:tav tm="0">
                                          <p:val>
                                            <p:fltVal val="0"/>
                                          </p:val>
                                        </p:tav>
                                        <p:tav tm="100000">
                                          <p:val>
                                            <p:strVal val="#ppt_h"/>
                                          </p:val>
                                        </p:tav>
                                      </p:tavLst>
                                    </p:anim>
                                    <p:animEffect transition="in" filter="fade">
                                      <p:cBhvr>
                                        <p:cTn id="45" dur="500"/>
                                        <p:tgtEl>
                                          <p:spTgt spid="66"/>
                                        </p:tgtEl>
                                      </p:cBhvr>
                                    </p:animEffect>
                                  </p:childTnLst>
                                </p:cTn>
                              </p:par>
                            </p:childTnLst>
                          </p:cTn>
                        </p:par>
                        <p:par>
                          <p:cTn id="46" fill="hold">
                            <p:stCondLst>
                              <p:cond delay="1500"/>
                            </p:stCondLst>
                            <p:childTnLst>
                              <p:par>
                                <p:cTn id="47" presetID="42" presetClass="entr" presetSubtype="0" fill="hold"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1000"/>
                                        <p:tgtEl>
                                          <p:spTgt spid="67"/>
                                        </p:tgtEl>
                                      </p:cBhvr>
                                    </p:animEffect>
                                    <p:anim calcmode="lin" valueType="num">
                                      <p:cBhvr>
                                        <p:cTn id="50" dur="1000" fill="hold"/>
                                        <p:tgtEl>
                                          <p:spTgt spid="67"/>
                                        </p:tgtEl>
                                        <p:attrNameLst>
                                          <p:attrName>ppt_x</p:attrName>
                                        </p:attrNameLst>
                                      </p:cBhvr>
                                      <p:tavLst>
                                        <p:tav tm="0">
                                          <p:val>
                                            <p:strVal val="#ppt_x"/>
                                          </p:val>
                                        </p:tav>
                                        <p:tav tm="100000">
                                          <p:val>
                                            <p:strVal val="#ppt_x"/>
                                          </p:val>
                                        </p:tav>
                                      </p:tavLst>
                                    </p:anim>
                                    <p:anim calcmode="lin" valueType="num">
                                      <p:cBhvr>
                                        <p:cTn id="51" dur="1000" fill="hold"/>
                                        <p:tgtEl>
                                          <p:spTgt spid="6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1000"/>
                                        <p:tgtEl>
                                          <p:spTgt spid="70"/>
                                        </p:tgtEl>
                                      </p:cBhvr>
                                    </p:animEffect>
                                    <p:anim calcmode="lin" valueType="num">
                                      <p:cBhvr>
                                        <p:cTn id="55" dur="1000" fill="hold"/>
                                        <p:tgtEl>
                                          <p:spTgt spid="70"/>
                                        </p:tgtEl>
                                        <p:attrNameLst>
                                          <p:attrName>ppt_x</p:attrName>
                                        </p:attrNameLst>
                                      </p:cBhvr>
                                      <p:tavLst>
                                        <p:tav tm="0">
                                          <p:val>
                                            <p:strVal val="#ppt_x"/>
                                          </p:val>
                                        </p:tav>
                                        <p:tav tm="100000">
                                          <p:val>
                                            <p:strVal val="#ppt_x"/>
                                          </p:val>
                                        </p:tav>
                                      </p:tavLst>
                                    </p:anim>
                                    <p:anim calcmode="lin" valueType="num">
                                      <p:cBhvr>
                                        <p:cTn id="56" dur="1000" fill="hold"/>
                                        <p:tgtEl>
                                          <p:spTgt spid="7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fade">
                                      <p:cBhvr>
                                        <p:cTn id="59" dur="1000"/>
                                        <p:tgtEl>
                                          <p:spTgt spid="73"/>
                                        </p:tgtEl>
                                      </p:cBhvr>
                                    </p:animEffect>
                                    <p:anim calcmode="lin" valueType="num">
                                      <p:cBhvr>
                                        <p:cTn id="60" dur="1000" fill="hold"/>
                                        <p:tgtEl>
                                          <p:spTgt spid="73"/>
                                        </p:tgtEl>
                                        <p:attrNameLst>
                                          <p:attrName>ppt_x</p:attrName>
                                        </p:attrNameLst>
                                      </p:cBhvr>
                                      <p:tavLst>
                                        <p:tav tm="0">
                                          <p:val>
                                            <p:strVal val="#ppt_x"/>
                                          </p:val>
                                        </p:tav>
                                        <p:tav tm="100000">
                                          <p:val>
                                            <p:strVal val="#ppt_x"/>
                                          </p:val>
                                        </p:tav>
                                      </p:tavLst>
                                    </p:anim>
                                    <p:anim calcmode="lin" valueType="num">
                                      <p:cBhvr>
                                        <p:cTn id="61" dur="1000" fill="hold"/>
                                        <p:tgtEl>
                                          <p:spTgt spid="7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fade">
                                      <p:cBhvr>
                                        <p:cTn id="64" dur="1000"/>
                                        <p:tgtEl>
                                          <p:spTgt spid="76"/>
                                        </p:tgtEl>
                                      </p:cBhvr>
                                    </p:animEffect>
                                    <p:anim calcmode="lin" valueType="num">
                                      <p:cBhvr>
                                        <p:cTn id="65" dur="1000" fill="hold"/>
                                        <p:tgtEl>
                                          <p:spTgt spid="76"/>
                                        </p:tgtEl>
                                        <p:attrNameLst>
                                          <p:attrName>ppt_x</p:attrName>
                                        </p:attrNameLst>
                                      </p:cBhvr>
                                      <p:tavLst>
                                        <p:tav tm="0">
                                          <p:val>
                                            <p:strVal val="#ppt_x"/>
                                          </p:val>
                                        </p:tav>
                                        <p:tav tm="100000">
                                          <p:val>
                                            <p:strVal val="#ppt_x"/>
                                          </p:val>
                                        </p:tav>
                                      </p:tavLst>
                                    </p:anim>
                                    <p:anim calcmode="lin" valueType="num">
                                      <p:cBhvr>
                                        <p:cTn id="66"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animBg="1"/>
      <p:bldP spid="65" grpId="0" animBg="1"/>
      <p:bldP spid="66" grpId="0" animBg="1"/>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28344" y="2846892"/>
            <a:ext cx="9509125" cy="2006600"/>
            <a:chOff x="1362075" y="2755900"/>
            <a:chExt cx="9509125" cy="2006600"/>
          </a:xfrm>
        </p:grpSpPr>
        <p:grpSp>
          <p:nvGrpSpPr>
            <p:cNvPr id="4" name="组合 3"/>
            <p:cNvGrpSpPr/>
            <p:nvPr/>
          </p:nvGrpSpPr>
          <p:grpSpPr>
            <a:xfrm>
              <a:off x="1703539" y="2755900"/>
              <a:ext cx="8826197" cy="2006600"/>
              <a:chOff x="1703539" y="2755900"/>
              <a:chExt cx="8826197" cy="2006600"/>
            </a:xfrm>
          </p:grpSpPr>
          <p:cxnSp>
            <p:nvCxnSpPr>
              <p:cNvPr id="7" name="直接连接符 6"/>
              <p:cNvCxnSpPr/>
              <p:nvPr/>
            </p:nvCxnSpPr>
            <p:spPr>
              <a:xfrm>
                <a:off x="8785225" y="2844800"/>
                <a:ext cx="1479550" cy="19177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703539" y="2755900"/>
                <a:ext cx="8826197" cy="2006600"/>
                <a:chOff x="1703539" y="2755900"/>
                <a:chExt cx="8826197" cy="2006600"/>
              </a:xfrm>
            </p:grpSpPr>
            <p:cxnSp>
              <p:nvCxnSpPr>
                <p:cNvPr id="9" name="直接连接符 8"/>
                <p:cNvCxnSpPr>
                  <a:stCxn id="6" idx="5"/>
                </p:cNvCxnSpPr>
                <p:nvPr/>
              </p:nvCxnSpPr>
              <p:spPr>
                <a:xfrm flipV="1">
                  <a:off x="1703539" y="2755900"/>
                  <a:ext cx="658661" cy="96028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362200" y="2755900"/>
                  <a:ext cx="1357313" cy="189865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719513" y="2755900"/>
                  <a:ext cx="1969293" cy="189865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688806" y="2755900"/>
                  <a:ext cx="2210594" cy="20066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7891066" y="2844800"/>
                  <a:ext cx="894159" cy="19177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5" idx="1"/>
                </p:cNvCxnSpPr>
                <p:nvPr/>
              </p:nvCxnSpPr>
              <p:spPr>
                <a:xfrm flipV="1">
                  <a:off x="10264775" y="4005414"/>
                  <a:ext cx="264961" cy="75708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sp>
          <p:nvSpPr>
            <p:cNvPr id="5" name="椭圆 4"/>
            <p:cNvSpPr/>
            <p:nvPr/>
          </p:nvSpPr>
          <p:spPr>
            <a:xfrm flipV="1">
              <a:off x="10471150" y="3663950"/>
              <a:ext cx="400050" cy="400050"/>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endParaRPr>
            </a:p>
          </p:txBody>
        </p:sp>
        <p:sp>
          <p:nvSpPr>
            <p:cNvPr id="6" name="椭圆 5"/>
            <p:cNvSpPr/>
            <p:nvPr/>
          </p:nvSpPr>
          <p:spPr>
            <a:xfrm flipV="1">
              <a:off x="1362075" y="3657600"/>
              <a:ext cx="400050" cy="400050"/>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endParaRPr>
            </a:p>
          </p:txBody>
        </p:sp>
      </p:grpSp>
      <p:grpSp>
        <p:nvGrpSpPr>
          <p:cNvPr id="15" name="组合 14"/>
          <p:cNvGrpSpPr/>
          <p:nvPr/>
        </p:nvGrpSpPr>
        <p:grpSpPr>
          <a:xfrm>
            <a:off x="4547771" y="3310446"/>
            <a:ext cx="1276351" cy="1276351"/>
            <a:chOff x="4381500" y="3219450"/>
            <a:chExt cx="1276350" cy="1276350"/>
          </a:xfrm>
          <a:solidFill>
            <a:srgbClr val="ECEB4D"/>
          </a:solidFill>
        </p:grpSpPr>
        <p:sp>
          <p:nvSpPr>
            <p:cNvPr id="16" name="椭圆 15"/>
            <p:cNvSpPr/>
            <p:nvPr/>
          </p:nvSpPr>
          <p:spPr>
            <a:xfrm>
              <a:off x="4381500" y="3219450"/>
              <a:ext cx="1276350" cy="12763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endParaRPr>
            </a:p>
          </p:txBody>
        </p:sp>
        <p:sp>
          <p:nvSpPr>
            <p:cNvPr id="17" name="Freeform 173"/>
            <p:cNvSpPr>
              <a:spLocks noChangeAspect="1" noEditPoints="1"/>
            </p:cNvSpPr>
            <p:nvPr/>
          </p:nvSpPr>
          <p:spPr bwMode="auto">
            <a:xfrm>
              <a:off x="4790107" y="3612825"/>
              <a:ext cx="459136" cy="4896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grpFill/>
            <a:ln>
              <a:noFill/>
            </a:ln>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grpSp>
      <p:grpSp>
        <p:nvGrpSpPr>
          <p:cNvPr id="18" name="组合 17"/>
          <p:cNvGrpSpPr/>
          <p:nvPr/>
        </p:nvGrpSpPr>
        <p:grpSpPr>
          <a:xfrm>
            <a:off x="9053097" y="3310446"/>
            <a:ext cx="1276351" cy="1276351"/>
            <a:chOff x="8886825" y="3219450"/>
            <a:chExt cx="1276350" cy="1276350"/>
          </a:xfrm>
        </p:grpSpPr>
        <p:sp>
          <p:nvSpPr>
            <p:cNvPr id="19" name="椭圆 18"/>
            <p:cNvSpPr/>
            <p:nvPr/>
          </p:nvSpPr>
          <p:spPr>
            <a:xfrm>
              <a:off x="8886825" y="3219450"/>
              <a:ext cx="1276350" cy="1276350"/>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endParaRPr>
            </a:p>
          </p:txBody>
        </p:sp>
        <p:sp>
          <p:nvSpPr>
            <p:cNvPr id="20" name="Freeform 122"/>
            <p:cNvSpPr>
              <a:spLocks noChangeAspect="1" noEditPoints="1"/>
            </p:cNvSpPr>
            <p:nvPr/>
          </p:nvSpPr>
          <p:spPr bwMode="auto">
            <a:xfrm>
              <a:off x="9365640" y="3612825"/>
              <a:ext cx="318721" cy="48960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grpSp>
      <p:grpSp>
        <p:nvGrpSpPr>
          <p:cNvPr id="21" name="组合 20"/>
          <p:cNvGrpSpPr/>
          <p:nvPr/>
        </p:nvGrpSpPr>
        <p:grpSpPr>
          <a:xfrm>
            <a:off x="2376072" y="3310446"/>
            <a:ext cx="1276351" cy="1276351"/>
            <a:chOff x="2209800" y="3219450"/>
            <a:chExt cx="1276350" cy="1276350"/>
          </a:xfrm>
          <a:solidFill>
            <a:srgbClr val="ECEB4D"/>
          </a:solidFill>
        </p:grpSpPr>
        <p:sp>
          <p:nvSpPr>
            <p:cNvPr id="22" name="椭圆 21"/>
            <p:cNvSpPr/>
            <p:nvPr/>
          </p:nvSpPr>
          <p:spPr>
            <a:xfrm>
              <a:off x="2209800" y="3219450"/>
              <a:ext cx="1276350" cy="12763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endParaRPr>
            </a:p>
          </p:txBody>
        </p:sp>
        <p:sp>
          <p:nvSpPr>
            <p:cNvPr id="23" name="Freeform 357"/>
            <p:cNvSpPr>
              <a:spLocks noChangeAspect="1" noEditPoints="1"/>
            </p:cNvSpPr>
            <p:nvPr/>
          </p:nvSpPr>
          <p:spPr bwMode="auto">
            <a:xfrm>
              <a:off x="2543114" y="3641625"/>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grpFill/>
            <a:ln>
              <a:noFill/>
            </a:ln>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grpSp>
      <p:grpSp>
        <p:nvGrpSpPr>
          <p:cNvPr id="24" name="组合 23"/>
          <p:cNvGrpSpPr/>
          <p:nvPr/>
        </p:nvGrpSpPr>
        <p:grpSpPr>
          <a:xfrm>
            <a:off x="6890921" y="3310446"/>
            <a:ext cx="1276351" cy="1276351"/>
            <a:chOff x="6724650" y="3219450"/>
            <a:chExt cx="1276350" cy="1276350"/>
          </a:xfrm>
          <a:solidFill>
            <a:srgbClr val="ECEB4D"/>
          </a:solidFill>
        </p:grpSpPr>
        <p:sp>
          <p:nvSpPr>
            <p:cNvPr id="25" name="椭圆 24"/>
            <p:cNvSpPr/>
            <p:nvPr/>
          </p:nvSpPr>
          <p:spPr>
            <a:xfrm>
              <a:off x="6724650" y="3219450"/>
              <a:ext cx="1276350" cy="12763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endParaRPr>
            </a:p>
          </p:txBody>
        </p:sp>
        <p:sp>
          <p:nvSpPr>
            <p:cNvPr id="26" name="Freeform 359"/>
            <p:cNvSpPr>
              <a:spLocks noChangeAspect="1" noEditPoints="1"/>
            </p:cNvSpPr>
            <p:nvPr/>
          </p:nvSpPr>
          <p:spPr bwMode="auto">
            <a:xfrm>
              <a:off x="7167647" y="3612825"/>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grpFill/>
            <a:ln>
              <a:noFill/>
            </a:ln>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grpSp>
      <p:sp>
        <p:nvSpPr>
          <p:cNvPr id="27" name="矩形 26"/>
          <p:cNvSpPr/>
          <p:nvPr/>
        </p:nvSpPr>
        <p:spPr>
          <a:xfrm>
            <a:off x="1910208" y="1586914"/>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1504750" y="1974463"/>
            <a:ext cx="2124077"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3240423" y="4930963"/>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2837631" y="5334279"/>
            <a:ext cx="211874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p:nvPr/>
        </p:nvSpPr>
        <p:spPr>
          <a:xfrm>
            <a:off x="5217336" y="1586914"/>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4918555" y="1974463"/>
            <a:ext cx="201822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33"/>
          <p:cNvSpPr/>
          <p:nvPr/>
        </p:nvSpPr>
        <p:spPr>
          <a:xfrm>
            <a:off x="8382194" y="1586914"/>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7960963" y="1974463"/>
            <a:ext cx="2155628"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a:xfrm>
            <a:off x="7383653" y="4930963"/>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矩形 47"/>
          <p:cNvSpPr>
            <a:spLocks noChangeArrowheads="1"/>
          </p:cNvSpPr>
          <p:nvPr/>
        </p:nvSpPr>
        <p:spPr bwMode="auto">
          <a:xfrm>
            <a:off x="6888653" y="5334280"/>
            <a:ext cx="230316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endParaRPr lang="zh-CN" altLang="en-US" sz="13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par>
                                <p:cTn id="23" presetID="53" presetClass="entr" presetSubtype="16"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par>
                                <p:cTn id="55" presetID="53" presetClass="entr" presetSubtype="16"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p:cTn id="62" dur="500" fill="hold"/>
                                        <p:tgtEl>
                                          <p:spTgt spid="36"/>
                                        </p:tgtEl>
                                        <p:attrNameLst>
                                          <p:attrName>ppt_w</p:attrName>
                                        </p:attrNameLst>
                                      </p:cBhvr>
                                      <p:tavLst>
                                        <p:tav tm="0">
                                          <p:val>
                                            <p:fltVal val="0"/>
                                          </p:val>
                                        </p:tav>
                                        <p:tav tm="100000">
                                          <p:val>
                                            <p:strVal val="#ppt_w"/>
                                          </p:val>
                                        </p:tav>
                                      </p:tavLst>
                                    </p:anim>
                                    <p:anim calcmode="lin" valueType="num">
                                      <p:cBhvr>
                                        <p:cTn id="63" dur="500" fill="hold"/>
                                        <p:tgtEl>
                                          <p:spTgt spid="36"/>
                                        </p:tgtEl>
                                        <p:attrNameLst>
                                          <p:attrName>ppt_h</p:attrName>
                                        </p:attrNameLst>
                                      </p:cBhvr>
                                      <p:tavLst>
                                        <p:tav tm="0">
                                          <p:val>
                                            <p:fltVal val="0"/>
                                          </p:val>
                                        </p:tav>
                                        <p:tav tm="100000">
                                          <p:val>
                                            <p:strVal val="#ppt_h"/>
                                          </p:val>
                                        </p:tav>
                                      </p:tavLst>
                                    </p:anim>
                                    <p:animEffect transition="in" filter="fade">
                                      <p:cBhvr>
                                        <p:cTn id="64" dur="500"/>
                                        <p:tgtEl>
                                          <p:spTgt spid="3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childTnLst>
                          </p:cTn>
                        </p:par>
                        <p:par>
                          <p:cTn id="70" fill="hold">
                            <p:stCondLst>
                              <p:cond delay="3000"/>
                            </p:stCondLst>
                            <p:childTnLst>
                              <p:par>
                                <p:cTn id="71" presetID="53" presetClass="entr" presetSubtype="16"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ppt_w</p:attrName>
                                        </p:attrNameLst>
                                      </p:cBhvr>
                                      <p:tavLst>
                                        <p:tav tm="0">
                                          <p:val>
                                            <p:fltVal val="0"/>
                                          </p:val>
                                        </p:tav>
                                        <p:tav tm="100000">
                                          <p:val>
                                            <p:strVal val="#ppt_w"/>
                                          </p:val>
                                        </p:tav>
                                      </p:tavLst>
                                    </p:anim>
                                    <p:anim calcmode="lin" valueType="num">
                                      <p:cBhvr>
                                        <p:cTn id="74" dur="500" fill="hold"/>
                                        <p:tgtEl>
                                          <p:spTgt spid="34"/>
                                        </p:tgtEl>
                                        <p:attrNameLst>
                                          <p:attrName>ppt_h</p:attrName>
                                        </p:attrNameLst>
                                      </p:cBhvr>
                                      <p:tavLst>
                                        <p:tav tm="0">
                                          <p:val>
                                            <p:fltVal val="0"/>
                                          </p:val>
                                        </p:tav>
                                        <p:tav tm="100000">
                                          <p:val>
                                            <p:strVal val="#ppt_h"/>
                                          </p:val>
                                        </p:tav>
                                      </p:tavLst>
                                    </p:anim>
                                    <p:animEffect transition="in" filter="fade">
                                      <p:cBhvr>
                                        <p:cTn id="75" dur="500"/>
                                        <p:tgtEl>
                                          <p:spTgt spid="34"/>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p:cTn id="78" dur="500" fill="hold"/>
                                        <p:tgtEl>
                                          <p:spTgt spid="35"/>
                                        </p:tgtEl>
                                        <p:attrNameLst>
                                          <p:attrName>ppt_w</p:attrName>
                                        </p:attrNameLst>
                                      </p:cBhvr>
                                      <p:tavLst>
                                        <p:tav tm="0">
                                          <p:val>
                                            <p:fltVal val="0"/>
                                          </p:val>
                                        </p:tav>
                                        <p:tav tm="100000">
                                          <p:val>
                                            <p:strVal val="#ppt_w"/>
                                          </p:val>
                                        </p:tav>
                                      </p:tavLst>
                                    </p:anim>
                                    <p:anim calcmode="lin" valueType="num">
                                      <p:cBhvr>
                                        <p:cTn id="79" dur="500" fill="hold"/>
                                        <p:tgtEl>
                                          <p:spTgt spid="35"/>
                                        </p:tgtEl>
                                        <p:attrNameLst>
                                          <p:attrName>ppt_h</p:attrName>
                                        </p:attrNameLst>
                                      </p:cBhvr>
                                      <p:tavLst>
                                        <p:tav tm="0">
                                          <p:val>
                                            <p:fltVal val="0"/>
                                          </p:val>
                                        </p:tav>
                                        <p:tav tm="100000">
                                          <p:val>
                                            <p:strVal val="#ppt_h"/>
                                          </p:val>
                                        </p:tav>
                                      </p:tavLst>
                                    </p:anim>
                                    <p:animEffect transition="in" filter="fade">
                                      <p:cBhvr>
                                        <p:cTn id="80" dur="500"/>
                                        <p:tgtEl>
                                          <p:spTgt spid="35"/>
                                        </p:tgtEl>
                                      </p:cBhvr>
                                    </p:animEffect>
                                  </p:childTnLst>
                                </p:cTn>
                              </p:par>
                              <p:par>
                                <p:cTn id="81" presetID="53" presetClass="entr" presetSubtype="16" fill="hold"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0" grpId="0"/>
      <p:bldP spid="31" grpId="0"/>
      <p:bldP spid="32" grpId="0"/>
      <p:bldP spid="33" grpId="0"/>
      <p:bldP spid="34" grpId="0"/>
      <p:bldP spid="35" grpId="0"/>
      <p:bldP spid="36" grpId="0"/>
      <p:bldP spid="37" grpId="0"/>
      <p:bldP spid="3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31704" y="2708920"/>
            <a:ext cx="5805414" cy="576064"/>
            <a:chOff x="3287787" y="3429000"/>
            <a:chExt cx="5805414" cy="576064"/>
          </a:xfrm>
        </p:grpSpPr>
        <p:sp>
          <p:nvSpPr>
            <p:cNvPr id="12" name="圆角矩形 11"/>
            <p:cNvSpPr/>
            <p:nvPr/>
          </p:nvSpPr>
          <p:spPr>
            <a:xfrm>
              <a:off x="3287787" y="3429000"/>
              <a:ext cx="5805414" cy="57606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EB4D"/>
                </a:solidFill>
              </a:endParaRPr>
            </a:p>
          </p:txBody>
        </p:sp>
        <p:sp>
          <p:nvSpPr>
            <p:cNvPr id="13" name="TextBox 2"/>
            <p:cNvSpPr txBox="1"/>
            <p:nvPr/>
          </p:nvSpPr>
          <p:spPr>
            <a:xfrm>
              <a:off x="3850759" y="3486200"/>
              <a:ext cx="4679469" cy="46166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sz="2400" b="0" spc="300" dirty="0" smtClean="0">
                  <a:solidFill>
                    <a:srgbClr val="ECEB4D"/>
                  </a:solidFill>
                  <a:effectLst/>
                </a:rPr>
                <a:t>修改相关段落主题文字</a:t>
              </a:r>
              <a:endParaRPr lang="zh-CN" altLang="zh-CN" sz="2400" b="0" spc="300" dirty="0">
                <a:solidFill>
                  <a:srgbClr val="ECEB4D"/>
                </a:solidFill>
                <a:effectLst/>
              </a:endParaRPr>
            </a:p>
          </p:txBody>
        </p:sp>
      </p:grpSp>
      <p:grpSp>
        <p:nvGrpSpPr>
          <p:cNvPr id="3" name="组合 2"/>
          <p:cNvGrpSpPr/>
          <p:nvPr/>
        </p:nvGrpSpPr>
        <p:grpSpPr>
          <a:xfrm>
            <a:off x="5582738" y="1076035"/>
            <a:ext cx="1503346" cy="1427144"/>
            <a:chOff x="5888055" y="1602972"/>
            <a:chExt cx="1503346" cy="1427144"/>
          </a:xfrm>
        </p:grpSpPr>
        <p:sp>
          <p:nvSpPr>
            <p:cNvPr id="2" name="椭圆 1"/>
            <p:cNvSpPr/>
            <p:nvPr/>
          </p:nvSpPr>
          <p:spPr>
            <a:xfrm>
              <a:off x="5926156" y="1602972"/>
              <a:ext cx="1427144" cy="1427144"/>
            </a:xfrm>
            <a:prstGeom prst="ellipse">
              <a:avLst/>
            </a:prstGeom>
            <a:solidFill>
              <a:srgbClr val="C00000"/>
            </a:solidFill>
            <a:ln w="0">
              <a:noFill/>
            </a:ln>
            <a:effectLst>
              <a:outerShdw blurRad="457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2"/>
            <p:cNvSpPr txBox="1"/>
            <p:nvPr/>
          </p:nvSpPr>
          <p:spPr>
            <a:xfrm>
              <a:off x="5888055" y="1808713"/>
              <a:ext cx="1503346" cy="1015663"/>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en-US" altLang="zh-CN" sz="6000" b="0" dirty="0" smtClean="0">
                  <a:solidFill>
                    <a:srgbClr val="ECEB4D"/>
                  </a:solidFill>
                  <a:effectLst/>
                </a:rPr>
                <a:t>04</a:t>
              </a:r>
              <a:endParaRPr lang="zh-CN" altLang="zh-CN" sz="6000" b="0" dirty="0">
                <a:solidFill>
                  <a:srgbClr val="ECEB4D"/>
                </a:solidFill>
                <a:effectLst/>
              </a:endParaRPr>
            </a:p>
          </p:txBody>
        </p:sp>
      </p:grpSp>
      <p:sp>
        <p:nvSpPr>
          <p:cNvPr id="27" name="AutoShape 5"/>
          <p:cNvSpPr/>
          <p:nvPr/>
        </p:nvSpPr>
        <p:spPr bwMode="auto">
          <a:xfrm>
            <a:off x="3083354" y="3434444"/>
            <a:ext cx="6893935" cy="928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C00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C00000"/>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accel="50000" fill="hold" nodeType="afterEffect" p14:presetBounceEnd="52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52000">
                                          <p:cBhvr additive="base">
                                            <p:cTn id="13" dur="1250" fill="hold"/>
                                            <p:tgtEl>
                                              <p:spTgt spid="4"/>
                                            </p:tgtEl>
                                            <p:attrNameLst>
                                              <p:attrName>ppt_x</p:attrName>
                                            </p:attrNameLst>
                                          </p:cBhvr>
                                          <p:tavLst>
                                            <p:tav tm="0">
                                              <p:val>
                                                <p:strVal val="1+#ppt_w/2"/>
                                              </p:val>
                                            </p:tav>
                                            <p:tav tm="100000">
                                              <p:val>
                                                <p:strVal val="#ppt_x"/>
                                              </p:val>
                                            </p:tav>
                                          </p:tavLst>
                                        </p:anim>
                                        <p:anim calcmode="lin" valueType="num" p14:bounceEnd="52000">
                                          <p:cBhvr additive="base">
                                            <p:cTn id="14" dur="125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accel="5000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250" fill="hold"/>
                                            <p:tgtEl>
                                              <p:spTgt spid="4"/>
                                            </p:tgtEl>
                                            <p:attrNameLst>
                                              <p:attrName>ppt_x</p:attrName>
                                            </p:attrNameLst>
                                          </p:cBhvr>
                                          <p:tavLst>
                                            <p:tav tm="0">
                                              <p:val>
                                                <p:strVal val="1+#ppt_w/2"/>
                                              </p:val>
                                            </p:tav>
                                            <p:tav tm="100000">
                                              <p:val>
                                                <p:strVal val="#ppt_x"/>
                                              </p:val>
                                            </p:tav>
                                          </p:tavLst>
                                        </p:anim>
                                        <p:anim calcmode="lin" valueType="num">
                                          <p:cBhvr additive="base">
                                            <p:cTn id="14" dur="125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842232" y="1887308"/>
            <a:ext cx="3692111" cy="605195"/>
            <a:chOff x="2838" y="350388"/>
            <a:chExt cx="2768962" cy="504056"/>
          </a:xfrm>
          <a:solidFill>
            <a:srgbClr val="5A0E12"/>
          </a:solidFill>
        </p:grpSpPr>
        <p:sp>
          <p:nvSpPr>
            <p:cNvPr id="10" name="五边形 2"/>
            <p:cNvSpPr/>
            <p:nvPr/>
          </p:nvSpPr>
          <p:spPr>
            <a:xfrm>
              <a:off x="11229" y="350388"/>
              <a:ext cx="2556491" cy="504056"/>
            </a:xfrm>
            <a:custGeom>
              <a:avLst/>
              <a:gdLst>
                <a:gd name="connsiteX0" fmla="*/ 0 w 3141510"/>
                <a:gd name="connsiteY0" fmla="*/ 0 h 504056"/>
                <a:gd name="connsiteX1" fmla="*/ 2889482 w 3141510"/>
                <a:gd name="connsiteY1" fmla="*/ 0 h 504056"/>
                <a:gd name="connsiteX2" fmla="*/ 3141510 w 3141510"/>
                <a:gd name="connsiteY2" fmla="*/ 252028 h 504056"/>
                <a:gd name="connsiteX3" fmla="*/ 2889482 w 3141510"/>
                <a:gd name="connsiteY3" fmla="*/ 504056 h 504056"/>
                <a:gd name="connsiteX4" fmla="*/ 0 w 3141510"/>
                <a:gd name="connsiteY4" fmla="*/ 504056 h 504056"/>
                <a:gd name="connsiteX5" fmla="*/ 0 w 3141510"/>
                <a:gd name="connsiteY5" fmla="*/ 0 h 504056"/>
                <a:gd name="connsiteX0-1" fmla="*/ 0 w 2889482"/>
                <a:gd name="connsiteY0-2" fmla="*/ 0 h 504056"/>
                <a:gd name="connsiteX1-3" fmla="*/ 2889482 w 2889482"/>
                <a:gd name="connsiteY1-4" fmla="*/ 0 h 504056"/>
                <a:gd name="connsiteX2-5" fmla="*/ 2889482 w 2889482"/>
                <a:gd name="connsiteY2-6" fmla="*/ 504056 h 504056"/>
                <a:gd name="connsiteX3-7" fmla="*/ 0 w 2889482"/>
                <a:gd name="connsiteY3-8" fmla="*/ 504056 h 504056"/>
                <a:gd name="connsiteX4-9" fmla="*/ 0 w 2889482"/>
                <a:gd name="connsiteY4-10" fmla="*/ 0 h 504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9482" h="504056">
                  <a:moveTo>
                    <a:pt x="0" y="0"/>
                  </a:moveTo>
                  <a:lnTo>
                    <a:pt x="2889482" y="0"/>
                  </a:lnTo>
                  <a:lnTo>
                    <a:pt x="2889482" y="504056"/>
                  </a:lnTo>
                  <a:lnTo>
                    <a:pt x="0" y="504056"/>
                  </a:lnTo>
                  <a:lnTo>
                    <a:pt x="0" y="0"/>
                  </a:lnTo>
                  <a:close/>
                </a:path>
              </a:pathLst>
            </a:custGeom>
            <a:solidFill>
              <a:sysClr val="windowText" lastClr="000000">
                <a:lumMod val="85000"/>
                <a:lumOff val="1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cs typeface="+mn-cs"/>
              </a:endParaRPr>
            </a:p>
          </p:txBody>
        </p:sp>
        <p:sp>
          <p:nvSpPr>
            <p:cNvPr id="11" name="五边形 10"/>
            <p:cNvSpPr/>
            <p:nvPr/>
          </p:nvSpPr>
          <p:spPr>
            <a:xfrm flipH="1">
              <a:off x="2171676" y="350388"/>
              <a:ext cx="600124" cy="504056"/>
            </a:xfrm>
            <a:prstGeom prst="homePlate">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cs typeface="+mn-cs"/>
              </a:endParaRPr>
            </a:p>
          </p:txBody>
        </p:sp>
        <p:sp>
          <p:nvSpPr>
            <p:cNvPr id="12" name="TextBox 11"/>
            <p:cNvSpPr txBox="1"/>
            <p:nvPr/>
          </p:nvSpPr>
          <p:spPr>
            <a:xfrm>
              <a:off x="2838" y="458838"/>
              <a:ext cx="2064172" cy="384512"/>
            </a:xfrm>
            <a:prstGeom prst="rect">
              <a:avLst/>
            </a:prstGeom>
            <a:noFill/>
          </p:spPr>
          <p:txBody>
            <a:bodyPr wrap="square">
              <a:spAutoFit/>
            </a:bodyPr>
            <a:lstStyle>
              <a:defPPr>
                <a:defRPr lang="zh-CN"/>
              </a:defPPr>
              <a:lvl1pPr>
                <a:defRPr sz="2200" spc="-150">
                  <a:latin typeface="方正大黑_GBK" pitchFamily="65" charset="-122"/>
                  <a:ea typeface="方正大黑_GBK" pitchFamily="65" charset="-122"/>
                </a:defRPr>
              </a:lvl1pPr>
            </a:lstStyle>
            <a:p>
              <a:pPr marL="0" marR="0" lvl="0" indent="0" defTabSz="1218565"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smtClean="0">
                  <a:ln>
                    <a:noFill/>
                  </a:ln>
                  <a:solidFill>
                    <a:prstClr val="white"/>
                  </a:solidFill>
                  <a:effectLst/>
                  <a:uLnTx/>
                  <a:uFillTx/>
                  <a:latin typeface="方正大黑_GBK" pitchFamily="65" charset="-122"/>
                  <a:ea typeface="微软雅黑" panose="020B0503020204020204" pitchFamily="34" charset="-122"/>
                </a:rPr>
                <a:t>添加主题</a:t>
              </a:r>
              <a:r>
                <a:rPr kumimoji="0" lang="zh-CN" altLang="en-US" sz="2400" b="0" i="0" u="none" strike="noStrike" kern="0" cap="none" spc="0" normalizeH="0" baseline="0" noProof="0" dirty="0">
                  <a:ln>
                    <a:noFill/>
                  </a:ln>
                  <a:solidFill>
                    <a:prstClr val="white"/>
                  </a:solidFill>
                  <a:effectLst/>
                  <a:uLnTx/>
                  <a:uFillTx/>
                  <a:latin typeface="方正大黑_GBK" pitchFamily="65" charset="-122"/>
                  <a:ea typeface="微软雅黑" panose="020B0503020204020204" pitchFamily="34" charset="-122"/>
                </a:rPr>
                <a:t>文字</a:t>
              </a:r>
              <a:endParaRPr kumimoji="0" lang="zh-CN" altLang="en-US" sz="2400" b="0" i="0" u="none" strike="noStrike" kern="0" cap="none" spc="0" normalizeH="0" baseline="0" noProof="0" dirty="0">
                <a:ln>
                  <a:noFill/>
                </a:ln>
                <a:solidFill>
                  <a:prstClr val="white"/>
                </a:solidFill>
                <a:effectLst/>
                <a:uLnTx/>
                <a:uFillTx/>
                <a:latin typeface="方正大黑_GBK" pitchFamily="65" charset="-122"/>
                <a:ea typeface="微软雅黑" panose="020B0503020204020204" pitchFamily="34" charset="-122"/>
              </a:endParaRPr>
            </a:p>
          </p:txBody>
        </p:sp>
      </p:grpSp>
      <p:sp>
        <p:nvSpPr>
          <p:cNvPr id="13" name="矩形 12"/>
          <p:cNvSpPr/>
          <p:nvPr/>
        </p:nvSpPr>
        <p:spPr>
          <a:xfrm>
            <a:off x="6744072" y="2493944"/>
            <a:ext cx="3888432" cy="3026873"/>
          </a:xfrm>
          <a:prstGeom prst="rect">
            <a:avLst/>
          </a:prstGeom>
        </p:spPr>
        <p:txBody>
          <a:bodyPr wrap="square" lIns="117239" tIns="58620" rIns="117239" bIns="58620">
            <a:spAutoFit/>
          </a:bodyPr>
          <a:lstStyle/>
          <a:p>
            <a:pPr algn="just" defTabSz="1218565" fontAlgn="auto">
              <a:lnSpc>
                <a:spcPct val="150000"/>
              </a:lnSpc>
              <a:spcBef>
                <a:spcPts val="0"/>
              </a:spcBef>
              <a:spcAft>
                <a:spcPts val="0"/>
              </a:spcAft>
            </a:pPr>
            <a:r>
              <a:rPr lang="zh-CN" altLang="en-US" sz="1400" b="0" dirty="0">
                <a:solidFill>
                  <a:prstClr val="black"/>
                </a:solidFill>
                <a:latin typeface="微软雅黑" panose="020B0503020204020204" pitchFamily="34" charset="-122"/>
                <a:ea typeface="微软雅黑" panose="020B0503020204020204" pitchFamily="34" charset="-122"/>
              </a:rPr>
              <a:t>随着计算机技术发展印刷技术的进步，平面设计在视觉感观领域的表现和应用也越来越丰富</a:t>
            </a:r>
            <a:r>
              <a:rPr lang="zh-CN" altLang="en-US" sz="1400" b="0" dirty="0" smtClean="0">
                <a:solidFill>
                  <a:prstClr val="black"/>
                </a:solidFill>
                <a:latin typeface="微软雅黑" panose="020B0503020204020204" pitchFamily="34" charset="-122"/>
                <a:ea typeface="微软雅黑" panose="020B0503020204020204" pitchFamily="34" charset="-122"/>
              </a:rPr>
              <a:t>。</a:t>
            </a:r>
            <a:endParaRPr lang="en-US" altLang="zh-CN" sz="1400" b="0" dirty="0" smtClean="0">
              <a:solidFill>
                <a:prstClr val="black"/>
              </a:solidFill>
              <a:latin typeface="微软雅黑" panose="020B0503020204020204" pitchFamily="34" charset="-122"/>
              <a:ea typeface="微软雅黑" panose="020B0503020204020204" pitchFamily="34" charset="-122"/>
            </a:endParaRPr>
          </a:p>
          <a:p>
            <a:pPr algn="just" defTabSz="1218565" fontAlgn="auto">
              <a:lnSpc>
                <a:spcPct val="150000"/>
              </a:lnSpc>
              <a:spcBef>
                <a:spcPts val="0"/>
              </a:spcBef>
              <a:spcAft>
                <a:spcPts val="0"/>
              </a:spcAft>
            </a:pPr>
            <a:r>
              <a:rPr lang="zh-CN" altLang="en-US" sz="1400" b="0" dirty="0">
                <a:solidFill>
                  <a:prstClr val="black"/>
                </a:solidFill>
                <a:latin typeface="微软雅黑" panose="020B0503020204020204" pitchFamily="34" charset="-122"/>
                <a:ea typeface="微软雅黑" panose="020B0503020204020204" pitchFamily="34" charset="-122"/>
              </a:rPr>
              <a:t>随着计算机技术发展印刷技术的进步，平面设计在视觉感观领域的表现和应用也越来越丰富。</a:t>
            </a:r>
            <a:endParaRPr lang="zh-CN" altLang="en-US" sz="1400" b="0" dirty="0">
              <a:solidFill>
                <a:prstClr val="black"/>
              </a:solidFill>
              <a:latin typeface="微软雅黑" panose="020B0503020204020204" pitchFamily="34" charset="-122"/>
              <a:ea typeface="微软雅黑" panose="020B0503020204020204" pitchFamily="34" charset="-122"/>
            </a:endParaRPr>
          </a:p>
          <a:p>
            <a:pPr algn="just" defTabSz="1218565" fontAlgn="auto">
              <a:lnSpc>
                <a:spcPct val="150000"/>
              </a:lnSpc>
              <a:spcBef>
                <a:spcPts val="0"/>
              </a:spcBef>
              <a:spcAft>
                <a:spcPts val="0"/>
              </a:spcAft>
            </a:pPr>
            <a:endParaRPr lang="en-US" altLang="zh-CN" sz="1400" b="0" dirty="0" smtClean="0">
              <a:solidFill>
                <a:prstClr val="black"/>
              </a:solidFill>
              <a:latin typeface="微软雅黑" panose="020B0503020204020204" pitchFamily="34" charset="-122"/>
              <a:ea typeface="微软雅黑" panose="020B0503020204020204" pitchFamily="34" charset="-122"/>
            </a:endParaRPr>
          </a:p>
          <a:p>
            <a:pPr algn="just" defTabSz="1218565" fontAlgn="auto">
              <a:lnSpc>
                <a:spcPct val="150000"/>
              </a:lnSpc>
              <a:spcBef>
                <a:spcPts val="0"/>
              </a:spcBef>
              <a:spcAft>
                <a:spcPts val="0"/>
              </a:spcAft>
            </a:pPr>
            <a:r>
              <a:rPr lang="zh-CN" altLang="en-US" sz="1400" b="0" dirty="0">
                <a:solidFill>
                  <a:prstClr val="black"/>
                </a:solidFill>
                <a:latin typeface="微软雅黑" panose="020B0503020204020204" pitchFamily="34" charset="-122"/>
                <a:ea typeface="微软雅黑" panose="020B0503020204020204" pitchFamily="34" charset="-122"/>
              </a:rPr>
              <a:t>随着计算机技术发展印刷技术的进步，平面设计在视觉感观领域的表现和应用也越来越丰富。</a:t>
            </a:r>
            <a:endParaRPr lang="zh-CN" altLang="en-US" sz="1400" b="0" dirty="0">
              <a:solidFill>
                <a:prstClr val="black"/>
              </a:solidFill>
              <a:latin typeface="微软雅黑" panose="020B0503020204020204" pitchFamily="34" charset="-122"/>
              <a:ea typeface="微软雅黑" panose="020B0503020204020204" pitchFamily="34" charset="-122"/>
            </a:endParaRPr>
          </a:p>
          <a:p>
            <a:pPr algn="just" defTabSz="1218565" fontAlgn="auto">
              <a:lnSpc>
                <a:spcPct val="150000"/>
              </a:lnSpc>
              <a:spcBef>
                <a:spcPts val="0"/>
              </a:spcBef>
              <a:spcAft>
                <a:spcPts val="0"/>
              </a:spcAft>
            </a:pPr>
            <a:r>
              <a:rPr lang="zh-CN" altLang="en-US" sz="1400" b="0" dirty="0">
                <a:solidFill>
                  <a:prstClr val="black"/>
                </a:solidFill>
                <a:latin typeface="微软雅黑" panose="020B0503020204020204" pitchFamily="34" charset="-122"/>
                <a:ea typeface="微软雅黑" panose="020B0503020204020204" pitchFamily="34" charset="-122"/>
              </a:rPr>
              <a:t>随着计算机技术发展印刷技术的进步，平面设计在视觉感观领域的表现和应用也越来越丰富</a:t>
            </a:r>
            <a:r>
              <a:rPr lang="zh-CN" altLang="en-US" sz="1400" b="0" dirty="0" smtClean="0">
                <a:solidFill>
                  <a:prstClr val="black"/>
                </a:solidFill>
                <a:latin typeface="微软雅黑" panose="020B0503020204020204" pitchFamily="34" charset="-122"/>
                <a:ea typeface="微软雅黑" panose="020B0503020204020204" pitchFamily="34" charset="-122"/>
              </a:rPr>
              <a:t>。</a:t>
            </a:r>
            <a:endParaRPr lang="zh-CN" altLang="en-US" sz="1400" b="0" dirty="0">
              <a:solidFill>
                <a:prstClr val="black"/>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2766" y="1888052"/>
            <a:ext cx="5487664" cy="3717893"/>
          </a:xfrm>
          <a:prstGeom prst="rect">
            <a:avLst/>
          </a:prstGeom>
        </p:spPr>
      </p:pic>
      <p:sp>
        <p:nvSpPr>
          <p:cNvPr id="15"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椭圆 73"/>
          <p:cNvSpPr/>
          <p:nvPr/>
        </p:nvSpPr>
        <p:spPr>
          <a:xfrm>
            <a:off x="1143087" y="3333020"/>
            <a:ext cx="936000" cy="936000"/>
          </a:xfrm>
          <a:prstGeom prst="ellipse">
            <a:avLst/>
          </a:prstGeom>
          <a:solidFill>
            <a:srgbClr val="C00000"/>
          </a:solidFill>
          <a:ln w="0" cap="flat" cmpd="sng" algn="ctr">
            <a:noFill/>
            <a:prstDash val="solid"/>
          </a:ln>
          <a:effectLst>
            <a:outerShdw blurRad="495300" dist="38100" dir="8100000" algn="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rPr>
              <a:t>01</a:t>
            </a:r>
            <a:endParaRPr kumimoji="0" lang="zh-CN" altLang="en-US"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endParaRPr>
          </a:p>
        </p:txBody>
      </p:sp>
      <p:sp>
        <p:nvSpPr>
          <p:cNvPr id="75" name="椭圆 74"/>
          <p:cNvSpPr/>
          <p:nvPr/>
        </p:nvSpPr>
        <p:spPr>
          <a:xfrm>
            <a:off x="2937052" y="3333020"/>
            <a:ext cx="936000" cy="936000"/>
          </a:xfrm>
          <a:prstGeom prst="ellipse">
            <a:avLst/>
          </a:prstGeom>
          <a:solidFill>
            <a:srgbClr val="C00000"/>
          </a:solidFill>
          <a:ln w="0" cap="flat" cmpd="sng" algn="ctr">
            <a:noFill/>
            <a:prstDash val="solid"/>
          </a:ln>
          <a:effectLst>
            <a:outerShdw blurRad="495300" dist="38100" dir="8100000" algn="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rPr>
              <a:t>02</a:t>
            </a:r>
            <a:endParaRPr kumimoji="0" lang="zh-CN" altLang="en-US"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endParaRPr>
          </a:p>
        </p:txBody>
      </p:sp>
      <p:sp>
        <p:nvSpPr>
          <p:cNvPr id="76" name="椭圆 75"/>
          <p:cNvSpPr/>
          <p:nvPr/>
        </p:nvSpPr>
        <p:spPr>
          <a:xfrm>
            <a:off x="4731017" y="3333020"/>
            <a:ext cx="936000" cy="936000"/>
          </a:xfrm>
          <a:prstGeom prst="ellipse">
            <a:avLst/>
          </a:prstGeom>
          <a:solidFill>
            <a:srgbClr val="C00000"/>
          </a:solidFill>
          <a:ln w="0" cap="flat" cmpd="sng" algn="ctr">
            <a:noFill/>
            <a:prstDash val="solid"/>
          </a:ln>
          <a:effectLst>
            <a:outerShdw blurRad="495300" dist="38100" dir="8100000" algn="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rPr>
              <a:t>03</a:t>
            </a:r>
            <a:endParaRPr kumimoji="0" lang="zh-CN" altLang="en-US"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endParaRPr>
          </a:p>
        </p:txBody>
      </p:sp>
      <p:sp>
        <p:nvSpPr>
          <p:cNvPr id="77" name="椭圆 76"/>
          <p:cNvSpPr/>
          <p:nvPr/>
        </p:nvSpPr>
        <p:spPr>
          <a:xfrm>
            <a:off x="6524982" y="3333020"/>
            <a:ext cx="936000" cy="936000"/>
          </a:xfrm>
          <a:prstGeom prst="ellipse">
            <a:avLst/>
          </a:prstGeom>
          <a:solidFill>
            <a:srgbClr val="C00000"/>
          </a:solidFill>
          <a:ln w="0" cap="flat" cmpd="sng" algn="ctr">
            <a:noFill/>
            <a:prstDash val="solid"/>
          </a:ln>
          <a:effectLst>
            <a:outerShdw blurRad="495300" dist="38100" dir="8100000" algn="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rPr>
              <a:t>04</a:t>
            </a:r>
            <a:endParaRPr kumimoji="0" lang="zh-CN" altLang="en-US"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endParaRPr>
          </a:p>
        </p:txBody>
      </p:sp>
      <p:sp>
        <p:nvSpPr>
          <p:cNvPr id="78" name="椭圆 77"/>
          <p:cNvSpPr/>
          <p:nvPr/>
        </p:nvSpPr>
        <p:spPr>
          <a:xfrm>
            <a:off x="8318947" y="3333020"/>
            <a:ext cx="936000" cy="936000"/>
          </a:xfrm>
          <a:prstGeom prst="ellipse">
            <a:avLst/>
          </a:prstGeom>
          <a:solidFill>
            <a:srgbClr val="C00000"/>
          </a:solidFill>
          <a:ln w="0" cap="flat" cmpd="sng" algn="ctr">
            <a:noFill/>
            <a:prstDash val="solid"/>
          </a:ln>
          <a:effectLst>
            <a:outerShdw blurRad="495300" dist="38100" dir="8100000" algn="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rPr>
              <a:t>05</a:t>
            </a:r>
            <a:endParaRPr kumimoji="0" lang="zh-CN" altLang="en-US"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endParaRPr>
          </a:p>
        </p:txBody>
      </p:sp>
      <p:sp>
        <p:nvSpPr>
          <p:cNvPr id="79" name="椭圆 78"/>
          <p:cNvSpPr/>
          <p:nvPr/>
        </p:nvSpPr>
        <p:spPr>
          <a:xfrm>
            <a:off x="10112913" y="3333020"/>
            <a:ext cx="936000" cy="936000"/>
          </a:xfrm>
          <a:prstGeom prst="ellipse">
            <a:avLst/>
          </a:prstGeom>
          <a:solidFill>
            <a:srgbClr val="C00000"/>
          </a:solidFill>
          <a:ln w="0" cap="flat" cmpd="sng" algn="ctr">
            <a:noFill/>
            <a:prstDash val="solid"/>
          </a:ln>
          <a:effectLst>
            <a:outerShdw blurRad="495300" dist="38100" dir="8100000" algn="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rPr>
              <a:t>06</a:t>
            </a:r>
            <a:endParaRPr kumimoji="0" lang="zh-CN" altLang="en-US" sz="2800" b="0" i="0" u="none" strike="noStrike" kern="0" cap="none" spc="0" normalizeH="0" baseline="0" noProof="0" dirty="0" smtClean="0">
              <a:ln>
                <a:noFill/>
              </a:ln>
              <a:solidFill>
                <a:srgbClr val="ECEB4D"/>
              </a:solidFill>
              <a:effectLst/>
              <a:uLnTx/>
              <a:uFillTx/>
              <a:latin typeface="Calibri" panose="020F0502020204030204"/>
              <a:ea typeface="微软雅黑" panose="020B0503020204020204" pitchFamily="34" charset="-122"/>
              <a:cs typeface="+mn-ea"/>
              <a:sym typeface="+mn-lt"/>
            </a:endParaRPr>
          </a:p>
        </p:txBody>
      </p:sp>
      <p:grpSp>
        <p:nvGrpSpPr>
          <p:cNvPr id="80" name="组合 79"/>
          <p:cNvGrpSpPr/>
          <p:nvPr/>
        </p:nvGrpSpPr>
        <p:grpSpPr>
          <a:xfrm>
            <a:off x="1611087" y="2692577"/>
            <a:ext cx="8969826" cy="615043"/>
            <a:chOff x="1611087" y="3004457"/>
            <a:chExt cx="8969826" cy="914399"/>
          </a:xfrm>
        </p:grpSpPr>
        <p:cxnSp>
          <p:nvCxnSpPr>
            <p:cNvPr id="81" name="直接连接符 80"/>
            <p:cNvCxnSpPr/>
            <p:nvPr/>
          </p:nvCxnSpPr>
          <p:spPr>
            <a:xfrm flipH="1">
              <a:off x="1611087" y="3454400"/>
              <a:ext cx="8969826" cy="0"/>
            </a:xfrm>
            <a:prstGeom prst="line">
              <a:avLst/>
            </a:prstGeom>
            <a:noFill/>
            <a:ln w="19050" cap="rnd" cmpd="sng" algn="ctr">
              <a:solidFill>
                <a:sysClr val="windowText" lastClr="000000">
                  <a:lumMod val="95000"/>
                  <a:lumOff val="5000"/>
                </a:sysClr>
              </a:solidFill>
              <a:prstDash val="sysDot"/>
              <a:miter lim="800000"/>
            </a:ln>
            <a:effectLst/>
          </p:spPr>
        </p:cxnSp>
        <p:cxnSp>
          <p:nvCxnSpPr>
            <p:cNvPr id="82" name="直接连接符 81"/>
            <p:cNvCxnSpPr/>
            <p:nvPr/>
          </p:nvCxnSpPr>
          <p:spPr>
            <a:xfrm flipV="1">
              <a:off x="1611087" y="3454400"/>
              <a:ext cx="0" cy="464456"/>
            </a:xfrm>
            <a:prstGeom prst="line">
              <a:avLst/>
            </a:prstGeom>
            <a:noFill/>
            <a:ln w="19050" cap="rnd" cmpd="sng" algn="ctr">
              <a:solidFill>
                <a:sysClr val="windowText" lastClr="000000">
                  <a:lumMod val="95000"/>
                  <a:lumOff val="5000"/>
                </a:sysClr>
              </a:solidFill>
              <a:prstDash val="sysDot"/>
              <a:miter lim="800000"/>
            </a:ln>
            <a:effectLst/>
          </p:spPr>
        </p:cxnSp>
        <p:cxnSp>
          <p:nvCxnSpPr>
            <p:cNvPr id="83" name="直接连接符 82"/>
            <p:cNvCxnSpPr/>
            <p:nvPr/>
          </p:nvCxnSpPr>
          <p:spPr>
            <a:xfrm flipV="1">
              <a:off x="10580913" y="3454400"/>
              <a:ext cx="0" cy="464456"/>
            </a:xfrm>
            <a:prstGeom prst="line">
              <a:avLst/>
            </a:prstGeom>
            <a:noFill/>
            <a:ln w="19050" cap="rnd" cmpd="sng" algn="ctr">
              <a:solidFill>
                <a:sysClr val="windowText" lastClr="000000">
                  <a:lumMod val="95000"/>
                  <a:lumOff val="5000"/>
                </a:sysClr>
              </a:solidFill>
              <a:prstDash val="sysDot"/>
              <a:miter lim="800000"/>
            </a:ln>
            <a:effectLst/>
          </p:spPr>
        </p:cxnSp>
        <p:cxnSp>
          <p:nvCxnSpPr>
            <p:cNvPr id="84" name="直接连接符 83"/>
            <p:cNvCxnSpPr/>
            <p:nvPr/>
          </p:nvCxnSpPr>
          <p:spPr>
            <a:xfrm flipV="1">
              <a:off x="8786947" y="3454400"/>
              <a:ext cx="0" cy="464456"/>
            </a:xfrm>
            <a:prstGeom prst="line">
              <a:avLst/>
            </a:prstGeom>
            <a:noFill/>
            <a:ln w="19050" cap="rnd" cmpd="sng" algn="ctr">
              <a:solidFill>
                <a:sysClr val="windowText" lastClr="000000">
                  <a:lumMod val="95000"/>
                  <a:lumOff val="5000"/>
                </a:sysClr>
              </a:solidFill>
              <a:prstDash val="sysDot"/>
              <a:miter lim="800000"/>
            </a:ln>
            <a:effectLst/>
          </p:spPr>
        </p:cxnSp>
        <p:cxnSp>
          <p:nvCxnSpPr>
            <p:cNvPr id="85" name="直接连接符 84"/>
            <p:cNvCxnSpPr/>
            <p:nvPr/>
          </p:nvCxnSpPr>
          <p:spPr>
            <a:xfrm flipV="1">
              <a:off x="6992982" y="3454400"/>
              <a:ext cx="0" cy="464456"/>
            </a:xfrm>
            <a:prstGeom prst="line">
              <a:avLst/>
            </a:prstGeom>
            <a:noFill/>
            <a:ln w="19050" cap="rnd" cmpd="sng" algn="ctr">
              <a:solidFill>
                <a:sysClr val="windowText" lastClr="000000">
                  <a:lumMod val="95000"/>
                  <a:lumOff val="5000"/>
                </a:sysClr>
              </a:solidFill>
              <a:prstDash val="sysDot"/>
              <a:miter lim="800000"/>
            </a:ln>
            <a:effectLst/>
          </p:spPr>
        </p:cxnSp>
        <p:cxnSp>
          <p:nvCxnSpPr>
            <p:cNvPr id="86" name="直接连接符 85"/>
            <p:cNvCxnSpPr/>
            <p:nvPr/>
          </p:nvCxnSpPr>
          <p:spPr>
            <a:xfrm flipV="1">
              <a:off x="5199017" y="3454400"/>
              <a:ext cx="0" cy="464456"/>
            </a:xfrm>
            <a:prstGeom prst="line">
              <a:avLst/>
            </a:prstGeom>
            <a:noFill/>
            <a:ln w="19050" cap="rnd" cmpd="sng" algn="ctr">
              <a:solidFill>
                <a:sysClr val="windowText" lastClr="000000">
                  <a:lumMod val="95000"/>
                  <a:lumOff val="5000"/>
                </a:sysClr>
              </a:solidFill>
              <a:prstDash val="sysDot"/>
              <a:miter lim="800000"/>
            </a:ln>
            <a:effectLst/>
          </p:spPr>
        </p:cxnSp>
        <p:cxnSp>
          <p:nvCxnSpPr>
            <p:cNvPr id="87" name="直接连接符 86"/>
            <p:cNvCxnSpPr/>
            <p:nvPr/>
          </p:nvCxnSpPr>
          <p:spPr>
            <a:xfrm flipV="1">
              <a:off x="3405052" y="3454400"/>
              <a:ext cx="0" cy="464456"/>
            </a:xfrm>
            <a:prstGeom prst="line">
              <a:avLst/>
            </a:prstGeom>
            <a:noFill/>
            <a:ln w="19050" cap="rnd" cmpd="sng" algn="ctr">
              <a:solidFill>
                <a:sysClr val="windowText" lastClr="000000">
                  <a:lumMod val="95000"/>
                  <a:lumOff val="5000"/>
                </a:sysClr>
              </a:solidFill>
              <a:prstDash val="sysDot"/>
              <a:miter lim="800000"/>
            </a:ln>
            <a:effectLst/>
          </p:spPr>
        </p:cxnSp>
        <p:cxnSp>
          <p:nvCxnSpPr>
            <p:cNvPr id="88" name="直接连接符 87"/>
            <p:cNvCxnSpPr/>
            <p:nvPr/>
          </p:nvCxnSpPr>
          <p:spPr>
            <a:xfrm>
              <a:off x="6096000" y="3004457"/>
              <a:ext cx="0" cy="449943"/>
            </a:xfrm>
            <a:prstGeom prst="line">
              <a:avLst/>
            </a:prstGeom>
            <a:noFill/>
            <a:ln w="19050" cap="rnd" cmpd="sng" algn="ctr">
              <a:solidFill>
                <a:sysClr val="windowText" lastClr="000000">
                  <a:lumMod val="95000"/>
                  <a:lumOff val="5000"/>
                </a:sysClr>
              </a:solidFill>
              <a:prstDash val="sysDot"/>
              <a:miter lim="800000"/>
            </a:ln>
            <a:effectLst/>
          </p:spPr>
        </p:cxnSp>
      </p:grpSp>
      <p:sp>
        <p:nvSpPr>
          <p:cNvPr id="89" name="椭圆 88"/>
          <p:cNvSpPr/>
          <p:nvPr/>
        </p:nvSpPr>
        <p:spPr>
          <a:xfrm>
            <a:off x="5428343" y="1268760"/>
            <a:ext cx="1335314" cy="1335314"/>
          </a:xfrm>
          <a:prstGeom prst="ellipse">
            <a:avLst/>
          </a:prstGeom>
          <a:solidFill>
            <a:srgbClr val="C00000"/>
          </a:solidFill>
          <a:ln w="0" cap="flat" cmpd="sng" algn="ctr">
            <a:noFill/>
            <a:prstDash val="solid"/>
          </a:ln>
          <a:effectLst>
            <a:outerShdw blurRad="495300" dist="38100" dir="8100000" algn="tr" rotWithShape="0">
              <a:prstClr val="black">
                <a:alpha val="4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lumMod val="85000"/>
                  <a:lumOff val="15000"/>
                </a:prstClr>
              </a:solidFill>
              <a:effectLst/>
              <a:uLnTx/>
              <a:uFillTx/>
              <a:latin typeface="Calibri" panose="020F0502020204030204"/>
              <a:ea typeface="微软雅黑" panose="020B0503020204020204" pitchFamily="34" charset="-122"/>
              <a:cs typeface="+mn-ea"/>
              <a:sym typeface="+mn-lt"/>
            </a:endParaRPr>
          </a:p>
        </p:txBody>
      </p:sp>
      <p:sp>
        <p:nvSpPr>
          <p:cNvPr id="90" name="Freeform 17"/>
          <p:cNvSpPr>
            <a:spLocks noEditPoints="1"/>
          </p:cNvSpPr>
          <p:nvPr/>
        </p:nvSpPr>
        <p:spPr bwMode="auto">
          <a:xfrm>
            <a:off x="5842000" y="1665259"/>
            <a:ext cx="508000" cy="508000"/>
          </a:xfrm>
          <a:custGeom>
            <a:avLst/>
            <a:gdLst>
              <a:gd name="T0" fmla="*/ 553 w 1018"/>
              <a:gd name="T1" fmla="*/ 10 h 1017"/>
              <a:gd name="T2" fmla="*/ 500 w 1018"/>
              <a:gd name="T3" fmla="*/ 0 h 1017"/>
              <a:gd name="T4" fmla="*/ 448 w 1018"/>
              <a:gd name="T5" fmla="*/ 20 h 1017"/>
              <a:gd name="T6" fmla="*/ 11 w 1018"/>
              <a:gd name="T7" fmla="*/ 463 h 1017"/>
              <a:gd name="T8" fmla="*/ 1 w 1018"/>
              <a:gd name="T9" fmla="*/ 517 h 1017"/>
              <a:gd name="T10" fmla="*/ 21 w 1018"/>
              <a:gd name="T11" fmla="*/ 568 h 1017"/>
              <a:gd name="T12" fmla="*/ 59 w 1018"/>
              <a:gd name="T13" fmla="*/ 596 h 1017"/>
              <a:gd name="T14" fmla="*/ 104 w 1018"/>
              <a:gd name="T15" fmla="*/ 603 h 1017"/>
              <a:gd name="T16" fmla="*/ 128 w 1018"/>
              <a:gd name="T17" fmla="*/ 966 h 1017"/>
              <a:gd name="T18" fmla="*/ 178 w 1018"/>
              <a:gd name="T19" fmla="*/ 1016 h 1017"/>
              <a:gd name="T20" fmla="*/ 331 w 1018"/>
              <a:gd name="T21" fmla="*/ 1016 h 1017"/>
              <a:gd name="T22" fmla="*/ 380 w 1018"/>
              <a:gd name="T23" fmla="*/ 966 h 1017"/>
              <a:gd name="T24" fmla="*/ 636 w 1018"/>
              <a:gd name="T25" fmla="*/ 953 h 1017"/>
              <a:gd name="T26" fmla="*/ 664 w 1018"/>
              <a:gd name="T27" fmla="*/ 1006 h 1017"/>
              <a:gd name="T28" fmla="*/ 827 w 1018"/>
              <a:gd name="T29" fmla="*/ 1017 h 1017"/>
              <a:gd name="T30" fmla="*/ 879 w 1018"/>
              <a:gd name="T31" fmla="*/ 989 h 1017"/>
              <a:gd name="T32" fmla="*/ 890 w 1018"/>
              <a:gd name="T33" fmla="*/ 597 h 1017"/>
              <a:gd name="T34" fmla="*/ 932 w 1018"/>
              <a:gd name="T35" fmla="*/ 603 h 1017"/>
              <a:gd name="T36" fmla="*/ 982 w 1018"/>
              <a:gd name="T37" fmla="*/ 581 h 1017"/>
              <a:gd name="T38" fmla="*/ 1010 w 1018"/>
              <a:gd name="T39" fmla="*/ 544 h 1017"/>
              <a:gd name="T40" fmla="*/ 1016 w 1018"/>
              <a:gd name="T41" fmla="*/ 490 h 1017"/>
              <a:gd name="T42" fmla="*/ 990 w 1018"/>
              <a:gd name="T43" fmla="*/ 441 h 1017"/>
              <a:gd name="T44" fmla="*/ 503 w 1018"/>
              <a:gd name="T45" fmla="*/ 63 h 1017"/>
              <a:gd name="T46" fmla="*/ 532 w 1018"/>
              <a:gd name="T47" fmla="*/ 71 h 1017"/>
              <a:gd name="T48" fmla="*/ 540 w 1018"/>
              <a:gd name="T49" fmla="*/ 100 h 1017"/>
              <a:gd name="T50" fmla="*/ 487 w 1018"/>
              <a:gd name="T51" fmla="*/ 117 h 1017"/>
              <a:gd name="T52" fmla="*/ 479 w 1018"/>
              <a:gd name="T53" fmla="*/ 82 h 1017"/>
              <a:gd name="T54" fmla="*/ 113 w 1018"/>
              <a:gd name="T55" fmla="*/ 534 h 1017"/>
              <a:gd name="T56" fmla="*/ 78 w 1018"/>
              <a:gd name="T57" fmla="*/ 534 h 1017"/>
              <a:gd name="T58" fmla="*/ 64 w 1018"/>
              <a:gd name="T59" fmla="*/ 508 h 1017"/>
              <a:gd name="T60" fmla="*/ 423 w 1018"/>
              <a:gd name="T61" fmla="*/ 135 h 1017"/>
              <a:gd name="T62" fmla="*/ 827 w 1018"/>
              <a:gd name="T63" fmla="*/ 953 h 1017"/>
              <a:gd name="T64" fmla="*/ 695 w 1018"/>
              <a:gd name="T65" fmla="*/ 706 h 1017"/>
              <a:gd name="T66" fmla="*/ 642 w 1018"/>
              <a:gd name="T67" fmla="*/ 667 h 1017"/>
              <a:gd name="T68" fmla="*/ 357 w 1018"/>
              <a:gd name="T69" fmla="*/ 672 h 1017"/>
              <a:gd name="T70" fmla="*/ 318 w 1018"/>
              <a:gd name="T71" fmla="*/ 724 h 1017"/>
              <a:gd name="T72" fmla="*/ 827 w 1018"/>
              <a:gd name="T73" fmla="*/ 547 h 1017"/>
              <a:gd name="T74" fmla="*/ 929 w 1018"/>
              <a:gd name="T75" fmla="*/ 538 h 1017"/>
              <a:gd name="T76" fmla="*/ 554 w 1018"/>
              <a:gd name="T77" fmla="*/ 184 h 1017"/>
              <a:gd name="T78" fmla="*/ 945 w 1018"/>
              <a:gd name="T79" fmla="*/ 486 h 1017"/>
              <a:gd name="T80" fmla="*/ 953 w 1018"/>
              <a:gd name="T81" fmla="*/ 514 h 1017"/>
              <a:gd name="T82" fmla="*/ 382 w 1018"/>
              <a:gd name="T83" fmla="*/ 476 h 1017"/>
              <a:gd name="T84" fmla="*/ 403 w 1018"/>
              <a:gd name="T85" fmla="*/ 547 h 1017"/>
              <a:gd name="T86" fmla="*/ 460 w 1018"/>
              <a:gd name="T87" fmla="*/ 593 h 1017"/>
              <a:gd name="T88" fmla="*/ 522 w 1018"/>
              <a:gd name="T89" fmla="*/ 603 h 1017"/>
              <a:gd name="T90" fmla="*/ 590 w 1018"/>
              <a:gd name="T91" fmla="*/ 574 h 1017"/>
              <a:gd name="T92" fmla="*/ 630 w 1018"/>
              <a:gd name="T93" fmla="*/ 514 h 1017"/>
              <a:gd name="T94" fmla="*/ 634 w 1018"/>
              <a:gd name="T95" fmla="*/ 450 h 1017"/>
              <a:gd name="T96" fmla="*/ 598 w 1018"/>
              <a:gd name="T97" fmla="*/ 386 h 1017"/>
              <a:gd name="T98" fmla="*/ 535 w 1018"/>
              <a:gd name="T99" fmla="*/ 352 h 1017"/>
              <a:gd name="T100" fmla="*/ 471 w 1018"/>
              <a:gd name="T101" fmla="*/ 355 h 1017"/>
              <a:gd name="T102" fmla="*/ 411 w 1018"/>
              <a:gd name="T103" fmla="*/ 394 h 1017"/>
              <a:gd name="T104" fmla="*/ 383 w 1018"/>
              <a:gd name="T105" fmla="*/ 463 h 1017"/>
              <a:gd name="T106" fmla="*/ 571 w 1018"/>
              <a:gd name="T107" fmla="*/ 489 h 1017"/>
              <a:gd name="T108" fmla="*/ 522 w 1018"/>
              <a:gd name="T109" fmla="*/ 538 h 1017"/>
              <a:gd name="T110" fmla="*/ 485 w 1018"/>
              <a:gd name="T111" fmla="*/ 535 h 1017"/>
              <a:gd name="T112" fmla="*/ 446 w 1018"/>
              <a:gd name="T113" fmla="*/ 482 h 1017"/>
              <a:gd name="T114" fmla="*/ 457 w 1018"/>
              <a:gd name="T115" fmla="*/ 441 h 1017"/>
              <a:gd name="T116" fmla="*/ 509 w 1018"/>
              <a:gd name="T117" fmla="*/ 413 h 1017"/>
              <a:gd name="T118" fmla="*/ 554 w 1018"/>
              <a:gd name="T119" fmla="*/ 431 h 1017"/>
              <a:gd name="T120" fmla="*/ 573 w 1018"/>
              <a:gd name="T121" fmla="*/ 4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90" y="441"/>
                </a:moveTo>
                <a:lnTo>
                  <a:pt x="577" y="26"/>
                </a:lnTo>
                <a:lnTo>
                  <a:pt x="577" y="26"/>
                </a:lnTo>
                <a:lnTo>
                  <a:pt x="569" y="20"/>
                </a:lnTo>
                <a:lnTo>
                  <a:pt x="562" y="15"/>
                </a:lnTo>
                <a:lnTo>
                  <a:pt x="553" y="10"/>
                </a:lnTo>
                <a:lnTo>
                  <a:pt x="545" y="6"/>
                </a:lnTo>
                <a:lnTo>
                  <a:pt x="536" y="3"/>
                </a:lnTo>
                <a:lnTo>
                  <a:pt x="527" y="1"/>
                </a:lnTo>
                <a:lnTo>
                  <a:pt x="518" y="0"/>
                </a:lnTo>
                <a:lnTo>
                  <a:pt x="509" y="0"/>
                </a:lnTo>
                <a:lnTo>
                  <a:pt x="500" y="0"/>
                </a:lnTo>
                <a:lnTo>
                  <a:pt x="491" y="1"/>
                </a:lnTo>
                <a:lnTo>
                  <a:pt x="481" y="3"/>
                </a:lnTo>
                <a:lnTo>
                  <a:pt x="473" y="6"/>
                </a:lnTo>
                <a:lnTo>
                  <a:pt x="464" y="10"/>
                </a:lnTo>
                <a:lnTo>
                  <a:pt x="456" y="15"/>
                </a:lnTo>
                <a:lnTo>
                  <a:pt x="448" y="20"/>
                </a:lnTo>
                <a:lnTo>
                  <a:pt x="442" y="26"/>
                </a:lnTo>
                <a:lnTo>
                  <a:pt x="27" y="441"/>
                </a:lnTo>
                <a:lnTo>
                  <a:pt x="27" y="441"/>
                </a:lnTo>
                <a:lnTo>
                  <a:pt x="21" y="447"/>
                </a:lnTo>
                <a:lnTo>
                  <a:pt x="16" y="456"/>
                </a:lnTo>
                <a:lnTo>
                  <a:pt x="11" y="463"/>
                </a:lnTo>
                <a:lnTo>
                  <a:pt x="7" y="472"/>
                </a:lnTo>
                <a:lnTo>
                  <a:pt x="4" y="480"/>
                </a:lnTo>
                <a:lnTo>
                  <a:pt x="2" y="490"/>
                </a:lnTo>
                <a:lnTo>
                  <a:pt x="1" y="499"/>
                </a:lnTo>
                <a:lnTo>
                  <a:pt x="0" y="508"/>
                </a:lnTo>
                <a:lnTo>
                  <a:pt x="1" y="517"/>
                </a:lnTo>
                <a:lnTo>
                  <a:pt x="2" y="526"/>
                </a:lnTo>
                <a:lnTo>
                  <a:pt x="4" y="535"/>
                </a:lnTo>
                <a:lnTo>
                  <a:pt x="7" y="544"/>
                </a:lnTo>
                <a:lnTo>
                  <a:pt x="11" y="552"/>
                </a:lnTo>
                <a:lnTo>
                  <a:pt x="16" y="561"/>
                </a:lnTo>
                <a:lnTo>
                  <a:pt x="21" y="568"/>
                </a:lnTo>
                <a:lnTo>
                  <a:pt x="27" y="576"/>
                </a:lnTo>
                <a:lnTo>
                  <a:pt x="27" y="576"/>
                </a:lnTo>
                <a:lnTo>
                  <a:pt x="35" y="581"/>
                </a:lnTo>
                <a:lnTo>
                  <a:pt x="43" y="588"/>
                </a:lnTo>
                <a:lnTo>
                  <a:pt x="50" y="592"/>
                </a:lnTo>
                <a:lnTo>
                  <a:pt x="59" y="596"/>
                </a:lnTo>
                <a:lnTo>
                  <a:pt x="67" y="599"/>
                </a:lnTo>
                <a:lnTo>
                  <a:pt x="77" y="602"/>
                </a:lnTo>
                <a:lnTo>
                  <a:pt x="87" y="603"/>
                </a:lnTo>
                <a:lnTo>
                  <a:pt x="95" y="604"/>
                </a:lnTo>
                <a:lnTo>
                  <a:pt x="95" y="604"/>
                </a:lnTo>
                <a:lnTo>
                  <a:pt x="104" y="603"/>
                </a:lnTo>
                <a:lnTo>
                  <a:pt x="111" y="602"/>
                </a:lnTo>
                <a:lnTo>
                  <a:pt x="127" y="597"/>
                </a:lnTo>
                <a:lnTo>
                  <a:pt x="127" y="953"/>
                </a:lnTo>
                <a:lnTo>
                  <a:pt x="127" y="953"/>
                </a:lnTo>
                <a:lnTo>
                  <a:pt x="127" y="960"/>
                </a:lnTo>
                <a:lnTo>
                  <a:pt x="128" y="966"/>
                </a:lnTo>
                <a:lnTo>
                  <a:pt x="133" y="978"/>
                </a:lnTo>
                <a:lnTo>
                  <a:pt x="138" y="989"/>
                </a:lnTo>
                <a:lnTo>
                  <a:pt x="146" y="998"/>
                </a:lnTo>
                <a:lnTo>
                  <a:pt x="155" y="1006"/>
                </a:lnTo>
                <a:lnTo>
                  <a:pt x="166" y="1012"/>
                </a:lnTo>
                <a:lnTo>
                  <a:pt x="178" y="1016"/>
                </a:lnTo>
                <a:lnTo>
                  <a:pt x="184" y="1017"/>
                </a:lnTo>
                <a:lnTo>
                  <a:pt x="191" y="1017"/>
                </a:lnTo>
                <a:lnTo>
                  <a:pt x="318" y="1017"/>
                </a:lnTo>
                <a:lnTo>
                  <a:pt x="318" y="1017"/>
                </a:lnTo>
                <a:lnTo>
                  <a:pt x="325" y="1017"/>
                </a:lnTo>
                <a:lnTo>
                  <a:pt x="331" y="1016"/>
                </a:lnTo>
                <a:lnTo>
                  <a:pt x="343" y="1012"/>
                </a:lnTo>
                <a:lnTo>
                  <a:pt x="354" y="1006"/>
                </a:lnTo>
                <a:lnTo>
                  <a:pt x="363" y="998"/>
                </a:lnTo>
                <a:lnTo>
                  <a:pt x="371" y="989"/>
                </a:lnTo>
                <a:lnTo>
                  <a:pt x="376" y="978"/>
                </a:lnTo>
                <a:lnTo>
                  <a:pt x="380" y="966"/>
                </a:lnTo>
                <a:lnTo>
                  <a:pt x="382" y="960"/>
                </a:lnTo>
                <a:lnTo>
                  <a:pt x="382" y="953"/>
                </a:lnTo>
                <a:lnTo>
                  <a:pt x="382" y="730"/>
                </a:lnTo>
                <a:lnTo>
                  <a:pt x="636" y="730"/>
                </a:lnTo>
                <a:lnTo>
                  <a:pt x="636" y="953"/>
                </a:lnTo>
                <a:lnTo>
                  <a:pt x="636" y="953"/>
                </a:lnTo>
                <a:lnTo>
                  <a:pt x="637" y="960"/>
                </a:lnTo>
                <a:lnTo>
                  <a:pt x="637" y="966"/>
                </a:lnTo>
                <a:lnTo>
                  <a:pt x="641" y="978"/>
                </a:lnTo>
                <a:lnTo>
                  <a:pt x="647" y="989"/>
                </a:lnTo>
                <a:lnTo>
                  <a:pt x="655" y="998"/>
                </a:lnTo>
                <a:lnTo>
                  <a:pt x="664" y="1006"/>
                </a:lnTo>
                <a:lnTo>
                  <a:pt x="674" y="1012"/>
                </a:lnTo>
                <a:lnTo>
                  <a:pt x="687" y="1016"/>
                </a:lnTo>
                <a:lnTo>
                  <a:pt x="693" y="1017"/>
                </a:lnTo>
                <a:lnTo>
                  <a:pt x="700" y="1017"/>
                </a:lnTo>
                <a:lnTo>
                  <a:pt x="827" y="1017"/>
                </a:lnTo>
                <a:lnTo>
                  <a:pt x="827" y="1017"/>
                </a:lnTo>
                <a:lnTo>
                  <a:pt x="833" y="1017"/>
                </a:lnTo>
                <a:lnTo>
                  <a:pt x="840" y="1016"/>
                </a:lnTo>
                <a:lnTo>
                  <a:pt x="852" y="1012"/>
                </a:lnTo>
                <a:lnTo>
                  <a:pt x="862" y="1006"/>
                </a:lnTo>
                <a:lnTo>
                  <a:pt x="872" y="998"/>
                </a:lnTo>
                <a:lnTo>
                  <a:pt x="879" y="989"/>
                </a:lnTo>
                <a:lnTo>
                  <a:pt x="886" y="978"/>
                </a:lnTo>
                <a:lnTo>
                  <a:pt x="889" y="966"/>
                </a:lnTo>
                <a:lnTo>
                  <a:pt x="890" y="960"/>
                </a:lnTo>
                <a:lnTo>
                  <a:pt x="890" y="953"/>
                </a:lnTo>
                <a:lnTo>
                  <a:pt x="890" y="597"/>
                </a:lnTo>
                <a:lnTo>
                  <a:pt x="890" y="597"/>
                </a:lnTo>
                <a:lnTo>
                  <a:pt x="899" y="599"/>
                </a:lnTo>
                <a:lnTo>
                  <a:pt x="906" y="602"/>
                </a:lnTo>
                <a:lnTo>
                  <a:pt x="914" y="603"/>
                </a:lnTo>
                <a:lnTo>
                  <a:pt x="922" y="604"/>
                </a:lnTo>
                <a:lnTo>
                  <a:pt x="922" y="604"/>
                </a:lnTo>
                <a:lnTo>
                  <a:pt x="932" y="603"/>
                </a:lnTo>
                <a:lnTo>
                  <a:pt x="942" y="602"/>
                </a:lnTo>
                <a:lnTo>
                  <a:pt x="950" y="599"/>
                </a:lnTo>
                <a:lnTo>
                  <a:pt x="959" y="596"/>
                </a:lnTo>
                <a:lnTo>
                  <a:pt x="967" y="592"/>
                </a:lnTo>
                <a:lnTo>
                  <a:pt x="975" y="588"/>
                </a:lnTo>
                <a:lnTo>
                  <a:pt x="982" y="581"/>
                </a:lnTo>
                <a:lnTo>
                  <a:pt x="990" y="576"/>
                </a:lnTo>
                <a:lnTo>
                  <a:pt x="990" y="576"/>
                </a:lnTo>
                <a:lnTo>
                  <a:pt x="996" y="568"/>
                </a:lnTo>
                <a:lnTo>
                  <a:pt x="1002" y="561"/>
                </a:lnTo>
                <a:lnTo>
                  <a:pt x="1007" y="552"/>
                </a:lnTo>
                <a:lnTo>
                  <a:pt x="1010" y="544"/>
                </a:lnTo>
                <a:lnTo>
                  <a:pt x="1014" y="535"/>
                </a:lnTo>
                <a:lnTo>
                  <a:pt x="1016" y="526"/>
                </a:lnTo>
                <a:lnTo>
                  <a:pt x="1018" y="517"/>
                </a:lnTo>
                <a:lnTo>
                  <a:pt x="1018" y="508"/>
                </a:lnTo>
                <a:lnTo>
                  <a:pt x="1018" y="499"/>
                </a:lnTo>
                <a:lnTo>
                  <a:pt x="1016" y="490"/>
                </a:lnTo>
                <a:lnTo>
                  <a:pt x="1014" y="480"/>
                </a:lnTo>
                <a:lnTo>
                  <a:pt x="1010" y="472"/>
                </a:lnTo>
                <a:lnTo>
                  <a:pt x="1007" y="463"/>
                </a:lnTo>
                <a:lnTo>
                  <a:pt x="1002" y="456"/>
                </a:lnTo>
                <a:lnTo>
                  <a:pt x="996" y="447"/>
                </a:lnTo>
                <a:lnTo>
                  <a:pt x="990" y="441"/>
                </a:lnTo>
                <a:lnTo>
                  <a:pt x="990" y="441"/>
                </a:lnTo>
                <a:close/>
                <a:moveTo>
                  <a:pt x="487" y="71"/>
                </a:moveTo>
                <a:lnTo>
                  <a:pt x="487" y="71"/>
                </a:lnTo>
                <a:lnTo>
                  <a:pt x="491" y="67"/>
                </a:lnTo>
                <a:lnTo>
                  <a:pt x="496" y="64"/>
                </a:lnTo>
                <a:lnTo>
                  <a:pt x="503" y="63"/>
                </a:lnTo>
                <a:lnTo>
                  <a:pt x="509" y="62"/>
                </a:lnTo>
                <a:lnTo>
                  <a:pt x="509" y="62"/>
                </a:lnTo>
                <a:lnTo>
                  <a:pt x="516" y="63"/>
                </a:lnTo>
                <a:lnTo>
                  <a:pt x="521" y="64"/>
                </a:lnTo>
                <a:lnTo>
                  <a:pt x="526" y="67"/>
                </a:lnTo>
                <a:lnTo>
                  <a:pt x="532" y="71"/>
                </a:lnTo>
                <a:lnTo>
                  <a:pt x="532" y="71"/>
                </a:lnTo>
                <a:lnTo>
                  <a:pt x="535" y="77"/>
                </a:lnTo>
                <a:lnTo>
                  <a:pt x="538" y="82"/>
                </a:lnTo>
                <a:lnTo>
                  <a:pt x="540" y="88"/>
                </a:lnTo>
                <a:lnTo>
                  <a:pt x="540" y="94"/>
                </a:lnTo>
                <a:lnTo>
                  <a:pt x="540" y="100"/>
                </a:lnTo>
                <a:lnTo>
                  <a:pt x="538" y="106"/>
                </a:lnTo>
                <a:lnTo>
                  <a:pt x="535" y="111"/>
                </a:lnTo>
                <a:lnTo>
                  <a:pt x="532" y="117"/>
                </a:lnTo>
                <a:lnTo>
                  <a:pt x="509" y="139"/>
                </a:lnTo>
                <a:lnTo>
                  <a:pt x="487" y="117"/>
                </a:lnTo>
                <a:lnTo>
                  <a:pt x="487" y="117"/>
                </a:lnTo>
                <a:lnTo>
                  <a:pt x="482" y="111"/>
                </a:lnTo>
                <a:lnTo>
                  <a:pt x="479" y="106"/>
                </a:lnTo>
                <a:lnTo>
                  <a:pt x="478" y="100"/>
                </a:lnTo>
                <a:lnTo>
                  <a:pt x="477" y="94"/>
                </a:lnTo>
                <a:lnTo>
                  <a:pt x="478" y="88"/>
                </a:lnTo>
                <a:lnTo>
                  <a:pt x="479" y="82"/>
                </a:lnTo>
                <a:lnTo>
                  <a:pt x="482" y="77"/>
                </a:lnTo>
                <a:lnTo>
                  <a:pt x="487" y="71"/>
                </a:lnTo>
                <a:lnTo>
                  <a:pt x="487" y="71"/>
                </a:lnTo>
                <a:close/>
                <a:moveTo>
                  <a:pt x="118" y="531"/>
                </a:moveTo>
                <a:lnTo>
                  <a:pt x="118" y="531"/>
                </a:lnTo>
                <a:lnTo>
                  <a:pt x="113" y="534"/>
                </a:lnTo>
                <a:lnTo>
                  <a:pt x="108" y="537"/>
                </a:lnTo>
                <a:lnTo>
                  <a:pt x="102" y="538"/>
                </a:lnTo>
                <a:lnTo>
                  <a:pt x="95" y="539"/>
                </a:lnTo>
                <a:lnTo>
                  <a:pt x="90" y="538"/>
                </a:lnTo>
                <a:lnTo>
                  <a:pt x="83" y="537"/>
                </a:lnTo>
                <a:lnTo>
                  <a:pt x="78" y="534"/>
                </a:lnTo>
                <a:lnTo>
                  <a:pt x="73" y="531"/>
                </a:lnTo>
                <a:lnTo>
                  <a:pt x="73" y="531"/>
                </a:lnTo>
                <a:lnTo>
                  <a:pt x="69" y="525"/>
                </a:lnTo>
                <a:lnTo>
                  <a:pt x="66" y="520"/>
                </a:lnTo>
                <a:lnTo>
                  <a:pt x="64" y="514"/>
                </a:lnTo>
                <a:lnTo>
                  <a:pt x="64" y="508"/>
                </a:lnTo>
                <a:lnTo>
                  <a:pt x="64" y="502"/>
                </a:lnTo>
                <a:lnTo>
                  <a:pt x="66" y="495"/>
                </a:lnTo>
                <a:lnTo>
                  <a:pt x="69" y="490"/>
                </a:lnTo>
                <a:lnTo>
                  <a:pt x="73" y="486"/>
                </a:lnTo>
                <a:lnTo>
                  <a:pt x="423" y="135"/>
                </a:lnTo>
                <a:lnTo>
                  <a:pt x="423" y="135"/>
                </a:lnTo>
                <a:lnTo>
                  <a:pt x="431" y="149"/>
                </a:lnTo>
                <a:lnTo>
                  <a:pt x="436" y="155"/>
                </a:lnTo>
                <a:lnTo>
                  <a:pt x="442" y="162"/>
                </a:lnTo>
                <a:lnTo>
                  <a:pt x="464" y="184"/>
                </a:lnTo>
                <a:lnTo>
                  <a:pt x="118" y="531"/>
                </a:lnTo>
                <a:close/>
                <a:moveTo>
                  <a:pt x="827" y="953"/>
                </a:moveTo>
                <a:lnTo>
                  <a:pt x="700" y="953"/>
                </a:lnTo>
                <a:lnTo>
                  <a:pt x="700" y="730"/>
                </a:lnTo>
                <a:lnTo>
                  <a:pt x="700" y="730"/>
                </a:lnTo>
                <a:lnTo>
                  <a:pt x="699" y="724"/>
                </a:lnTo>
                <a:lnTo>
                  <a:pt x="698" y="717"/>
                </a:lnTo>
                <a:lnTo>
                  <a:pt x="695" y="706"/>
                </a:lnTo>
                <a:lnTo>
                  <a:pt x="688" y="695"/>
                </a:lnTo>
                <a:lnTo>
                  <a:pt x="681" y="685"/>
                </a:lnTo>
                <a:lnTo>
                  <a:pt x="671" y="678"/>
                </a:lnTo>
                <a:lnTo>
                  <a:pt x="661" y="672"/>
                </a:lnTo>
                <a:lnTo>
                  <a:pt x="649" y="668"/>
                </a:lnTo>
                <a:lnTo>
                  <a:pt x="642" y="667"/>
                </a:lnTo>
                <a:lnTo>
                  <a:pt x="636" y="667"/>
                </a:lnTo>
                <a:lnTo>
                  <a:pt x="382" y="667"/>
                </a:lnTo>
                <a:lnTo>
                  <a:pt x="382" y="667"/>
                </a:lnTo>
                <a:lnTo>
                  <a:pt x="375" y="667"/>
                </a:lnTo>
                <a:lnTo>
                  <a:pt x="369" y="668"/>
                </a:lnTo>
                <a:lnTo>
                  <a:pt x="357" y="672"/>
                </a:lnTo>
                <a:lnTo>
                  <a:pt x="346" y="678"/>
                </a:lnTo>
                <a:lnTo>
                  <a:pt x="337" y="685"/>
                </a:lnTo>
                <a:lnTo>
                  <a:pt x="329" y="695"/>
                </a:lnTo>
                <a:lnTo>
                  <a:pt x="323" y="706"/>
                </a:lnTo>
                <a:lnTo>
                  <a:pt x="319" y="717"/>
                </a:lnTo>
                <a:lnTo>
                  <a:pt x="318" y="724"/>
                </a:lnTo>
                <a:lnTo>
                  <a:pt x="318" y="730"/>
                </a:lnTo>
                <a:lnTo>
                  <a:pt x="318" y="953"/>
                </a:lnTo>
                <a:lnTo>
                  <a:pt x="191" y="953"/>
                </a:lnTo>
                <a:lnTo>
                  <a:pt x="191" y="547"/>
                </a:lnTo>
                <a:lnTo>
                  <a:pt x="509" y="229"/>
                </a:lnTo>
                <a:lnTo>
                  <a:pt x="827" y="547"/>
                </a:lnTo>
                <a:lnTo>
                  <a:pt x="827" y="953"/>
                </a:lnTo>
                <a:close/>
                <a:moveTo>
                  <a:pt x="945" y="531"/>
                </a:moveTo>
                <a:lnTo>
                  <a:pt x="945" y="531"/>
                </a:lnTo>
                <a:lnTo>
                  <a:pt x="939" y="534"/>
                </a:lnTo>
                <a:lnTo>
                  <a:pt x="934" y="537"/>
                </a:lnTo>
                <a:lnTo>
                  <a:pt x="929" y="538"/>
                </a:lnTo>
                <a:lnTo>
                  <a:pt x="922" y="539"/>
                </a:lnTo>
                <a:lnTo>
                  <a:pt x="916" y="538"/>
                </a:lnTo>
                <a:lnTo>
                  <a:pt x="911" y="537"/>
                </a:lnTo>
                <a:lnTo>
                  <a:pt x="905" y="534"/>
                </a:lnTo>
                <a:lnTo>
                  <a:pt x="900" y="531"/>
                </a:lnTo>
                <a:lnTo>
                  <a:pt x="554" y="184"/>
                </a:lnTo>
                <a:lnTo>
                  <a:pt x="577" y="162"/>
                </a:lnTo>
                <a:lnTo>
                  <a:pt x="577" y="162"/>
                </a:lnTo>
                <a:lnTo>
                  <a:pt x="582" y="155"/>
                </a:lnTo>
                <a:lnTo>
                  <a:pt x="586" y="149"/>
                </a:lnTo>
                <a:lnTo>
                  <a:pt x="595" y="135"/>
                </a:lnTo>
                <a:lnTo>
                  <a:pt x="945" y="486"/>
                </a:lnTo>
                <a:lnTo>
                  <a:pt x="945" y="486"/>
                </a:lnTo>
                <a:lnTo>
                  <a:pt x="949" y="490"/>
                </a:lnTo>
                <a:lnTo>
                  <a:pt x="951" y="495"/>
                </a:lnTo>
                <a:lnTo>
                  <a:pt x="953" y="502"/>
                </a:lnTo>
                <a:lnTo>
                  <a:pt x="955" y="508"/>
                </a:lnTo>
                <a:lnTo>
                  <a:pt x="953" y="514"/>
                </a:lnTo>
                <a:lnTo>
                  <a:pt x="951" y="520"/>
                </a:lnTo>
                <a:lnTo>
                  <a:pt x="949" y="525"/>
                </a:lnTo>
                <a:lnTo>
                  <a:pt x="945" y="531"/>
                </a:lnTo>
                <a:lnTo>
                  <a:pt x="945" y="531"/>
                </a:lnTo>
                <a:close/>
                <a:moveTo>
                  <a:pt x="382" y="476"/>
                </a:moveTo>
                <a:lnTo>
                  <a:pt x="382" y="476"/>
                </a:lnTo>
                <a:lnTo>
                  <a:pt x="383" y="489"/>
                </a:lnTo>
                <a:lnTo>
                  <a:pt x="385" y="502"/>
                </a:lnTo>
                <a:lnTo>
                  <a:pt x="387" y="514"/>
                </a:lnTo>
                <a:lnTo>
                  <a:pt x="391" y="525"/>
                </a:lnTo>
                <a:lnTo>
                  <a:pt x="397" y="536"/>
                </a:lnTo>
                <a:lnTo>
                  <a:pt x="403" y="547"/>
                </a:lnTo>
                <a:lnTo>
                  <a:pt x="411" y="556"/>
                </a:lnTo>
                <a:lnTo>
                  <a:pt x="419" y="566"/>
                </a:lnTo>
                <a:lnTo>
                  <a:pt x="428" y="574"/>
                </a:lnTo>
                <a:lnTo>
                  <a:pt x="437" y="581"/>
                </a:lnTo>
                <a:lnTo>
                  <a:pt x="448" y="588"/>
                </a:lnTo>
                <a:lnTo>
                  <a:pt x="460" y="593"/>
                </a:lnTo>
                <a:lnTo>
                  <a:pt x="471" y="597"/>
                </a:lnTo>
                <a:lnTo>
                  <a:pt x="483" y="600"/>
                </a:lnTo>
                <a:lnTo>
                  <a:pt x="496" y="603"/>
                </a:lnTo>
                <a:lnTo>
                  <a:pt x="509" y="604"/>
                </a:lnTo>
                <a:lnTo>
                  <a:pt x="509" y="604"/>
                </a:lnTo>
                <a:lnTo>
                  <a:pt x="522" y="603"/>
                </a:lnTo>
                <a:lnTo>
                  <a:pt x="535" y="600"/>
                </a:lnTo>
                <a:lnTo>
                  <a:pt x="547" y="597"/>
                </a:lnTo>
                <a:lnTo>
                  <a:pt x="559" y="593"/>
                </a:lnTo>
                <a:lnTo>
                  <a:pt x="569" y="588"/>
                </a:lnTo>
                <a:lnTo>
                  <a:pt x="580" y="581"/>
                </a:lnTo>
                <a:lnTo>
                  <a:pt x="590" y="574"/>
                </a:lnTo>
                <a:lnTo>
                  <a:pt x="598" y="566"/>
                </a:lnTo>
                <a:lnTo>
                  <a:pt x="607" y="556"/>
                </a:lnTo>
                <a:lnTo>
                  <a:pt x="614" y="547"/>
                </a:lnTo>
                <a:lnTo>
                  <a:pt x="621" y="536"/>
                </a:lnTo>
                <a:lnTo>
                  <a:pt x="626" y="525"/>
                </a:lnTo>
                <a:lnTo>
                  <a:pt x="630" y="514"/>
                </a:lnTo>
                <a:lnTo>
                  <a:pt x="634" y="502"/>
                </a:lnTo>
                <a:lnTo>
                  <a:pt x="636" y="489"/>
                </a:lnTo>
                <a:lnTo>
                  <a:pt x="636" y="476"/>
                </a:lnTo>
                <a:lnTo>
                  <a:pt x="636" y="476"/>
                </a:lnTo>
                <a:lnTo>
                  <a:pt x="636" y="463"/>
                </a:lnTo>
                <a:lnTo>
                  <a:pt x="634" y="450"/>
                </a:lnTo>
                <a:lnTo>
                  <a:pt x="630" y="438"/>
                </a:lnTo>
                <a:lnTo>
                  <a:pt x="626" y="427"/>
                </a:lnTo>
                <a:lnTo>
                  <a:pt x="621" y="415"/>
                </a:lnTo>
                <a:lnTo>
                  <a:pt x="614" y="405"/>
                </a:lnTo>
                <a:lnTo>
                  <a:pt x="607" y="394"/>
                </a:lnTo>
                <a:lnTo>
                  <a:pt x="598" y="386"/>
                </a:lnTo>
                <a:lnTo>
                  <a:pt x="590" y="377"/>
                </a:lnTo>
                <a:lnTo>
                  <a:pt x="580" y="371"/>
                </a:lnTo>
                <a:lnTo>
                  <a:pt x="569" y="364"/>
                </a:lnTo>
                <a:lnTo>
                  <a:pt x="559" y="359"/>
                </a:lnTo>
                <a:lnTo>
                  <a:pt x="547" y="355"/>
                </a:lnTo>
                <a:lnTo>
                  <a:pt x="535" y="352"/>
                </a:lnTo>
                <a:lnTo>
                  <a:pt x="522" y="349"/>
                </a:lnTo>
                <a:lnTo>
                  <a:pt x="509" y="348"/>
                </a:lnTo>
                <a:lnTo>
                  <a:pt x="509" y="348"/>
                </a:lnTo>
                <a:lnTo>
                  <a:pt x="496" y="349"/>
                </a:lnTo>
                <a:lnTo>
                  <a:pt x="483" y="352"/>
                </a:lnTo>
                <a:lnTo>
                  <a:pt x="471" y="355"/>
                </a:lnTo>
                <a:lnTo>
                  <a:pt x="460" y="359"/>
                </a:lnTo>
                <a:lnTo>
                  <a:pt x="448" y="364"/>
                </a:lnTo>
                <a:lnTo>
                  <a:pt x="437" y="371"/>
                </a:lnTo>
                <a:lnTo>
                  <a:pt x="428" y="377"/>
                </a:lnTo>
                <a:lnTo>
                  <a:pt x="419" y="386"/>
                </a:lnTo>
                <a:lnTo>
                  <a:pt x="411" y="394"/>
                </a:lnTo>
                <a:lnTo>
                  <a:pt x="403" y="405"/>
                </a:lnTo>
                <a:lnTo>
                  <a:pt x="397" y="415"/>
                </a:lnTo>
                <a:lnTo>
                  <a:pt x="391" y="427"/>
                </a:lnTo>
                <a:lnTo>
                  <a:pt x="387" y="438"/>
                </a:lnTo>
                <a:lnTo>
                  <a:pt x="385" y="450"/>
                </a:lnTo>
                <a:lnTo>
                  <a:pt x="383" y="463"/>
                </a:lnTo>
                <a:lnTo>
                  <a:pt x="382" y="476"/>
                </a:lnTo>
                <a:lnTo>
                  <a:pt x="382" y="476"/>
                </a:lnTo>
                <a:close/>
                <a:moveTo>
                  <a:pt x="573" y="476"/>
                </a:moveTo>
                <a:lnTo>
                  <a:pt x="573" y="476"/>
                </a:lnTo>
                <a:lnTo>
                  <a:pt x="573" y="482"/>
                </a:lnTo>
                <a:lnTo>
                  <a:pt x="571" y="489"/>
                </a:lnTo>
                <a:lnTo>
                  <a:pt x="567" y="501"/>
                </a:lnTo>
                <a:lnTo>
                  <a:pt x="562" y="511"/>
                </a:lnTo>
                <a:lnTo>
                  <a:pt x="554" y="521"/>
                </a:lnTo>
                <a:lnTo>
                  <a:pt x="545" y="529"/>
                </a:lnTo>
                <a:lnTo>
                  <a:pt x="534" y="535"/>
                </a:lnTo>
                <a:lnTo>
                  <a:pt x="522" y="538"/>
                </a:lnTo>
                <a:lnTo>
                  <a:pt x="516" y="539"/>
                </a:lnTo>
                <a:lnTo>
                  <a:pt x="509" y="539"/>
                </a:lnTo>
                <a:lnTo>
                  <a:pt x="509" y="539"/>
                </a:lnTo>
                <a:lnTo>
                  <a:pt x="503" y="539"/>
                </a:lnTo>
                <a:lnTo>
                  <a:pt x="496" y="538"/>
                </a:lnTo>
                <a:lnTo>
                  <a:pt x="485" y="535"/>
                </a:lnTo>
                <a:lnTo>
                  <a:pt x="474" y="529"/>
                </a:lnTo>
                <a:lnTo>
                  <a:pt x="464" y="521"/>
                </a:lnTo>
                <a:lnTo>
                  <a:pt x="457" y="511"/>
                </a:lnTo>
                <a:lnTo>
                  <a:pt x="450" y="501"/>
                </a:lnTo>
                <a:lnTo>
                  <a:pt x="447" y="489"/>
                </a:lnTo>
                <a:lnTo>
                  <a:pt x="446" y="482"/>
                </a:lnTo>
                <a:lnTo>
                  <a:pt x="445" y="476"/>
                </a:lnTo>
                <a:lnTo>
                  <a:pt x="445" y="476"/>
                </a:lnTo>
                <a:lnTo>
                  <a:pt x="446" y="470"/>
                </a:lnTo>
                <a:lnTo>
                  <a:pt x="447" y="463"/>
                </a:lnTo>
                <a:lnTo>
                  <a:pt x="450" y="451"/>
                </a:lnTo>
                <a:lnTo>
                  <a:pt x="457" y="441"/>
                </a:lnTo>
                <a:lnTo>
                  <a:pt x="464" y="431"/>
                </a:lnTo>
                <a:lnTo>
                  <a:pt x="474" y="423"/>
                </a:lnTo>
                <a:lnTo>
                  <a:pt x="485" y="417"/>
                </a:lnTo>
                <a:lnTo>
                  <a:pt x="496" y="414"/>
                </a:lnTo>
                <a:lnTo>
                  <a:pt x="503" y="413"/>
                </a:lnTo>
                <a:lnTo>
                  <a:pt x="509" y="413"/>
                </a:lnTo>
                <a:lnTo>
                  <a:pt x="509" y="413"/>
                </a:lnTo>
                <a:lnTo>
                  <a:pt x="516" y="413"/>
                </a:lnTo>
                <a:lnTo>
                  <a:pt x="522" y="414"/>
                </a:lnTo>
                <a:lnTo>
                  <a:pt x="534" y="417"/>
                </a:lnTo>
                <a:lnTo>
                  <a:pt x="545" y="423"/>
                </a:lnTo>
                <a:lnTo>
                  <a:pt x="554" y="431"/>
                </a:lnTo>
                <a:lnTo>
                  <a:pt x="562" y="441"/>
                </a:lnTo>
                <a:lnTo>
                  <a:pt x="567" y="451"/>
                </a:lnTo>
                <a:lnTo>
                  <a:pt x="571" y="463"/>
                </a:lnTo>
                <a:lnTo>
                  <a:pt x="573" y="470"/>
                </a:lnTo>
                <a:lnTo>
                  <a:pt x="573" y="476"/>
                </a:lnTo>
                <a:lnTo>
                  <a:pt x="573" y="476"/>
                </a:lnTo>
                <a:close/>
              </a:path>
            </a:pathLst>
          </a:custGeom>
          <a:solidFill>
            <a:srgbClr val="FFEF4C"/>
          </a:solidFill>
          <a:ln>
            <a:noFill/>
          </a:ln>
        </p:spPr>
        <p:txBody>
          <a:bodyPr vert="horz" wrap="square" lIns="91440" tIns="45720" rIns="91440" bIns="45720" numCol="1" anchor="t" anchorCtr="0" compatLnSpc="1"/>
          <a:lstStyle/>
          <a:p>
            <a:pPr fontAlgn="auto">
              <a:spcBef>
                <a:spcPts val="0"/>
              </a:spcBef>
              <a:spcAft>
                <a:spcPts val="0"/>
              </a:spcAft>
              <a:defRPr/>
            </a:pPr>
            <a:endParaRPr lang="zh-CN" altLang="en-US" b="0" kern="0">
              <a:solidFill>
                <a:prstClr val="black">
                  <a:lumMod val="85000"/>
                  <a:lumOff val="15000"/>
                </a:prstClr>
              </a:solidFill>
              <a:latin typeface="Calibri" panose="020F0502020204030204"/>
              <a:ea typeface="微软雅黑" panose="020B0503020204020204" pitchFamily="34" charset="-122"/>
              <a:cs typeface="+mn-ea"/>
              <a:sym typeface="+mn-lt"/>
            </a:endParaRPr>
          </a:p>
        </p:txBody>
      </p:sp>
      <p:grpSp>
        <p:nvGrpSpPr>
          <p:cNvPr id="91" name="组合 90"/>
          <p:cNvGrpSpPr/>
          <p:nvPr/>
        </p:nvGrpSpPr>
        <p:grpSpPr>
          <a:xfrm>
            <a:off x="680992" y="4356483"/>
            <a:ext cx="1860190" cy="1067485"/>
            <a:chOff x="2261504" y="1673330"/>
            <a:chExt cx="1860190" cy="1067485"/>
          </a:xfrm>
        </p:grpSpPr>
        <p:sp>
          <p:nvSpPr>
            <p:cNvPr id="92" name="矩形 91"/>
            <p:cNvSpPr/>
            <p:nvPr/>
          </p:nvSpPr>
          <p:spPr>
            <a:xfrm>
              <a:off x="2293402" y="1673330"/>
              <a:ext cx="1796394" cy="340734"/>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en-US" altLang="zh-CN" sz="1200" b="0" dirty="0">
                  <a:solidFill>
                    <a:prstClr val="black">
                      <a:lumMod val="85000"/>
                      <a:lumOff val="15000"/>
                    </a:prstClr>
                  </a:solidFill>
                  <a:latin typeface="Calibri" panose="020F0502020204030204"/>
                  <a:ea typeface="微软雅黑" panose="020B0503020204020204" pitchFamily="34" charset="-122"/>
                  <a:cs typeface="+mn-ea"/>
                  <a:sym typeface="+mn-lt"/>
                </a:rPr>
                <a:t>ENTER YOUR TITLE</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sp>
          <p:nvSpPr>
            <p:cNvPr id="93" name="矩形 92"/>
            <p:cNvSpPr/>
            <p:nvPr/>
          </p:nvSpPr>
          <p:spPr>
            <a:xfrm>
              <a:off x="2261504" y="1955985"/>
              <a:ext cx="1860190" cy="784830"/>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rPr>
                <a:t>为客户提供有效服务，是我们工作的方向和价值评价的标尺，成就客户就是成就我们自己</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grpSp>
      <p:grpSp>
        <p:nvGrpSpPr>
          <p:cNvPr id="94" name="组合 93"/>
          <p:cNvGrpSpPr/>
          <p:nvPr/>
        </p:nvGrpSpPr>
        <p:grpSpPr>
          <a:xfrm>
            <a:off x="2477894" y="4356483"/>
            <a:ext cx="1860190" cy="1067485"/>
            <a:chOff x="2261504" y="1673330"/>
            <a:chExt cx="1860190" cy="1067485"/>
          </a:xfrm>
        </p:grpSpPr>
        <p:sp>
          <p:nvSpPr>
            <p:cNvPr id="95" name="矩形 94"/>
            <p:cNvSpPr/>
            <p:nvPr/>
          </p:nvSpPr>
          <p:spPr>
            <a:xfrm>
              <a:off x="2293402" y="1673330"/>
              <a:ext cx="1796394" cy="340734"/>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en-US" altLang="zh-CN" sz="1200" b="0" dirty="0">
                  <a:solidFill>
                    <a:prstClr val="black">
                      <a:lumMod val="85000"/>
                      <a:lumOff val="15000"/>
                    </a:prstClr>
                  </a:solidFill>
                  <a:latin typeface="Calibri" panose="020F0502020204030204"/>
                  <a:ea typeface="微软雅黑" panose="020B0503020204020204" pitchFamily="34" charset="-122"/>
                  <a:cs typeface="+mn-ea"/>
                  <a:sym typeface="+mn-lt"/>
                </a:rPr>
                <a:t>ENTER YOUR TITLE</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sp>
          <p:nvSpPr>
            <p:cNvPr id="96" name="矩形 95"/>
            <p:cNvSpPr/>
            <p:nvPr/>
          </p:nvSpPr>
          <p:spPr>
            <a:xfrm>
              <a:off x="2261504" y="1955985"/>
              <a:ext cx="1860190" cy="784830"/>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rPr>
                <a:t>为客户提供有效服务，是我们工作的方向和价值评价的标尺，成就客户就是成就我们自己</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grpSp>
      <p:grpSp>
        <p:nvGrpSpPr>
          <p:cNvPr id="97" name="组合 96"/>
          <p:cNvGrpSpPr/>
          <p:nvPr/>
        </p:nvGrpSpPr>
        <p:grpSpPr>
          <a:xfrm>
            <a:off x="4274796" y="4356483"/>
            <a:ext cx="1860190" cy="1067485"/>
            <a:chOff x="2261504" y="1673330"/>
            <a:chExt cx="1860190" cy="1067485"/>
          </a:xfrm>
        </p:grpSpPr>
        <p:sp>
          <p:nvSpPr>
            <p:cNvPr id="98" name="矩形 97"/>
            <p:cNvSpPr/>
            <p:nvPr/>
          </p:nvSpPr>
          <p:spPr>
            <a:xfrm>
              <a:off x="2293402" y="1673330"/>
              <a:ext cx="1796394" cy="340734"/>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en-US" altLang="zh-CN" sz="1200" b="0" dirty="0">
                  <a:solidFill>
                    <a:prstClr val="black">
                      <a:lumMod val="85000"/>
                      <a:lumOff val="15000"/>
                    </a:prstClr>
                  </a:solidFill>
                  <a:latin typeface="Calibri" panose="020F0502020204030204"/>
                  <a:ea typeface="微软雅黑" panose="020B0503020204020204" pitchFamily="34" charset="-122"/>
                  <a:cs typeface="+mn-ea"/>
                  <a:sym typeface="+mn-lt"/>
                </a:rPr>
                <a:t>ENTER YOUR TITLE</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sp>
          <p:nvSpPr>
            <p:cNvPr id="99" name="矩形 98"/>
            <p:cNvSpPr/>
            <p:nvPr/>
          </p:nvSpPr>
          <p:spPr>
            <a:xfrm>
              <a:off x="2261504" y="1955985"/>
              <a:ext cx="1860190" cy="784830"/>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rPr>
                <a:t>为客户提供有效服务，是我们工作的方向和价值评价的标尺，成就客户就是成就我们自己</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grpSp>
      <p:grpSp>
        <p:nvGrpSpPr>
          <p:cNvPr id="100" name="组合 99"/>
          <p:cNvGrpSpPr/>
          <p:nvPr/>
        </p:nvGrpSpPr>
        <p:grpSpPr>
          <a:xfrm>
            <a:off x="6082331" y="4356483"/>
            <a:ext cx="1860190" cy="1067485"/>
            <a:chOff x="2261504" y="1673330"/>
            <a:chExt cx="1860190" cy="1067485"/>
          </a:xfrm>
        </p:grpSpPr>
        <p:sp>
          <p:nvSpPr>
            <p:cNvPr id="101" name="矩形 100"/>
            <p:cNvSpPr/>
            <p:nvPr/>
          </p:nvSpPr>
          <p:spPr>
            <a:xfrm>
              <a:off x="2293402" y="1673330"/>
              <a:ext cx="1796394" cy="340734"/>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en-US" altLang="zh-CN" sz="1200" b="0" dirty="0">
                  <a:solidFill>
                    <a:prstClr val="black">
                      <a:lumMod val="85000"/>
                      <a:lumOff val="15000"/>
                    </a:prstClr>
                  </a:solidFill>
                  <a:latin typeface="Calibri" panose="020F0502020204030204"/>
                  <a:ea typeface="微软雅黑" panose="020B0503020204020204" pitchFamily="34" charset="-122"/>
                  <a:cs typeface="+mn-ea"/>
                  <a:sym typeface="+mn-lt"/>
                </a:rPr>
                <a:t>ENTER YOUR TITLE</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sp>
          <p:nvSpPr>
            <p:cNvPr id="102" name="矩形 101"/>
            <p:cNvSpPr/>
            <p:nvPr/>
          </p:nvSpPr>
          <p:spPr>
            <a:xfrm>
              <a:off x="2261504" y="1955985"/>
              <a:ext cx="1860190" cy="784830"/>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rPr>
                <a:t>为客户提供有效服务，是我们工作的方向和价值评价的标尺，成就客户就是成就我们自己</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grpSp>
      <p:grpSp>
        <p:nvGrpSpPr>
          <p:cNvPr id="103" name="组合 102"/>
          <p:cNvGrpSpPr/>
          <p:nvPr/>
        </p:nvGrpSpPr>
        <p:grpSpPr>
          <a:xfrm>
            <a:off x="7953661" y="4356483"/>
            <a:ext cx="1860190" cy="1067485"/>
            <a:chOff x="2261504" y="1673330"/>
            <a:chExt cx="1860190" cy="1067485"/>
          </a:xfrm>
        </p:grpSpPr>
        <p:sp>
          <p:nvSpPr>
            <p:cNvPr id="104" name="矩形 103"/>
            <p:cNvSpPr/>
            <p:nvPr/>
          </p:nvSpPr>
          <p:spPr>
            <a:xfrm>
              <a:off x="2293402" y="1673330"/>
              <a:ext cx="1796394" cy="340734"/>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en-US" altLang="zh-CN" sz="1200" b="0" dirty="0">
                  <a:solidFill>
                    <a:prstClr val="black">
                      <a:lumMod val="85000"/>
                      <a:lumOff val="15000"/>
                    </a:prstClr>
                  </a:solidFill>
                  <a:latin typeface="Calibri" panose="020F0502020204030204"/>
                  <a:ea typeface="微软雅黑" panose="020B0503020204020204" pitchFamily="34" charset="-122"/>
                  <a:cs typeface="+mn-ea"/>
                  <a:sym typeface="+mn-lt"/>
                </a:rPr>
                <a:t>ENTER YOUR TITLE</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sp>
          <p:nvSpPr>
            <p:cNvPr id="105" name="矩形 104"/>
            <p:cNvSpPr/>
            <p:nvPr/>
          </p:nvSpPr>
          <p:spPr>
            <a:xfrm>
              <a:off x="2261504" y="1955985"/>
              <a:ext cx="1860190" cy="784830"/>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rPr>
                <a:t>为客户提供有效服务，是我们工作的方向和价值评价的标尺，成就客户就是成就我们自己</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grpSp>
      <p:grpSp>
        <p:nvGrpSpPr>
          <p:cNvPr id="106" name="组合 105"/>
          <p:cNvGrpSpPr/>
          <p:nvPr/>
        </p:nvGrpSpPr>
        <p:grpSpPr>
          <a:xfrm>
            <a:off x="9867522" y="4356483"/>
            <a:ext cx="1860190" cy="1067485"/>
            <a:chOff x="2261504" y="1673330"/>
            <a:chExt cx="1860190" cy="1067485"/>
          </a:xfrm>
        </p:grpSpPr>
        <p:sp>
          <p:nvSpPr>
            <p:cNvPr id="107" name="矩形 106"/>
            <p:cNvSpPr/>
            <p:nvPr/>
          </p:nvSpPr>
          <p:spPr>
            <a:xfrm>
              <a:off x="2293402" y="1673330"/>
              <a:ext cx="1796394" cy="340734"/>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en-US" altLang="zh-CN" sz="1200" b="0" dirty="0">
                  <a:solidFill>
                    <a:prstClr val="black">
                      <a:lumMod val="85000"/>
                      <a:lumOff val="15000"/>
                    </a:prstClr>
                  </a:solidFill>
                  <a:latin typeface="Calibri" panose="020F0502020204030204"/>
                  <a:ea typeface="微软雅黑" panose="020B0503020204020204" pitchFamily="34" charset="-122"/>
                  <a:cs typeface="+mn-ea"/>
                  <a:sym typeface="+mn-lt"/>
                </a:rPr>
                <a:t>ENTER YOUR TITLE</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sp>
          <p:nvSpPr>
            <p:cNvPr id="108" name="矩形 107"/>
            <p:cNvSpPr/>
            <p:nvPr/>
          </p:nvSpPr>
          <p:spPr>
            <a:xfrm>
              <a:off x="2261504" y="1955985"/>
              <a:ext cx="1860190" cy="784830"/>
            </a:xfrm>
            <a:prstGeom prst="rect">
              <a:avLst/>
            </a:prstGeom>
          </p:spPr>
          <p:txBody>
            <a:bodyPr wrap="square">
              <a:spAutoFit/>
            </a:bodyPr>
            <a:lstStyle/>
            <a:p>
              <a:pPr algn="ctr" defTabSz="1218565">
                <a:lnSpc>
                  <a:spcPct val="150000"/>
                </a:lnSpc>
                <a:spcAft>
                  <a:spcPts val="600"/>
                </a:spcAft>
                <a:buClr>
                  <a:srgbClr val="99CB38"/>
                </a:buClr>
                <a:buFont typeface="Arial" panose="020B0604020202020204" pitchFamily="34" charset="0"/>
                <a:buNone/>
              </a:pPr>
              <a:r>
                <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rPr>
                <a:t>为客户提供有效服务，是我们工作的方向和价值评价的标尺，成就客户就是成就我们自己</a:t>
              </a:r>
              <a:endParaRPr lang="zh-CN" altLang="en-US" sz="1000" b="0" dirty="0">
                <a:solidFill>
                  <a:prstClr val="black">
                    <a:lumMod val="85000"/>
                    <a:lumOff val="15000"/>
                  </a:prstClr>
                </a:solidFill>
                <a:latin typeface="Calibri" panose="020F0502020204030204"/>
                <a:ea typeface="微软雅黑" panose="020B0503020204020204" pitchFamily="34" charset="-122"/>
                <a:cs typeface="+mn-ea"/>
                <a:sym typeface="+mn-lt"/>
              </a:endParaRPr>
            </a:p>
          </p:txBody>
        </p:sp>
      </p:grpSp>
      <p:sp>
        <p:nvSpPr>
          <p:cNvPr id="38"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p:cTn id="11" dur="500" fill="hold"/>
                                        <p:tgtEl>
                                          <p:spTgt spid="89"/>
                                        </p:tgtEl>
                                        <p:attrNameLst>
                                          <p:attrName>ppt_w</p:attrName>
                                        </p:attrNameLst>
                                      </p:cBhvr>
                                      <p:tavLst>
                                        <p:tav tm="0">
                                          <p:val>
                                            <p:fltVal val="0"/>
                                          </p:val>
                                        </p:tav>
                                        <p:tav tm="100000">
                                          <p:val>
                                            <p:strVal val="#ppt_w"/>
                                          </p:val>
                                        </p:tav>
                                      </p:tavLst>
                                    </p:anim>
                                    <p:anim calcmode="lin" valueType="num">
                                      <p:cBhvr>
                                        <p:cTn id="12" dur="500" fill="hold"/>
                                        <p:tgtEl>
                                          <p:spTgt spid="89"/>
                                        </p:tgtEl>
                                        <p:attrNameLst>
                                          <p:attrName>ppt_h</p:attrName>
                                        </p:attrNameLst>
                                      </p:cBhvr>
                                      <p:tavLst>
                                        <p:tav tm="0">
                                          <p:val>
                                            <p:fltVal val="0"/>
                                          </p:val>
                                        </p:tav>
                                        <p:tav tm="100000">
                                          <p:val>
                                            <p:strVal val="#ppt_h"/>
                                          </p:val>
                                        </p:tav>
                                      </p:tavLst>
                                    </p:anim>
                                    <p:animEffect transition="in" filter="fade">
                                      <p:cBhvr>
                                        <p:cTn id="13" dur="500"/>
                                        <p:tgtEl>
                                          <p:spTgt spid="8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p:cTn id="16" dur="500" fill="hold"/>
                                        <p:tgtEl>
                                          <p:spTgt spid="90"/>
                                        </p:tgtEl>
                                        <p:attrNameLst>
                                          <p:attrName>ppt_w</p:attrName>
                                        </p:attrNameLst>
                                      </p:cBhvr>
                                      <p:tavLst>
                                        <p:tav tm="0">
                                          <p:val>
                                            <p:fltVal val="0"/>
                                          </p:val>
                                        </p:tav>
                                        <p:tav tm="100000">
                                          <p:val>
                                            <p:strVal val="#ppt_w"/>
                                          </p:val>
                                        </p:tav>
                                      </p:tavLst>
                                    </p:anim>
                                    <p:anim calcmode="lin" valueType="num">
                                      <p:cBhvr>
                                        <p:cTn id="17" dur="500" fill="hold"/>
                                        <p:tgtEl>
                                          <p:spTgt spid="90"/>
                                        </p:tgtEl>
                                        <p:attrNameLst>
                                          <p:attrName>ppt_h</p:attrName>
                                        </p:attrNameLst>
                                      </p:cBhvr>
                                      <p:tavLst>
                                        <p:tav tm="0">
                                          <p:val>
                                            <p:fltVal val="0"/>
                                          </p:val>
                                        </p:tav>
                                        <p:tav tm="100000">
                                          <p:val>
                                            <p:strVal val="#ppt_h"/>
                                          </p:val>
                                        </p:tav>
                                      </p:tavLst>
                                    </p:anim>
                                    <p:animEffect transition="in" filter="fade">
                                      <p:cBhvr>
                                        <p:cTn id="18" dur="500"/>
                                        <p:tgtEl>
                                          <p:spTgt spid="90"/>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up)">
                                      <p:cBhvr>
                                        <p:cTn id="22" dur="500"/>
                                        <p:tgtEl>
                                          <p:spTgt spid="80"/>
                                        </p:tgtEl>
                                      </p:cBhvr>
                                    </p:animEffect>
                                  </p:childTnLst>
                                </p:cTn>
                              </p:par>
                            </p:childTnLst>
                          </p:cTn>
                        </p:par>
                        <p:par>
                          <p:cTn id="23" fill="hold">
                            <p:stCondLst>
                              <p:cond delay="1500"/>
                            </p:stCondLst>
                            <p:childTnLst>
                              <p:par>
                                <p:cTn id="24" presetID="49" presetClass="entr" presetSubtype="0" decel="100000" fill="hold" grpId="0" nodeType="after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p:cTn id="26" dur="750" fill="hold"/>
                                        <p:tgtEl>
                                          <p:spTgt spid="74"/>
                                        </p:tgtEl>
                                        <p:attrNameLst>
                                          <p:attrName>ppt_w</p:attrName>
                                        </p:attrNameLst>
                                      </p:cBhvr>
                                      <p:tavLst>
                                        <p:tav tm="0">
                                          <p:val>
                                            <p:fltVal val="0"/>
                                          </p:val>
                                        </p:tav>
                                        <p:tav tm="100000">
                                          <p:val>
                                            <p:strVal val="#ppt_w"/>
                                          </p:val>
                                        </p:tav>
                                      </p:tavLst>
                                    </p:anim>
                                    <p:anim calcmode="lin" valueType="num">
                                      <p:cBhvr>
                                        <p:cTn id="27" dur="750" fill="hold"/>
                                        <p:tgtEl>
                                          <p:spTgt spid="74"/>
                                        </p:tgtEl>
                                        <p:attrNameLst>
                                          <p:attrName>ppt_h</p:attrName>
                                        </p:attrNameLst>
                                      </p:cBhvr>
                                      <p:tavLst>
                                        <p:tav tm="0">
                                          <p:val>
                                            <p:fltVal val="0"/>
                                          </p:val>
                                        </p:tav>
                                        <p:tav tm="100000">
                                          <p:val>
                                            <p:strVal val="#ppt_h"/>
                                          </p:val>
                                        </p:tav>
                                      </p:tavLst>
                                    </p:anim>
                                    <p:anim calcmode="lin" valueType="num">
                                      <p:cBhvr>
                                        <p:cTn id="28" dur="750" fill="hold"/>
                                        <p:tgtEl>
                                          <p:spTgt spid="74"/>
                                        </p:tgtEl>
                                        <p:attrNameLst>
                                          <p:attrName>style.rotation</p:attrName>
                                        </p:attrNameLst>
                                      </p:cBhvr>
                                      <p:tavLst>
                                        <p:tav tm="0">
                                          <p:val>
                                            <p:fltVal val="360"/>
                                          </p:val>
                                        </p:tav>
                                        <p:tav tm="100000">
                                          <p:val>
                                            <p:fltVal val="0"/>
                                          </p:val>
                                        </p:tav>
                                      </p:tavLst>
                                    </p:anim>
                                    <p:animEffect transition="in" filter="fade">
                                      <p:cBhvr>
                                        <p:cTn id="29" dur="750"/>
                                        <p:tgtEl>
                                          <p:spTgt spid="74"/>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750" fill="hold"/>
                                        <p:tgtEl>
                                          <p:spTgt spid="75"/>
                                        </p:tgtEl>
                                        <p:attrNameLst>
                                          <p:attrName>ppt_w</p:attrName>
                                        </p:attrNameLst>
                                      </p:cBhvr>
                                      <p:tavLst>
                                        <p:tav tm="0">
                                          <p:val>
                                            <p:fltVal val="0"/>
                                          </p:val>
                                        </p:tav>
                                        <p:tav tm="100000">
                                          <p:val>
                                            <p:strVal val="#ppt_w"/>
                                          </p:val>
                                        </p:tav>
                                      </p:tavLst>
                                    </p:anim>
                                    <p:anim calcmode="lin" valueType="num">
                                      <p:cBhvr>
                                        <p:cTn id="33" dur="750" fill="hold"/>
                                        <p:tgtEl>
                                          <p:spTgt spid="75"/>
                                        </p:tgtEl>
                                        <p:attrNameLst>
                                          <p:attrName>ppt_h</p:attrName>
                                        </p:attrNameLst>
                                      </p:cBhvr>
                                      <p:tavLst>
                                        <p:tav tm="0">
                                          <p:val>
                                            <p:fltVal val="0"/>
                                          </p:val>
                                        </p:tav>
                                        <p:tav tm="100000">
                                          <p:val>
                                            <p:strVal val="#ppt_h"/>
                                          </p:val>
                                        </p:tav>
                                      </p:tavLst>
                                    </p:anim>
                                    <p:anim calcmode="lin" valueType="num">
                                      <p:cBhvr>
                                        <p:cTn id="34" dur="750" fill="hold"/>
                                        <p:tgtEl>
                                          <p:spTgt spid="75"/>
                                        </p:tgtEl>
                                        <p:attrNameLst>
                                          <p:attrName>style.rotation</p:attrName>
                                        </p:attrNameLst>
                                      </p:cBhvr>
                                      <p:tavLst>
                                        <p:tav tm="0">
                                          <p:val>
                                            <p:fltVal val="360"/>
                                          </p:val>
                                        </p:tav>
                                        <p:tav tm="100000">
                                          <p:val>
                                            <p:fltVal val="0"/>
                                          </p:val>
                                        </p:tav>
                                      </p:tavLst>
                                    </p:anim>
                                    <p:animEffect transition="in" filter="fade">
                                      <p:cBhvr>
                                        <p:cTn id="35" dur="750"/>
                                        <p:tgtEl>
                                          <p:spTgt spid="75"/>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76"/>
                                        </p:tgtEl>
                                        <p:attrNameLst>
                                          <p:attrName>style.visibility</p:attrName>
                                        </p:attrNameLst>
                                      </p:cBhvr>
                                      <p:to>
                                        <p:strVal val="visible"/>
                                      </p:to>
                                    </p:set>
                                    <p:anim calcmode="lin" valueType="num">
                                      <p:cBhvr>
                                        <p:cTn id="38" dur="750" fill="hold"/>
                                        <p:tgtEl>
                                          <p:spTgt spid="76"/>
                                        </p:tgtEl>
                                        <p:attrNameLst>
                                          <p:attrName>ppt_w</p:attrName>
                                        </p:attrNameLst>
                                      </p:cBhvr>
                                      <p:tavLst>
                                        <p:tav tm="0">
                                          <p:val>
                                            <p:fltVal val="0"/>
                                          </p:val>
                                        </p:tav>
                                        <p:tav tm="100000">
                                          <p:val>
                                            <p:strVal val="#ppt_w"/>
                                          </p:val>
                                        </p:tav>
                                      </p:tavLst>
                                    </p:anim>
                                    <p:anim calcmode="lin" valueType="num">
                                      <p:cBhvr>
                                        <p:cTn id="39" dur="750" fill="hold"/>
                                        <p:tgtEl>
                                          <p:spTgt spid="76"/>
                                        </p:tgtEl>
                                        <p:attrNameLst>
                                          <p:attrName>ppt_h</p:attrName>
                                        </p:attrNameLst>
                                      </p:cBhvr>
                                      <p:tavLst>
                                        <p:tav tm="0">
                                          <p:val>
                                            <p:fltVal val="0"/>
                                          </p:val>
                                        </p:tav>
                                        <p:tav tm="100000">
                                          <p:val>
                                            <p:strVal val="#ppt_h"/>
                                          </p:val>
                                        </p:tav>
                                      </p:tavLst>
                                    </p:anim>
                                    <p:anim calcmode="lin" valueType="num">
                                      <p:cBhvr>
                                        <p:cTn id="40" dur="750" fill="hold"/>
                                        <p:tgtEl>
                                          <p:spTgt spid="76"/>
                                        </p:tgtEl>
                                        <p:attrNameLst>
                                          <p:attrName>style.rotation</p:attrName>
                                        </p:attrNameLst>
                                      </p:cBhvr>
                                      <p:tavLst>
                                        <p:tav tm="0">
                                          <p:val>
                                            <p:fltVal val="360"/>
                                          </p:val>
                                        </p:tav>
                                        <p:tav tm="100000">
                                          <p:val>
                                            <p:fltVal val="0"/>
                                          </p:val>
                                        </p:tav>
                                      </p:tavLst>
                                    </p:anim>
                                    <p:animEffect transition="in" filter="fade">
                                      <p:cBhvr>
                                        <p:cTn id="41" dur="750"/>
                                        <p:tgtEl>
                                          <p:spTgt spid="76"/>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77"/>
                                        </p:tgtEl>
                                        <p:attrNameLst>
                                          <p:attrName>style.visibility</p:attrName>
                                        </p:attrNameLst>
                                      </p:cBhvr>
                                      <p:to>
                                        <p:strVal val="visible"/>
                                      </p:to>
                                    </p:set>
                                    <p:anim calcmode="lin" valueType="num">
                                      <p:cBhvr>
                                        <p:cTn id="44" dur="750" fill="hold"/>
                                        <p:tgtEl>
                                          <p:spTgt spid="77"/>
                                        </p:tgtEl>
                                        <p:attrNameLst>
                                          <p:attrName>ppt_w</p:attrName>
                                        </p:attrNameLst>
                                      </p:cBhvr>
                                      <p:tavLst>
                                        <p:tav tm="0">
                                          <p:val>
                                            <p:fltVal val="0"/>
                                          </p:val>
                                        </p:tav>
                                        <p:tav tm="100000">
                                          <p:val>
                                            <p:strVal val="#ppt_w"/>
                                          </p:val>
                                        </p:tav>
                                      </p:tavLst>
                                    </p:anim>
                                    <p:anim calcmode="lin" valueType="num">
                                      <p:cBhvr>
                                        <p:cTn id="45" dur="750" fill="hold"/>
                                        <p:tgtEl>
                                          <p:spTgt spid="77"/>
                                        </p:tgtEl>
                                        <p:attrNameLst>
                                          <p:attrName>ppt_h</p:attrName>
                                        </p:attrNameLst>
                                      </p:cBhvr>
                                      <p:tavLst>
                                        <p:tav tm="0">
                                          <p:val>
                                            <p:fltVal val="0"/>
                                          </p:val>
                                        </p:tav>
                                        <p:tav tm="100000">
                                          <p:val>
                                            <p:strVal val="#ppt_h"/>
                                          </p:val>
                                        </p:tav>
                                      </p:tavLst>
                                    </p:anim>
                                    <p:anim calcmode="lin" valueType="num">
                                      <p:cBhvr>
                                        <p:cTn id="46" dur="750" fill="hold"/>
                                        <p:tgtEl>
                                          <p:spTgt spid="77"/>
                                        </p:tgtEl>
                                        <p:attrNameLst>
                                          <p:attrName>style.rotation</p:attrName>
                                        </p:attrNameLst>
                                      </p:cBhvr>
                                      <p:tavLst>
                                        <p:tav tm="0">
                                          <p:val>
                                            <p:fltVal val="360"/>
                                          </p:val>
                                        </p:tav>
                                        <p:tav tm="100000">
                                          <p:val>
                                            <p:fltVal val="0"/>
                                          </p:val>
                                        </p:tav>
                                      </p:tavLst>
                                    </p:anim>
                                    <p:animEffect transition="in" filter="fade">
                                      <p:cBhvr>
                                        <p:cTn id="47" dur="750"/>
                                        <p:tgtEl>
                                          <p:spTgt spid="77"/>
                                        </p:tgtEl>
                                      </p:cBhvr>
                                    </p:animEffect>
                                  </p:childTnLst>
                                </p:cTn>
                              </p:par>
                              <p:par>
                                <p:cTn id="48" presetID="49" presetClass="entr" presetSubtype="0" decel="10000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 calcmode="lin" valueType="num">
                                      <p:cBhvr>
                                        <p:cTn id="50" dur="750" fill="hold"/>
                                        <p:tgtEl>
                                          <p:spTgt spid="78"/>
                                        </p:tgtEl>
                                        <p:attrNameLst>
                                          <p:attrName>ppt_w</p:attrName>
                                        </p:attrNameLst>
                                      </p:cBhvr>
                                      <p:tavLst>
                                        <p:tav tm="0">
                                          <p:val>
                                            <p:fltVal val="0"/>
                                          </p:val>
                                        </p:tav>
                                        <p:tav tm="100000">
                                          <p:val>
                                            <p:strVal val="#ppt_w"/>
                                          </p:val>
                                        </p:tav>
                                      </p:tavLst>
                                    </p:anim>
                                    <p:anim calcmode="lin" valueType="num">
                                      <p:cBhvr>
                                        <p:cTn id="51" dur="750" fill="hold"/>
                                        <p:tgtEl>
                                          <p:spTgt spid="78"/>
                                        </p:tgtEl>
                                        <p:attrNameLst>
                                          <p:attrName>ppt_h</p:attrName>
                                        </p:attrNameLst>
                                      </p:cBhvr>
                                      <p:tavLst>
                                        <p:tav tm="0">
                                          <p:val>
                                            <p:fltVal val="0"/>
                                          </p:val>
                                        </p:tav>
                                        <p:tav tm="100000">
                                          <p:val>
                                            <p:strVal val="#ppt_h"/>
                                          </p:val>
                                        </p:tav>
                                      </p:tavLst>
                                    </p:anim>
                                    <p:anim calcmode="lin" valueType="num">
                                      <p:cBhvr>
                                        <p:cTn id="52" dur="750" fill="hold"/>
                                        <p:tgtEl>
                                          <p:spTgt spid="78"/>
                                        </p:tgtEl>
                                        <p:attrNameLst>
                                          <p:attrName>style.rotation</p:attrName>
                                        </p:attrNameLst>
                                      </p:cBhvr>
                                      <p:tavLst>
                                        <p:tav tm="0">
                                          <p:val>
                                            <p:fltVal val="360"/>
                                          </p:val>
                                        </p:tav>
                                        <p:tav tm="100000">
                                          <p:val>
                                            <p:fltVal val="0"/>
                                          </p:val>
                                        </p:tav>
                                      </p:tavLst>
                                    </p:anim>
                                    <p:animEffect transition="in" filter="fade">
                                      <p:cBhvr>
                                        <p:cTn id="53" dur="750"/>
                                        <p:tgtEl>
                                          <p:spTgt spid="78"/>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79"/>
                                        </p:tgtEl>
                                        <p:attrNameLst>
                                          <p:attrName>style.visibility</p:attrName>
                                        </p:attrNameLst>
                                      </p:cBhvr>
                                      <p:to>
                                        <p:strVal val="visible"/>
                                      </p:to>
                                    </p:set>
                                    <p:anim calcmode="lin" valueType="num">
                                      <p:cBhvr>
                                        <p:cTn id="56" dur="750" fill="hold"/>
                                        <p:tgtEl>
                                          <p:spTgt spid="79"/>
                                        </p:tgtEl>
                                        <p:attrNameLst>
                                          <p:attrName>ppt_w</p:attrName>
                                        </p:attrNameLst>
                                      </p:cBhvr>
                                      <p:tavLst>
                                        <p:tav tm="0">
                                          <p:val>
                                            <p:fltVal val="0"/>
                                          </p:val>
                                        </p:tav>
                                        <p:tav tm="100000">
                                          <p:val>
                                            <p:strVal val="#ppt_w"/>
                                          </p:val>
                                        </p:tav>
                                      </p:tavLst>
                                    </p:anim>
                                    <p:anim calcmode="lin" valueType="num">
                                      <p:cBhvr>
                                        <p:cTn id="57" dur="750" fill="hold"/>
                                        <p:tgtEl>
                                          <p:spTgt spid="79"/>
                                        </p:tgtEl>
                                        <p:attrNameLst>
                                          <p:attrName>ppt_h</p:attrName>
                                        </p:attrNameLst>
                                      </p:cBhvr>
                                      <p:tavLst>
                                        <p:tav tm="0">
                                          <p:val>
                                            <p:fltVal val="0"/>
                                          </p:val>
                                        </p:tav>
                                        <p:tav tm="100000">
                                          <p:val>
                                            <p:strVal val="#ppt_h"/>
                                          </p:val>
                                        </p:tav>
                                      </p:tavLst>
                                    </p:anim>
                                    <p:anim calcmode="lin" valueType="num">
                                      <p:cBhvr>
                                        <p:cTn id="58" dur="750" fill="hold"/>
                                        <p:tgtEl>
                                          <p:spTgt spid="79"/>
                                        </p:tgtEl>
                                        <p:attrNameLst>
                                          <p:attrName>style.rotation</p:attrName>
                                        </p:attrNameLst>
                                      </p:cBhvr>
                                      <p:tavLst>
                                        <p:tav tm="0">
                                          <p:val>
                                            <p:fltVal val="360"/>
                                          </p:val>
                                        </p:tav>
                                        <p:tav tm="100000">
                                          <p:val>
                                            <p:fltVal val="0"/>
                                          </p:val>
                                        </p:tav>
                                      </p:tavLst>
                                    </p:anim>
                                    <p:animEffect transition="in" filter="fade">
                                      <p:cBhvr>
                                        <p:cTn id="59" dur="750"/>
                                        <p:tgtEl>
                                          <p:spTgt spid="79"/>
                                        </p:tgtEl>
                                      </p:cBhvr>
                                    </p:animEffect>
                                  </p:childTnLst>
                                </p:cTn>
                              </p:par>
                            </p:childTnLst>
                          </p:cTn>
                        </p:par>
                        <p:par>
                          <p:cTn id="60" fill="hold">
                            <p:stCondLst>
                              <p:cond delay="2500"/>
                            </p:stCondLst>
                            <p:childTnLst>
                              <p:par>
                                <p:cTn id="61" presetID="22" presetClass="entr" presetSubtype="1"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wipe(up)">
                                      <p:cBhvr>
                                        <p:cTn id="63" dur="500"/>
                                        <p:tgtEl>
                                          <p:spTgt spid="91"/>
                                        </p:tgtEl>
                                      </p:cBhvr>
                                    </p:animEffect>
                                  </p:childTnLst>
                                </p:cTn>
                              </p:par>
                              <p:par>
                                <p:cTn id="64" presetID="22" presetClass="entr" presetSubtype="1" fill="hold" nodeType="withEffect">
                                  <p:stCondLst>
                                    <p:cond delay="100"/>
                                  </p:stCondLst>
                                  <p:childTnLst>
                                    <p:set>
                                      <p:cBhvr>
                                        <p:cTn id="65" dur="1" fill="hold">
                                          <p:stCondLst>
                                            <p:cond delay="0"/>
                                          </p:stCondLst>
                                        </p:cTn>
                                        <p:tgtEl>
                                          <p:spTgt spid="94"/>
                                        </p:tgtEl>
                                        <p:attrNameLst>
                                          <p:attrName>style.visibility</p:attrName>
                                        </p:attrNameLst>
                                      </p:cBhvr>
                                      <p:to>
                                        <p:strVal val="visible"/>
                                      </p:to>
                                    </p:set>
                                    <p:animEffect transition="in" filter="wipe(up)">
                                      <p:cBhvr>
                                        <p:cTn id="66" dur="500"/>
                                        <p:tgtEl>
                                          <p:spTgt spid="94"/>
                                        </p:tgtEl>
                                      </p:cBhvr>
                                    </p:animEffect>
                                  </p:childTnLst>
                                </p:cTn>
                              </p:par>
                              <p:par>
                                <p:cTn id="67" presetID="22" presetClass="entr" presetSubtype="1" fill="hold" nodeType="withEffect">
                                  <p:stCondLst>
                                    <p:cond delay="200"/>
                                  </p:stCondLst>
                                  <p:childTnLst>
                                    <p:set>
                                      <p:cBhvr>
                                        <p:cTn id="68" dur="1" fill="hold">
                                          <p:stCondLst>
                                            <p:cond delay="0"/>
                                          </p:stCondLst>
                                        </p:cTn>
                                        <p:tgtEl>
                                          <p:spTgt spid="97"/>
                                        </p:tgtEl>
                                        <p:attrNameLst>
                                          <p:attrName>style.visibility</p:attrName>
                                        </p:attrNameLst>
                                      </p:cBhvr>
                                      <p:to>
                                        <p:strVal val="visible"/>
                                      </p:to>
                                    </p:set>
                                    <p:animEffect transition="in" filter="wipe(up)">
                                      <p:cBhvr>
                                        <p:cTn id="69" dur="500"/>
                                        <p:tgtEl>
                                          <p:spTgt spid="97"/>
                                        </p:tgtEl>
                                      </p:cBhvr>
                                    </p:animEffect>
                                  </p:childTnLst>
                                </p:cTn>
                              </p:par>
                              <p:par>
                                <p:cTn id="70" presetID="22" presetClass="entr" presetSubtype="1" fill="hold" nodeType="withEffect">
                                  <p:stCondLst>
                                    <p:cond delay="300"/>
                                  </p:stCondLst>
                                  <p:childTnLst>
                                    <p:set>
                                      <p:cBhvr>
                                        <p:cTn id="71" dur="1" fill="hold">
                                          <p:stCondLst>
                                            <p:cond delay="0"/>
                                          </p:stCondLst>
                                        </p:cTn>
                                        <p:tgtEl>
                                          <p:spTgt spid="100"/>
                                        </p:tgtEl>
                                        <p:attrNameLst>
                                          <p:attrName>style.visibility</p:attrName>
                                        </p:attrNameLst>
                                      </p:cBhvr>
                                      <p:to>
                                        <p:strVal val="visible"/>
                                      </p:to>
                                    </p:set>
                                    <p:animEffect transition="in" filter="wipe(up)">
                                      <p:cBhvr>
                                        <p:cTn id="72" dur="500"/>
                                        <p:tgtEl>
                                          <p:spTgt spid="100"/>
                                        </p:tgtEl>
                                      </p:cBhvr>
                                    </p:animEffect>
                                  </p:childTnLst>
                                </p:cTn>
                              </p:par>
                              <p:par>
                                <p:cTn id="73" presetID="22" presetClass="entr" presetSubtype="1" fill="hold" nodeType="withEffect">
                                  <p:stCondLst>
                                    <p:cond delay="400"/>
                                  </p:stCondLst>
                                  <p:childTnLst>
                                    <p:set>
                                      <p:cBhvr>
                                        <p:cTn id="74" dur="1" fill="hold">
                                          <p:stCondLst>
                                            <p:cond delay="0"/>
                                          </p:stCondLst>
                                        </p:cTn>
                                        <p:tgtEl>
                                          <p:spTgt spid="103"/>
                                        </p:tgtEl>
                                        <p:attrNameLst>
                                          <p:attrName>style.visibility</p:attrName>
                                        </p:attrNameLst>
                                      </p:cBhvr>
                                      <p:to>
                                        <p:strVal val="visible"/>
                                      </p:to>
                                    </p:set>
                                    <p:animEffect transition="in" filter="wipe(up)">
                                      <p:cBhvr>
                                        <p:cTn id="75" dur="500"/>
                                        <p:tgtEl>
                                          <p:spTgt spid="103"/>
                                        </p:tgtEl>
                                      </p:cBhvr>
                                    </p:animEffect>
                                  </p:childTnLst>
                                </p:cTn>
                              </p:par>
                              <p:par>
                                <p:cTn id="76" presetID="22" presetClass="entr" presetSubtype="1" fill="hold" nodeType="withEffect">
                                  <p:stCondLst>
                                    <p:cond delay="500"/>
                                  </p:stCondLst>
                                  <p:childTnLst>
                                    <p:set>
                                      <p:cBhvr>
                                        <p:cTn id="77" dur="1" fill="hold">
                                          <p:stCondLst>
                                            <p:cond delay="0"/>
                                          </p:stCondLst>
                                        </p:cTn>
                                        <p:tgtEl>
                                          <p:spTgt spid="106"/>
                                        </p:tgtEl>
                                        <p:attrNameLst>
                                          <p:attrName>style.visibility</p:attrName>
                                        </p:attrNameLst>
                                      </p:cBhvr>
                                      <p:to>
                                        <p:strVal val="visible"/>
                                      </p:to>
                                    </p:set>
                                    <p:animEffect transition="in" filter="wipe(up)">
                                      <p:cBhvr>
                                        <p:cTn id="7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animBg="1"/>
      <p:bldP spid="79" grpId="0" animBg="1"/>
      <p:bldP spid="89" grpId="0" animBg="1"/>
      <p:bldP spid="90" grpId="0" animBg="1"/>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31704" y="2708920"/>
            <a:ext cx="5805414" cy="576064"/>
            <a:chOff x="3287787" y="3429000"/>
            <a:chExt cx="5805414" cy="576064"/>
          </a:xfrm>
        </p:grpSpPr>
        <p:sp>
          <p:nvSpPr>
            <p:cNvPr id="12" name="圆角矩形 11"/>
            <p:cNvSpPr/>
            <p:nvPr/>
          </p:nvSpPr>
          <p:spPr>
            <a:xfrm>
              <a:off x="3287787" y="3429000"/>
              <a:ext cx="5805414" cy="57606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EB4D"/>
                </a:solidFill>
              </a:endParaRPr>
            </a:p>
          </p:txBody>
        </p:sp>
        <p:sp>
          <p:nvSpPr>
            <p:cNvPr id="13" name="TextBox 2"/>
            <p:cNvSpPr txBox="1"/>
            <p:nvPr/>
          </p:nvSpPr>
          <p:spPr>
            <a:xfrm>
              <a:off x="3850759" y="3486200"/>
              <a:ext cx="4679469" cy="461665"/>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zh-CN" altLang="en-US" sz="2400" b="0" spc="300" dirty="0" smtClean="0">
                  <a:solidFill>
                    <a:srgbClr val="ECEB4D"/>
                  </a:solidFill>
                  <a:effectLst/>
                </a:rPr>
                <a:t>修改相关段落主题文字</a:t>
              </a:r>
              <a:endParaRPr lang="zh-CN" altLang="zh-CN" sz="2400" b="0" spc="300" dirty="0">
                <a:solidFill>
                  <a:srgbClr val="ECEB4D"/>
                </a:solidFill>
                <a:effectLst/>
              </a:endParaRPr>
            </a:p>
          </p:txBody>
        </p:sp>
      </p:grpSp>
      <p:grpSp>
        <p:nvGrpSpPr>
          <p:cNvPr id="3" name="组合 2"/>
          <p:cNvGrpSpPr/>
          <p:nvPr/>
        </p:nvGrpSpPr>
        <p:grpSpPr>
          <a:xfrm>
            <a:off x="5582738" y="1076035"/>
            <a:ext cx="1503346" cy="1427144"/>
            <a:chOff x="5888055" y="1602972"/>
            <a:chExt cx="1503346" cy="1427144"/>
          </a:xfrm>
        </p:grpSpPr>
        <p:sp>
          <p:nvSpPr>
            <p:cNvPr id="2" name="椭圆 1"/>
            <p:cNvSpPr/>
            <p:nvPr/>
          </p:nvSpPr>
          <p:spPr>
            <a:xfrm>
              <a:off x="5926156" y="1602972"/>
              <a:ext cx="1427144" cy="1427144"/>
            </a:xfrm>
            <a:prstGeom prst="ellipse">
              <a:avLst/>
            </a:prstGeom>
            <a:solidFill>
              <a:srgbClr val="C00000"/>
            </a:solidFill>
            <a:ln w="0">
              <a:noFill/>
            </a:ln>
            <a:effectLst>
              <a:outerShdw blurRad="457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2"/>
            <p:cNvSpPr txBox="1"/>
            <p:nvPr/>
          </p:nvSpPr>
          <p:spPr>
            <a:xfrm>
              <a:off x="5888055" y="1808713"/>
              <a:ext cx="1503346" cy="1015663"/>
            </a:xfrm>
            <a:prstGeom prst="rect">
              <a:avLst/>
            </a:prstGeom>
            <a:noFill/>
            <a:ln>
              <a:noFill/>
              <a:prstDash val="sysDash"/>
            </a:ln>
          </p:spPr>
          <p:txBody>
            <a:bodyPr wrap="square" rtlCol="0">
              <a:spAutoFit/>
            </a:bodyPr>
            <a:lstStyle>
              <a:defPPr>
                <a:defRPr lang="zh-CN"/>
              </a:defPPr>
              <a:lvl1pPr>
                <a:lnSpc>
                  <a:spcPct val="100000"/>
                </a:lnSpc>
                <a:defRPr sz="3200" b="1">
                  <a:gradFill flip="none" rotWithShape="1">
                    <a:gsLst>
                      <a:gs pos="0">
                        <a:srgbClr val="FFEF4C"/>
                      </a:gs>
                      <a:gs pos="100000">
                        <a:srgbClr val="FFFA52"/>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pPr algn="ctr"/>
              <a:r>
                <a:rPr lang="en-US" altLang="zh-CN" sz="6000" b="0" dirty="0" smtClean="0">
                  <a:solidFill>
                    <a:srgbClr val="ECEB4D"/>
                  </a:solidFill>
                  <a:effectLst/>
                </a:rPr>
                <a:t>01</a:t>
              </a:r>
              <a:endParaRPr lang="zh-CN" altLang="zh-CN" sz="6000" b="0" dirty="0">
                <a:solidFill>
                  <a:srgbClr val="ECEB4D"/>
                </a:solidFill>
                <a:effectLst/>
              </a:endParaRPr>
            </a:p>
          </p:txBody>
        </p:sp>
      </p:grpSp>
      <p:sp>
        <p:nvSpPr>
          <p:cNvPr id="27" name="AutoShape 5"/>
          <p:cNvSpPr/>
          <p:nvPr/>
        </p:nvSpPr>
        <p:spPr bwMode="auto">
          <a:xfrm>
            <a:off x="3083354" y="3434444"/>
            <a:ext cx="6893935" cy="928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C00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C00000"/>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accel="50000" fill="hold" nodeType="afterEffect" p14:presetBounceEnd="52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52000">
                                          <p:cBhvr additive="base">
                                            <p:cTn id="13" dur="1250" fill="hold"/>
                                            <p:tgtEl>
                                              <p:spTgt spid="4"/>
                                            </p:tgtEl>
                                            <p:attrNameLst>
                                              <p:attrName>ppt_x</p:attrName>
                                            </p:attrNameLst>
                                          </p:cBhvr>
                                          <p:tavLst>
                                            <p:tav tm="0">
                                              <p:val>
                                                <p:strVal val="1+#ppt_w/2"/>
                                              </p:val>
                                            </p:tav>
                                            <p:tav tm="100000">
                                              <p:val>
                                                <p:strVal val="#ppt_x"/>
                                              </p:val>
                                            </p:tav>
                                          </p:tavLst>
                                        </p:anim>
                                        <p:anim calcmode="lin" valueType="num" p14:bounceEnd="52000">
                                          <p:cBhvr additive="base">
                                            <p:cTn id="14" dur="125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accel="5000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250" fill="hold"/>
                                            <p:tgtEl>
                                              <p:spTgt spid="4"/>
                                            </p:tgtEl>
                                            <p:attrNameLst>
                                              <p:attrName>ppt_x</p:attrName>
                                            </p:attrNameLst>
                                          </p:cBhvr>
                                          <p:tavLst>
                                            <p:tav tm="0">
                                              <p:val>
                                                <p:strVal val="1+#ppt_w/2"/>
                                              </p:val>
                                            </p:tav>
                                            <p:tav tm="100000">
                                              <p:val>
                                                <p:strVal val="#ppt_x"/>
                                              </p:val>
                                            </p:tav>
                                          </p:tavLst>
                                        </p:anim>
                                        <p:anim calcmode="lin" valueType="num">
                                          <p:cBhvr additive="base">
                                            <p:cTn id="14" dur="125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Shape 14344"/>
          <p:cNvSpPr/>
          <p:nvPr/>
        </p:nvSpPr>
        <p:spPr>
          <a:xfrm flipH="1">
            <a:off x="6926957" y="2155304"/>
            <a:ext cx="1358012" cy="1"/>
          </a:xfrm>
          <a:prstGeom prst="line">
            <a:avLst/>
          </a:prstGeom>
          <a:ln w="6350">
            <a:solidFill>
              <a:sysClr val="window" lastClr="FFFFFF">
                <a:lumMod val="65000"/>
              </a:sysClr>
            </a:solidFill>
            <a:prstDash val="dash"/>
            <a:round/>
            <a:headEnd type="oval"/>
          </a:ln>
        </p:spPr>
        <p:txBody>
          <a:bodyPr lIns="0" tIns="0" rIns="0" bIns="0"/>
          <a:lstStyle/>
          <a:p>
            <a:pPr defTabSz="1218565">
              <a:defRPr sz="1200">
                <a:uFillTx/>
                <a:latin typeface="+mj-lt"/>
                <a:ea typeface="+mj-ea"/>
                <a:cs typeface="+mj-cs"/>
                <a:sym typeface="Helvetica"/>
              </a:defRPr>
            </a:pPr>
            <a:endParaRPr sz="1600" kern="0">
              <a:solidFill>
                <a:srgbClr val="ECEB4D"/>
              </a:solidFill>
              <a:latin typeface="+mn-ea"/>
              <a:cs typeface="+mn-ea"/>
              <a:sym typeface="+mn-lt"/>
            </a:endParaRPr>
          </a:p>
        </p:txBody>
      </p:sp>
      <p:sp>
        <p:nvSpPr>
          <p:cNvPr id="77" name="Shape 14345"/>
          <p:cNvSpPr/>
          <p:nvPr/>
        </p:nvSpPr>
        <p:spPr>
          <a:xfrm>
            <a:off x="8445873" y="1863929"/>
            <a:ext cx="3421361" cy="430885"/>
          </a:xfrm>
          <a:prstGeom prst="rect">
            <a:avLst/>
          </a:prstGeom>
          <a:noFill/>
          <a:ln w="12700" cap="flat">
            <a:noFill/>
            <a:miter lim="400000"/>
          </a:ln>
          <a:effectLst/>
        </p:spPr>
        <p:txBody>
          <a:bodyPr wrap="square" lIns="60959" tIns="60959" rIns="60959" bIns="60959"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defTabSz="1218565" fontAlgn="base">
              <a:spcBef>
                <a:spcPct val="0"/>
              </a:spcBef>
              <a:spcAft>
                <a:spcPct val="0"/>
              </a:spcAft>
            </a:pPr>
            <a:r>
              <a:rPr lang="zh-CN" altLang="en-US" sz="2000" dirty="0">
                <a:solidFill>
                  <a:schemeClr val="tx1">
                    <a:lumMod val="75000"/>
                    <a:lumOff val="25000"/>
                  </a:schemeClr>
                </a:solidFill>
                <a:uFillTx/>
                <a:latin typeface="+mn-ea"/>
                <a:ea typeface="+mn-ea"/>
              </a:rPr>
              <a:t>工作思路之二</a:t>
            </a:r>
            <a:endParaRPr lang="zh-CN" altLang="en-US" sz="2000" dirty="0">
              <a:solidFill>
                <a:schemeClr val="tx1">
                  <a:lumMod val="75000"/>
                  <a:lumOff val="25000"/>
                </a:schemeClr>
              </a:solidFill>
              <a:uFillTx/>
              <a:latin typeface="+mn-ea"/>
              <a:ea typeface="+mn-ea"/>
            </a:endParaRPr>
          </a:p>
        </p:txBody>
      </p:sp>
      <p:sp>
        <p:nvSpPr>
          <p:cNvPr id="78" name="Shape 14346"/>
          <p:cNvSpPr/>
          <p:nvPr/>
        </p:nvSpPr>
        <p:spPr>
          <a:xfrm>
            <a:off x="8335805" y="2225507"/>
            <a:ext cx="2656739" cy="921469"/>
          </a:xfrm>
          <a:prstGeom prst="rect">
            <a:avLst/>
          </a:prstGeom>
          <a:noFill/>
          <a:ln w="12700" cap="flat">
            <a:noFill/>
            <a:miter lim="400000"/>
          </a:ln>
          <a:effectLst/>
        </p:spPr>
        <p:txBody>
          <a:bodyPr wrap="square" lIns="60959" tIns="60959" rIns="60959" bIns="6095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1200" dirty="0">
                <a:solidFill>
                  <a:prstClr val="black">
                    <a:lumMod val="75000"/>
                    <a:lumOff val="25000"/>
                  </a:prstClr>
                </a:solidFill>
                <a:uFillTx/>
                <a:latin typeface="+mn-ea"/>
                <a:ea typeface="+mn-ea"/>
                <a:cs typeface="+mn-ea"/>
                <a:sym typeface="+mn-lt"/>
              </a:rPr>
              <a:t>此处添加详细文本描述，建议与标题相关并符合整体语言风格，语言描述尽量简洁生动。</a:t>
            </a:r>
            <a:endParaRPr sz="1200" dirty="0">
              <a:solidFill>
                <a:prstClr val="black">
                  <a:lumMod val="75000"/>
                  <a:lumOff val="25000"/>
                </a:prstClr>
              </a:solidFill>
              <a:uFillTx/>
              <a:latin typeface="+mn-ea"/>
              <a:ea typeface="+mn-ea"/>
              <a:cs typeface="+mn-ea"/>
              <a:sym typeface="+mn-lt"/>
            </a:endParaRPr>
          </a:p>
        </p:txBody>
      </p:sp>
      <p:sp>
        <p:nvSpPr>
          <p:cNvPr id="79" name="Shape 14348"/>
          <p:cNvSpPr/>
          <p:nvPr/>
        </p:nvSpPr>
        <p:spPr>
          <a:xfrm>
            <a:off x="8885807" y="3576197"/>
            <a:ext cx="2981427" cy="430885"/>
          </a:xfrm>
          <a:prstGeom prst="rect">
            <a:avLst/>
          </a:prstGeom>
          <a:noFill/>
          <a:ln w="12700" cap="flat">
            <a:noFill/>
            <a:miter lim="400000"/>
          </a:ln>
          <a:effectLst/>
        </p:spPr>
        <p:txBody>
          <a:bodyPr wrap="square" lIns="60959" tIns="60959" rIns="60959" bIns="60959"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defTabSz="1218565" fontAlgn="base">
              <a:spcBef>
                <a:spcPct val="0"/>
              </a:spcBef>
              <a:spcAft>
                <a:spcPct val="0"/>
              </a:spcAft>
            </a:pPr>
            <a:r>
              <a:rPr lang="zh-CN" altLang="en-US" sz="2000" dirty="0">
                <a:solidFill>
                  <a:schemeClr val="tx1">
                    <a:lumMod val="75000"/>
                    <a:lumOff val="25000"/>
                  </a:schemeClr>
                </a:solidFill>
                <a:uFillTx/>
                <a:latin typeface="+mn-ea"/>
                <a:ea typeface="+mn-ea"/>
              </a:rPr>
              <a:t>工作思路之三</a:t>
            </a:r>
            <a:endParaRPr lang="zh-CN" altLang="en-US" sz="2000" dirty="0">
              <a:solidFill>
                <a:schemeClr val="tx1">
                  <a:lumMod val="75000"/>
                  <a:lumOff val="25000"/>
                </a:schemeClr>
              </a:solidFill>
              <a:uFillTx/>
              <a:latin typeface="+mn-ea"/>
              <a:ea typeface="+mn-ea"/>
            </a:endParaRPr>
          </a:p>
        </p:txBody>
      </p:sp>
      <p:sp>
        <p:nvSpPr>
          <p:cNvPr id="80" name="Shape 14349"/>
          <p:cNvSpPr/>
          <p:nvPr/>
        </p:nvSpPr>
        <p:spPr>
          <a:xfrm>
            <a:off x="8885807" y="3904679"/>
            <a:ext cx="2533160" cy="921469"/>
          </a:xfrm>
          <a:prstGeom prst="rect">
            <a:avLst/>
          </a:prstGeom>
          <a:noFill/>
          <a:ln w="12700" cap="flat">
            <a:noFill/>
            <a:miter lim="400000"/>
          </a:ln>
          <a:effectLst/>
        </p:spPr>
        <p:txBody>
          <a:bodyPr wrap="square" lIns="60959" tIns="60959" rIns="60959" bIns="6095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1200" dirty="0">
                <a:solidFill>
                  <a:prstClr val="black">
                    <a:lumMod val="75000"/>
                    <a:lumOff val="25000"/>
                  </a:prstClr>
                </a:solidFill>
                <a:uFillTx/>
                <a:latin typeface="+mn-ea"/>
                <a:ea typeface="+mn-ea"/>
                <a:cs typeface="+mn-ea"/>
                <a:sym typeface="+mn-lt"/>
              </a:rPr>
              <a:t>此处添加详细文本描述，建议与标题相关并符合整体语言风格，语言描述尽量简洁生动。</a:t>
            </a:r>
            <a:endParaRPr sz="1200" dirty="0">
              <a:solidFill>
                <a:prstClr val="black">
                  <a:lumMod val="75000"/>
                  <a:lumOff val="25000"/>
                </a:prstClr>
              </a:solidFill>
              <a:uFillTx/>
              <a:latin typeface="+mn-ea"/>
              <a:ea typeface="+mn-ea"/>
              <a:cs typeface="+mn-ea"/>
              <a:sym typeface="+mn-lt"/>
            </a:endParaRPr>
          </a:p>
        </p:txBody>
      </p:sp>
      <p:sp>
        <p:nvSpPr>
          <p:cNvPr id="81" name="Shape 14351"/>
          <p:cNvSpPr/>
          <p:nvPr/>
        </p:nvSpPr>
        <p:spPr>
          <a:xfrm flipH="1">
            <a:off x="8182122" y="3830780"/>
            <a:ext cx="645949" cy="1"/>
          </a:xfrm>
          <a:prstGeom prst="line">
            <a:avLst/>
          </a:prstGeom>
          <a:ln w="6350">
            <a:solidFill>
              <a:sysClr val="window" lastClr="FFFFFF">
                <a:lumMod val="65000"/>
              </a:sysClr>
            </a:solidFill>
            <a:prstDash val="dash"/>
            <a:round/>
            <a:headEnd type="oval"/>
          </a:ln>
        </p:spPr>
        <p:txBody>
          <a:bodyPr lIns="0" tIns="0" rIns="0" bIns="0"/>
          <a:lstStyle/>
          <a:p>
            <a:pPr defTabSz="1218565">
              <a:defRPr sz="1200">
                <a:uFillTx/>
                <a:latin typeface="+mj-lt"/>
                <a:ea typeface="+mj-ea"/>
                <a:cs typeface="+mj-cs"/>
                <a:sym typeface="Helvetica"/>
              </a:defRPr>
            </a:pPr>
            <a:endParaRPr sz="1600" kern="0">
              <a:solidFill>
                <a:srgbClr val="ECEB4D"/>
              </a:solidFill>
              <a:latin typeface="+mn-ea"/>
              <a:cs typeface="+mn-ea"/>
              <a:sym typeface="+mn-lt"/>
            </a:endParaRPr>
          </a:p>
        </p:txBody>
      </p:sp>
      <p:sp>
        <p:nvSpPr>
          <p:cNvPr id="82" name="Shape 14352"/>
          <p:cNvSpPr/>
          <p:nvPr/>
        </p:nvSpPr>
        <p:spPr>
          <a:xfrm>
            <a:off x="3924166" y="4580135"/>
            <a:ext cx="2981425" cy="430885"/>
          </a:xfrm>
          <a:prstGeom prst="rect">
            <a:avLst/>
          </a:prstGeom>
          <a:noFill/>
          <a:ln w="12700" cap="flat">
            <a:noFill/>
            <a:miter lim="400000"/>
          </a:ln>
          <a:effectLst/>
        </p:spPr>
        <p:txBody>
          <a:bodyPr wrap="square" lIns="60959" tIns="60959" rIns="60959" bIns="60959" numCol="1" anchor="t">
            <a:spAutoFit/>
          </a:bodyPr>
          <a:lstStyle>
            <a:lvl1pPr algn="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algn="l" defTabSz="1218565" fontAlgn="base">
              <a:spcBef>
                <a:spcPct val="0"/>
              </a:spcBef>
              <a:spcAft>
                <a:spcPct val="0"/>
              </a:spcAft>
            </a:pPr>
            <a:r>
              <a:rPr lang="zh-CN" altLang="en-US" sz="2000" dirty="0">
                <a:solidFill>
                  <a:schemeClr val="tx1">
                    <a:lumMod val="75000"/>
                    <a:lumOff val="25000"/>
                  </a:schemeClr>
                </a:solidFill>
                <a:uFillTx/>
                <a:latin typeface="+mn-ea"/>
                <a:ea typeface="+mn-ea"/>
              </a:rPr>
              <a:t>工作思路之一</a:t>
            </a:r>
            <a:endParaRPr lang="zh-CN" altLang="en-US" sz="2000" dirty="0">
              <a:solidFill>
                <a:schemeClr val="tx1">
                  <a:lumMod val="75000"/>
                  <a:lumOff val="25000"/>
                </a:schemeClr>
              </a:solidFill>
              <a:uFillTx/>
              <a:latin typeface="+mn-ea"/>
              <a:ea typeface="+mn-ea"/>
            </a:endParaRPr>
          </a:p>
        </p:txBody>
      </p:sp>
      <p:sp>
        <p:nvSpPr>
          <p:cNvPr id="83" name="Shape 14353"/>
          <p:cNvSpPr/>
          <p:nvPr/>
        </p:nvSpPr>
        <p:spPr>
          <a:xfrm>
            <a:off x="3849523" y="4915032"/>
            <a:ext cx="2831935" cy="921469"/>
          </a:xfrm>
          <a:prstGeom prst="rect">
            <a:avLst/>
          </a:prstGeom>
          <a:noFill/>
          <a:ln w="12700" cap="flat">
            <a:noFill/>
            <a:miter lim="400000"/>
          </a:ln>
          <a:effectLst/>
        </p:spPr>
        <p:txBody>
          <a:bodyPr wrap="square" lIns="60959" tIns="60959" rIns="60959" bIns="60959" numCol="1" anchor="t">
            <a:spAutoFit/>
          </a:bodyPr>
          <a:lstStyle>
            <a:lvl1pPr algn="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gn="l">
              <a:lnSpc>
                <a:spcPct val="150000"/>
              </a:lnSpc>
              <a:defRPr sz="1800">
                <a:solidFill>
                  <a:srgbClr val="000000"/>
                </a:solidFill>
                <a:uFillTx/>
              </a:defRPr>
            </a:pPr>
            <a:r>
              <a:rPr lang="zh-CN" altLang="en-US" sz="1200" dirty="0">
                <a:solidFill>
                  <a:prstClr val="black">
                    <a:lumMod val="75000"/>
                    <a:lumOff val="25000"/>
                  </a:prstClr>
                </a:solidFill>
                <a:uFillTx/>
                <a:latin typeface="+mn-ea"/>
                <a:ea typeface="+mn-ea"/>
                <a:cs typeface="+mn-ea"/>
                <a:sym typeface="+mn-lt"/>
              </a:rPr>
              <a:t>此处添加详细文本描述，建议与标题相关并符合整体语言风格，语言描述尽量简洁生动。</a:t>
            </a:r>
            <a:r>
              <a:rPr sz="1200" dirty="0">
                <a:solidFill>
                  <a:prstClr val="black">
                    <a:lumMod val="75000"/>
                    <a:lumOff val="25000"/>
                  </a:prstClr>
                </a:solidFill>
                <a:uFillTx/>
                <a:latin typeface="+mn-ea"/>
                <a:ea typeface="+mn-ea"/>
                <a:cs typeface="+mn-ea"/>
                <a:sym typeface="+mn-lt"/>
              </a:rPr>
              <a:t> </a:t>
            </a:r>
            <a:r>
              <a:rPr lang="zh-CN" altLang="en-US" sz="1200" dirty="0">
                <a:solidFill>
                  <a:prstClr val="black">
                    <a:lumMod val="75000"/>
                    <a:lumOff val="25000"/>
                  </a:prstClr>
                </a:solidFill>
                <a:uFillTx/>
                <a:latin typeface="+mn-ea"/>
                <a:ea typeface="+mn-ea"/>
                <a:cs typeface="+mn-ea"/>
                <a:sym typeface="+mn-lt"/>
              </a:rPr>
              <a:t>单击此处添加标题</a:t>
            </a:r>
            <a:endParaRPr sz="1200" dirty="0">
              <a:solidFill>
                <a:prstClr val="black">
                  <a:lumMod val="75000"/>
                  <a:lumOff val="25000"/>
                </a:prstClr>
              </a:solidFill>
              <a:uFillTx/>
              <a:latin typeface="+mn-ea"/>
              <a:ea typeface="+mn-ea"/>
              <a:cs typeface="+mn-ea"/>
              <a:sym typeface="+mn-lt"/>
            </a:endParaRPr>
          </a:p>
        </p:txBody>
      </p:sp>
      <p:sp>
        <p:nvSpPr>
          <p:cNvPr id="84" name="Shape 14355"/>
          <p:cNvSpPr/>
          <p:nvPr/>
        </p:nvSpPr>
        <p:spPr>
          <a:xfrm>
            <a:off x="4267797" y="4305843"/>
            <a:ext cx="1066840" cy="0"/>
          </a:xfrm>
          <a:prstGeom prst="line">
            <a:avLst/>
          </a:prstGeom>
          <a:ln w="6350">
            <a:solidFill>
              <a:sysClr val="window" lastClr="FFFFFF">
                <a:lumMod val="65000"/>
              </a:sysClr>
            </a:solidFill>
            <a:prstDash val="dash"/>
            <a:round/>
            <a:headEnd type="oval"/>
          </a:ln>
        </p:spPr>
        <p:txBody>
          <a:bodyPr lIns="0" tIns="0" rIns="0" bIns="0"/>
          <a:lstStyle/>
          <a:p>
            <a:pPr defTabSz="1218565">
              <a:defRPr sz="1200">
                <a:uFillTx/>
                <a:latin typeface="+mj-lt"/>
                <a:ea typeface="+mj-ea"/>
                <a:cs typeface="+mj-cs"/>
                <a:sym typeface="Helvetica"/>
              </a:defRPr>
            </a:pPr>
            <a:endParaRPr sz="1600" kern="0">
              <a:solidFill>
                <a:srgbClr val="ECEB4D"/>
              </a:solidFill>
              <a:latin typeface="+mn-ea"/>
              <a:cs typeface="+mn-ea"/>
              <a:sym typeface="+mn-lt"/>
            </a:endParaRPr>
          </a:p>
        </p:txBody>
      </p:sp>
      <p:grpSp>
        <p:nvGrpSpPr>
          <p:cNvPr id="85" name="Group 14"/>
          <p:cNvGrpSpPr/>
          <p:nvPr/>
        </p:nvGrpSpPr>
        <p:grpSpPr bwMode="auto">
          <a:xfrm flipH="1">
            <a:off x="1131878" y="2601780"/>
            <a:ext cx="1599969" cy="3111213"/>
            <a:chOff x="6476" y="614"/>
            <a:chExt cx="559" cy="1087"/>
          </a:xfrm>
          <a:solidFill>
            <a:srgbClr val="C00000"/>
          </a:solidFill>
        </p:grpSpPr>
        <p:sp>
          <p:nvSpPr>
            <p:cNvPr id="86" name="Freeform 10"/>
            <p:cNvSpPr/>
            <p:nvPr/>
          </p:nvSpPr>
          <p:spPr bwMode="auto">
            <a:xfrm flipV="1">
              <a:off x="6727" y="614"/>
              <a:ext cx="272" cy="265"/>
            </a:xfrm>
            <a:custGeom>
              <a:avLst/>
              <a:gdLst>
                <a:gd name="T0" fmla="*/ 546 w 1187"/>
                <a:gd name="T1" fmla="*/ 1128 h 1165"/>
                <a:gd name="T2" fmla="*/ 1159 w 1187"/>
                <a:gd name="T3" fmla="*/ 626 h 1165"/>
                <a:gd name="T4" fmla="*/ 767 w 1187"/>
                <a:gd name="T5" fmla="*/ 43 h 1165"/>
                <a:gd name="T6" fmla="*/ 308 w 1187"/>
                <a:gd name="T7" fmla="*/ 105 h 1165"/>
                <a:gd name="T8" fmla="*/ 68 w 1187"/>
                <a:gd name="T9" fmla="*/ 715 h 1165"/>
                <a:gd name="T10" fmla="*/ 546 w 1187"/>
                <a:gd name="T11" fmla="*/ 1128 h 1165"/>
              </a:gdLst>
              <a:ahLst/>
              <a:cxnLst>
                <a:cxn ang="0">
                  <a:pos x="T0" y="T1"/>
                </a:cxn>
                <a:cxn ang="0">
                  <a:pos x="T2" y="T3"/>
                </a:cxn>
                <a:cxn ang="0">
                  <a:pos x="T4" y="T5"/>
                </a:cxn>
                <a:cxn ang="0">
                  <a:pos x="T6" y="T7"/>
                </a:cxn>
                <a:cxn ang="0">
                  <a:pos x="T8" y="T9"/>
                </a:cxn>
                <a:cxn ang="0">
                  <a:pos x="T10" y="T11"/>
                </a:cxn>
              </a:cxnLst>
              <a:rect l="0" t="0" r="r" b="b"/>
              <a:pathLst>
                <a:path w="1187" h="1165">
                  <a:moveTo>
                    <a:pt x="546" y="1128"/>
                  </a:moveTo>
                  <a:cubicBezTo>
                    <a:pt x="843" y="1165"/>
                    <a:pt x="1137" y="923"/>
                    <a:pt x="1159" y="626"/>
                  </a:cubicBezTo>
                  <a:cubicBezTo>
                    <a:pt x="1187" y="371"/>
                    <a:pt x="1012" y="114"/>
                    <a:pt x="767" y="43"/>
                  </a:cubicBezTo>
                  <a:cubicBezTo>
                    <a:pt x="615" y="0"/>
                    <a:pt x="443" y="20"/>
                    <a:pt x="308" y="105"/>
                  </a:cubicBezTo>
                  <a:cubicBezTo>
                    <a:pt x="111" y="230"/>
                    <a:pt x="0" y="487"/>
                    <a:pt x="68" y="715"/>
                  </a:cubicBezTo>
                  <a:cubicBezTo>
                    <a:pt x="121" y="936"/>
                    <a:pt x="323" y="1102"/>
                    <a:pt x="546" y="11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665" kern="0">
                <a:solidFill>
                  <a:prstClr val="black"/>
                </a:solidFill>
                <a:latin typeface="+mn-ea"/>
                <a:cs typeface="+mn-ea"/>
                <a:sym typeface="+mn-lt"/>
              </a:endParaRPr>
            </a:p>
          </p:txBody>
        </p:sp>
        <p:sp>
          <p:nvSpPr>
            <p:cNvPr id="87" name="Freeform 12"/>
            <p:cNvSpPr/>
            <p:nvPr/>
          </p:nvSpPr>
          <p:spPr bwMode="auto">
            <a:xfrm flipV="1">
              <a:off x="6476" y="903"/>
              <a:ext cx="485" cy="798"/>
            </a:xfrm>
            <a:custGeom>
              <a:avLst/>
              <a:gdLst>
                <a:gd name="T0" fmla="*/ 1539 w 2208"/>
                <a:gd name="T1" fmla="*/ 3515 h 3515"/>
                <a:gd name="T2" fmla="*/ 2070 w 2208"/>
                <a:gd name="T3" fmla="*/ 3487 h 3515"/>
                <a:gd name="T4" fmla="*/ 2131 w 2208"/>
                <a:gd name="T5" fmla="*/ 2626 h 3515"/>
                <a:gd name="T6" fmla="*/ 2123 w 2208"/>
                <a:gd name="T7" fmla="*/ 1758 h 3515"/>
                <a:gd name="T8" fmla="*/ 1927 w 2208"/>
                <a:gd name="T9" fmla="*/ 1030 h 3515"/>
                <a:gd name="T10" fmla="*/ 2056 w 2208"/>
                <a:gd name="T11" fmla="*/ 837 h 3515"/>
                <a:gd name="T12" fmla="*/ 1679 w 2208"/>
                <a:gd name="T13" fmla="*/ 525 h 3515"/>
                <a:gd name="T14" fmla="*/ 1545 w 2208"/>
                <a:gd name="T15" fmla="*/ 821 h 3515"/>
                <a:gd name="T16" fmla="*/ 1487 w 2208"/>
                <a:gd name="T17" fmla="*/ 1610 h 3515"/>
                <a:gd name="T18" fmla="*/ 1072 w 2208"/>
                <a:gd name="T19" fmla="*/ 976 h 3515"/>
                <a:gd name="T20" fmla="*/ 1216 w 2208"/>
                <a:gd name="T21" fmla="*/ 73 h 3515"/>
                <a:gd name="T22" fmla="*/ 789 w 2208"/>
                <a:gd name="T23" fmla="*/ 49 h 3515"/>
                <a:gd name="T24" fmla="*/ 616 w 2208"/>
                <a:gd name="T25" fmla="*/ 1012 h 3515"/>
                <a:gd name="T26" fmla="*/ 1152 w 2208"/>
                <a:gd name="T27" fmla="*/ 1926 h 3515"/>
                <a:gd name="T28" fmla="*/ 1211 w 2208"/>
                <a:gd name="T29" fmla="*/ 2413 h 3515"/>
                <a:gd name="T30" fmla="*/ 842 w 2208"/>
                <a:gd name="T31" fmla="*/ 2303 h 3515"/>
                <a:gd name="T32" fmla="*/ 56 w 2208"/>
                <a:gd name="T33" fmla="*/ 2338 h 3515"/>
                <a:gd name="T34" fmla="*/ 63 w 2208"/>
                <a:gd name="T35" fmla="*/ 2756 h 3515"/>
                <a:gd name="T36" fmla="*/ 680 w 2208"/>
                <a:gd name="T37" fmla="*/ 2748 h 3515"/>
                <a:gd name="T38" fmla="*/ 694 w 2208"/>
                <a:gd name="T39" fmla="*/ 2700 h 3515"/>
                <a:gd name="T40" fmla="*/ 391 w 2208"/>
                <a:gd name="T41" fmla="*/ 2370 h 3515"/>
                <a:gd name="T42" fmla="*/ 789 w 2208"/>
                <a:gd name="T43" fmla="*/ 2742 h 3515"/>
                <a:gd name="T44" fmla="*/ 1006 w 2208"/>
                <a:gd name="T45" fmla="*/ 2733 h 3515"/>
                <a:gd name="T46" fmla="*/ 1539 w 2208"/>
                <a:gd name="T47" fmla="*/ 3515 h 3515"/>
                <a:gd name="connsiteX0" fmla="*/ 6896 w 9724"/>
                <a:gd name="connsiteY0" fmla="*/ 9952 h 9952"/>
                <a:gd name="connsiteX1" fmla="*/ 9301 w 9724"/>
                <a:gd name="connsiteY1" fmla="*/ 9872 h 9952"/>
                <a:gd name="connsiteX2" fmla="*/ 9577 w 9724"/>
                <a:gd name="connsiteY2" fmla="*/ 7423 h 9952"/>
                <a:gd name="connsiteX3" fmla="*/ 9541 w 9724"/>
                <a:gd name="connsiteY3" fmla="*/ 4953 h 9952"/>
                <a:gd name="connsiteX4" fmla="*/ 8653 w 9724"/>
                <a:gd name="connsiteY4" fmla="*/ 2882 h 9952"/>
                <a:gd name="connsiteX5" fmla="*/ 9238 w 9724"/>
                <a:gd name="connsiteY5" fmla="*/ 2333 h 9952"/>
                <a:gd name="connsiteX6" fmla="*/ 7530 w 9724"/>
                <a:gd name="connsiteY6" fmla="*/ 1446 h 9952"/>
                <a:gd name="connsiteX7" fmla="*/ 6923 w 9724"/>
                <a:gd name="connsiteY7" fmla="*/ 2288 h 9952"/>
                <a:gd name="connsiteX8" fmla="*/ 6661 w 9724"/>
                <a:gd name="connsiteY8" fmla="*/ 4532 h 9952"/>
                <a:gd name="connsiteX9" fmla="*/ 4781 w 9724"/>
                <a:gd name="connsiteY9" fmla="*/ 2729 h 9952"/>
                <a:gd name="connsiteX10" fmla="*/ 5433 w 9724"/>
                <a:gd name="connsiteY10" fmla="*/ 160 h 9952"/>
                <a:gd name="connsiteX11" fmla="*/ 3499 w 9724"/>
                <a:gd name="connsiteY11" fmla="*/ 91 h 9952"/>
                <a:gd name="connsiteX12" fmla="*/ 2716 w 9724"/>
                <a:gd name="connsiteY12" fmla="*/ 2831 h 9952"/>
                <a:gd name="connsiteX13" fmla="*/ 5143 w 9724"/>
                <a:gd name="connsiteY13" fmla="*/ 5431 h 9952"/>
                <a:gd name="connsiteX14" fmla="*/ 5411 w 9724"/>
                <a:gd name="connsiteY14" fmla="*/ 6817 h 9952"/>
                <a:gd name="connsiteX15" fmla="*/ 3739 w 9724"/>
                <a:gd name="connsiteY15" fmla="*/ 6504 h 9952"/>
                <a:gd name="connsiteX16" fmla="*/ 180 w 9724"/>
                <a:gd name="connsiteY16" fmla="*/ 6603 h 9952"/>
                <a:gd name="connsiteX17" fmla="*/ 211 w 9724"/>
                <a:gd name="connsiteY17" fmla="*/ 7793 h 9952"/>
                <a:gd name="connsiteX18" fmla="*/ 3006 w 9724"/>
                <a:gd name="connsiteY18" fmla="*/ 7770 h 9952"/>
                <a:gd name="connsiteX19" fmla="*/ 3069 w 9724"/>
                <a:gd name="connsiteY19" fmla="*/ 7633 h 9952"/>
                <a:gd name="connsiteX20" fmla="*/ 3499 w 9724"/>
                <a:gd name="connsiteY20" fmla="*/ 7753 h 9952"/>
                <a:gd name="connsiteX21" fmla="*/ 4482 w 9724"/>
                <a:gd name="connsiteY21" fmla="*/ 7727 h 9952"/>
                <a:gd name="connsiteX22" fmla="*/ 6896 w 9724"/>
                <a:gd name="connsiteY22" fmla="*/ 9952 h 9952"/>
                <a:gd name="connsiteX0-1" fmla="*/ 7092 w 10000"/>
                <a:gd name="connsiteY0-2" fmla="*/ 10000 h 10000"/>
                <a:gd name="connsiteX1-3" fmla="*/ 9565 w 10000"/>
                <a:gd name="connsiteY1-4" fmla="*/ 9920 h 10000"/>
                <a:gd name="connsiteX2-5" fmla="*/ 9849 w 10000"/>
                <a:gd name="connsiteY2-6" fmla="*/ 7459 h 10000"/>
                <a:gd name="connsiteX3-7" fmla="*/ 9812 w 10000"/>
                <a:gd name="connsiteY3-8" fmla="*/ 4977 h 10000"/>
                <a:gd name="connsiteX4-9" fmla="*/ 8899 w 10000"/>
                <a:gd name="connsiteY4-10" fmla="*/ 2896 h 10000"/>
                <a:gd name="connsiteX5-11" fmla="*/ 9500 w 10000"/>
                <a:gd name="connsiteY5-12" fmla="*/ 2344 h 10000"/>
                <a:gd name="connsiteX6-13" fmla="*/ 7744 w 10000"/>
                <a:gd name="connsiteY6-14" fmla="*/ 1453 h 10000"/>
                <a:gd name="connsiteX7-15" fmla="*/ 7119 w 10000"/>
                <a:gd name="connsiteY7-16" fmla="*/ 2299 h 10000"/>
                <a:gd name="connsiteX8-17" fmla="*/ 6850 w 10000"/>
                <a:gd name="connsiteY8-18" fmla="*/ 4554 h 10000"/>
                <a:gd name="connsiteX9-19" fmla="*/ 4917 w 10000"/>
                <a:gd name="connsiteY9-20" fmla="*/ 2742 h 10000"/>
                <a:gd name="connsiteX10-21" fmla="*/ 5587 w 10000"/>
                <a:gd name="connsiteY10-22" fmla="*/ 161 h 10000"/>
                <a:gd name="connsiteX11-23" fmla="*/ 3598 w 10000"/>
                <a:gd name="connsiteY11-24" fmla="*/ 91 h 10000"/>
                <a:gd name="connsiteX12-25" fmla="*/ 2793 w 10000"/>
                <a:gd name="connsiteY12-26" fmla="*/ 2845 h 10000"/>
                <a:gd name="connsiteX13-27" fmla="*/ 5289 w 10000"/>
                <a:gd name="connsiteY13-28" fmla="*/ 5457 h 10000"/>
                <a:gd name="connsiteX14-29" fmla="*/ 5565 w 10000"/>
                <a:gd name="connsiteY14-30" fmla="*/ 6850 h 10000"/>
                <a:gd name="connsiteX15-31" fmla="*/ 3845 w 10000"/>
                <a:gd name="connsiteY15-32" fmla="*/ 6535 h 10000"/>
                <a:gd name="connsiteX16-33" fmla="*/ 185 w 10000"/>
                <a:gd name="connsiteY16-34" fmla="*/ 6635 h 10000"/>
                <a:gd name="connsiteX17-35" fmla="*/ 217 w 10000"/>
                <a:gd name="connsiteY17-36" fmla="*/ 7831 h 10000"/>
                <a:gd name="connsiteX18-37" fmla="*/ 3091 w 10000"/>
                <a:gd name="connsiteY18-38" fmla="*/ 7807 h 10000"/>
                <a:gd name="connsiteX19-39" fmla="*/ 3598 w 10000"/>
                <a:gd name="connsiteY19-40" fmla="*/ 7790 h 10000"/>
                <a:gd name="connsiteX20-41" fmla="*/ 4609 w 10000"/>
                <a:gd name="connsiteY20-42" fmla="*/ 7764 h 10000"/>
                <a:gd name="connsiteX21-43" fmla="*/ 7092 w 10000"/>
                <a:gd name="connsiteY21-44" fmla="*/ 10000 h 10000"/>
                <a:gd name="connsiteX0-45" fmla="*/ 7092 w 10000"/>
                <a:gd name="connsiteY0-46" fmla="*/ 10000 h 10000"/>
                <a:gd name="connsiteX1-47" fmla="*/ 9565 w 10000"/>
                <a:gd name="connsiteY1-48" fmla="*/ 9920 h 10000"/>
                <a:gd name="connsiteX2-49" fmla="*/ 9849 w 10000"/>
                <a:gd name="connsiteY2-50" fmla="*/ 7459 h 10000"/>
                <a:gd name="connsiteX3-51" fmla="*/ 9812 w 10000"/>
                <a:gd name="connsiteY3-52" fmla="*/ 4977 h 10000"/>
                <a:gd name="connsiteX4-53" fmla="*/ 8899 w 10000"/>
                <a:gd name="connsiteY4-54" fmla="*/ 2896 h 10000"/>
                <a:gd name="connsiteX5-55" fmla="*/ 9500 w 10000"/>
                <a:gd name="connsiteY5-56" fmla="*/ 2344 h 10000"/>
                <a:gd name="connsiteX6-57" fmla="*/ 7744 w 10000"/>
                <a:gd name="connsiteY6-58" fmla="*/ 1453 h 10000"/>
                <a:gd name="connsiteX7-59" fmla="*/ 7119 w 10000"/>
                <a:gd name="connsiteY7-60" fmla="*/ 2299 h 10000"/>
                <a:gd name="connsiteX8-61" fmla="*/ 6850 w 10000"/>
                <a:gd name="connsiteY8-62" fmla="*/ 4554 h 10000"/>
                <a:gd name="connsiteX9-63" fmla="*/ 4917 w 10000"/>
                <a:gd name="connsiteY9-64" fmla="*/ 2742 h 10000"/>
                <a:gd name="connsiteX10-65" fmla="*/ 5587 w 10000"/>
                <a:gd name="connsiteY10-66" fmla="*/ 161 h 10000"/>
                <a:gd name="connsiteX11-67" fmla="*/ 3598 w 10000"/>
                <a:gd name="connsiteY11-68" fmla="*/ 91 h 10000"/>
                <a:gd name="connsiteX12-69" fmla="*/ 2793 w 10000"/>
                <a:gd name="connsiteY12-70" fmla="*/ 2845 h 10000"/>
                <a:gd name="connsiteX13-71" fmla="*/ 5289 w 10000"/>
                <a:gd name="connsiteY13-72" fmla="*/ 5457 h 10000"/>
                <a:gd name="connsiteX14-73" fmla="*/ 5565 w 10000"/>
                <a:gd name="connsiteY14-74" fmla="*/ 6850 h 10000"/>
                <a:gd name="connsiteX15-75" fmla="*/ 3845 w 10000"/>
                <a:gd name="connsiteY15-76" fmla="*/ 6535 h 10000"/>
                <a:gd name="connsiteX16-77" fmla="*/ 185 w 10000"/>
                <a:gd name="connsiteY16-78" fmla="*/ 6635 h 10000"/>
                <a:gd name="connsiteX17-79" fmla="*/ 217 w 10000"/>
                <a:gd name="connsiteY17-80" fmla="*/ 7831 h 10000"/>
                <a:gd name="connsiteX18-81" fmla="*/ 3598 w 10000"/>
                <a:gd name="connsiteY18-82" fmla="*/ 7790 h 10000"/>
                <a:gd name="connsiteX19-83" fmla="*/ 4609 w 10000"/>
                <a:gd name="connsiteY19-84" fmla="*/ 7764 h 10000"/>
                <a:gd name="connsiteX20-85" fmla="*/ 7092 w 10000"/>
                <a:gd name="connsiteY20-86" fmla="*/ 10000 h 10000"/>
                <a:gd name="connsiteX0-87" fmla="*/ 6965 w 9873"/>
                <a:gd name="connsiteY0-88" fmla="*/ 10000 h 10000"/>
                <a:gd name="connsiteX1-89" fmla="*/ 9438 w 9873"/>
                <a:gd name="connsiteY1-90" fmla="*/ 9920 h 10000"/>
                <a:gd name="connsiteX2-91" fmla="*/ 9722 w 9873"/>
                <a:gd name="connsiteY2-92" fmla="*/ 7459 h 10000"/>
                <a:gd name="connsiteX3-93" fmla="*/ 9685 w 9873"/>
                <a:gd name="connsiteY3-94" fmla="*/ 4977 h 10000"/>
                <a:gd name="connsiteX4-95" fmla="*/ 8772 w 9873"/>
                <a:gd name="connsiteY4-96" fmla="*/ 2896 h 10000"/>
                <a:gd name="connsiteX5-97" fmla="*/ 9373 w 9873"/>
                <a:gd name="connsiteY5-98" fmla="*/ 2344 h 10000"/>
                <a:gd name="connsiteX6-99" fmla="*/ 7617 w 9873"/>
                <a:gd name="connsiteY6-100" fmla="*/ 1453 h 10000"/>
                <a:gd name="connsiteX7-101" fmla="*/ 6992 w 9873"/>
                <a:gd name="connsiteY7-102" fmla="*/ 2299 h 10000"/>
                <a:gd name="connsiteX8-103" fmla="*/ 6723 w 9873"/>
                <a:gd name="connsiteY8-104" fmla="*/ 4554 h 10000"/>
                <a:gd name="connsiteX9-105" fmla="*/ 4790 w 9873"/>
                <a:gd name="connsiteY9-106" fmla="*/ 2742 h 10000"/>
                <a:gd name="connsiteX10-107" fmla="*/ 5460 w 9873"/>
                <a:gd name="connsiteY10-108" fmla="*/ 161 h 10000"/>
                <a:gd name="connsiteX11-109" fmla="*/ 3471 w 9873"/>
                <a:gd name="connsiteY11-110" fmla="*/ 91 h 10000"/>
                <a:gd name="connsiteX12-111" fmla="*/ 2666 w 9873"/>
                <a:gd name="connsiteY12-112" fmla="*/ 2845 h 10000"/>
                <a:gd name="connsiteX13-113" fmla="*/ 5162 w 9873"/>
                <a:gd name="connsiteY13-114" fmla="*/ 5457 h 10000"/>
                <a:gd name="connsiteX14-115" fmla="*/ 5438 w 9873"/>
                <a:gd name="connsiteY14-116" fmla="*/ 6850 h 10000"/>
                <a:gd name="connsiteX15-117" fmla="*/ 3718 w 9873"/>
                <a:gd name="connsiteY15-118" fmla="*/ 6535 h 10000"/>
                <a:gd name="connsiteX16-119" fmla="*/ 58 w 9873"/>
                <a:gd name="connsiteY16-120" fmla="*/ 6635 h 10000"/>
                <a:gd name="connsiteX17-121" fmla="*/ 692 w 9873"/>
                <a:gd name="connsiteY17-122" fmla="*/ 7831 h 10000"/>
                <a:gd name="connsiteX18-123" fmla="*/ 3471 w 9873"/>
                <a:gd name="connsiteY18-124" fmla="*/ 7790 h 10000"/>
                <a:gd name="connsiteX19-125" fmla="*/ 4482 w 9873"/>
                <a:gd name="connsiteY19-126" fmla="*/ 7764 h 10000"/>
                <a:gd name="connsiteX20-127" fmla="*/ 6965 w 9873"/>
                <a:gd name="connsiteY20-128" fmla="*/ 10000 h 10000"/>
              </a:gdLst>
              <a:ahLst/>
              <a:cxnLst>
                <a:cxn ang="0">
                  <a:pos x="connsiteX0-87" y="connsiteY0-88"/>
                </a:cxn>
                <a:cxn ang="0">
                  <a:pos x="connsiteX1-89" y="connsiteY1-90"/>
                </a:cxn>
                <a:cxn ang="0">
                  <a:pos x="connsiteX2-91" y="connsiteY2-92"/>
                </a:cxn>
                <a:cxn ang="0">
                  <a:pos x="connsiteX3-93" y="connsiteY3-94"/>
                </a:cxn>
                <a:cxn ang="0">
                  <a:pos x="connsiteX4-95" y="connsiteY4-96"/>
                </a:cxn>
                <a:cxn ang="0">
                  <a:pos x="connsiteX5-97" y="connsiteY5-98"/>
                </a:cxn>
                <a:cxn ang="0">
                  <a:pos x="connsiteX6-99" y="connsiteY6-100"/>
                </a:cxn>
                <a:cxn ang="0">
                  <a:pos x="connsiteX7-101" y="connsiteY7-102"/>
                </a:cxn>
                <a:cxn ang="0">
                  <a:pos x="connsiteX8-103" y="connsiteY8-104"/>
                </a:cxn>
                <a:cxn ang="0">
                  <a:pos x="connsiteX9-105" y="connsiteY9-106"/>
                </a:cxn>
                <a:cxn ang="0">
                  <a:pos x="connsiteX10-107" y="connsiteY10-108"/>
                </a:cxn>
                <a:cxn ang="0">
                  <a:pos x="connsiteX11-109" y="connsiteY11-110"/>
                </a:cxn>
                <a:cxn ang="0">
                  <a:pos x="connsiteX12-111" y="connsiteY12-112"/>
                </a:cxn>
                <a:cxn ang="0">
                  <a:pos x="connsiteX13-113" y="connsiteY13-114"/>
                </a:cxn>
                <a:cxn ang="0">
                  <a:pos x="connsiteX14-115" y="connsiteY14-116"/>
                </a:cxn>
                <a:cxn ang="0">
                  <a:pos x="connsiteX15-117" y="connsiteY15-118"/>
                </a:cxn>
                <a:cxn ang="0">
                  <a:pos x="connsiteX16-119" y="connsiteY16-120"/>
                </a:cxn>
                <a:cxn ang="0">
                  <a:pos x="connsiteX17-121" y="connsiteY17-122"/>
                </a:cxn>
                <a:cxn ang="0">
                  <a:pos x="connsiteX18-123" y="connsiteY18-124"/>
                </a:cxn>
                <a:cxn ang="0">
                  <a:pos x="connsiteX19-125" y="connsiteY19-126"/>
                </a:cxn>
                <a:cxn ang="0">
                  <a:pos x="connsiteX20-127" y="connsiteY20-128"/>
                </a:cxn>
              </a:cxnLst>
              <a:rect l="l" t="t" r="r" b="b"/>
              <a:pathLst>
                <a:path w="9873" h="10000">
                  <a:moveTo>
                    <a:pt x="6965" y="10000"/>
                  </a:moveTo>
                  <a:cubicBezTo>
                    <a:pt x="7789" y="9963"/>
                    <a:pt x="8613" y="9940"/>
                    <a:pt x="9438" y="9920"/>
                  </a:cubicBezTo>
                  <a:cubicBezTo>
                    <a:pt x="9563" y="9100"/>
                    <a:pt x="9582" y="8276"/>
                    <a:pt x="9722" y="7459"/>
                  </a:cubicBezTo>
                  <a:cubicBezTo>
                    <a:pt x="9731" y="6633"/>
                    <a:pt x="10081" y="5787"/>
                    <a:pt x="9685" y="4977"/>
                  </a:cubicBezTo>
                  <a:cubicBezTo>
                    <a:pt x="9377" y="4286"/>
                    <a:pt x="8869" y="3619"/>
                    <a:pt x="8772" y="2896"/>
                  </a:cubicBezTo>
                  <a:cubicBezTo>
                    <a:pt x="8884" y="2685"/>
                    <a:pt x="9168" y="2524"/>
                    <a:pt x="9373" y="2344"/>
                  </a:cubicBezTo>
                  <a:cubicBezTo>
                    <a:pt x="8744" y="2076"/>
                    <a:pt x="8436" y="1532"/>
                    <a:pt x="7617" y="1453"/>
                  </a:cubicBezTo>
                  <a:cubicBezTo>
                    <a:pt x="7543" y="1767"/>
                    <a:pt x="6946" y="1955"/>
                    <a:pt x="6992" y="2299"/>
                  </a:cubicBezTo>
                  <a:cubicBezTo>
                    <a:pt x="6941" y="3054"/>
                    <a:pt x="6788" y="3799"/>
                    <a:pt x="6723" y="4554"/>
                  </a:cubicBezTo>
                  <a:cubicBezTo>
                    <a:pt x="6052" y="3960"/>
                    <a:pt x="5438" y="3342"/>
                    <a:pt x="4790" y="2742"/>
                  </a:cubicBezTo>
                  <a:cubicBezTo>
                    <a:pt x="5051" y="1884"/>
                    <a:pt x="5200" y="1015"/>
                    <a:pt x="5460" y="161"/>
                  </a:cubicBezTo>
                  <a:cubicBezTo>
                    <a:pt x="4841" y="-28"/>
                    <a:pt x="4123" y="-48"/>
                    <a:pt x="3471" y="91"/>
                  </a:cubicBezTo>
                  <a:cubicBezTo>
                    <a:pt x="3183" y="1007"/>
                    <a:pt x="2950" y="1927"/>
                    <a:pt x="2666" y="2845"/>
                  </a:cubicBezTo>
                  <a:cubicBezTo>
                    <a:pt x="3519" y="3708"/>
                    <a:pt x="4320" y="4591"/>
                    <a:pt x="5162" y="5457"/>
                  </a:cubicBezTo>
                  <a:cubicBezTo>
                    <a:pt x="5661" y="5858"/>
                    <a:pt x="5372" y="6387"/>
                    <a:pt x="5438" y="6850"/>
                  </a:cubicBezTo>
                  <a:cubicBezTo>
                    <a:pt x="4878" y="6727"/>
                    <a:pt x="4342" y="6469"/>
                    <a:pt x="3718" y="6535"/>
                  </a:cubicBezTo>
                  <a:cubicBezTo>
                    <a:pt x="2503" y="6604"/>
                    <a:pt x="1278" y="6618"/>
                    <a:pt x="58" y="6635"/>
                  </a:cubicBezTo>
                  <a:cubicBezTo>
                    <a:pt x="-185" y="7022"/>
                    <a:pt x="399" y="7453"/>
                    <a:pt x="692" y="7831"/>
                  </a:cubicBezTo>
                  <a:cubicBezTo>
                    <a:pt x="1261" y="8023"/>
                    <a:pt x="2739" y="7801"/>
                    <a:pt x="3471" y="7790"/>
                  </a:cubicBezTo>
                  <a:lnTo>
                    <a:pt x="4482" y="7764"/>
                  </a:lnTo>
                  <a:cubicBezTo>
                    <a:pt x="5320" y="8505"/>
                    <a:pt x="6099" y="9272"/>
                    <a:pt x="6965" y="100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665" kern="0">
                <a:solidFill>
                  <a:prstClr val="black"/>
                </a:solidFill>
                <a:latin typeface="+mn-ea"/>
                <a:cs typeface="+mn-ea"/>
                <a:sym typeface="+mn-lt"/>
              </a:endParaRPr>
            </a:p>
          </p:txBody>
        </p:sp>
        <p:sp>
          <p:nvSpPr>
            <p:cNvPr id="88" name="Freeform 13"/>
            <p:cNvSpPr/>
            <p:nvPr/>
          </p:nvSpPr>
          <p:spPr bwMode="auto">
            <a:xfrm flipV="1">
              <a:off x="6854" y="1507"/>
              <a:ext cx="181" cy="193"/>
            </a:xfrm>
            <a:custGeom>
              <a:avLst/>
              <a:gdLst>
                <a:gd name="T0" fmla="*/ 0 w 774"/>
                <a:gd name="T1" fmla="*/ 458 h 861"/>
                <a:gd name="T2" fmla="*/ 327 w 774"/>
                <a:gd name="T3" fmla="*/ 861 h 861"/>
                <a:gd name="T4" fmla="*/ 774 w 774"/>
                <a:gd name="T5" fmla="*/ 229 h 861"/>
                <a:gd name="T6" fmla="*/ 362 w 774"/>
                <a:gd name="T7" fmla="*/ 15 h 861"/>
                <a:gd name="T8" fmla="*/ 30 w 774"/>
                <a:gd name="T9" fmla="*/ 475 h 861"/>
                <a:gd name="T10" fmla="*/ 0 w 774"/>
                <a:gd name="T11" fmla="*/ 458 h 861"/>
                <a:gd name="connsiteX0" fmla="*/ 0 w 10000"/>
                <a:gd name="connsiteY0" fmla="*/ 5167 h 9848"/>
                <a:gd name="connsiteX1" fmla="*/ 4225 w 10000"/>
                <a:gd name="connsiteY1" fmla="*/ 9848 h 9848"/>
                <a:gd name="connsiteX2" fmla="*/ 10000 w 10000"/>
                <a:gd name="connsiteY2" fmla="*/ 2508 h 9848"/>
                <a:gd name="connsiteX3" fmla="*/ 4677 w 10000"/>
                <a:gd name="connsiteY3" fmla="*/ 22 h 9848"/>
                <a:gd name="connsiteX4" fmla="*/ 388 w 10000"/>
                <a:gd name="connsiteY4" fmla="*/ 5365 h 9848"/>
                <a:gd name="connsiteX0-1" fmla="*/ 0 w 10000"/>
                <a:gd name="connsiteY0-2" fmla="*/ 5247 h 10000"/>
                <a:gd name="connsiteX1-3" fmla="*/ 4225 w 10000"/>
                <a:gd name="connsiteY1-4" fmla="*/ 10000 h 10000"/>
                <a:gd name="connsiteX2-5" fmla="*/ 10000 w 10000"/>
                <a:gd name="connsiteY2-6" fmla="*/ 2547 h 10000"/>
                <a:gd name="connsiteX3-7" fmla="*/ 4677 w 10000"/>
                <a:gd name="connsiteY3-8" fmla="*/ 22 h 10000"/>
                <a:gd name="connsiteX0-9" fmla="*/ 0 w 10226"/>
                <a:gd name="connsiteY0-10" fmla="*/ 5972 h 10000"/>
                <a:gd name="connsiteX1-11" fmla="*/ 4451 w 10226"/>
                <a:gd name="connsiteY1-12" fmla="*/ 10000 h 10000"/>
                <a:gd name="connsiteX2-13" fmla="*/ 10226 w 10226"/>
                <a:gd name="connsiteY2-14" fmla="*/ 2547 h 10000"/>
                <a:gd name="connsiteX3-15" fmla="*/ 4903 w 10226"/>
                <a:gd name="connsiteY3-16" fmla="*/ 22 h 10000"/>
              </a:gdLst>
              <a:ahLst/>
              <a:cxnLst>
                <a:cxn ang="0">
                  <a:pos x="connsiteX0-9" y="connsiteY0-10"/>
                </a:cxn>
                <a:cxn ang="0">
                  <a:pos x="connsiteX1-11" y="connsiteY1-12"/>
                </a:cxn>
                <a:cxn ang="0">
                  <a:pos x="connsiteX2-13" y="connsiteY2-14"/>
                </a:cxn>
                <a:cxn ang="0">
                  <a:pos x="connsiteX3-15" y="connsiteY3-16"/>
                </a:cxn>
              </a:cxnLst>
              <a:rect l="l" t="t" r="r" b="b"/>
              <a:pathLst>
                <a:path w="10226" h="10000">
                  <a:moveTo>
                    <a:pt x="0" y="5972"/>
                  </a:moveTo>
                  <a:cubicBezTo>
                    <a:pt x="233" y="8189"/>
                    <a:pt x="2952" y="8514"/>
                    <a:pt x="4451" y="10000"/>
                  </a:cubicBezTo>
                  <a:cubicBezTo>
                    <a:pt x="6234" y="7429"/>
                    <a:pt x="8288" y="5023"/>
                    <a:pt x="10226" y="2547"/>
                  </a:cubicBezTo>
                  <a:cubicBezTo>
                    <a:pt x="9192" y="766"/>
                    <a:pt x="7074" y="-154"/>
                    <a:pt x="4903"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defRPr/>
              </a:pPr>
              <a:endParaRPr lang="zh-CN" altLang="en-US" sz="2665" kern="0">
                <a:solidFill>
                  <a:prstClr val="black"/>
                </a:solidFill>
                <a:latin typeface="+mn-ea"/>
                <a:cs typeface="+mn-ea"/>
                <a:sym typeface="+mn-lt"/>
              </a:endParaRPr>
            </a:p>
          </p:txBody>
        </p:sp>
      </p:grpSp>
      <p:sp>
        <p:nvSpPr>
          <p:cNvPr id="89" name="任意多边形 88"/>
          <p:cNvSpPr/>
          <p:nvPr/>
        </p:nvSpPr>
        <p:spPr>
          <a:xfrm>
            <a:off x="2707618" y="1863929"/>
            <a:ext cx="1065493" cy="1083232"/>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C00000"/>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rgbClr val="ECEB4D"/>
              </a:solidFill>
              <a:latin typeface="+mn-ea"/>
            </a:endParaRPr>
          </a:p>
        </p:txBody>
      </p:sp>
      <p:sp>
        <p:nvSpPr>
          <p:cNvPr id="90" name="TextBox 14"/>
          <p:cNvSpPr txBox="1"/>
          <p:nvPr/>
        </p:nvSpPr>
        <p:spPr>
          <a:xfrm>
            <a:off x="2988517" y="2027924"/>
            <a:ext cx="503695" cy="656655"/>
          </a:xfrm>
          <a:prstGeom prst="rect">
            <a:avLst/>
          </a:prstGeom>
          <a:noFill/>
        </p:spPr>
        <p:txBody>
          <a:bodyPr wrap="square" lIns="0" tIns="0" rIns="0" bIns="0" rtlCol="0" anchor="t">
            <a:spAutoFit/>
          </a:bodyPr>
          <a:lstStyle/>
          <a:p>
            <a:pPr algn="ctr"/>
            <a:r>
              <a:rPr lang="en-US" altLang="zh-CN" sz="4265" dirty="0">
                <a:solidFill>
                  <a:srgbClr val="ECEB4D"/>
                </a:solidFill>
                <a:latin typeface="+mn-ea"/>
              </a:rPr>
              <a:t>A</a:t>
            </a:r>
            <a:endParaRPr lang="zh-CN" altLang="en-US" sz="4265" dirty="0">
              <a:solidFill>
                <a:srgbClr val="ECEB4D"/>
              </a:solidFill>
              <a:latin typeface="+mn-ea"/>
            </a:endParaRPr>
          </a:p>
        </p:txBody>
      </p:sp>
      <p:sp>
        <p:nvSpPr>
          <p:cNvPr id="91" name="任意多边形 90"/>
          <p:cNvSpPr/>
          <p:nvPr/>
        </p:nvSpPr>
        <p:spPr>
          <a:xfrm>
            <a:off x="1968209" y="2103373"/>
            <a:ext cx="794480" cy="807707"/>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C00000"/>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rgbClr val="ECEB4D"/>
              </a:solidFill>
              <a:latin typeface="+mn-ea"/>
            </a:endParaRPr>
          </a:p>
        </p:txBody>
      </p:sp>
      <p:sp>
        <p:nvSpPr>
          <p:cNvPr id="92" name="TextBox 14"/>
          <p:cNvSpPr txBox="1"/>
          <p:nvPr/>
        </p:nvSpPr>
        <p:spPr>
          <a:xfrm>
            <a:off x="2094877" y="2292121"/>
            <a:ext cx="503695" cy="492443"/>
          </a:xfrm>
          <a:prstGeom prst="rect">
            <a:avLst/>
          </a:prstGeom>
          <a:noFill/>
        </p:spPr>
        <p:txBody>
          <a:bodyPr wrap="square" lIns="0" tIns="0" rIns="0" bIns="0" rtlCol="0" anchor="t">
            <a:spAutoFit/>
          </a:bodyPr>
          <a:lstStyle/>
          <a:p>
            <a:pPr algn="ctr"/>
            <a:r>
              <a:rPr lang="en-US" altLang="zh-CN" sz="3200" dirty="0">
                <a:solidFill>
                  <a:srgbClr val="ECEB4D"/>
                </a:solidFill>
                <a:latin typeface="+mn-ea"/>
              </a:rPr>
              <a:t>C</a:t>
            </a:r>
            <a:endParaRPr lang="zh-CN" altLang="en-US" sz="3200" dirty="0">
              <a:solidFill>
                <a:srgbClr val="ECEB4D"/>
              </a:solidFill>
              <a:latin typeface="+mn-ea"/>
            </a:endParaRPr>
          </a:p>
        </p:txBody>
      </p:sp>
      <p:sp>
        <p:nvSpPr>
          <p:cNvPr id="93" name="任意多边形 92"/>
          <p:cNvSpPr/>
          <p:nvPr/>
        </p:nvSpPr>
        <p:spPr>
          <a:xfrm>
            <a:off x="2150103" y="2538342"/>
            <a:ext cx="1478507" cy="1503123"/>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C00000"/>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rgbClr val="ECEB4D"/>
              </a:solidFill>
              <a:latin typeface="+mn-ea"/>
            </a:endParaRPr>
          </a:p>
        </p:txBody>
      </p:sp>
      <p:sp>
        <p:nvSpPr>
          <p:cNvPr id="94" name="TextBox 14"/>
          <p:cNvSpPr txBox="1"/>
          <p:nvPr/>
        </p:nvSpPr>
        <p:spPr>
          <a:xfrm>
            <a:off x="2616354" y="2770345"/>
            <a:ext cx="503695" cy="984885"/>
          </a:xfrm>
          <a:prstGeom prst="rect">
            <a:avLst/>
          </a:prstGeom>
          <a:noFill/>
        </p:spPr>
        <p:txBody>
          <a:bodyPr wrap="square" lIns="0" tIns="0" rIns="0" bIns="0" rtlCol="0" anchor="t">
            <a:spAutoFit/>
          </a:bodyPr>
          <a:lstStyle/>
          <a:p>
            <a:pPr algn="ctr"/>
            <a:r>
              <a:rPr lang="en-US" altLang="zh-CN" sz="6400" dirty="0">
                <a:solidFill>
                  <a:srgbClr val="ECEB4D"/>
                </a:solidFill>
                <a:latin typeface="+mn-ea"/>
              </a:rPr>
              <a:t>B</a:t>
            </a:r>
            <a:endParaRPr lang="zh-CN" altLang="en-US" sz="6400" dirty="0">
              <a:solidFill>
                <a:srgbClr val="ECEB4D"/>
              </a:solidFill>
              <a:latin typeface="+mn-ea"/>
            </a:endParaRPr>
          </a:p>
        </p:txBody>
      </p:sp>
      <p:sp>
        <p:nvSpPr>
          <p:cNvPr id="95" name="任意多边形 94"/>
          <p:cNvSpPr/>
          <p:nvPr/>
        </p:nvSpPr>
        <p:spPr>
          <a:xfrm>
            <a:off x="4655999" y="3093494"/>
            <a:ext cx="1228931" cy="1249389"/>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C00000"/>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rgbClr val="ECEB4D"/>
              </a:solidFill>
              <a:latin typeface="+mn-ea"/>
            </a:endParaRPr>
          </a:p>
        </p:txBody>
      </p:sp>
      <p:sp>
        <p:nvSpPr>
          <p:cNvPr id="96" name="TextBox 14"/>
          <p:cNvSpPr txBox="1"/>
          <p:nvPr/>
        </p:nvSpPr>
        <p:spPr>
          <a:xfrm>
            <a:off x="5011663" y="3320957"/>
            <a:ext cx="503695" cy="984885"/>
          </a:xfrm>
          <a:prstGeom prst="rect">
            <a:avLst/>
          </a:prstGeom>
          <a:noFill/>
        </p:spPr>
        <p:txBody>
          <a:bodyPr wrap="square" lIns="0" tIns="0" rIns="0" bIns="0" rtlCol="0" anchor="t">
            <a:spAutoFit/>
          </a:bodyPr>
          <a:lstStyle/>
          <a:p>
            <a:pPr algn="ctr"/>
            <a:r>
              <a:rPr lang="en-US" altLang="zh-CN" sz="6400" dirty="0">
                <a:solidFill>
                  <a:srgbClr val="ECEB4D"/>
                </a:solidFill>
                <a:latin typeface="+mn-ea"/>
              </a:rPr>
              <a:t>A</a:t>
            </a:r>
            <a:endParaRPr lang="zh-CN" altLang="en-US" sz="6400" dirty="0">
              <a:solidFill>
                <a:srgbClr val="ECEB4D"/>
              </a:solidFill>
              <a:latin typeface="+mn-ea"/>
            </a:endParaRPr>
          </a:p>
        </p:txBody>
      </p:sp>
      <p:sp>
        <p:nvSpPr>
          <p:cNvPr id="97" name="任意多边形 96"/>
          <p:cNvSpPr/>
          <p:nvPr/>
        </p:nvSpPr>
        <p:spPr>
          <a:xfrm>
            <a:off x="5933355" y="1535174"/>
            <a:ext cx="1228931" cy="1249389"/>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C00000"/>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rgbClr val="ECEB4D"/>
              </a:solidFill>
              <a:latin typeface="方正姚体繁体" panose="03000509000000000000" pitchFamily="65" charset="-122"/>
              <a:ea typeface="方正姚体繁体" panose="03000509000000000000" pitchFamily="65" charset="-122"/>
            </a:endParaRPr>
          </a:p>
        </p:txBody>
      </p:sp>
      <p:sp>
        <p:nvSpPr>
          <p:cNvPr id="98" name="TextBox 14"/>
          <p:cNvSpPr txBox="1"/>
          <p:nvPr/>
        </p:nvSpPr>
        <p:spPr>
          <a:xfrm>
            <a:off x="6289019" y="1762637"/>
            <a:ext cx="503695" cy="984885"/>
          </a:xfrm>
          <a:prstGeom prst="rect">
            <a:avLst/>
          </a:prstGeom>
          <a:noFill/>
        </p:spPr>
        <p:txBody>
          <a:bodyPr wrap="square" lIns="0" tIns="0" rIns="0" bIns="0" rtlCol="0" anchor="t">
            <a:spAutoFit/>
          </a:bodyPr>
          <a:lstStyle/>
          <a:p>
            <a:pPr algn="ctr"/>
            <a:r>
              <a:rPr lang="en-US" altLang="zh-CN" sz="6400" dirty="0">
                <a:solidFill>
                  <a:srgbClr val="ECEB4D"/>
                </a:solidFill>
                <a:latin typeface="+mn-ea"/>
              </a:rPr>
              <a:t>B</a:t>
            </a:r>
            <a:endParaRPr lang="zh-CN" altLang="en-US" sz="6400" dirty="0">
              <a:solidFill>
                <a:srgbClr val="ECEB4D"/>
              </a:solidFill>
              <a:latin typeface="+mn-ea"/>
            </a:endParaRPr>
          </a:p>
        </p:txBody>
      </p:sp>
      <p:sp>
        <p:nvSpPr>
          <p:cNvPr id="99" name="任意多边形 98"/>
          <p:cNvSpPr/>
          <p:nvPr/>
        </p:nvSpPr>
        <p:spPr>
          <a:xfrm>
            <a:off x="7030052" y="3130536"/>
            <a:ext cx="1228931" cy="1249389"/>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C00000"/>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rgbClr val="ECEB4D"/>
              </a:solidFill>
              <a:latin typeface="+mn-ea"/>
            </a:endParaRPr>
          </a:p>
        </p:txBody>
      </p:sp>
      <p:sp>
        <p:nvSpPr>
          <p:cNvPr id="100" name="TextBox 14"/>
          <p:cNvSpPr txBox="1"/>
          <p:nvPr/>
        </p:nvSpPr>
        <p:spPr>
          <a:xfrm>
            <a:off x="7385717" y="3357999"/>
            <a:ext cx="503695" cy="984885"/>
          </a:xfrm>
          <a:prstGeom prst="rect">
            <a:avLst/>
          </a:prstGeom>
          <a:noFill/>
        </p:spPr>
        <p:txBody>
          <a:bodyPr wrap="square" lIns="0" tIns="0" rIns="0" bIns="0" rtlCol="0" anchor="t">
            <a:spAutoFit/>
          </a:bodyPr>
          <a:lstStyle/>
          <a:p>
            <a:pPr algn="ctr"/>
            <a:r>
              <a:rPr lang="en-US" altLang="zh-CN" sz="6400" dirty="0">
                <a:solidFill>
                  <a:srgbClr val="ECEB4D"/>
                </a:solidFill>
                <a:latin typeface="+mn-ea"/>
              </a:rPr>
              <a:t>C</a:t>
            </a:r>
            <a:endParaRPr lang="zh-CN" altLang="en-US" sz="6400" dirty="0">
              <a:solidFill>
                <a:srgbClr val="ECEB4D"/>
              </a:solidFill>
              <a:latin typeface="+mn-ea"/>
            </a:endParaRPr>
          </a:p>
        </p:txBody>
      </p:sp>
      <p:sp>
        <p:nvSpPr>
          <p:cNvPr id="28"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1150" fill="hold"/>
                                        <p:tgtEl>
                                          <p:spTgt spid="85"/>
                                        </p:tgtEl>
                                        <p:attrNameLst>
                                          <p:attrName>ppt_x</p:attrName>
                                        </p:attrNameLst>
                                      </p:cBhvr>
                                      <p:tavLst>
                                        <p:tav tm="0">
                                          <p:val>
                                            <p:strVal val="0-#ppt_w/2"/>
                                          </p:val>
                                        </p:tav>
                                        <p:tav tm="100000">
                                          <p:val>
                                            <p:strVal val="#ppt_x"/>
                                          </p:val>
                                        </p:tav>
                                      </p:tavLst>
                                    </p:anim>
                                    <p:anim calcmode="lin" valueType="num">
                                      <p:cBhvr additive="base">
                                        <p:cTn id="12" dur="1150" fill="hold"/>
                                        <p:tgtEl>
                                          <p:spTgt spid="85"/>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500"/>
                                        <p:tgtEl>
                                          <p:spTgt spid="89"/>
                                        </p:tgtEl>
                                      </p:cBhvr>
                                    </p:animEffect>
                                  </p:childTnLst>
                                </p:cTn>
                              </p:par>
                              <p:par>
                                <p:cTn id="17" presetID="64" presetClass="path" presetSubtype="0" decel="30000" fill="hold" grpId="1" nodeType="withEffect">
                                  <p:stCondLst>
                                    <p:cond delay="0"/>
                                  </p:stCondLst>
                                  <p:childTnLst>
                                    <p:animMotion origin="layout" path="M 4.79167E-6 0.03889 L 4.79167E-6 -0.14814 " pathEditMode="relative" rAng="0" ptsTypes="AA">
                                      <p:cBhvr>
                                        <p:cTn id="18" dur="750" spd="-100000" fill="hold"/>
                                        <p:tgtEl>
                                          <p:spTgt spid="89"/>
                                        </p:tgtEl>
                                        <p:attrNameLst>
                                          <p:attrName>ppt_x</p:attrName>
                                          <p:attrName>ppt_y</p:attrName>
                                        </p:attrNameLst>
                                      </p:cBhvr>
                                      <p:rCtr x="0" y="-9352"/>
                                    </p:animMotion>
                                  </p:childTnLst>
                                </p:cTn>
                              </p:par>
                              <p:par>
                                <p:cTn id="19" presetID="64" presetClass="path" presetSubtype="0" accel="30000" decel="30000" fill="hold" grpId="2" nodeType="withEffect">
                                  <p:stCondLst>
                                    <p:cond delay="750"/>
                                  </p:stCondLst>
                                  <p:childTnLst>
                                    <p:animMotion origin="layout" path="M 4.79167E-6 0.0382 L 4.79167E-6 -4.44444E-6 " pathEditMode="relative" rAng="0" ptsTypes="AA">
                                      <p:cBhvr>
                                        <p:cTn id="20" dur="750" fill="hold"/>
                                        <p:tgtEl>
                                          <p:spTgt spid="89"/>
                                        </p:tgtEl>
                                        <p:attrNameLst>
                                          <p:attrName>ppt_x</p:attrName>
                                          <p:attrName>ppt_y</p:attrName>
                                        </p:attrNameLst>
                                      </p:cBhvr>
                                      <p:rCtr x="0" y="-1921"/>
                                    </p:animMotion>
                                  </p:childTnLst>
                                </p:cTn>
                              </p:par>
                              <p:par>
                                <p:cTn id="21" presetID="10"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500"/>
                                        <p:tgtEl>
                                          <p:spTgt spid="91"/>
                                        </p:tgtEl>
                                      </p:cBhvr>
                                    </p:animEffect>
                                  </p:childTnLst>
                                </p:cTn>
                              </p:par>
                              <p:par>
                                <p:cTn id="24" presetID="64" presetClass="path" presetSubtype="0" decel="30000" fill="hold" grpId="1" nodeType="withEffect">
                                  <p:stCondLst>
                                    <p:cond delay="0"/>
                                  </p:stCondLst>
                                  <p:childTnLst>
                                    <p:animMotion origin="layout" path="M -4.16667E-7 0.03889 L -4.16667E-7 -0.14815 " pathEditMode="relative" rAng="0" ptsTypes="AA">
                                      <p:cBhvr>
                                        <p:cTn id="25" dur="750" spd="-100000" fill="hold"/>
                                        <p:tgtEl>
                                          <p:spTgt spid="91"/>
                                        </p:tgtEl>
                                        <p:attrNameLst>
                                          <p:attrName>ppt_x</p:attrName>
                                          <p:attrName>ppt_y</p:attrName>
                                        </p:attrNameLst>
                                      </p:cBhvr>
                                      <p:rCtr x="0" y="-9352"/>
                                    </p:animMotion>
                                  </p:childTnLst>
                                </p:cTn>
                              </p:par>
                              <p:par>
                                <p:cTn id="26" presetID="64" presetClass="path" presetSubtype="0" accel="30000" decel="30000" fill="hold" grpId="2" nodeType="withEffect">
                                  <p:stCondLst>
                                    <p:cond delay="800"/>
                                  </p:stCondLst>
                                  <p:childTnLst>
                                    <p:animMotion origin="layout" path="M -4.16667E-7 0.03819 L -4.16667E-7 7.40741E-7 " pathEditMode="relative" rAng="0" ptsTypes="AA">
                                      <p:cBhvr>
                                        <p:cTn id="27" dur="750" fill="hold"/>
                                        <p:tgtEl>
                                          <p:spTgt spid="91"/>
                                        </p:tgtEl>
                                        <p:attrNameLst>
                                          <p:attrName>ppt_x</p:attrName>
                                          <p:attrName>ppt_y</p:attrName>
                                        </p:attrNameLst>
                                      </p:cBhvr>
                                      <p:rCtr x="0" y="-1921"/>
                                    </p:animMotion>
                                  </p:childTnLst>
                                </p:cTn>
                              </p:par>
                              <p:par>
                                <p:cTn id="28" presetID="10" presetClass="entr" presetSubtype="0" fill="hold" grpId="0" nodeType="withEffect">
                                  <p:stCondLst>
                                    <p:cond delay="0"/>
                                  </p:stCondLst>
                                  <p:childTnLst>
                                    <p:set>
                                      <p:cBhvr>
                                        <p:cTn id="29" dur="1" fill="hold">
                                          <p:stCondLst>
                                            <p:cond delay="0"/>
                                          </p:stCondLst>
                                        </p:cTn>
                                        <p:tgtEl>
                                          <p:spTgt spid="93"/>
                                        </p:tgtEl>
                                        <p:attrNameLst>
                                          <p:attrName>style.visibility</p:attrName>
                                        </p:attrNameLst>
                                      </p:cBhvr>
                                      <p:to>
                                        <p:strVal val="visible"/>
                                      </p:to>
                                    </p:set>
                                    <p:animEffect transition="in" filter="fade">
                                      <p:cBhvr>
                                        <p:cTn id="30" dur="500"/>
                                        <p:tgtEl>
                                          <p:spTgt spid="93"/>
                                        </p:tgtEl>
                                      </p:cBhvr>
                                    </p:animEffect>
                                  </p:childTnLst>
                                </p:cTn>
                              </p:par>
                              <p:par>
                                <p:cTn id="31" presetID="64" presetClass="path" presetSubtype="0" decel="30000" fill="hold" grpId="1" nodeType="withEffect">
                                  <p:stCondLst>
                                    <p:cond delay="0"/>
                                  </p:stCondLst>
                                  <p:childTnLst>
                                    <p:animMotion origin="layout" path="M 8.33333E-7 0.03889 L 8.33333E-7 -0.14815 " pathEditMode="relative" rAng="0" ptsTypes="AA">
                                      <p:cBhvr>
                                        <p:cTn id="32" dur="750" spd="-100000" fill="hold"/>
                                        <p:tgtEl>
                                          <p:spTgt spid="93"/>
                                        </p:tgtEl>
                                        <p:attrNameLst>
                                          <p:attrName>ppt_x</p:attrName>
                                          <p:attrName>ppt_y</p:attrName>
                                        </p:attrNameLst>
                                      </p:cBhvr>
                                      <p:rCtr x="0" y="-9352"/>
                                    </p:animMotion>
                                  </p:childTnLst>
                                </p:cTn>
                              </p:par>
                              <p:par>
                                <p:cTn id="33" presetID="64" presetClass="path" presetSubtype="0" accel="30000" decel="30000" fill="hold" grpId="2" nodeType="withEffect">
                                  <p:stCondLst>
                                    <p:cond delay="800"/>
                                  </p:stCondLst>
                                  <p:childTnLst>
                                    <p:animMotion origin="layout" path="M 8.33333E-7 0.03819 L 8.33333E-7 3.7037E-7 " pathEditMode="relative" rAng="0" ptsTypes="AA">
                                      <p:cBhvr>
                                        <p:cTn id="34" dur="750" fill="hold"/>
                                        <p:tgtEl>
                                          <p:spTgt spid="93"/>
                                        </p:tgtEl>
                                        <p:attrNameLst>
                                          <p:attrName>ppt_x</p:attrName>
                                          <p:attrName>ppt_y</p:attrName>
                                        </p:attrNameLst>
                                      </p:cBhvr>
                                      <p:rCtr x="0" y="-1921"/>
                                    </p:animMotion>
                                  </p:childTnLst>
                                </p:cTn>
                              </p:par>
                            </p:childTnLst>
                          </p:cTn>
                        </p:par>
                        <p:par>
                          <p:cTn id="35" fill="hold">
                            <p:stCondLst>
                              <p:cond delay="2500"/>
                            </p:stCondLst>
                            <p:childTnLst>
                              <p:par>
                                <p:cTn id="36" presetID="53" presetClass="entr" presetSubtype="528" fill="hold" grpId="0" nodeType="after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p:cTn id="38" dur="500" fill="hold"/>
                                        <p:tgtEl>
                                          <p:spTgt spid="90"/>
                                        </p:tgtEl>
                                        <p:attrNameLst>
                                          <p:attrName>ppt_w</p:attrName>
                                        </p:attrNameLst>
                                      </p:cBhvr>
                                      <p:tavLst>
                                        <p:tav tm="0">
                                          <p:val>
                                            <p:fltVal val="0"/>
                                          </p:val>
                                        </p:tav>
                                        <p:tav tm="100000">
                                          <p:val>
                                            <p:strVal val="#ppt_w"/>
                                          </p:val>
                                        </p:tav>
                                      </p:tavLst>
                                    </p:anim>
                                    <p:anim calcmode="lin" valueType="num">
                                      <p:cBhvr>
                                        <p:cTn id="39" dur="500" fill="hold"/>
                                        <p:tgtEl>
                                          <p:spTgt spid="90"/>
                                        </p:tgtEl>
                                        <p:attrNameLst>
                                          <p:attrName>ppt_h</p:attrName>
                                        </p:attrNameLst>
                                      </p:cBhvr>
                                      <p:tavLst>
                                        <p:tav tm="0">
                                          <p:val>
                                            <p:fltVal val="0"/>
                                          </p:val>
                                        </p:tav>
                                        <p:tav tm="100000">
                                          <p:val>
                                            <p:strVal val="#ppt_h"/>
                                          </p:val>
                                        </p:tav>
                                      </p:tavLst>
                                    </p:anim>
                                    <p:animEffect transition="in" filter="fade">
                                      <p:cBhvr>
                                        <p:cTn id="40" dur="500"/>
                                        <p:tgtEl>
                                          <p:spTgt spid="90"/>
                                        </p:tgtEl>
                                      </p:cBhvr>
                                    </p:animEffect>
                                    <p:anim calcmode="lin" valueType="num">
                                      <p:cBhvr>
                                        <p:cTn id="41" dur="500" fill="hold"/>
                                        <p:tgtEl>
                                          <p:spTgt spid="90"/>
                                        </p:tgtEl>
                                        <p:attrNameLst>
                                          <p:attrName>ppt_x</p:attrName>
                                        </p:attrNameLst>
                                      </p:cBhvr>
                                      <p:tavLst>
                                        <p:tav tm="0">
                                          <p:val>
                                            <p:fltVal val="0.5"/>
                                          </p:val>
                                        </p:tav>
                                        <p:tav tm="100000">
                                          <p:val>
                                            <p:strVal val="#ppt_x"/>
                                          </p:val>
                                        </p:tav>
                                      </p:tavLst>
                                    </p:anim>
                                    <p:anim calcmode="lin" valueType="num">
                                      <p:cBhvr>
                                        <p:cTn id="42" dur="500" fill="hold"/>
                                        <p:tgtEl>
                                          <p:spTgt spid="90"/>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p:cTn id="45" dur="500" fill="hold"/>
                                        <p:tgtEl>
                                          <p:spTgt spid="92"/>
                                        </p:tgtEl>
                                        <p:attrNameLst>
                                          <p:attrName>ppt_w</p:attrName>
                                        </p:attrNameLst>
                                      </p:cBhvr>
                                      <p:tavLst>
                                        <p:tav tm="0">
                                          <p:val>
                                            <p:fltVal val="0"/>
                                          </p:val>
                                        </p:tav>
                                        <p:tav tm="100000">
                                          <p:val>
                                            <p:strVal val="#ppt_w"/>
                                          </p:val>
                                        </p:tav>
                                      </p:tavLst>
                                    </p:anim>
                                    <p:anim calcmode="lin" valueType="num">
                                      <p:cBhvr>
                                        <p:cTn id="46" dur="500" fill="hold"/>
                                        <p:tgtEl>
                                          <p:spTgt spid="92"/>
                                        </p:tgtEl>
                                        <p:attrNameLst>
                                          <p:attrName>ppt_h</p:attrName>
                                        </p:attrNameLst>
                                      </p:cBhvr>
                                      <p:tavLst>
                                        <p:tav tm="0">
                                          <p:val>
                                            <p:fltVal val="0"/>
                                          </p:val>
                                        </p:tav>
                                        <p:tav tm="100000">
                                          <p:val>
                                            <p:strVal val="#ppt_h"/>
                                          </p:val>
                                        </p:tav>
                                      </p:tavLst>
                                    </p:anim>
                                    <p:animEffect transition="in" filter="fade">
                                      <p:cBhvr>
                                        <p:cTn id="47" dur="500"/>
                                        <p:tgtEl>
                                          <p:spTgt spid="92"/>
                                        </p:tgtEl>
                                      </p:cBhvr>
                                    </p:animEffect>
                                    <p:anim calcmode="lin" valueType="num">
                                      <p:cBhvr>
                                        <p:cTn id="48" dur="500" fill="hold"/>
                                        <p:tgtEl>
                                          <p:spTgt spid="92"/>
                                        </p:tgtEl>
                                        <p:attrNameLst>
                                          <p:attrName>ppt_x</p:attrName>
                                        </p:attrNameLst>
                                      </p:cBhvr>
                                      <p:tavLst>
                                        <p:tav tm="0">
                                          <p:val>
                                            <p:fltVal val="0.5"/>
                                          </p:val>
                                        </p:tav>
                                        <p:tav tm="100000">
                                          <p:val>
                                            <p:strVal val="#ppt_x"/>
                                          </p:val>
                                        </p:tav>
                                      </p:tavLst>
                                    </p:anim>
                                    <p:anim calcmode="lin" valueType="num">
                                      <p:cBhvr>
                                        <p:cTn id="49" dur="500" fill="hold"/>
                                        <p:tgtEl>
                                          <p:spTgt spid="92"/>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0"/>
                                  </p:stCondLst>
                                  <p:childTnLst>
                                    <p:set>
                                      <p:cBhvr>
                                        <p:cTn id="51" dur="1" fill="hold">
                                          <p:stCondLst>
                                            <p:cond delay="0"/>
                                          </p:stCondLst>
                                        </p:cTn>
                                        <p:tgtEl>
                                          <p:spTgt spid="94"/>
                                        </p:tgtEl>
                                        <p:attrNameLst>
                                          <p:attrName>style.visibility</p:attrName>
                                        </p:attrNameLst>
                                      </p:cBhvr>
                                      <p:to>
                                        <p:strVal val="visible"/>
                                      </p:to>
                                    </p:set>
                                    <p:anim calcmode="lin" valueType="num">
                                      <p:cBhvr>
                                        <p:cTn id="52" dur="500" fill="hold"/>
                                        <p:tgtEl>
                                          <p:spTgt spid="94"/>
                                        </p:tgtEl>
                                        <p:attrNameLst>
                                          <p:attrName>ppt_w</p:attrName>
                                        </p:attrNameLst>
                                      </p:cBhvr>
                                      <p:tavLst>
                                        <p:tav tm="0">
                                          <p:val>
                                            <p:fltVal val="0"/>
                                          </p:val>
                                        </p:tav>
                                        <p:tav tm="100000">
                                          <p:val>
                                            <p:strVal val="#ppt_w"/>
                                          </p:val>
                                        </p:tav>
                                      </p:tavLst>
                                    </p:anim>
                                    <p:anim calcmode="lin" valueType="num">
                                      <p:cBhvr>
                                        <p:cTn id="53" dur="500" fill="hold"/>
                                        <p:tgtEl>
                                          <p:spTgt spid="94"/>
                                        </p:tgtEl>
                                        <p:attrNameLst>
                                          <p:attrName>ppt_h</p:attrName>
                                        </p:attrNameLst>
                                      </p:cBhvr>
                                      <p:tavLst>
                                        <p:tav tm="0">
                                          <p:val>
                                            <p:fltVal val="0"/>
                                          </p:val>
                                        </p:tav>
                                        <p:tav tm="100000">
                                          <p:val>
                                            <p:strVal val="#ppt_h"/>
                                          </p:val>
                                        </p:tav>
                                      </p:tavLst>
                                    </p:anim>
                                    <p:animEffect transition="in" filter="fade">
                                      <p:cBhvr>
                                        <p:cTn id="54" dur="500"/>
                                        <p:tgtEl>
                                          <p:spTgt spid="94"/>
                                        </p:tgtEl>
                                      </p:cBhvr>
                                    </p:animEffect>
                                    <p:anim calcmode="lin" valueType="num">
                                      <p:cBhvr>
                                        <p:cTn id="55" dur="500" fill="hold"/>
                                        <p:tgtEl>
                                          <p:spTgt spid="94"/>
                                        </p:tgtEl>
                                        <p:attrNameLst>
                                          <p:attrName>ppt_x</p:attrName>
                                        </p:attrNameLst>
                                      </p:cBhvr>
                                      <p:tavLst>
                                        <p:tav tm="0">
                                          <p:val>
                                            <p:fltVal val="0.5"/>
                                          </p:val>
                                        </p:tav>
                                        <p:tav tm="100000">
                                          <p:val>
                                            <p:strVal val="#ppt_x"/>
                                          </p:val>
                                        </p:tav>
                                      </p:tavLst>
                                    </p:anim>
                                    <p:anim calcmode="lin" valueType="num">
                                      <p:cBhvr>
                                        <p:cTn id="56" dur="500" fill="hold"/>
                                        <p:tgtEl>
                                          <p:spTgt spid="94"/>
                                        </p:tgtEl>
                                        <p:attrNameLst>
                                          <p:attrName>ppt_y</p:attrName>
                                        </p:attrNameLst>
                                      </p:cBhvr>
                                      <p:tavLst>
                                        <p:tav tm="0">
                                          <p:val>
                                            <p:fltVal val="0.5"/>
                                          </p:val>
                                        </p:tav>
                                        <p:tav tm="100000">
                                          <p:val>
                                            <p:strVal val="#ppt_y"/>
                                          </p:val>
                                        </p:tav>
                                      </p:tavLst>
                                    </p:anim>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fade">
                                      <p:cBhvr>
                                        <p:cTn id="60" dur="500"/>
                                        <p:tgtEl>
                                          <p:spTgt spid="95"/>
                                        </p:tgtEl>
                                      </p:cBhvr>
                                    </p:animEffect>
                                  </p:childTnLst>
                                </p:cTn>
                              </p:par>
                              <p:par>
                                <p:cTn id="61" presetID="64" presetClass="path" presetSubtype="0" decel="30000" fill="hold" grpId="1" nodeType="withEffect">
                                  <p:stCondLst>
                                    <p:cond delay="0"/>
                                  </p:stCondLst>
                                  <p:childTnLst>
                                    <p:animMotion origin="layout" path="M -1.66667E-6 0.03889 L -1.66667E-6 -0.14815 " pathEditMode="relative" rAng="0" ptsTypes="AA">
                                      <p:cBhvr>
                                        <p:cTn id="62" dur="750" spd="-100000" fill="hold"/>
                                        <p:tgtEl>
                                          <p:spTgt spid="95"/>
                                        </p:tgtEl>
                                        <p:attrNameLst>
                                          <p:attrName>ppt_x</p:attrName>
                                          <p:attrName>ppt_y</p:attrName>
                                        </p:attrNameLst>
                                      </p:cBhvr>
                                      <p:rCtr x="0" y="-9352"/>
                                    </p:animMotion>
                                  </p:childTnLst>
                                </p:cTn>
                              </p:par>
                              <p:par>
                                <p:cTn id="63" presetID="64" presetClass="path" presetSubtype="0" accel="30000" decel="30000" fill="hold" grpId="2" nodeType="withEffect">
                                  <p:stCondLst>
                                    <p:cond delay="750"/>
                                  </p:stCondLst>
                                  <p:childTnLst>
                                    <p:animMotion origin="layout" path="M -1.66667E-6 0.03819 L -1.66667E-6 3.7037E-7 " pathEditMode="relative" rAng="0" ptsTypes="AA">
                                      <p:cBhvr>
                                        <p:cTn id="64" dur="750" fill="hold"/>
                                        <p:tgtEl>
                                          <p:spTgt spid="95"/>
                                        </p:tgtEl>
                                        <p:attrNameLst>
                                          <p:attrName>ppt_x</p:attrName>
                                          <p:attrName>ppt_y</p:attrName>
                                        </p:attrNameLst>
                                      </p:cBhvr>
                                      <p:rCtr x="0" y="-1921"/>
                                    </p:animMotion>
                                  </p:childTnLst>
                                </p:cTn>
                              </p:par>
                              <p:par>
                                <p:cTn id="65" presetID="53" presetClass="entr" presetSubtype="528" fill="hold" grpId="0" nodeType="withEffect">
                                  <p:stCondLst>
                                    <p:cond delay="750"/>
                                  </p:stCondLst>
                                  <p:childTnLst>
                                    <p:set>
                                      <p:cBhvr>
                                        <p:cTn id="66" dur="1" fill="hold">
                                          <p:stCondLst>
                                            <p:cond delay="0"/>
                                          </p:stCondLst>
                                        </p:cTn>
                                        <p:tgtEl>
                                          <p:spTgt spid="96"/>
                                        </p:tgtEl>
                                        <p:attrNameLst>
                                          <p:attrName>style.visibility</p:attrName>
                                        </p:attrNameLst>
                                      </p:cBhvr>
                                      <p:to>
                                        <p:strVal val="visible"/>
                                      </p:to>
                                    </p:set>
                                    <p:anim calcmode="lin" valueType="num">
                                      <p:cBhvr>
                                        <p:cTn id="67" dur="500" fill="hold"/>
                                        <p:tgtEl>
                                          <p:spTgt spid="96"/>
                                        </p:tgtEl>
                                        <p:attrNameLst>
                                          <p:attrName>ppt_w</p:attrName>
                                        </p:attrNameLst>
                                      </p:cBhvr>
                                      <p:tavLst>
                                        <p:tav tm="0">
                                          <p:val>
                                            <p:fltVal val="0"/>
                                          </p:val>
                                        </p:tav>
                                        <p:tav tm="100000">
                                          <p:val>
                                            <p:strVal val="#ppt_w"/>
                                          </p:val>
                                        </p:tav>
                                      </p:tavLst>
                                    </p:anim>
                                    <p:anim calcmode="lin" valueType="num">
                                      <p:cBhvr>
                                        <p:cTn id="68" dur="500" fill="hold"/>
                                        <p:tgtEl>
                                          <p:spTgt spid="96"/>
                                        </p:tgtEl>
                                        <p:attrNameLst>
                                          <p:attrName>ppt_h</p:attrName>
                                        </p:attrNameLst>
                                      </p:cBhvr>
                                      <p:tavLst>
                                        <p:tav tm="0">
                                          <p:val>
                                            <p:fltVal val="0"/>
                                          </p:val>
                                        </p:tav>
                                        <p:tav tm="100000">
                                          <p:val>
                                            <p:strVal val="#ppt_h"/>
                                          </p:val>
                                        </p:tav>
                                      </p:tavLst>
                                    </p:anim>
                                    <p:animEffect transition="in" filter="fade">
                                      <p:cBhvr>
                                        <p:cTn id="69" dur="500"/>
                                        <p:tgtEl>
                                          <p:spTgt spid="96"/>
                                        </p:tgtEl>
                                      </p:cBhvr>
                                    </p:animEffect>
                                    <p:anim calcmode="lin" valueType="num">
                                      <p:cBhvr>
                                        <p:cTn id="70" dur="500" fill="hold"/>
                                        <p:tgtEl>
                                          <p:spTgt spid="96"/>
                                        </p:tgtEl>
                                        <p:attrNameLst>
                                          <p:attrName>ppt_x</p:attrName>
                                        </p:attrNameLst>
                                      </p:cBhvr>
                                      <p:tavLst>
                                        <p:tav tm="0">
                                          <p:val>
                                            <p:fltVal val="0.5"/>
                                          </p:val>
                                        </p:tav>
                                        <p:tav tm="100000">
                                          <p:val>
                                            <p:strVal val="#ppt_x"/>
                                          </p:val>
                                        </p:tav>
                                      </p:tavLst>
                                    </p:anim>
                                    <p:anim calcmode="lin" valueType="num">
                                      <p:cBhvr>
                                        <p:cTn id="71" dur="500" fill="hold"/>
                                        <p:tgtEl>
                                          <p:spTgt spid="96"/>
                                        </p:tgtEl>
                                        <p:attrNameLst>
                                          <p:attrName>ppt_y</p:attrName>
                                        </p:attrNameLst>
                                      </p:cBhvr>
                                      <p:tavLst>
                                        <p:tav tm="0">
                                          <p:val>
                                            <p:fltVal val="0.5"/>
                                          </p:val>
                                        </p:tav>
                                        <p:tav tm="100000">
                                          <p:val>
                                            <p:strVal val="#ppt_y"/>
                                          </p:val>
                                        </p:tav>
                                      </p:tavLst>
                                    </p:anim>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84"/>
                                        </p:tgtEl>
                                        <p:attrNameLst>
                                          <p:attrName>style.visibility</p:attrName>
                                        </p:attrNameLst>
                                      </p:cBhvr>
                                      <p:to>
                                        <p:strVal val="visible"/>
                                      </p:to>
                                    </p:set>
                                    <p:animEffect transition="in" filter="fade">
                                      <p:cBhvr>
                                        <p:cTn id="75" dur="500"/>
                                        <p:tgtEl>
                                          <p:spTgt spid="84"/>
                                        </p:tgtEl>
                                      </p:cBhvr>
                                    </p:animEffect>
                                  </p:childTnLst>
                                </p:cTn>
                              </p:par>
                            </p:childTnLst>
                          </p:cTn>
                        </p:par>
                        <p:par>
                          <p:cTn id="76" fill="hold">
                            <p:stCondLst>
                              <p:cond delay="4000"/>
                            </p:stCondLst>
                            <p:childTnLst>
                              <p:par>
                                <p:cTn id="77" presetID="16" presetClass="entr" presetSubtype="21" fill="hold" grpId="0"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barn(inVertical)">
                                      <p:cBhvr>
                                        <p:cTn id="79" dur="500"/>
                                        <p:tgtEl>
                                          <p:spTgt spid="8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500"/>
                                        <p:tgtEl>
                                          <p:spTgt spid="8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fade">
                                      <p:cBhvr>
                                        <p:cTn id="85" dur="500"/>
                                        <p:tgtEl>
                                          <p:spTgt spid="97"/>
                                        </p:tgtEl>
                                      </p:cBhvr>
                                    </p:animEffect>
                                  </p:childTnLst>
                                </p:cTn>
                              </p:par>
                              <p:par>
                                <p:cTn id="86" presetID="64" presetClass="path" presetSubtype="0" decel="30000" fill="hold" grpId="1" nodeType="withEffect">
                                  <p:stCondLst>
                                    <p:cond delay="0"/>
                                  </p:stCondLst>
                                  <p:childTnLst>
                                    <p:animMotion origin="layout" path="M 6.25E-7 0.03889 L 6.25E-7 -0.14814 " pathEditMode="relative" rAng="0" ptsTypes="AA">
                                      <p:cBhvr>
                                        <p:cTn id="87" dur="750" spd="-100000" fill="hold"/>
                                        <p:tgtEl>
                                          <p:spTgt spid="97"/>
                                        </p:tgtEl>
                                        <p:attrNameLst>
                                          <p:attrName>ppt_x</p:attrName>
                                          <p:attrName>ppt_y</p:attrName>
                                        </p:attrNameLst>
                                      </p:cBhvr>
                                      <p:rCtr x="0" y="-9352"/>
                                    </p:animMotion>
                                  </p:childTnLst>
                                </p:cTn>
                              </p:par>
                              <p:par>
                                <p:cTn id="88" presetID="64" presetClass="path" presetSubtype="0" accel="30000" decel="30000" fill="hold" grpId="2" nodeType="withEffect">
                                  <p:stCondLst>
                                    <p:cond delay="750"/>
                                  </p:stCondLst>
                                  <p:childTnLst>
                                    <p:animMotion origin="layout" path="M 6.25E-7 0.0382 L 6.25E-7 -4.81481E-6 " pathEditMode="relative" rAng="0" ptsTypes="AA">
                                      <p:cBhvr>
                                        <p:cTn id="89" dur="750" fill="hold"/>
                                        <p:tgtEl>
                                          <p:spTgt spid="97"/>
                                        </p:tgtEl>
                                        <p:attrNameLst>
                                          <p:attrName>ppt_x</p:attrName>
                                          <p:attrName>ppt_y</p:attrName>
                                        </p:attrNameLst>
                                      </p:cBhvr>
                                      <p:rCtr x="0" y="-1921"/>
                                    </p:animMotion>
                                  </p:childTnLst>
                                </p:cTn>
                              </p:par>
                              <p:par>
                                <p:cTn id="90" presetID="53" presetClass="entr" presetSubtype="528" fill="hold" grpId="0" nodeType="withEffect">
                                  <p:stCondLst>
                                    <p:cond delay="750"/>
                                  </p:stCondLst>
                                  <p:childTnLst>
                                    <p:set>
                                      <p:cBhvr>
                                        <p:cTn id="91" dur="1" fill="hold">
                                          <p:stCondLst>
                                            <p:cond delay="0"/>
                                          </p:stCondLst>
                                        </p:cTn>
                                        <p:tgtEl>
                                          <p:spTgt spid="98"/>
                                        </p:tgtEl>
                                        <p:attrNameLst>
                                          <p:attrName>style.visibility</p:attrName>
                                        </p:attrNameLst>
                                      </p:cBhvr>
                                      <p:to>
                                        <p:strVal val="visible"/>
                                      </p:to>
                                    </p:set>
                                    <p:anim calcmode="lin" valueType="num">
                                      <p:cBhvr>
                                        <p:cTn id="92" dur="500" fill="hold"/>
                                        <p:tgtEl>
                                          <p:spTgt spid="98"/>
                                        </p:tgtEl>
                                        <p:attrNameLst>
                                          <p:attrName>ppt_w</p:attrName>
                                        </p:attrNameLst>
                                      </p:cBhvr>
                                      <p:tavLst>
                                        <p:tav tm="0">
                                          <p:val>
                                            <p:fltVal val="0"/>
                                          </p:val>
                                        </p:tav>
                                        <p:tav tm="100000">
                                          <p:val>
                                            <p:strVal val="#ppt_w"/>
                                          </p:val>
                                        </p:tav>
                                      </p:tavLst>
                                    </p:anim>
                                    <p:anim calcmode="lin" valueType="num">
                                      <p:cBhvr>
                                        <p:cTn id="93" dur="500" fill="hold"/>
                                        <p:tgtEl>
                                          <p:spTgt spid="98"/>
                                        </p:tgtEl>
                                        <p:attrNameLst>
                                          <p:attrName>ppt_h</p:attrName>
                                        </p:attrNameLst>
                                      </p:cBhvr>
                                      <p:tavLst>
                                        <p:tav tm="0">
                                          <p:val>
                                            <p:fltVal val="0"/>
                                          </p:val>
                                        </p:tav>
                                        <p:tav tm="100000">
                                          <p:val>
                                            <p:strVal val="#ppt_h"/>
                                          </p:val>
                                        </p:tav>
                                      </p:tavLst>
                                    </p:anim>
                                    <p:animEffect transition="in" filter="fade">
                                      <p:cBhvr>
                                        <p:cTn id="94" dur="500"/>
                                        <p:tgtEl>
                                          <p:spTgt spid="98"/>
                                        </p:tgtEl>
                                      </p:cBhvr>
                                    </p:animEffect>
                                    <p:anim calcmode="lin" valueType="num">
                                      <p:cBhvr>
                                        <p:cTn id="95" dur="500" fill="hold"/>
                                        <p:tgtEl>
                                          <p:spTgt spid="98"/>
                                        </p:tgtEl>
                                        <p:attrNameLst>
                                          <p:attrName>ppt_x</p:attrName>
                                        </p:attrNameLst>
                                      </p:cBhvr>
                                      <p:tavLst>
                                        <p:tav tm="0">
                                          <p:val>
                                            <p:fltVal val="0.5"/>
                                          </p:val>
                                        </p:tav>
                                        <p:tav tm="100000">
                                          <p:val>
                                            <p:strVal val="#ppt_x"/>
                                          </p:val>
                                        </p:tav>
                                      </p:tavLst>
                                    </p:anim>
                                    <p:anim calcmode="lin" valueType="num">
                                      <p:cBhvr>
                                        <p:cTn id="96" dur="500" fill="hold"/>
                                        <p:tgtEl>
                                          <p:spTgt spid="98"/>
                                        </p:tgtEl>
                                        <p:attrNameLst>
                                          <p:attrName>ppt_y</p:attrName>
                                        </p:attrNameLst>
                                      </p:cBhvr>
                                      <p:tavLst>
                                        <p:tav tm="0">
                                          <p:val>
                                            <p:fltVal val="0.5"/>
                                          </p:val>
                                        </p:tav>
                                        <p:tav tm="100000">
                                          <p:val>
                                            <p:strVal val="#ppt_y"/>
                                          </p:val>
                                        </p:tav>
                                      </p:tavLst>
                                    </p:anim>
                                  </p:childTnLst>
                                </p:cTn>
                              </p:par>
                            </p:childTnLst>
                          </p:cTn>
                        </p:par>
                        <p:par>
                          <p:cTn id="97" fill="hold">
                            <p:stCondLst>
                              <p:cond delay="4500"/>
                            </p:stCondLst>
                            <p:childTnLst>
                              <p:par>
                                <p:cTn id="98" presetID="10" presetClass="entr" presetSubtype="0" fill="hold" grpId="0" nodeType="afterEffect">
                                  <p:stCondLst>
                                    <p:cond delay="0"/>
                                  </p:stCondLst>
                                  <p:childTnLst>
                                    <p:set>
                                      <p:cBhvr>
                                        <p:cTn id="99" dur="1" fill="hold">
                                          <p:stCondLst>
                                            <p:cond delay="0"/>
                                          </p:stCondLst>
                                        </p:cTn>
                                        <p:tgtEl>
                                          <p:spTgt spid="76"/>
                                        </p:tgtEl>
                                        <p:attrNameLst>
                                          <p:attrName>style.visibility</p:attrName>
                                        </p:attrNameLst>
                                      </p:cBhvr>
                                      <p:to>
                                        <p:strVal val="visible"/>
                                      </p:to>
                                    </p:set>
                                    <p:animEffect transition="in" filter="fade">
                                      <p:cBhvr>
                                        <p:cTn id="100" dur="500"/>
                                        <p:tgtEl>
                                          <p:spTgt spid="76"/>
                                        </p:tgtEl>
                                      </p:cBhvr>
                                    </p:animEffect>
                                  </p:childTnLst>
                                </p:cTn>
                              </p:par>
                            </p:childTnLst>
                          </p:cTn>
                        </p:par>
                        <p:par>
                          <p:cTn id="101" fill="hold">
                            <p:stCondLst>
                              <p:cond delay="5000"/>
                            </p:stCondLst>
                            <p:childTnLst>
                              <p:par>
                                <p:cTn id="102" presetID="10" presetClass="entr" presetSubtype="0"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fade">
                                      <p:cBhvr>
                                        <p:cTn id="104" dur="500"/>
                                        <p:tgtEl>
                                          <p:spTgt spid="77"/>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78"/>
                                        </p:tgtEl>
                                        <p:attrNameLst>
                                          <p:attrName>style.visibility</p:attrName>
                                        </p:attrNameLst>
                                      </p:cBhvr>
                                      <p:to>
                                        <p:strVal val="visible"/>
                                      </p:to>
                                    </p:set>
                                    <p:animEffect transition="in" filter="fade">
                                      <p:cBhvr>
                                        <p:cTn id="107" dur="500"/>
                                        <p:tgtEl>
                                          <p:spTgt spid="78"/>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99"/>
                                        </p:tgtEl>
                                        <p:attrNameLst>
                                          <p:attrName>style.visibility</p:attrName>
                                        </p:attrNameLst>
                                      </p:cBhvr>
                                      <p:to>
                                        <p:strVal val="visible"/>
                                      </p:to>
                                    </p:set>
                                    <p:animEffect transition="in" filter="fade">
                                      <p:cBhvr>
                                        <p:cTn id="110" dur="500"/>
                                        <p:tgtEl>
                                          <p:spTgt spid="99"/>
                                        </p:tgtEl>
                                      </p:cBhvr>
                                    </p:animEffect>
                                  </p:childTnLst>
                                </p:cTn>
                              </p:par>
                              <p:par>
                                <p:cTn id="111" presetID="64" presetClass="path" presetSubtype="0" decel="30000" fill="hold" grpId="1" nodeType="withEffect">
                                  <p:stCondLst>
                                    <p:cond delay="0"/>
                                  </p:stCondLst>
                                  <p:childTnLst>
                                    <p:animMotion origin="layout" path="M -3.125E-6 0.03889 L -3.125E-6 -0.14814 " pathEditMode="relative" rAng="0" ptsTypes="AA">
                                      <p:cBhvr>
                                        <p:cTn id="112" dur="750" spd="-100000" fill="hold"/>
                                        <p:tgtEl>
                                          <p:spTgt spid="99"/>
                                        </p:tgtEl>
                                        <p:attrNameLst>
                                          <p:attrName>ppt_x</p:attrName>
                                          <p:attrName>ppt_y</p:attrName>
                                        </p:attrNameLst>
                                      </p:cBhvr>
                                      <p:rCtr x="0" y="-9352"/>
                                    </p:animMotion>
                                  </p:childTnLst>
                                </p:cTn>
                              </p:par>
                              <p:par>
                                <p:cTn id="113" presetID="64" presetClass="path" presetSubtype="0" accel="30000" decel="30000" fill="hold" grpId="2" nodeType="withEffect">
                                  <p:stCondLst>
                                    <p:cond delay="750"/>
                                  </p:stCondLst>
                                  <p:childTnLst>
                                    <p:animMotion origin="layout" path="M -3.125E-6 0.0382 L -3.125E-6 -3.7037E-6 " pathEditMode="relative" rAng="0" ptsTypes="AA">
                                      <p:cBhvr>
                                        <p:cTn id="114" dur="750" fill="hold"/>
                                        <p:tgtEl>
                                          <p:spTgt spid="99"/>
                                        </p:tgtEl>
                                        <p:attrNameLst>
                                          <p:attrName>ppt_x</p:attrName>
                                          <p:attrName>ppt_y</p:attrName>
                                        </p:attrNameLst>
                                      </p:cBhvr>
                                      <p:rCtr x="0" y="-1921"/>
                                    </p:animMotion>
                                  </p:childTnLst>
                                </p:cTn>
                              </p:par>
                              <p:par>
                                <p:cTn id="115" presetID="53" presetClass="entr" presetSubtype="528" fill="hold" grpId="0" nodeType="withEffect">
                                  <p:stCondLst>
                                    <p:cond delay="750"/>
                                  </p:stCondLst>
                                  <p:childTnLst>
                                    <p:set>
                                      <p:cBhvr>
                                        <p:cTn id="116" dur="1" fill="hold">
                                          <p:stCondLst>
                                            <p:cond delay="0"/>
                                          </p:stCondLst>
                                        </p:cTn>
                                        <p:tgtEl>
                                          <p:spTgt spid="100"/>
                                        </p:tgtEl>
                                        <p:attrNameLst>
                                          <p:attrName>style.visibility</p:attrName>
                                        </p:attrNameLst>
                                      </p:cBhvr>
                                      <p:to>
                                        <p:strVal val="visible"/>
                                      </p:to>
                                    </p:set>
                                    <p:anim calcmode="lin" valueType="num">
                                      <p:cBhvr>
                                        <p:cTn id="117" dur="500" fill="hold"/>
                                        <p:tgtEl>
                                          <p:spTgt spid="100"/>
                                        </p:tgtEl>
                                        <p:attrNameLst>
                                          <p:attrName>ppt_w</p:attrName>
                                        </p:attrNameLst>
                                      </p:cBhvr>
                                      <p:tavLst>
                                        <p:tav tm="0">
                                          <p:val>
                                            <p:fltVal val="0"/>
                                          </p:val>
                                        </p:tav>
                                        <p:tav tm="100000">
                                          <p:val>
                                            <p:strVal val="#ppt_w"/>
                                          </p:val>
                                        </p:tav>
                                      </p:tavLst>
                                    </p:anim>
                                    <p:anim calcmode="lin" valueType="num">
                                      <p:cBhvr>
                                        <p:cTn id="118" dur="500" fill="hold"/>
                                        <p:tgtEl>
                                          <p:spTgt spid="100"/>
                                        </p:tgtEl>
                                        <p:attrNameLst>
                                          <p:attrName>ppt_h</p:attrName>
                                        </p:attrNameLst>
                                      </p:cBhvr>
                                      <p:tavLst>
                                        <p:tav tm="0">
                                          <p:val>
                                            <p:fltVal val="0"/>
                                          </p:val>
                                        </p:tav>
                                        <p:tav tm="100000">
                                          <p:val>
                                            <p:strVal val="#ppt_h"/>
                                          </p:val>
                                        </p:tav>
                                      </p:tavLst>
                                    </p:anim>
                                    <p:animEffect transition="in" filter="fade">
                                      <p:cBhvr>
                                        <p:cTn id="119" dur="500"/>
                                        <p:tgtEl>
                                          <p:spTgt spid="100"/>
                                        </p:tgtEl>
                                      </p:cBhvr>
                                    </p:animEffect>
                                    <p:anim calcmode="lin" valueType="num">
                                      <p:cBhvr>
                                        <p:cTn id="120" dur="500" fill="hold"/>
                                        <p:tgtEl>
                                          <p:spTgt spid="100"/>
                                        </p:tgtEl>
                                        <p:attrNameLst>
                                          <p:attrName>ppt_x</p:attrName>
                                        </p:attrNameLst>
                                      </p:cBhvr>
                                      <p:tavLst>
                                        <p:tav tm="0">
                                          <p:val>
                                            <p:fltVal val="0.5"/>
                                          </p:val>
                                        </p:tav>
                                        <p:tav tm="100000">
                                          <p:val>
                                            <p:strVal val="#ppt_x"/>
                                          </p:val>
                                        </p:tav>
                                      </p:tavLst>
                                    </p:anim>
                                    <p:anim calcmode="lin" valueType="num">
                                      <p:cBhvr>
                                        <p:cTn id="121" dur="500" fill="hold"/>
                                        <p:tgtEl>
                                          <p:spTgt spid="100"/>
                                        </p:tgtEl>
                                        <p:attrNameLst>
                                          <p:attrName>ppt_y</p:attrName>
                                        </p:attrNameLst>
                                      </p:cBhvr>
                                      <p:tavLst>
                                        <p:tav tm="0">
                                          <p:val>
                                            <p:fltVal val="0.5"/>
                                          </p:val>
                                        </p:tav>
                                        <p:tav tm="100000">
                                          <p:val>
                                            <p:strVal val="#ppt_y"/>
                                          </p:val>
                                        </p:tav>
                                      </p:tavLst>
                                    </p:anim>
                                  </p:childTnLst>
                                </p:cTn>
                              </p:par>
                            </p:childTnLst>
                          </p:cTn>
                        </p:par>
                        <p:par>
                          <p:cTn id="122" fill="hold">
                            <p:stCondLst>
                              <p:cond delay="5500"/>
                            </p:stCondLst>
                            <p:childTnLst>
                              <p:par>
                                <p:cTn id="123" presetID="10" presetClass="entr" presetSubtype="0" fill="hold" grpId="0" nodeType="afterEffect">
                                  <p:stCondLst>
                                    <p:cond delay="0"/>
                                  </p:stCondLst>
                                  <p:childTnLst>
                                    <p:set>
                                      <p:cBhvr>
                                        <p:cTn id="124" dur="1" fill="hold">
                                          <p:stCondLst>
                                            <p:cond delay="0"/>
                                          </p:stCondLst>
                                        </p:cTn>
                                        <p:tgtEl>
                                          <p:spTgt spid="81"/>
                                        </p:tgtEl>
                                        <p:attrNameLst>
                                          <p:attrName>style.visibility</p:attrName>
                                        </p:attrNameLst>
                                      </p:cBhvr>
                                      <p:to>
                                        <p:strVal val="visible"/>
                                      </p:to>
                                    </p:set>
                                    <p:animEffect transition="in" filter="fade">
                                      <p:cBhvr>
                                        <p:cTn id="125" dur="500"/>
                                        <p:tgtEl>
                                          <p:spTgt spid="81"/>
                                        </p:tgtEl>
                                      </p:cBhvr>
                                    </p:animEffect>
                                  </p:childTnLst>
                                </p:cTn>
                              </p:par>
                            </p:childTnLst>
                          </p:cTn>
                        </p:par>
                        <p:par>
                          <p:cTn id="126" fill="hold">
                            <p:stCondLst>
                              <p:cond delay="6000"/>
                            </p:stCondLst>
                            <p:childTnLst>
                              <p:par>
                                <p:cTn id="127" presetID="10" presetClass="entr" presetSubtype="0"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fade">
                                      <p:cBhvr>
                                        <p:cTn id="129" dur="500"/>
                                        <p:tgtEl>
                                          <p:spTgt spid="79"/>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80"/>
                                        </p:tgtEl>
                                        <p:attrNameLst>
                                          <p:attrName>style.visibility</p:attrName>
                                        </p:attrNameLst>
                                      </p:cBhvr>
                                      <p:to>
                                        <p:strVal val="visible"/>
                                      </p:to>
                                    </p:set>
                                    <p:animEffect transition="in" filter="fade">
                                      <p:cBhvr>
                                        <p:cTn id="13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p:bldP spid="78" grpId="0"/>
      <p:bldP spid="79" grpId="0"/>
      <p:bldP spid="80" grpId="0"/>
      <p:bldP spid="81" grpId="0" animBg="1"/>
      <p:bldP spid="82" grpId="0"/>
      <p:bldP spid="83" grpId="0"/>
      <p:bldP spid="84" grpId="0" animBg="1"/>
      <p:bldP spid="89" grpId="0" animBg="1"/>
      <p:bldP spid="89" grpId="1" animBg="1"/>
      <p:bldP spid="89" grpId="2" animBg="1"/>
      <p:bldP spid="90" grpId="0"/>
      <p:bldP spid="91" grpId="0" animBg="1"/>
      <p:bldP spid="91" grpId="1" animBg="1"/>
      <p:bldP spid="91" grpId="2" animBg="1"/>
      <p:bldP spid="92" grpId="0"/>
      <p:bldP spid="93" grpId="0" animBg="1"/>
      <p:bldP spid="93" grpId="1" animBg="1"/>
      <p:bldP spid="93" grpId="2" animBg="1"/>
      <p:bldP spid="94" grpId="0"/>
      <p:bldP spid="95" grpId="0" animBg="1"/>
      <p:bldP spid="95" grpId="1" animBg="1"/>
      <p:bldP spid="95" grpId="2" animBg="1"/>
      <p:bldP spid="96" grpId="0"/>
      <p:bldP spid="97" grpId="0" animBg="1"/>
      <p:bldP spid="97" grpId="1" animBg="1"/>
      <p:bldP spid="97" grpId="2" animBg="1"/>
      <p:bldP spid="98" grpId="0"/>
      <p:bldP spid="99" grpId="0" animBg="1"/>
      <p:bldP spid="99" grpId="1" animBg="1"/>
      <p:bldP spid="99" grpId="2" animBg="1"/>
      <p:bldP spid="100"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3441741" y="1989175"/>
            <a:ext cx="2481411" cy="2955239"/>
            <a:chOff x="1827008" y="2120901"/>
            <a:chExt cx="2298700" cy="2736849"/>
          </a:xfrm>
        </p:grpSpPr>
        <p:sp>
          <p:nvSpPr>
            <p:cNvPr id="57" name="矩形 56"/>
            <p:cNvSpPr/>
            <p:nvPr/>
          </p:nvSpPr>
          <p:spPr>
            <a:xfrm>
              <a:off x="1827008" y="2120901"/>
              <a:ext cx="2298700" cy="444500"/>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8" name="矩形 57"/>
            <p:cNvSpPr/>
            <p:nvPr/>
          </p:nvSpPr>
          <p:spPr>
            <a:xfrm>
              <a:off x="1827008" y="2565400"/>
              <a:ext cx="2298700" cy="229235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262503" y="1989175"/>
            <a:ext cx="2481411" cy="2955239"/>
            <a:chOff x="1827008" y="2120901"/>
            <a:chExt cx="2298700" cy="2736849"/>
          </a:xfrm>
        </p:grpSpPr>
        <p:sp>
          <p:nvSpPr>
            <p:cNvPr id="60" name="矩形 59"/>
            <p:cNvSpPr/>
            <p:nvPr/>
          </p:nvSpPr>
          <p:spPr>
            <a:xfrm>
              <a:off x="1827008" y="2120901"/>
              <a:ext cx="2298700" cy="444500"/>
            </a:xfrm>
            <a:prstGeom prst="rect">
              <a:avLst/>
            </a:prstGeom>
            <a:solidFill>
              <a:srgbClr val="C00000"/>
            </a:solidFill>
            <a:ln w="25400" cap="flat" cmpd="sng" algn="ctr">
              <a:solidFill>
                <a:schemeClr val="bg1"/>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1" name="矩形 60"/>
            <p:cNvSpPr/>
            <p:nvPr/>
          </p:nvSpPr>
          <p:spPr>
            <a:xfrm>
              <a:off x="1827008" y="2565400"/>
              <a:ext cx="2298700" cy="229235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9083264" y="1989175"/>
            <a:ext cx="2481411" cy="2955239"/>
            <a:chOff x="1827008" y="2120901"/>
            <a:chExt cx="2298700" cy="2736849"/>
          </a:xfrm>
        </p:grpSpPr>
        <p:sp>
          <p:nvSpPr>
            <p:cNvPr id="63" name="矩形 62"/>
            <p:cNvSpPr/>
            <p:nvPr/>
          </p:nvSpPr>
          <p:spPr>
            <a:xfrm>
              <a:off x="1827008" y="2120901"/>
              <a:ext cx="2298700" cy="444500"/>
            </a:xfrm>
            <a:prstGeom prst="rect">
              <a:avLst/>
            </a:prstGeom>
            <a:solidFill>
              <a:srgbClr val="292A25"/>
            </a:solidFill>
            <a:ln w="25400" cap="flat" cmpd="sng" algn="ctr">
              <a:solidFill>
                <a:schemeClr val="bg1"/>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4" name="矩形 63"/>
            <p:cNvSpPr/>
            <p:nvPr/>
          </p:nvSpPr>
          <p:spPr>
            <a:xfrm>
              <a:off x="1827008" y="2565400"/>
              <a:ext cx="2298700" cy="229235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20979" y="1989175"/>
            <a:ext cx="2481411" cy="2955239"/>
            <a:chOff x="1827008" y="2120901"/>
            <a:chExt cx="2298700" cy="2736849"/>
          </a:xfrm>
        </p:grpSpPr>
        <p:sp>
          <p:nvSpPr>
            <p:cNvPr id="66" name="矩形 65"/>
            <p:cNvSpPr/>
            <p:nvPr/>
          </p:nvSpPr>
          <p:spPr>
            <a:xfrm>
              <a:off x="1827008" y="2120901"/>
              <a:ext cx="2298700" cy="444500"/>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7" name="矩形 66"/>
            <p:cNvSpPr/>
            <p:nvPr/>
          </p:nvSpPr>
          <p:spPr>
            <a:xfrm>
              <a:off x="1827008" y="2565400"/>
              <a:ext cx="2298700" cy="229235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68" name="文本框 29"/>
          <p:cNvSpPr txBox="1"/>
          <p:nvPr/>
        </p:nvSpPr>
        <p:spPr>
          <a:xfrm>
            <a:off x="1027548" y="2016847"/>
            <a:ext cx="1668275" cy="400095"/>
          </a:xfrm>
          <a:prstGeom prst="rect">
            <a:avLst/>
          </a:prstGeom>
          <a:noFill/>
        </p:spPr>
        <p:txBody>
          <a:bodyPr wrap="square" lIns="91428" tIns="45713" rIns="91428" bIns="45713" rtlCol="0">
            <a:spAutoFit/>
          </a:bodyPr>
          <a:lstStyle/>
          <a:p>
            <a:pPr algn="ctr" defTabSz="1218565" fontAlgn="auto">
              <a:spcBef>
                <a:spcPts val="0"/>
              </a:spcBef>
              <a:spcAft>
                <a:spcPts val="0"/>
              </a:spcAft>
            </a:pPr>
            <a:r>
              <a:rPr lang="zh-CN" altLang="en-US" sz="2000" b="0" dirty="0">
                <a:solidFill>
                  <a:srgbClr val="ECEB4D"/>
                </a:solidFill>
                <a:latin typeface="微软雅黑" panose="020B0503020204020204" pitchFamily="34" charset="-122"/>
                <a:ea typeface="微软雅黑" panose="020B0503020204020204" pitchFamily="34" charset="-122"/>
              </a:rPr>
              <a:t>项目一</a:t>
            </a:r>
            <a:endParaRPr lang="zh-CN" altLang="en-US" sz="2000" b="0" dirty="0">
              <a:solidFill>
                <a:srgbClr val="ECEB4D"/>
              </a:solidFill>
              <a:latin typeface="微软雅黑" panose="020B0503020204020204" pitchFamily="34" charset="-122"/>
              <a:ea typeface="微软雅黑" panose="020B0503020204020204" pitchFamily="34" charset="-122"/>
            </a:endParaRPr>
          </a:p>
        </p:txBody>
      </p:sp>
      <p:sp>
        <p:nvSpPr>
          <p:cNvPr id="69" name="文本框 30"/>
          <p:cNvSpPr txBox="1"/>
          <p:nvPr/>
        </p:nvSpPr>
        <p:spPr>
          <a:xfrm>
            <a:off x="6669072" y="2016847"/>
            <a:ext cx="1668275" cy="400095"/>
          </a:xfrm>
          <a:prstGeom prst="rect">
            <a:avLst/>
          </a:prstGeom>
          <a:noFill/>
        </p:spPr>
        <p:txBody>
          <a:bodyPr wrap="square" lIns="91428" tIns="45713" rIns="91428" bIns="45713" rtlCol="0">
            <a:spAutoFit/>
          </a:bodyPr>
          <a:lstStyle/>
          <a:p>
            <a:pPr algn="ctr" defTabSz="1218565" fontAlgn="auto">
              <a:spcBef>
                <a:spcPts val="0"/>
              </a:spcBef>
              <a:spcAft>
                <a:spcPts val="0"/>
              </a:spcAft>
            </a:pPr>
            <a:r>
              <a:rPr lang="zh-CN" altLang="en-US" sz="2000" b="0" dirty="0">
                <a:solidFill>
                  <a:srgbClr val="ECEB4D"/>
                </a:solidFill>
                <a:latin typeface="微软雅黑" panose="020B0503020204020204" pitchFamily="34" charset="-122"/>
                <a:ea typeface="微软雅黑" panose="020B0503020204020204" pitchFamily="34" charset="-122"/>
              </a:rPr>
              <a:t>项目三</a:t>
            </a:r>
            <a:endParaRPr lang="zh-CN" altLang="en-US" sz="2000" b="0" dirty="0">
              <a:solidFill>
                <a:srgbClr val="ECEB4D"/>
              </a:solidFill>
              <a:latin typeface="微软雅黑" panose="020B0503020204020204" pitchFamily="34" charset="-122"/>
              <a:ea typeface="微软雅黑" panose="020B0503020204020204" pitchFamily="34" charset="-122"/>
            </a:endParaRPr>
          </a:p>
        </p:txBody>
      </p:sp>
      <p:sp>
        <p:nvSpPr>
          <p:cNvPr id="70" name="文本框 31"/>
          <p:cNvSpPr txBox="1"/>
          <p:nvPr/>
        </p:nvSpPr>
        <p:spPr>
          <a:xfrm>
            <a:off x="3848309" y="2016847"/>
            <a:ext cx="1668275" cy="400095"/>
          </a:xfrm>
          <a:prstGeom prst="rect">
            <a:avLst/>
          </a:prstGeom>
          <a:noFill/>
        </p:spPr>
        <p:txBody>
          <a:bodyPr wrap="square" lIns="91428" tIns="45713" rIns="91428" bIns="45713" rtlCol="0">
            <a:spAutoFit/>
          </a:bodyPr>
          <a:lstStyle/>
          <a:p>
            <a:pPr algn="ctr" defTabSz="1218565" fontAlgn="auto">
              <a:spcBef>
                <a:spcPts val="0"/>
              </a:spcBef>
              <a:spcAft>
                <a:spcPts val="0"/>
              </a:spcAft>
            </a:pPr>
            <a:r>
              <a:rPr lang="zh-CN" altLang="en-US" sz="2000" b="0" dirty="0">
                <a:solidFill>
                  <a:srgbClr val="ECEB4D"/>
                </a:solidFill>
                <a:latin typeface="微软雅黑" panose="020B0503020204020204" pitchFamily="34" charset="-122"/>
                <a:ea typeface="微软雅黑" panose="020B0503020204020204" pitchFamily="34" charset="-122"/>
              </a:rPr>
              <a:t>项目二</a:t>
            </a:r>
            <a:endParaRPr lang="zh-CN" altLang="en-US" sz="2000" b="0" dirty="0">
              <a:solidFill>
                <a:srgbClr val="ECEB4D"/>
              </a:solidFill>
              <a:latin typeface="微软雅黑" panose="020B0503020204020204" pitchFamily="34" charset="-122"/>
              <a:ea typeface="微软雅黑" panose="020B0503020204020204" pitchFamily="34" charset="-122"/>
            </a:endParaRPr>
          </a:p>
        </p:txBody>
      </p:sp>
      <p:sp>
        <p:nvSpPr>
          <p:cNvPr id="71" name="文本框 32"/>
          <p:cNvSpPr txBox="1"/>
          <p:nvPr/>
        </p:nvSpPr>
        <p:spPr>
          <a:xfrm>
            <a:off x="9489833" y="2016847"/>
            <a:ext cx="1668275" cy="400095"/>
          </a:xfrm>
          <a:prstGeom prst="rect">
            <a:avLst/>
          </a:prstGeom>
          <a:noFill/>
        </p:spPr>
        <p:txBody>
          <a:bodyPr wrap="square" lIns="91428" tIns="45713" rIns="91428" bIns="45713" rtlCol="0">
            <a:spAutoFit/>
          </a:bodyPr>
          <a:lstStyle/>
          <a:p>
            <a:pPr algn="ctr" defTabSz="1218565" fontAlgn="auto">
              <a:spcBef>
                <a:spcPts val="0"/>
              </a:spcBef>
              <a:spcAft>
                <a:spcPts val="0"/>
              </a:spcAft>
            </a:pPr>
            <a:r>
              <a:rPr lang="zh-CN" altLang="en-US" sz="2000" b="0" dirty="0">
                <a:solidFill>
                  <a:prstClr val="white"/>
                </a:solidFill>
                <a:latin typeface="微软雅黑" panose="020B0503020204020204" pitchFamily="34" charset="-122"/>
                <a:ea typeface="微软雅黑" panose="020B0503020204020204" pitchFamily="34" charset="-122"/>
              </a:rPr>
              <a:t>项目四</a:t>
            </a:r>
            <a:endParaRPr lang="zh-CN" altLang="en-US" sz="2000" b="0" dirty="0">
              <a:solidFill>
                <a:prstClr val="white"/>
              </a:solidFill>
              <a:latin typeface="微软雅黑" panose="020B0503020204020204" pitchFamily="34" charset="-122"/>
              <a:ea typeface="微软雅黑" panose="020B0503020204020204" pitchFamily="34" charset="-122"/>
            </a:endParaRPr>
          </a:p>
        </p:txBody>
      </p:sp>
      <p:sp>
        <p:nvSpPr>
          <p:cNvPr id="72" name="文本框 33"/>
          <p:cNvSpPr txBox="1"/>
          <p:nvPr/>
        </p:nvSpPr>
        <p:spPr>
          <a:xfrm>
            <a:off x="1027547" y="2887333"/>
            <a:ext cx="1668275" cy="1569646"/>
          </a:xfrm>
          <a:prstGeom prst="rect">
            <a:avLst/>
          </a:prstGeom>
          <a:noFill/>
        </p:spPr>
        <p:txBody>
          <a:bodyPr wrap="square" lIns="91428" tIns="45713" rIns="91428" bIns="45713" rtlCol="0">
            <a:spAutoFit/>
          </a:bodyPr>
          <a:lstStyle/>
          <a:p>
            <a:pPr algn="just" defTabSz="1218565" fontAlgn="auto">
              <a:spcBef>
                <a:spcPts val="0"/>
              </a:spcBef>
              <a:spcAft>
                <a:spcPts val="0"/>
              </a:spcAft>
            </a:pPr>
            <a:r>
              <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73" name="文本框 34"/>
          <p:cNvSpPr txBox="1"/>
          <p:nvPr/>
        </p:nvSpPr>
        <p:spPr>
          <a:xfrm>
            <a:off x="3854848" y="2887333"/>
            <a:ext cx="1668275" cy="1569646"/>
          </a:xfrm>
          <a:prstGeom prst="rect">
            <a:avLst/>
          </a:prstGeom>
          <a:noFill/>
        </p:spPr>
        <p:txBody>
          <a:bodyPr wrap="square" lIns="91428" tIns="45713" rIns="91428" bIns="45713" rtlCol="0">
            <a:spAutoFit/>
          </a:bodyPr>
          <a:lstStyle/>
          <a:p>
            <a:pPr algn="just" defTabSz="1218565" fontAlgn="auto">
              <a:spcBef>
                <a:spcPts val="0"/>
              </a:spcBef>
              <a:spcAft>
                <a:spcPts val="0"/>
              </a:spcAft>
            </a:pPr>
            <a:r>
              <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74" name="文本框 35"/>
          <p:cNvSpPr txBox="1"/>
          <p:nvPr/>
        </p:nvSpPr>
        <p:spPr>
          <a:xfrm>
            <a:off x="6682149" y="2887333"/>
            <a:ext cx="1668275" cy="1569646"/>
          </a:xfrm>
          <a:prstGeom prst="rect">
            <a:avLst/>
          </a:prstGeom>
          <a:noFill/>
        </p:spPr>
        <p:txBody>
          <a:bodyPr wrap="square" lIns="91428" tIns="45713" rIns="91428" bIns="45713" rtlCol="0">
            <a:spAutoFit/>
          </a:bodyPr>
          <a:lstStyle/>
          <a:p>
            <a:pPr algn="just" defTabSz="1218565" fontAlgn="auto">
              <a:spcBef>
                <a:spcPts val="0"/>
              </a:spcBef>
              <a:spcAft>
                <a:spcPts val="0"/>
              </a:spcAft>
            </a:pPr>
            <a:r>
              <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75" name="文本框 36"/>
          <p:cNvSpPr txBox="1"/>
          <p:nvPr/>
        </p:nvSpPr>
        <p:spPr>
          <a:xfrm>
            <a:off x="9509451" y="2887333"/>
            <a:ext cx="1668275" cy="1569646"/>
          </a:xfrm>
          <a:prstGeom prst="rect">
            <a:avLst/>
          </a:prstGeom>
          <a:noFill/>
        </p:spPr>
        <p:txBody>
          <a:bodyPr wrap="square" lIns="91428" tIns="45713" rIns="91428" bIns="45713" rtlCol="0">
            <a:spAutoFit/>
          </a:bodyPr>
          <a:lstStyle/>
          <a:p>
            <a:pPr algn="just" defTabSz="1218565" fontAlgn="auto">
              <a:spcBef>
                <a:spcPts val="0"/>
              </a:spcBef>
              <a:spcAft>
                <a:spcPts val="0"/>
              </a:spcAft>
            </a:pPr>
            <a:r>
              <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23"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up)">
                                      <p:cBhvr>
                                        <p:cTn id="11" dur="500"/>
                                        <p:tgtEl>
                                          <p:spTgt spid="6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left)">
                                      <p:cBhvr>
                                        <p:cTn id="15" dur="500"/>
                                        <p:tgtEl>
                                          <p:spTgt spid="6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wipe(left)">
                                      <p:cBhvr>
                                        <p:cTn id="19" dur="500"/>
                                        <p:tgtEl>
                                          <p:spTgt spid="7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up)">
                                      <p:cBhvr>
                                        <p:cTn id="23" dur="500"/>
                                        <p:tgtEl>
                                          <p:spTgt spid="5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left)">
                                      <p:cBhvr>
                                        <p:cTn id="27" dur="500"/>
                                        <p:tgtEl>
                                          <p:spTgt spid="7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left)">
                                      <p:cBhvr>
                                        <p:cTn id="31" dur="500"/>
                                        <p:tgtEl>
                                          <p:spTgt spid="73"/>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left)">
                                      <p:cBhvr>
                                        <p:cTn id="39" dur="500"/>
                                        <p:tgtEl>
                                          <p:spTgt spid="6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wipe(left)">
                                      <p:cBhvr>
                                        <p:cTn id="43" dur="500"/>
                                        <p:tgtEl>
                                          <p:spTgt spid="74"/>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up)">
                                      <p:cBhvr>
                                        <p:cTn id="47" dur="500"/>
                                        <p:tgtEl>
                                          <p:spTgt spid="62"/>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left)">
                                      <p:cBhvr>
                                        <p:cTn id="51" dur="500"/>
                                        <p:tgtEl>
                                          <p:spTgt spid="71"/>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ipe(left)">
                                      <p:cBhvr>
                                        <p:cTn id="5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P spid="72" grpId="0"/>
      <p:bldP spid="73" grpId="0"/>
      <p:bldP spid="74" grpId="0"/>
      <p:bldP spid="75"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
        <p:nvSpPr>
          <p:cNvPr id="25" name="Rectangle 24"/>
          <p:cNvSpPr/>
          <p:nvPr/>
        </p:nvSpPr>
        <p:spPr>
          <a:xfrm>
            <a:off x="1713131" y="1173898"/>
            <a:ext cx="8760224" cy="1197162"/>
          </a:xfrm>
          <a:prstGeom prst="rect">
            <a:avLst/>
          </a:prstGeom>
          <a:no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6" name="Oval 4"/>
          <p:cNvSpPr/>
          <p:nvPr/>
        </p:nvSpPr>
        <p:spPr>
          <a:xfrm>
            <a:off x="1375022" y="1375300"/>
            <a:ext cx="676215" cy="67621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Impact MT Std" pitchFamily="34" charset="0"/>
                <a:ea typeface="微软雅黑" panose="020B0503020204020204" pitchFamily="34" charset="-122"/>
              </a:rPr>
              <a:t>01</a:t>
            </a:r>
            <a:endParaRPr lang="id-ID" dirty="0">
              <a:latin typeface="Impact MT Std" pitchFamily="34" charset="0"/>
              <a:ea typeface="微软雅黑" panose="020B0503020204020204" pitchFamily="34" charset="-122"/>
            </a:endParaRPr>
          </a:p>
        </p:txBody>
      </p:sp>
      <p:sp>
        <p:nvSpPr>
          <p:cNvPr id="27" name="文本框 1"/>
          <p:cNvSpPr txBox="1"/>
          <p:nvPr/>
        </p:nvSpPr>
        <p:spPr>
          <a:xfrm>
            <a:off x="2102417" y="1271418"/>
            <a:ext cx="2160240" cy="346249"/>
          </a:xfrm>
          <a:prstGeom prst="rect">
            <a:avLst/>
          </a:prstGeom>
          <a:noFill/>
        </p:spPr>
        <p:txBody>
          <a:bodyPr wrap="square" lIns="68580" tIns="34290" rIns="68580" bIns="34290" rtlCol="0">
            <a:spAutoFit/>
          </a:bodyPr>
          <a:lstStyle/>
          <a:p>
            <a:r>
              <a:rPr lang="zh-CN" altLang="en-US" dirty="0">
                <a:solidFill>
                  <a:srgbClr val="C00000"/>
                </a:solidFill>
                <a:latin typeface="微软雅黑" panose="020B0503020204020204" pitchFamily="34" charset="-122"/>
                <a:ea typeface="微软雅黑" panose="020B0503020204020204" pitchFamily="34" charset="-122"/>
              </a:rPr>
              <a:t>添加标题内容</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8" name="矩形 27"/>
          <p:cNvSpPr/>
          <p:nvPr/>
        </p:nvSpPr>
        <p:spPr>
          <a:xfrm>
            <a:off x="2102417" y="1564462"/>
            <a:ext cx="8243855" cy="761745"/>
          </a:xfrm>
          <a:prstGeom prst="rect">
            <a:avLst/>
          </a:prstGeom>
        </p:spPr>
        <p:txBody>
          <a:bodyPr wrap="square" lIns="68578" tIns="34289" rIns="68578" bIns="34289">
            <a:spAutoFit/>
          </a:bodyPr>
          <a:lstStyle/>
          <a:p>
            <a:pP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，建议与标题相关并符合整体语言风格，语言描述尽量简洁生动。此处添加详细</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文本整体语风格</a:t>
            </a: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9" name="Rectangle 24"/>
          <p:cNvSpPr/>
          <p:nvPr/>
        </p:nvSpPr>
        <p:spPr>
          <a:xfrm>
            <a:off x="1703512" y="2478636"/>
            <a:ext cx="8760224" cy="1197162"/>
          </a:xfrm>
          <a:prstGeom prst="rect">
            <a:avLst/>
          </a:prstGeom>
          <a:no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30" name="Oval 4"/>
          <p:cNvSpPr/>
          <p:nvPr/>
        </p:nvSpPr>
        <p:spPr>
          <a:xfrm>
            <a:off x="1365403" y="2680038"/>
            <a:ext cx="676215" cy="67621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Impact MT Std" pitchFamily="34" charset="0"/>
                <a:ea typeface="微软雅黑" panose="020B0503020204020204" pitchFamily="34" charset="-122"/>
              </a:rPr>
              <a:t>02</a:t>
            </a:r>
            <a:endParaRPr lang="id-ID" dirty="0">
              <a:latin typeface="Impact MT Std" pitchFamily="34" charset="0"/>
              <a:ea typeface="微软雅黑" panose="020B0503020204020204" pitchFamily="34" charset="-122"/>
            </a:endParaRPr>
          </a:p>
        </p:txBody>
      </p:sp>
      <p:sp>
        <p:nvSpPr>
          <p:cNvPr id="31" name="文本框 1"/>
          <p:cNvSpPr txBox="1"/>
          <p:nvPr/>
        </p:nvSpPr>
        <p:spPr>
          <a:xfrm>
            <a:off x="2092798" y="2576156"/>
            <a:ext cx="2160240" cy="346249"/>
          </a:xfrm>
          <a:prstGeom prst="rect">
            <a:avLst/>
          </a:prstGeom>
          <a:noFill/>
        </p:spPr>
        <p:txBody>
          <a:bodyPr wrap="square" lIns="68580" tIns="34290" rIns="68580" bIns="34290" rtlCol="0">
            <a:spAutoFit/>
          </a:bodyPr>
          <a:lstStyle/>
          <a:p>
            <a:r>
              <a:rPr lang="zh-CN" altLang="en-US" dirty="0">
                <a:solidFill>
                  <a:srgbClr val="C00000"/>
                </a:solidFill>
                <a:latin typeface="微软雅黑" panose="020B0503020204020204" pitchFamily="34" charset="-122"/>
                <a:ea typeface="微软雅黑" panose="020B0503020204020204" pitchFamily="34" charset="-122"/>
              </a:rPr>
              <a:t>添加标题内容</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2092798" y="2869200"/>
            <a:ext cx="8243855" cy="761745"/>
          </a:xfrm>
          <a:prstGeom prst="rect">
            <a:avLst/>
          </a:prstGeom>
        </p:spPr>
        <p:txBody>
          <a:bodyPr wrap="square" lIns="68578" tIns="34289" rIns="68578" bIns="34289">
            <a:spAutoFit/>
          </a:bodyPr>
          <a:lstStyle/>
          <a:p>
            <a:pP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，建议与标题相关并符合整体语言风格，语言描述尽量简洁生动。此处添加详细</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文本整体语风格</a:t>
            </a: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矩形 32"/>
          <p:cNvSpPr/>
          <p:nvPr/>
        </p:nvSpPr>
        <p:spPr>
          <a:xfrm>
            <a:off x="1703512" y="3783374"/>
            <a:ext cx="4307763" cy="2525946"/>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243615" y="3783374"/>
            <a:ext cx="4307763" cy="252594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par>
                                <p:cTn id="26" presetID="2" presetClass="entr" presetSubtype="2"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1+#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18" presetClass="entr" presetSubtype="6"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strips(downRight)">
                                      <p:cBhvr>
                                        <p:cTn id="37" dur="500"/>
                                        <p:tgtEl>
                                          <p:spTgt spid="28"/>
                                        </p:tgtEl>
                                      </p:cBhvr>
                                    </p:animEffect>
                                  </p:childTnLst>
                                </p:cTn>
                              </p:par>
                              <p:par>
                                <p:cTn id="38" presetID="18" presetClass="entr" presetSubtype="6"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strips(downRight)">
                                      <p:cBhvr>
                                        <p:cTn id="40" dur="500"/>
                                        <p:tgtEl>
                                          <p:spTgt spid="3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randombar(horizontal)">
                                      <p:cBhvr>
                                        <p:cTn id="43" dur="750"/>
                                        <p:tgtEl>
                                          <p:spTgt spid="33"/>
                                        </p:tgtEl>
                                      </p:cBhvr>
                                    </p:animEffect>
                                  </p:childTnLst>
                                </p:cTn>
                              </p:par>
                              <p:par>
                                <p:cTn id="44" presetID="14" presetClass="entr" presetSubtype="10" fill="hold" grpId="0" nodeType="withEffect">
                                  <p:stCondLst>
                                    <p:cond delay="250"/>
                                  </p:stCondLst>
                                  <p:childTnLst>
                                    <p:set>
                                      <p:cBhvr>
                                        <p:cTn id="45" dur="1" fill="hold">
                                          <p:stCondLst>
                                            <p:cond delay="0"/>
                                          </p:stCondLst>
                                        </p:cTn>
                                        <p:tgtEl>
                                          <p:spTgt spid="34"/>
                                        </p:tgtEl>
                                        <p:attrNameLst>
                                          <p:attrName>style.visibility</p:attrName>
                                        </p:attrNameLst>
                                      </p:cBhvr>
                                      <p:to>
                                        <p:strVal val="visible"/>
                                      </p:to>
                                    </p:set>
                                    <p:animEffect transition="in" filter="randombar(horizontal)">
                                      <p:cBhvr>
                                        <p:cTn id="46"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6" grpId="0" animBg="1"/>
      <p:bldP spid="27" grpId="0"/>
      <p:bldP spid="28" grpId="0"/>
      <p:bldP spid="29" grpId="0" animBg="1"/>
      <p:bldP spid="30" grpId="0" animBg="1"/>
      <p:bldP spid="31" grpId="0"/>
      <p:bldP spid="32" grpId="0"/>
      <p:bldP spid="33" grpId="0" animBg="1"/>
      <p:bldP spid="3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Freeform 7"/>
          <p:cNvSpPr/>
          <p:nvPr/>
        </p:nvSpPr>
        <p:spPr bwMode="auto">
          <a:xfrm>
            <a:off x="5029354" y="1990783"/>
            <a:ext cx="886884" cy="86571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C00000"/>
          </a:solidFill>
          <a:ln>
            <a:solidFill>
              <a:schemeClr val="bg1"/>
            </a:solidFill>
          </a:ln>
          <a:effectLst/>
        </p:spPr>
        <p:txBody>
          <a:bodyPr lIns="91440" tIns="45720" rIns="91440" bIns="45720" anchor="ctr"/>
          <a:lstStyle/>
          <a:p>
            <a:pPr algn="ctr">
              <a:defRPr/>
            </a:pPr>
            <a:r>
              <a:rPr lang="en-AU" sz="1465" kern="0">
                <a:solidFill>
                  <a:srgbClr val="ECEB4D"/>
                </a:solidFill>
                <a:latin typeface="Roboto Bold" charset="0"/>
              </a:rPr>
              <a:t>05</a:t>
            </a:r>
            <a:endParaRPr lang="en-AU" sz="1465" kern="0">
              <a:solidFill>
                <a:srgbClr val="ECEB4D"/>
              </a:solidFill>
              <a:latin typeface="Roboto Bold" charset="0"/>
            </a:endParaRPr>
          </a:p>
          <a:p>
            <a:pPr algn="ctr">
              <a:defRPr/>
            </a:pPr>
            <a:endParaRPr lang="en-AU" sz="1465" kern="0">
              <a:solidFill>
                <a:srgbClr val="ECEB4D"/>
              </a:solidFill>
              <a:latin typeface="Roboto Bold" charset="0"/>
            </a:endParaRPr>
          </a:p>
        </p:txBody>
      </p:sp>
      <p:sp>
        <p:nvSpPr>
          <p:cNvPr id="78" name="Freeform 8"/>
          <p:cNvSpPr/>
          <p:nvPr/>
        </p:nvSpPr>
        <p:spPr bwMode="auto">
          <a:xfrm>
            <a:off x="4371071" y="2748550"/>
            <a:ext cx="1545167"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solidFill>
              <a:schemeClr val="bg1"/>
            </a:solidFill>
          </a:ln>
          <a:effectLst/>
        </p:spPr>
        <p:txBody>
          <a:bodyPr lIns="91440" tIns="45720" rIns="91440" bIns="45720" anchor="ctr"/>
          <a:lstStyle/>
          <a:p>
            <a:pPr algn="ctr">
              <a:defRPr/>
            </a:pPr>
            <a:r>
              <a:rPr lang="en-AU" sz="2935" kern="0">
                <a:solidFill>
                  <a:srgbClr val="ECEB4D"/>
                </a:solidFill>
                <a:latin typeface="Roboto Bold" charset="0"/>
              </a:rPr>
              <a:t>03</a:t>
            </a:r>
            <a:endParaRPr lang="en-AU" sz="2935" kern="0">
              <a:solidFill>
                <a:srgbClr val="ECEB4D"/>
              </a:solidFill>
              <a:latin typeface="Roboto Bold" charset="0"/>
            </a:endParaRPr>
          </a:p>
          <a:p>
            <a:pPr algn="ctr">
              <a:defRPr/>
            </a:pPr>
            <a:endParaRPr lang="en-AU" sz="2935" kern="0">
              <a:solidFill>
                <a:srgbClr val="ECEB4D"/>
              </a:solidFill>
              <a:latin typeface="Roboto Bold" charset="0"/>
            </a:endParaRPr>
          </a:p>
        </p:txBody>
      </p:sp>
      <p:sp>
        <p:nvSpPr>
          <p:cNvPr id="79" name="Freeform 9"/>
          <p:cNvSpPr/>
          <p:nvPr/>
        </p:nvSpPr>
        <p:spPr bwMode="auto">
          <a:xfrm>
            <a:off x="4371071" y="4024899"/>
            <a:ext cx="1545167"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noFill/>
          </a:ln>
          <a:effectLst/>
        </p:spPr>
        <p:txBody>
          <a:bodyPr lIns="91440" tIns="45720" rIns="91440" bIns="45720" anchor="ctr"/>
          <a:lstStyle/>
          <a:p>
            <a:pPr algn="ctr">
              <a:defRPr/>
            </a:pPr>
            <a:r>
              <a:rPr lang="en-AU" sz="3465" kern="0" dirty="0">
                <a:solidFill>
                  <a:srgbClr val="ECEB4D"/>
                </a:solidFill>
                <a:latin typeface="Roboto Bold" charset="0"/>
              </a:rPr>
              <a:t>01</a:t>
            </a:r>
            <a:endParaRPr lang="en-AU" sz="3465" kern="0" dirty="0">
              <a:solidFill>
                <a:srgbClr val="ECEB4D"/>
              </a:solidFill>
              <a:latin typeface="Roboto Bold" charset="0"/>
            </a:endParaRPr>
          </a:p>
          <a:p>
            <a:pPr algn="ctr">
              <a:defRPr/>
            </a:pPr>
            <a:endParaRPr lang="en-AU" sz="3465" kern="0" dirty="0">
              <a:solidFill>
                <a:srgbClr val="ECEB4D"/>
              </a:solidFill>
              <a:latin typeface="Roboto Bold" charset="0"/>
            </a:endParaRPr>
          </a:p>
        </p:txBody>
      </p:sp>
      <p:sp>
        <p:nvSpPr>
          <p:cNvPr id="80" name="Freeform 10"/>
          <p:cNvSpPr/>
          <p:nvPr/>
        </p:nvSpPr>
        <p:spPr bwMode="auto">
          <a:xfrm>
            <a:off x="5945871" y="4027016"/>
            <a:ext cx="1947333"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C00000"/>
          </a:solidFill>
          <a:ln>
            <a:solidFill>
              <a:schemeClr val="bg1"/>
            </a:solidFill>
          </a:ln>
          <a:effectLst/>
        </p:spPr>
        <p:txBody>
          <a:bodyPr lIns="91440" tIns="45720" rIns="91440" bIns="45720" anchor="ctr"/>
          <a:lstStyle/>
          <a:p>
            <a:pPr algn="ctr">
              <a:defRPr/>
            </a:pPr>
            <a:r>
              <a:rPr lang="en-AU" sz="4000" kern="0" dirty="0">
                <a:solidFill>
                  <a:srgbClr val="ECEB4D"/>
                </a:solidFill>
                <a:latin typeface="Roboto Bold" charset="0"/>
              </a:rPr>
              <a:t>02</a:t>
            </a:r>
            <a:endParaRPr lang="en-AU" sz="4000" kern="0" dirty="0">
              <a:solidFill>
                <a:srgbClr val="ECEB4D"/>
              </a:solidFill>
              <a:latin typeface="Roboto Bold" charset="0"/>
            </a:endParaRPr>
          </a:p>
          <a:p>
            <a:pPr algn="ctr">
              <a:defRPr/>
            </a:pPr>
            <a:endParaRPr lang="en-AU" sz="4000" kern="0" dirty="0">
              <a:solidFill>
                <a:srgbClr val="ECEB4D"/>
              </a:solidFill>
              <a:latin typeface="Roboto Bold" charset="0"/>
            </a:endParaRPr>
          </a:p>
        </p:txBody>
      </p:sp>
      <p:sp>
        <p:nvSpPr>
          <p:cNvPr id="81" name="Freeform 6"/>
          <p:cNvSpPr/>
          <p:nvPr/>
        </p:nvSpPr>
        <p:spPr bwMode="auto">
          <a:xfrm>
            <a:off x="5945871" y="1666933"/>
            <a:ext cx="1293283" cy="1259417"/>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C00000"/>
          </a:solidFill>
          <a:ln>
            <a:solidFill>
              <a:schemeClr val="bg1"/>
            </a:solidFill>
          </a:ln>
          <a:effectLst/>
        </p:spPr>
        <p:txBody>
          <a:bodyPr lIns="91440" tIns="45720" rIns="91440" bIns="45720" anchor="ctr"/>
          <a:lstStyle/>
          <a:p>
            <a:pPr algn="ctr">
              <a:defRPr/>
            </a:pPr>
            <a:r>
              <a:rPr lang="en-AU" sz="2000" kern="0">
                <a:solidFill>
                  <a:srgbClr val="ECEB4D"/>
                </a:solidFill>
                <a:latin typeface="Roboto Bold" charset="0"/>
              </a:rPr>
              <a:t>06</a:t>
            </a:r>
            <a:endParaRPr lang="en-AU" sz="2000" kern="0">
              <a:solidFill>
                <a:srgbClr val="ECEB4D"/>
              </a:solidFill>
              <a:latin typeface="Roboto Bold" charset="0"/>
            </a:endParaRPr>
          </a:p>
          <a:p>
            <a:pPr algn="ctr">
              <a:defRPr/>
            </a:pPr>
            <a:endParaRPr lang="en-AU" sz="2000" kern="0">
              <a:solidFill>
                <a:srgbClr val="ECEB4D"/>
              </a:solidFill>
              <a:latin typeface="Roboto Bold" charset="0"/>
            </a:endParaRPr>
          </a:p>
        </p:txBody>
      </p:sp>
      <p:sp>
        <p:nvSpPr>
          <p:cNvPr id="82" name="Freeform 5"/>
          <p:cNvSpPr/>
          <p:nvPr/>
        </p:nvSpPr>
        <p:spPr bwMode="auto">
          <a:xfrm>
            <a:off x="5945871" y="2748550"/>
            <a:ext cx="1547283"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C00000"/>
          </a:solidFill>
          <a:ln>
            <a:solidFill>
              <a:schemeClr val="bg1"/>
            </a:solidFill>
          </a:ln>
          <a:effectLst/>
        </p:spPr>
        <p:txBody>
          <a:bodyPr lIns="91440" tIns="45720" rIns="91440" bIns="45720" anchor="ctr"/>
          <a:lstStyle/>
          <a:p>
            <a:pPr algn="ctr">
              <a:defRPr/>
            </a:pPr>
            <a:r>
              <a:rPr lang="en-AU" sz="2935" kern="0">
                <a:solidFill>
                  <a:srgbClr val="ECEB4D"/>
                </a:solidFill>
                <a:latin typeface="Roboto Bold" charset="0"/>
              </a:rPr>
              <a:t>04</a:t>
            </a:r>
            <a:endParaRPr lang="en-AU" sz="2935" kern="0">
              <a:solidFill>
                <a:srgbClr val="ECEB4D"/>
              </a:solidFill>
              <a:latin typeface="Roboto Bold" charset="0"/>
            </a:endParaRPr>
          </a:p>
          <a:p>
            <a:pPr algn="ctr">
              <a:defRPr/>
            </a:pPr>
            <a:endParaRPr lang="en-AU" sz="2935" kern="0">
              <a:solidFill>
                <a:srgbClr val="ECEB4D"/>
              </a:solidFill>
              <a:latin typeface="Roboto Bold" charset="0"/>
            </a:endParaRPr>
          </a:p>
        </p:txBody>
      </p:sp>
      <p:grpSp>
        <p:nvGrpSpPr>
          <p:cNvPr id="83" name="Group 121"/>
          <p:cNvGrpSpPr/>
          <p:nvPr/>
        </p:nvGrpSpPr>
        <p:grpSpPr bwMode="auto">
          <a:xfrm>
            <a:off x="520853" y="4509120"/>
            <a:ext cx="3513667" cy="950383"/>
            <a:chOff x="551384" y="5373216"/>
            <a:chExt cx="3512719" cy="950506"/>
          </a:xfrm>
        </p:grpSpPr>
        <p:sp>
          <p:nvSpPr>
            <p:cNvPr id="84" name="Text Placeholder 2"/>
            <p:cNvSpPr txBox="1"/>
            <p:nvPr/>
          </p:nvSpPr>
          <p:spPr>
            <a:xfrm>
              <a:off x="551384" y="5373216"/>
              <a:ext cx="2846149" cy="950506"/>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6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6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85" name="Oval 123"/>
            <p:cNvSpPr/>
            <p:nvPr/>
          </p:nvSpPr>
          <p:spPr>
            <a:xfrm>
              <a:off x="3431391" y="5476945"/>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ECEB4D"/>
                  </a:solidFill>
                  <a:latin typeface="微软雅黑" panose="020B0503020204020204" pitchFamily="34" charset="-122"/>
                  <a:ea typeface="微软雅黑" panose="020B0503020204020204" pitchFamily="34" charset="-122"/>
                  <a:cs typeface="Roboto Bold"/>
                </a:rPr>
                <a:t>01</a:t>
              </a:r>
              <a:endParaRPr lang="en-US" sz="1335" kern="0" dirty="0">
                <a:solidFill>
                  <a:srgbClr val="ECEB4D"/>
                </a:solidFill>
                <a:latin typeface="微软雅黑" panose="020B0503020204020204" pitchFamily="34" charset="-122"/>
                <a:ea typeface="微软雅黑" panose="020B0503020204020204" pitchFamily="34" charset="-122"/>
                <a:cs typeface="Roboto Bold"/>
              </a:endParaRPr>
            </a:p>
          </p:txBody>
        </p:sp>
      </p:grpSp>
      <p:grpSp>
        <p:nvGrpSpPr>
          <p:cNvPr id="86" name="Group 124"/>
          <p:cNvGrpSpPr/>
          <p:nvPr/>
        </p:nvGrpSpPr>
        <p:grpSpPr bwMode="auto">
          <a:xfrm>
            <a:off x="8170487" y="4509120"/>
            <a:ext cx="3513667" cy="950383"/>
            <a:chOff x="8199905" y="5373216"/>
            <a:chExt cx="3512719" cy="950506"/>
          </a:xfrm>
        </p:grpSpPr>
        <p:sp>
          <p:nvSpPr>
            <p:cNvPr id="87" name="Text Placeholder 2"/>
            <p:cNvSpPr txBox="1"/>
            <p:nvPr/>
          </p:nvSpPr>
          <p:spPr>
            <a:xfrm>
              <a:off x="8866476" y="5373216"/>
              <a:ext cx="2846148" cy="950506"/>
            </a:xfrm>
            <a:prstGeom prst="rect">
              <a:avLst/>
            </a:prstGeom>
          </p:spPr>
          <p:txBody>
            <a:bodyPr lIns="91440" tIns="45720" rIns="91440" bIns="45720">
              <a:normAutofit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8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8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88" name="Oval 126"/>
            <p:cNvSpPr/>
            <p:nvPr/>
          </p:nvSpPr>
          <p:spPr>
            <a:xfrm>
              <a:off x="8199905" y="5476945"/>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ECEB4D"/>
                  </a:solidFill>
                  <a:latin typeface="微软雅黑" panose="020B0503020204020204" pitchFamily="34" charset="-122"/>
                  <a:ea typeface="微软雅黑" panose="020B0503020204020204" pitchFamily="34" charset="-122"/>
                  <a:cs typeface="Roboto Bold"/>
                </a:rPr>
                <a:t>02</a:t>
              </a:r>
              <a:endParaRPr lang="en-US" sz="1335" kern="0" dirty="0">
                <a:solidFill>
                  <a:srgbClr val="ECEB4D"/>
                </a:solidFill>
                <a:latin typeface="微软雅黑" panose="020B0503020204020204" pitchFamily="34" charset="-122"/>
                <a:ea typeface="微软雅黑" panose="020B0503020204020204" pitchFamily="34" charset="-122"/>
                <a:cs typeface="Roboto Bold"/>
              </a:endParaRPr>
            </a:p>
          </p:txBody>
        </p:sp>
      </p:grpSp>
      <p:grpSp>
        <p:nvGrpSpPr>
          <p:cNvPr id="89" name="Group 127"/>
          <p:cNvGrpSpPr/>
          <p:nvPr/>
        </p:nvGrpSpPr>
        <p:grpSpPr bwMode="auto">
          <a:xfrm>
            <a:off x="520853" y="3338602"/>
            <a:ext cx="3513667" cy="950384"/>
            <a:chOff x="551384" y="4204186"/>
            <a:chExt cx="3512719" cy="950506"/>
          </a:xfrm>
        </p:grpSpPr>
        <p:sp>
          <p:nvSpPr>
            <p:cNvPr id="90" name="Text Placeholder 2"/>
            <p:cNvSpPr txBox="1"/>
            <p:nvPr/>
          </p:nvSpPr>
          <p:spPr>
            <a:xfrm>
              <a:off x="551384" y="4204186"/>
              <a:ext cx="2846149" cy="950506"/>
            </a:xfrm>
            <a:prstGeom prst="rect">
              <a:avLst/>
            </a:prstGeom>
          </p:spPr>
          <p:txBody>
            <a:bodyPr lIns="91440" tIns="45720" rIns="91440" bIns="4572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7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7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3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3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91" name="Oval 129"/>
            <p:cNvSpPr/>
            <p:nvPr/>
          </p:nvSpPr>
          <p:spPr>
            <a:xfrm>
              <a:off x="3431391" y="4252876"/>
              <a:ext cx="632712" cy="63296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ECEB4D"/>
                  </a:solidFill>
                  <a:latin typeface="微软雅黑" panose="020B0503020204020204" pitchFamily="34" charset="-122"/>
                  <a:ea typeface="微软雅黑" panose="020B0503020204020204" pitchFamily="34" charset="-122"/>
                  <a:cs typeface="Roboto Bold"/>
                </a:rPr>
                <a:t>03</a:t>
              </a:r>
              <a:endParaRPr lang="en-US" sz="1335" kern="0" dirty="0">
                <a:solidFill>
                  <a:srgbClr val="ECEB4D"/>
                </a:solidFill>
                <a:latin typeface="微软雅黑" panose="020B0503020204020204" pitchFamily="34" charset="-122"/>
                <a:ea typeface="微软雅黑" panose="020B0503020204020204" pitchFamily="34" charset="-122"/>
                <a:cs typeface="Roboto Bold"/>
              </a:endParaRPr>
            </a:p>
          </p:txBody>
        </p:sp>
      </p:grpSp>
      <p:grpSp>
        <p:nvGrpSpPr>
          <p:cNvPr id="92" name="Group 130"/>
          <p:cNvGrpSpPr/>
          <p:nvPr/>
        </p:nvGrpSpPr>
        <p:grpSpPr bwMode="auto">
          <a:xfrm>
            <a:off x="8170487" y="3283569"/>
            <a:ext cx="3513667" cy="950384"/>
            <a:chOff x="8199905" y="4149080"/>
            <a:chExt cx="3512719" cy="950506"/>
          </a:xfrm>
        </p:grpSpPr>
        <p:sp>
          <p:nvSpPr>
            <p:cNvPr id="93" name="Text Placeholder 2"/>
            <p:cNvSpPr txBox="1"/>
            <p:nvPr/>
          </p:nvSpPr>
          <p:spPr>
            <a:xfrm>
              <a:off x="8866476" y="4149080"/>
              <a:ext cx="2846148" cy="950506"/>
            </a:xfrm>
            <a:prstGeom prst="rect">
              <a:avLst/>
            </a:prstGeom>
          </p:spPr>
          <p:txBody>
            <a:bodyPr lIns="91440" tIns="45720" rIns="91440" bIns="4572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21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21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46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46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94" name="Oval 132"/>
            <p:cNvSpPr/>
            <p:nvPr/>
          </p:nvSpPr>
          <p:spPr>
            <a:xfrm>
              <a:off x="8199905" y="4252811"/>
              <a:ext cx="632713" cy="63296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ECEB4D"/>
                  </a:solidFill>
                  <a:latin typeface="微软雅黑" panose="020B0503020204020204" pitchFamily="34" charset="-122"/>
                  <a:ea typeface="微软雅黑" panose="020B0503020204020204" pitchFamily="34" charset="-122"/>
                  <a:cs typeface="Roboto Bold"/>
                </a:rPr>
                <a:t>04</a:t>
              </a:r>
              <a:endParaRPr lang="en-US" sz="1335" kern="0" dirty="0">
                <a:solidFill>
                  <a:srgbClr val="ECEB4D"/>
                </a:solidFill>
                <a:latin typeface="微软雅黑" panose="020B0503020204020204" pitchFamily="34" charset="-122"/>
                <a:ea typeface="微软雅黑" panose="020B0503020204020204" pitchFamily="34" charset="-122"/>
                <a:cs typeface="Roboto Bold"/>
              </a:endParaRPr>
            </a:p>
          </p:txBody>
        </p:sp>
      </p:grpSp>
      <p:grpSp>
        <p:nvGrpSpPr>
          <p:cNvPr id="95" name="Group 133"/>
          <p:cNvGrpSpPr/>
          <p:nvPr/>
        </p:nvGrpSpPr>
        <p:grpSpPr bwMode="auto">
          <a:xfrm>
            <a:off x="520853" y="2172319"/>
            <a:ext cx="3513667" cy="950383"/>
            <a:chOff x="551384" y="3037653"/>
            <a:chExt cx="3512719" cy="950506"/>
          </a:xfrm>
        </p:grpSpPr>
        <p:sp>
          <p:nvSpPr>
            <p:cNvPr id="96" name="Text Placeholder 2"/>
            <p:cNvSpPr txBox="1"/>
            <p:nvPr/>
          </p:nvSpPr>
          <p:spPr>
            <a:xfrm>
              <a:off x="551384" y="3037653"/>
              <a:ext cx="2846149" cy="950506"/>
            </a:xfrm>
            <a:prstGeom prst="rect">
              <a:avLst/>
            </a:prstGeom>
          </p:spPr>
          <p:txBody>
            <a:bodyPr lIns="91440" tIns="45720" rIns="91440" bIns="4572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7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7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3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3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97" name="Oval 135"/>
            <p:cNvSpPr/>
            <p:nvPr/>
          </p:nvSpPr>
          <p:spPr>
            <a:xfrm>
              <a:off x="3431391" y="3196424"/>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ECEB4D"/>
                  </a:solidFill>
                  <a:latin typeface="微软雅黑" panose="020B0503020204020204" pitchFamily="34" charset="-122"/>
                  <a:ea typeface="微软雅黑" panose="020B0503020204020204" pitchFamily="34" charset="-122"/>
                  <a:cs typeface="Roboto Bold"/>
                </a:rPr>
                <a:t>05</a:t>
              </a:r>
              <a:endParaRPr lang="en-US" sz="1335" kern="0" dirty="0">
                <a:solidFill>
                  <a:srgbClr val="ECEB4D"/>
                </a:solidFill>
                <a:latin typeface="微软雅黑" panose="020B0503020204020204" pitchFamily="34" charset="-122"/>
                <a:ea typeface="微软雅黑" panose="020B0503020204020204" pitchFamily="34" charset="-122"/>
                <a:cs typeface="Roboto Bold"/>
              </a:endParaRPr>
            </a:p>
          </p:txBody>
        </p:sp>
      </p:grpSp>
      <p:grpSp>
        <p:nvGrpSpPr>
          <p:cNvPr id="98" name="Group 136"/>
          <p:cNvGrpSpPr/>
          <p:nvPr/>
        </p:nvGrpSpPr>
        <p:grpSpPr bwMode="auto">
          <a:xfrm>
            <a:off x="8170487" y="2261220"/>
            <a:ext cx="3513667" cy="950383"/>
            <a:chOff x="8199905" y="3126566"/>
            <a:chExt cx="3512719" cy="950506"/>
          </a:xfrm>
        </p:grpSpPr>
        <p:sp>
          <p:nvSpPr>
            <p:cNvPr id="99" name="Text Placeholder 2"/>
            <p:cNvSpPr txBox="1"/>
            <p:nvPr/>
          </p:nvSpPr>
          <p:spPr>
            <a:xfrm>
              <a:off x="8866476" y="3126566"/>
              <a:ext cx="2846148" cy="950506"/>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86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86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4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4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100" name="Oval 138"/>
            <p:cNvSpPr/>
            <p:nvPr/>
          </p:nvSpPr>
          <p:spPr>
            <a:xfrm>
              <a:off x="8199905" y="3196424"/>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ECEB4D"/>
                  </a:solidFill>
                  <a:latin typeface="微软雅黑" panose="020B0503020204020204" pitchFamily="34" charset="-122"/>
                  <a:ea typeface="微软雅黑" panose="020B0503020204020204" pitchFamily="34" charset="-122"/>
                  <a:cs typeface="Roboto Bold"/>
                </a:rPr>
                <a:t>06</a:t>
              </a:r>
              <a:endParaRPr lang="en-US" sz="1335" kern="0" dirty="0">
                <a:solidFill>
                  <a:srgbClr val="ECEB4D"/>
                </a:solidFill>
                <a:latin typeface="微软雅黑" panose="020B0503020204020204" pitchFamily="34" charset="-122"/>
                <a:ea typeface="微软雅黑" panose="020B0503020204020204" pitchFamily="34" charset="-122"/>
                <a:cs typeface="Roboto Bold"/>
              </a:endParaRPr>
            </a:p>
          </p:txBody>
        </p:sp>
      </p:grpSp>
      <p:sp>
        <p:nvSpPr>
          <p:cNvPr id="27"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wipe(right)">
                                      <p:cBhvr>
                                        <p:cTn id="11" dur="500"/>
                                        <p:tgtEl>
                                          <p:spTgt spid="7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wipe(left)">
                                      <p:cBhvr>
                                        <p:cTn id="19" dur="500"/>
                                        <p:tgtEl>
                                          <p:spTgt spid="8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500"/>
                                        <p:tgtEl>
                                          <p:spTgt spid="86"/>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right)">
                                      <p:cBhvr>
                                        <p:cTn id="27" dur="500"/>
                                        <p:tgtEl>
                                          <p:spTgt spid="7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500"/>
                                        <p:tgtEl>
                                          <p:spTgt spid="8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wipe(left)">
                                      <p:cBhvr>
                                        <p:cTn id="35" dur="500"/>
                                        <p:tgtEl>
                                          <p:spTgt spid="8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fade">
                                      <p:cBhvr>
                                        <p:cTn id="39" dur="500"/>
                                        <p:tgtEl>
                                          <p:spTgt spid="92"/>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right)">
                                      <p:cBhvr>
                                        <p:cTn id="43" dur="500"/>
                                        <p:tgtEl>
                                          <p:spTgt spid="77"/>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500"/>
                                        <p:tgtEl>
                                          <p:spTgt spid="9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left)">
                                      <p:cBhvr>
                                        <p:cTn id="51" dur="500"/>
                                        <p:tgtEl>
                                          <p:spTgt spid="8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fade">
                                      <p:cBhvr>
                                        <p:cTn id="55"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0" grpId="0" animBg="1"/>
      <p:bldP spid="81" grpId="0" animBg="1"/>
      <p:bldP spid="82" grpId="0" animBg="1"/>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8559" y="1268760"/>
            <a:ext cx="9194820" cy="4562662"/>
            <a:chOff x="1148559" y="1497648"/>
            <a:chExt cx="9194820" cy="4562662"/>
          </a:xfrm>
        </p:grpSpPr>
        <p:sp>
          <p:nvSpPr>
            <p:cNvPr id="45" name="圆角矩形 61"/>
            <p:cNvSpPr/>
            <p:nvPr/>
          </p:nvSpPr>
          <p:spPr>
            <a:xfrm>
              <a:off x="3203741" y="1497648"/>
              <a:ext cx="7119681" cy="707819"/>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en-US" sz="1400" b="0" kern="0">
                <a:solidFill>
                  <a:prstClr val="black">
                    <a:lumMod val="65000"/>
                    <a:lumOff val="35000"/>
                  </a:prstClr>
                </a:solidFill>
                <a:latin typeface="Calibri" panose="020F0502020204030204"/>
                <a:ea typeface="微软雅黑" panose="020B0503020204020204" pitchFamily="34" charset="-122"/>
                <a:cs typeface="+mn-ea"/>
                <a:sym typeface="+mn-lt"/>
              </a:endParaRPr>
            </a:p>
          </p:txBody>
        </p:sp>
        <p:sp>
          <p:nvSpPr>
            <p:cNvPr id="46" name="TextBox 56"/>
            <p:cNvSpPr txBox="1"/>
            <p:nvPr/>
          </p:nvSpPr>
          <p:spPr>
            <a:xfrm>
              <a:off x="3865037" y="1605295"/>
              <a:ext cx="6282351" cy="523220"/>
            </a:xfrm>
            <a:prstGeom prst="rect">
              <a:avLst/>
            </a:prstGeom>
            <a:noFill/>
          </p:spPr>
          <p:txBody>
            <a:bodyPr wrap="square" rtlCol="0">
              <a:spAutoFit/>
            </a:bodyPr>
            <a:lstStyle/>
            <a:p>
              <a:pPr defTabSz="1218565" fontAlgn="auto">
                <a:spcBef>
                  <a:spcPts val="0"/>
                </a:spcBef>
                <a:spcAft>
                  <a:spcPts val="0"/>
                </a:spcAft>
              </a:pP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感谢购买本套模板，本模板由春秋视觉工作室专业设计，春秋视觉，致力于奉献！贴心于服务！专业定制，精心开发！多年工作经验打造全新的</a:t>
              </a:r>
              <a:r>
                <a:rPr lang="en-US"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PPT</a:t>
              </a: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作品！</a:t>
              </a:r>
              <a:endPar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endParaRPr>
            </a:p>
          </p:txBody>
        </p:sp>
        <p:grpSp>
          <p:nvGrpSpPr>
            <p:cNvPr id="48" name="组合 47"/>
            <p:cNvGrpSpPr/>
            <p:nvPr/>
          </p:nvGrpSpPr>
          <p:grpSpPr>
            <a:xfrm>
              <a:off x="2298992" y="1862092"/>
              <a:ext cx="842587" cy="3842549"/>
              <a:chOff x="1734126" y="1547427"/>
              <a:chExt cx="804911" cy="3842549"/>
            </a:xfrm>
          </p:grpSpPr>
          <p:cxnSp>
            <p:nvCxnSpPr>
              <p:cNvPr id="49" name="直接连接符 48"/>
              <p:cNvCxnSpPr/>
              <p:nvPr/>
            </p:nvCxnSpPr>
            <p:spPr>
              <a:xfrm flipH="1">
                <a:off x="1734126" y="3445887"/>
                <a:ext cx="402455" cy="1"/>
              </a:xfrm>
              <a:prstGeom prst="line">
                <a:avLst/>
              </a:prstGeom>
              <a:solidFill>
                <a:srgbClr val="00A1D8"/>
              </a:solidFill>
              <a:ln w="12700" cap="flat" cmpd="sng" algn="ctr">
                <a:solidFill>
                  <a:sysClr val="windowText" lastClr="000000">
                    <a:lumMod val="65000"/>
                    <a:lumOff val="35000"/>
                  </a:sysClr>
                </a:solidFill>
                <a:prstDash val="solid"/>
              </a:ln>
              <a:effectLst/>
            </p:spPr>
          </p:cxnSp>
          <p:cxnSp>
            <p:nvCxnSpPr>
              <p:cNvPr id="50" name="直接连接符 49"/>
              <p:cNvCxnSpPr/>
              <p:nvPr/>
            </p:nvCxnSpPr>
            <p:spPr>
              <a:xfrm>
                <a:off x="2136581" y="1547427"/>
                <a:ext cx="0" cy="3842548"/>
              </a:xfrm>
              <a:prstGeom prst="line">
                <a:avLst/>
              </a:prstGeom>
              <a:solidFill>
                <a:srgbClr val="00A1D8"/>
              </a:solidFill>
              <a:ln w="12700" cap="flat" cmpd="sng" algn="ctr">
                <a:solidFill>
                  <a:sysClr val="windowText" lastClr="000000">
                    <a:lumMod val="65000"/>
                    <a:lumOff val="35000"/>
                  </a:sysClr>
                </a:solidFill>
                <a:prstDash val="solid"/>
              </a:ln>
              <a:effectLst/>
            </p:spPr>
          </p:cxnSp>
          <p:cxnSp>
            <p:nvCxnSpPr>
              <p:cNvPr id="51" name="直接连接符 50"/>
              <p:cNvCxnSpPr/>
              <p:nvPr/>
            </p:nvCxnSpPr>
            <p:spPr>
              <a:xfrm flipH="1" flipV="1">
                <a:off x="2136581" y="1547427"/>
                <a:ext cx="402456" cy="1"/>
              </a:xfrm>
              <a:prstGeom prst="line">
                <a:avLst/>
              </a:prstGeom>
              <a:solidFill>
                <a:srgbClr val="00A1D8"/>
              </a:solidFill>
              <a:ln w="12700" cap="flat" cmpd="sng" algn="ctr">
                <a:solidFill>
                  <a:sysClr val="windowText" lastClr="000000">
                    <a:lumMod val="65000"/>
                    <a:lumOff val="35000"/>
                  </a:sysClr>
                </a:solidFill>
                <a:prstDash val="solid"/>
              </a:ln>
              <a:effectLst/>
            </p:spPr>
          </p:cxnSp>
          <p:cxnSp>
            <p:nvCxnSpPr>
              <p:cNvPr id="52" name="直接连接符 51"/>
              <p:cNvCxnSpPr/>
              <p:nvPr/>
            </p:nvCxnSpPr>
            <p:spPr>
              <a:xfrm flipH="1" flipV="1">
                <a:off x="2136581" y="5389975"/>
                <a:ext cx="402456" cy="1"/>
              </a:xfrm>
              <a:prstGeom prst="line">
                <a:avLst/>
              </a:prstGeom>
              <a:solidFill>
                <a:srgbClr val="00A1D8"/>
              </a:solidFill>
              <a:ln w="12700" cap="flat" cmpd="sng" algn="ctr">
                <a:solidFill>
                  <a:sysClr val="windowText" lastClr="000000">
                    <a:lumMod val="65000"/>
                    <a:lumOff val="35000"/>
                  </a:sysClr>
                </a:solidFill>
                <a:prstDash val="solid"/>
              </a:ln>
              <a:effectLst/>
            </p:spPr>
          </p:cxnSp>
        </p:grpSp>
        <p:sp>
          <p:nvSpPr>
            <p:cNvPr id="53" name="圆角矩形 41"/>
            <p:cNvSpPr/>
            <p:nvPr/>
          </p:nvSpPr>
          <p:spPr>
            <a:xfrm>
              <a:off x="3203742" y="2427339"/>
              <a:ext cx="7119681" cy="711095"/>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1400" b="0" kern="0" dirty="0">
                <a:solidFill>
                  <a:prstClr val="black">
                    <a:lumMod val="65000"/>
                    <a:lumOff val="35000"/>
                  </a:prstClr>
                </a:solidFill>
                <a:latin typeface="Calibri" panose="020F0502020204030204"/>
                <a:ea typeface="微软雅黑" panose="020B0503020204020204" pitchFamily="34" charset="-122"/>
                <a:cs typeface="+mn-ea"/>
                <a:sym typeface="+mn-lt"/>
              </a:endParaRPr>
            </a:p>
          </p:txBody>
        </p:sp>
        <p:sp>
          <p:nvSpPr>
            <p:cNvPr id="54" name="文本框 53"/>
            <p:cNvSpPr txBox="1"/>
            <p:nvPr/>
          </p:nvSpPr>
          <p:spPr>
            <a:xfrm>
              <a:off x="3865033" y="2629911"/>
              <a:ext cx="6268171" cy="523220"/>
            </a:xfrm>
            <a:prstGeom prst="rect">
              <a:avLst/>
            </a:prstGeom>
            <a:noFill/>
          </p:spPr>
          <p:txBody>
            <a:bodyPr wrap="square" rtlCol="0">
              <a:spAutoFit/>
            </a:bodyPr>
            <a:lstStyle/>
            <a:p>
              <a:pPr defTabSz="1218565" fontAlgn="auto">
                <a:spcBef>
                  <a:spcPts val="0"/>
                </a:spcBef>
                <a:spcAft>
                  <a:spcPts val="0"/>
                </a:spcAft>
              </a:pP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感谢购买本套模板，本模板由春秋视觉工作室专业设计，春秋视觉，致力于奉献！贴心于服务！专业定制，精心开发！多年工作经验打造全新的</a:t>
              </a:r>
              <a:r>
                <a:rPr lang="en-US"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PPT</a:t>
              </a: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作品！</a:t>
              </a:r>
              <a:endPar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endParaRPr>
            </a:p>
          </p:txBody>
        </p:sp>
        <p:sp>
          <p:nvSpPr>
            <p:cNvPr id="55" name="圆角矩形 41"/>
            <p:cNvSpPr/>
            <p:nvPr/>
          </p:nvSpPr>
          <p:spPr>
            <a:xfrm>
              <a:off x="3209698" y="4416249"/>
              <a:ext cx="7119681" cy="711095"/>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1400" b="0" kern="0" dirty="0">
                <a:solidFill>
                  <a:prstClr val="black">
                    <a:lumMod val="65000"/>
                    <a:lumOff val="35000"/>
                  </a:prstClr>
                </a:solidFill>
                <a:latin typeface="Calibri" panose="020F0502020204030204"/>
                <a:ea typeface="微软雅黑" panose="020B0503020204020204" pitchFamily="34" charset="-122"/>
                <a:cs typeface="+mn-ea"/>
                <a:sym typeface="+mn-lt"/>
              </a:endParaRPr>
            </a:p>
          </p:txBody>
        </p:sp>
        <p:sp>
          <p:nvSpPr>
            <p:cNvPr id="56" name="文本框 55"/>
            <p:cNvSpPr txBox="1"/>
            <p:nvPr/>
          </p:nvSpPr>
          <p:spPr>
            <a:xfrm>
              <a:off x="3865033" y="4490134"/>
              <a:ext cx="6324411" cy="523220"/>
            </a:xfrm>
            <a:prstGeom prst="rect">
              <a:avLst/>
            </a:prstGeom>
            <a:noFill/>
          </p:spPr>
          <p:txBody>
            <a:bodyPr wrap="square" rtlCol="0">
              <a:spAutoFit/>
            </a:bodyPr>
            <a:lstStyle/>
            <a:p>
              <a:pPr defTabSz="1218565" fontAlgn="auto">
                <a:spcBef>
                  <a:spcPts val="0"/>
                </a:spcBef>
                <a:spcAft>
                  <a:spcPts val="0"/>
                </a:spcAft>
              </a:pP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感谢购买本套模板，本模板由春秋视觉工作室专业设计，春秋视觉，致力于奉献！贴心于服务！专业定制，精心开发！多年工作经验打造全新的</a:t>
              </a:r>
              <a:r>
                <a:rPr lang="en-US"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PPT</a:t>
              </a: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作品！</a:t>
              </a:r>
              <a:endPar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endParaRPr>
            </a:p>
          </p:txBody>
        </p:sp>
        <p:grpSp>
          <p:nvGrpSpPr>
            <p:cNvPr id="57" name="组合 56"/>
            <p:cNvGrpSpPr/>
            <p:nvPr/>
          </p:nvGrpSpPr>
          <p:grpSpPr>
            <a:xfrm>
              <a:off x="3272635" y="1629763"/>
              <a:ext cx="477472" cy="477471"/>
              <a:chOff x="3895972" y="1365239"/>
              <a:chExt cx="647972" cy="647971"/>
            </a:xfrm>
          </p:grpSpPr>
          <p:sp>
            <p:nvSpPr>
              <p:cNvPr id="58" name="椭圆 57"/>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dirty="0">
                  <a:solidFill>
                    <a:prstClr val="white"/>
                  </a:solidFill>
                  <a:latin typeface="Calibri" panose="020F0502020204030204"/>
                  <a:ea typeface="微软雅黑" panose="020B0503020204020204" pitchFamily="34" charset="-122"/>
                  <a:cs typeface="+mn-ea"/>
                  <a:sym typeface="+mn-lt"/>
                </a:endParaRPr>
              </a:p>
            </p:txBody>
          </p:sp>
          <p:sp>
            <p:nvSpPr>
              <p:cNvPr id="59" name="椭圆 58"/>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pitchFamily="34" charset="-122"/>
                  <a:cs typeface="+mn-ea"/>
                  <a:sym typeface="+mn-lt"/>
                </a:endParaRPr>
              </a:p>
            </p:txBody>
          </p:sp>
        </p:grpSp>
        <p:sp>
          <p:nvSpPr>
            <p:cNvPr id="60" name="文本框 59"/>
            <p:cNvSpPr txBox="1"/>
            <p:nvPr/>
          </p:nvSpPr>
          <p:spPr>
            <a:xfrm flipH="1">
              <a:off x="3264377" y="1682356"/>
              <a:ext cx="477472" cy="40011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000" b="0" dirty="0">
                  <a:solidFill>
                    <a:prstClr val="white"/>
                  </a:solidFill>
                  <a:latin typeface="Calibri" panose="020F0502020204030204"/>
                  <a:ea typeface="微软雅黑" panose="020B0503020204020204" pitchFamily="34" charset="-122"/>
                  <a:cs typeface="+mn-ea"/>
                  <a:sym typeface="+mn-lt"/>
                </a:rPr>
                <a:t>1</a:t>
              </a:r>
              <a:endParaRPr lang="zh-CN" altLang="en-US" sz="2800" b="0" dirty="0">
                <a:solidFill>
                  <a:prstClr val="white"/>
                </a:solidFill>
                <a:latin typeface="Calibri" panose="020F0502020204030204"/>
                <a:ea typeface="微软雅黑" panose="020B0503020204020204" pitchFamily="34" charset="-122"/>
                <a:cs typeface="+mn-ea"/>
                <a:sym typeface="+mn-lt"/>
              </a:endParaRPr>
            </a:p>
          </p:txBody>
        </p:sp>
        <p:grpSp>
          <p:nvGrpSpPr>
            <p:cNvPr id="61" name="组合 60"/>
            <p:cNvGrpSpPr/>
            <p:nvPr/>
          </p:nvGrpSpPr>
          <p:grpSpPr>
            <a:xfrm>
              <a:off x="1148559" y="3057938"/>
              <a:ext cx="1301392" cy="1301863"/>
              <a:chOff x="1466675" y="3784103"/>
              <a:chExt cx="1301392" cy="1301862"/>
            </a:xfrm>
          </p:grpSpPr>
          <p:grpSp>
            <p:nvGrpSpPr>
              <p:cNvPr id="62" name="组合 61"/>
              <p:cNvGrpSpPr/>
              <p:nvPr/>
            </p:nvGrpSpPr>
            <p:grpSpPr>
              <a:xfrm>
                <a:off x="1466675" y="3784103"/>
                <a:ext cx="1301392" cy="1301862"/>
                <a:chOff x="4345444" y="2542859"/>
                <a:chExt cx="1810550" cy="1811205"/>
              </a:xfrm>
            </p:grpSpPr>
            <p:grpSp>
              <p:nvGrpSpPr>
                <p:cNvPr id="64" name="组合 6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6" name="同心圆 10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b="0" kern="0">
                      <a:solidFill>
                        <a:srgbClr val="ECEB4D"/>
                      </a:solidFill>
                      <a:latin typeface="Calibri" panose="020F0502020204030204"/>
                      <a:ea typeface="微软雅黑" panose="020B0503020204020204" pitchFamily="34" charset="-122"/>
                      <a:cs typeface="+mn-ea"/>
                      <a:sym typeface="+mn-lt"/>
                    </a:endParaRPr>
                  </a:p>
                </p:txBody>
              </p:sp>
              <p:sp>
                <p:nvSpPr>
                  <p:cNvPr id="67" name="椭圆 6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b="0" kern="0">
                      <a:solidFill>
                        <a:srgbClr val="ECEB4D"/>
                      </a:solidFill>
                      <a:latin typeface="Calibri" panose="020F0502020204030204"/>
                      <a:ea typeface="微软雅黑" panose="020B0503020204020204" pitchFamily="34" charset="-122"/>
                      <a:cs typeface="+mn-ea"/>
                      <a:sym typeface="+mn-lt"/>
                    </a:endParaRPr>
                  </a:p>
                </p:txBody>
              </p:sp>
            </p:grpSp>
            <p:sp>
              <p:nvSpPr>
                <p:cNvPr id="65" name="椭圆 64"/>
                <p:cNvSpPr/>
                <p:nvPr/>
              </p:nvSpPr>
              <p:spPr>
                <a:xfrm>
                  <a:off x="4565570" y="2763062"/>
                  <a:ext cx="1370297" cy="1370793"/>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b="0" kern="0">
                    <a:solidFill>
                      <a:srgbClr val="ECEB4D"/>
                    </a:solidFill>
                    <a:latin typeface="Calibri" panose="020F0502020204030204"/>
                    <a:ea typeface="微软雅黑" panose="020B0503020204020204" pitchFamily="34" charset="-122"/>
                    <a:cs typeface="+mn-ea"/>
                    <a:sym typeface="+mn-lt"/>
                  </a:endParaRPr>
                </a:p>
              </p:txBody>
            </p:sp>
          </p:grpSp>
          <p:sp>
            <p:nvSpPr>
              <p:cNvPr id="63" name="TextBox 139"/>
              <p:cNvSpPr txBox="1"/>
              <p:nvPr/>
            </p:nvSpPr>
            <p:spPr>
              <a:xfrm>
                <a:off x="1539604" y="4142385"/>
                <a:ext cx="1115179" cy="508873"/>
              </a:xfrm>
              <a:prstGeom prst="rect">
                <a:avLst/>
              </a:prstGeom>
              <a:noFill/>
            </p:spPr>
            <p:txBody>
              <a:bodyPr wrap="square" lIns="138192" tIns="69096" rIns="138192" bIns="69096" rtlCol="0">
                <a:spAutoFit/>
              </a:bodyPr>
              <a:lstStyle/>
              <a:p>
                <a:pPr algn="ctr" defTabSz="913765" eaLnBrk="0" fontAlgn="ctr" hangingPunct="0">
                  <a:spcBef>
                    <a:spcPts val="0"/>
                  </a:spcBef>
                  <a:spcAft>
                    <a:spcPts val="0"/>
                  </a:spcAft>
                  <a:buClr>
                    <a:srgbClr val="FF0000"/>
                  </a:buClr>
                  <a:buSzPct val="70000"/>
                  <a:defRPr/>
                </a:pPr>
                <a:r>
                  <a:rPr lang="zh-CN" altLang="en-US" sz="2400" b="0" kern="0" dirty="0">
                    <a:solidFill>
                      <a:srgbClr val="ECEB4D"/>
                    </a:solidFill>
                    <a:latin typeface="Calibri" panose="020F0502020204030204"/>
                    <a:ea typeface="微软雅黑" panose="020B0503020204020204" pitchFamily="34" charset="-122"/>
                    <a:cs typeface="+mn-ea"/>
                    <a:sym typeface="+mn-lt"/>
                  </a:rPr>
                  <a:t>重点</a:t>
                </a:r>
                <a:endParaRPr lang="zh-CN" altLang="en-US" sz="2400" b="0" kern="0" dirty="0">
                  <a:solidFill>
                    <a:srgbClr val="ECEB4D"/>
                  </a:solidFill>
                  <a:latin typeface="Calibri" panose="020F0502020204030204"/>
                  <a:ea typeface="微软雅黑" panose="020B0503020204020204" pitchFamily="34" charset="-122"/>
                  <a:cs typeface="+mn-ea"/>
                  <a:sym typeface="+mn-lt"/>
                </a:endParaRPr>
              </a:p>
            </p:txBody>
          </p:sp>
        </p:grpSp>
        <p:sp>
          <p:nvSpPr>
            <p:cNvPr id="68" name="圆角矩形 41"/>
            <p:cNvSpPr/>
            <p:nvPr/>
          </p:nvSpPr>
          <p:spPr>
            <a:xfrm>
              <a:off x="3223698" y="3360304"/>
              <a:ext cx="7119681" cy="834072"/>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1600" b="0" kern="0" dirty="0">
                <a:solidFill>
                  <a:prstClr val="black">
                    <a:lumMod val="65000"/>
                    <a:lumOff val="35000"/>
                  </a:prstClr>
                </a:solidFill>
                <a:latin typeface="Calibri" panose="020F0502020204030204"/>
                <a:ea typeface="微软雅黑" panose="020B0503020204020204" pitchFamily="34" charset="-122"/>
                <a:cs typeface="+mn-ea"/>
                <a:sym typeface="+mn-lt"/>
              </a:endParaRPr>
            </a:p>
          </p:txBody>
        </p:sp>
        <p:sp>
          <p:nvSpPr>
            <p:cNvPr id="69" name="文本框 68"/>
            <p:cNvSpPr txBox="1"/>
            <p:nvPr/>
          </p:nvSpPr>
          <p:spPr>
            <a:xfrm>
              <a:off x="3865033" y="3490534"/>
              <a:ext cx="6324411" cy="523220"/>
            </a:xfrm>
            <a:prstGeom prst="rect">
              <a:avLst/>
            </a:prstGeom>
            <a:noFill/>
          </p:spPr>
          <p:txBody>
            <a:bodyPr wrap="square" rtlCol="0">
              <a:spAutoFit/>
            </a:bodyPr>
            <a:lstStyle/>
            <a:p>
              <a:pPr defTabSz="1218565" fontAlgn="auto">
                <a:spcBef>
                  <a:spcPts val="0"/>
                </a:spcBef>
                <a:spcAft>
                  <a:spcPts val="0"/>
                </a:spcAft>
              </a:pP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感谢购买本套模板，本模板由春秋视觉工作室专业设计，春秋视觉，致力于奉献！贴心于服务！专业定制，精心开发！多年工作经验打造全新的</a:t>
              </a:r>
              <a:r>
                <a:rPr lang="en-US"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PPT</a:t>
              </a: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作品！</a:t>
              </a:r>
              <a:endPar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endParaRPr>
            </a:p>
          </p:txBody>
        </p:sp>
        <p:sp>
          <p:nvSpPr>
            <p:cNvPr id="70" name="圆角矩形 41"/>
            <p:cNvSpPr/>
            <p:nvPr/>
          </p:nvSpPr>
          <p:spPr>
            <a:xfrm>
              <a:off x="3215682" y="5349215"/>
              <a:ext cx="7119681" cy="711095"/>
            </a:xfrm>
            <a:prstGeom prst="roundRect">
              <a:avLst>
                <a:gd name="adj" fmla="val 0"/>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1400" b="0" kern="0" dirty="0">
                <a:solidFill>
                  <a:prstClr val="black">
                    <a:lumMod val="65000"/>
                    <a:lumOff val="35000"/>
                  </a:prstClr>
                </a:solidFill>
                <a:latin typeface="Calibri" panose="020F0502020204030204"/>
                <a:ea typeface="微软雅黑" panose="020B0503020204020204" pitchFamily="34" charset="-122"/>
                <a:cs typeface="+mn-ea"/>
                <a:sym typeface="+mn-lt"/>
              </a:endParaRPr>
            </a:p>
          </p:txBody>
        </p:sp>
        <p:sp>
          <p:nvSpPr>
            <p:cNvPr id="71" name="文本框 70"/>
            <p:cNvSpPr txBox="1"/>
            <p:nvPr/>
          </p:nvSpPr>
          <p:spPr>
            <a:xfrm>
              <a:off x="3865037" y="5431860"/>
              <a:ext cx="6282351" cy="523220"/>
            </a:xfrm>
            <a:prstGeom prst="rect">
              <a:avLst/>
            </a:prstGeom>
            <a:noFill/>
          </p:spPr>
          <p:txBody>
            <a:bodyPr wrap="square" rtlCol="0">
              <a:spAutoFit/>
            </a:bodyPr>
            <a:lstStyle/>
            <a:p>
              <a:pPr defTabSz="1218565" fontAlgn="auto">
                <a:spcBef>
                  <a:spcPts val="0"/>
                </a:spcBef>
                <a:spcAft>
                  <a:spcPts val="0"/>
                </a:spcAft>
              </a:pP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感谢购买本套模板，本模板由春秋视觉工作室专业设计，春秋视觉，致力于奉献！贴心于服务！专业定制，精心开发！多年工作经验打造全新的</a:t>
              </a:r>
              <a:r>
                <a:rPr lang="en-US"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PPT</a:t>
              </a:r>
              <a:r>
                <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rPr>
                <a:t>作品！</a:t>
              </a:r>
              <a:endParaRPr lang="zh-CN" altLang="zh-CN" sz="1400" b="0" dirty="0">
                <a:solidFill>
                  <a:prstClr val="black">
                    <a:lumMod val="75000"/>
                    <a:lumOff val="25000"/>
                  </a:prstClr>
                </a:solidFill>
                <a:latin typeface="Calibri" panose="020F0502020204030204"/>
                <a:ea typeface="微软雅黑" panose="020B0503020204020204" pitchFamily="34" charset="-122"/>
                <a:cs typeface="+mn-ea"/>
                <a:sym typeface="+mn-lt"/>
              </a:endParaRPr>
            </a:p>
          </p:txBody>
        </p:sp>
        <p:grpSp>
          <p:nvGrpSpPr>
            <p:cNvPr id="72" name="组合 71"/>
            <p:cNvGrpSpPr/>
            <p:nvPr/>
          </p:nvGrpSpPr>
          <p:grpSpPr>
            <a:xfrm>
              <a:off x="3272635" y="2508069"/>
              <a:ext cx="477472" cy="477471"/>
              <a:chOff x="3895972" y="1365239"/>
              <a:chExt cx="647972" cy="647971"/>
            </a:xfrm>
          </p:grpSpPr>
          <p:sp>
            <p:nvSpPr>
              <p:cNvPr id="73" name="椭圆 72"/>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dirty="0">
                  <a:solidFill>
                    <a:prstClr val="white"/>
                  </a:solidFill>
                  <a:latin typeface="Calibri" panose="020F0502020204030204"/>
                  <a:ea typeface="微软雅黑" panose="020B0503020204020204" pitchFamily="34" charset="-122"/>
                  <a:cs typeface="+mn-ea"/>
                  <a:sym typeface="+mn-lt"/>
                </a:endParaRPr>
              </a:p>
            </p:txBody>
          </p:sp>
          <p:sp>
            <p:nvSpPr>
              <p:cNvPr id="74" name="椭圆 73"/>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pitchFamily="34" charset="-122"/>
                  <a:cs typeface="+mn-ea"/>
                  <a:sym typeface="+mn-lt"/>
                </a:endParaRPr>
              </a:p>
            </p:txBody>
          </p:sp>
        </p:grpSp>
        <p:sp>
          <p:nvSpPr>
            <p:cNvPr id="75" name="文本框 74"/>
            <p:cNvSpPr txBox="1"/>
            <p:nvPr/>
          </p:nvSpPr>
          <p:spPr>
            <a:xfrm flipH="1">
              <a:off x="3264377" y="2560661"/>
              <a:ext cx="477472" cy="40011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000" b="0" dirty="0">
                  <a:solidFill>
                    <a:prstClr val="white"/>
                  </a:solidFill>
                  <a:latin typeface="Calibri" panose="020F0502020204030204"/>
                  <a:ea typeface="微软雅黑" panose="020B0503020204020204" pitchFamily="34" charset="-122"/>
                  <a:cs typeface="+mn-ea"/>
                  <a:sym typeface="+mn-lt"/>
                </a:rPr>
                <a:t>2</a:t>
              </a:r>
              <a:endParaRPr lang="zh-CN" altLang="en-US" sz="2800" b="0" dirty="0">
                <a:solidFill>
                  <a:prstClr val="white"/>
                </a:solidFill>
                <a:latin typeface="Calibri" panose="020F0502020204030204"/>
                <a:ea typeface="微软雅黑" panose="020B0503020204020204" pitchFamily="34" charset="-122"/>
                <a:cs typeface="+mn-ea"/>
                <a:sym typeface="+mn-lt"/>
              </a:endParaRPr>
            </a:p>
          </p:txBody>
        </p:sp>
        <p:grpSp>
          <p:nvGrpSpPr>
            <p:cNvPr id="76" name="组合 75"/>
            <p:cNvGrpSpPr/>
            <p:nvPr/>
          </p:nvGrpSpPr>
          <p:grpSpPr>
            <a:xfrm>
              <a:off x="3272635" y="3518722"/>
              <a:ext cx="477472" cy="477471"/>
              <a:chOff x="3895972" y="1365239"/>
              <a:chExt cx="647972" cy="647971"/>
            </a:xfrm>
          </p:grpSpPr>
          <p:sp>
            <p:nvSpPr>
              <p:cNvPr id="77" name="椭圆 76"/>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dirty="0">
                  <a:solidFill>
                    <a:prstClr val="white"/>
                  </a:solidFill>
                  <a:latin typeface="Calibri" panose="020F0502020204030204"/>
                  <a:ea typeface="微软雅黑" panose="020B0503020204020204" pitchFamily="34" charset="-122"/>
                  <a:cs typeface="+mn-ea"/>
                  <a:sym typeface="+mn-lt"/>
                </a:endParaRPr>
              </a:p>
            </p:txBody>
          </p:sp>
          <p:sp>
            <p:nvSpPr>
              <p:cNvPr id="78" name="椭圆 77"/>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pitchFamily="34" charset="-122"/>
                  <a:cs typeface="+mn-ea"/>
                  <a:sym typeface="+mn-lt"/>
                </a:endParaRPr>
              </a:p>
            </p:txBody>
          </p:sp>
        </p:grpSp>
        <p:sp>
          <p:nvSpPr>
            <p:cNvPr id="79" name="文本框 78"/>
            <p:cNvSpPr txBox="1"/>
            <p:nvPr/>
          </p:nvSpPr>
          <p:spPr>
            <a:xfrm flipH="1">
              <a:off x="3264377" y="3571313"/>
              <a:ext cx="477472" cy="40011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000" b="0" dirty="0">
                  <a:solidFill>
                    <a:prstClr val="white"/>
                  </a:solidFill>
                  <a:latin typeface="Calibri" panose="020F0502020204030204"/>
                  <a:ea typeface="微软雅黑" panose="020B0503020204020204" pitchFamily="34" charset="-122"/>
                  <a:cs typeface="+mn-ea"/>
                  <a:sym typeface="+mn-lt"/>
                </a:rPr>
                <a:t>3</a:t>
              </a:r>
              <a:endParaRPr lang="zh-CN" altLang="en-US" sz="2800" b="0" dirty="0">
                <a:solidFill>
                  <a:prstClr val="white"/>
                </a:solidFill>
                <a:latin typeface="Calibri" panose="020F0502020204030204"/>
                <a:ea typeface="微软雅黑" panose="020B0503020204020204" pitchFamily="34" charset="-122"/>
                <a:cs typeface="+mn-ea"/>
                <a:sym typeface="+mn-lt"/>
              </a:endParaRPr>
            </a:p>
          </p:txBody>
        </p:sp>
        <p:grpSp>
          <p:nvGrpSpPr>
            <p:cNvPr id="80" name="组合 79"/>
            <p:cNvGrpSpPr/>
            <p:nvPr/>
          </p:nvGrpSpPr>
          <p:grpSpPr>
            <a:xfrm>
              <a:off x="3272635" y="4541406"/>
              <a:ext cx="477472" cy="477471"/>
              <a:chOff x="3895972" y="1365239"/>
              <a:chExt cx="647972" cy="647971"/>
            </a:xfrm>
          </p:grpSpPr>
          <p:sp>
            <p:nvSpPr>
              <p:cNvPr id="81" name="椭圆 80"/>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dirty="0">
                  <a:solidFill>
                    <a:prstClr val="white"/>
                  </a:solidFill>
                  <a:latin typeface="Calibri" panose="020F0502020204030204"/>
                  <a:ea typeface="微软雅黑" panose="020B0503020204020204" pitchFamily="34" charset="-122"/>
                  <a:cs typeface="+mn-ea"/>
                  <a:sym typeface="+mn-lt"/>
                </a:endParaRPr>
              </a:p>
            </p:txBody>
          </p:sp>
          <p:sp>
            <p:nvSpPr>
              <p:cNvPr id="82" name="椭圆 81"/>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pitchFamily="34" charset="-122"/>
                  <a:cs typeface="+mn-ea"/>
                  <a:sym typeface="+mn-lt"/>
                </a:endParaRPr>
              </a:p>
            </p:txBody>
          </p:sp>
        </p:grpSp>
        <p:sp>
          <p:nvSpPr>
            <p:cNvPr id="83" name="文本框 82"/>
            <p:cNvSpPr txBox="1"/>
            <p:nvPr/>
          </p:nvSpPr>
          <p:spPr>
            <a:xfrm flipH="1">
              <a:off x="3264377" y="4593997"/>
              <a:ext cx="477472" cy="40011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000" b="0" dirty="0">
                  <a:solidFill>
                    <a:prstClr val="white"/>
                  </a:solidFill>
                  <a:latin typeface="Calibri" panose="020F0502020204030204"/>
                  <a:ea typeface="微软雅黑" panose="020B0503020204020204" pitchFamily="34" charset="-122"/>
                  <a:cs typeface="+mn-ea"/>
                  <a:sym typeface="+mn-lt"/>
                </a:rPr>
                <a:t>4</a:t>
              </a:r>
              <a:endParaRPr lang="zh-CN" altLang="en-US" sz="2800" b="0" dirty="0">
                <a:solidFill>
                  <a:prstClr val="white"/>
                </a:solidFill>
                <a:latin typeface="Calibri" panose="020F0502020204030204"/>
                <a:ea typeface="微软雅黑" panose="020B0503020204020204" pitchFamily="34" charset="-122"/>
                <a:cs typeface="+mn-ea"/>
                <a:sym typeface="+mn-lt"/>
              </a:endParaRPr>
            </a:p>
          </p:txBody>
        </p:sp>
        <p:grpSp>
          <p:nvGrpSpPr>
            <p:cNvPr id="84" name="组合 83"/>
            <p:cNvGrpSpPr/>
            <p:nvPr/>
          </p:nvGrpSpPr>
          <p:grpSpPr>
            <a:xfrm>
              <a:off x="3272635" y="5431743"/>
              <a:ext cx="477472" cy="477471"/>
              <a:chOff x="3895972" y="1365239"/>
              <a:chExt cx="647972" cy="647971"/>
            </a:xfrm>
          </p:grpSpPr>
          <p:sp>
            <p:nvSpPr>
              <p:cNvPr id="85" name="椭圆 84"/>
              <p:cNvSpPr/>
              <p:nvPr/>
            </p:nvSpPr>
            <p:spPr>
              <a:xfrm>
                <a:off x="3960770" y="1430037"/>
                <a:ext cx="518378" cy="518377"/>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dirty="0">
                  <a:solidFill>
                    <a:prstClr val="white"/>
                  </a:solidFill>
                  <a:latin typeface="Calibri" panose="020F0502020204030204"/>
                  <a:ea typeface="微软雅黑" panose="020B0503020204020204" pitchFamily="34" charset="-122"/>
                  <a:cs typeface="+mn-ea"/>
                  <a:sym typeface="+mn-lt"/>
                </a:endParaRPr>
              </a:p>
            </p:txBody>
          </p:sp>
          <p:sp>
            <p:nvSpPr>
              <p:cNvPr id="86" name="椭圆 85"/>
              <p:cNvSpPr/>
              <p:nvPr/>
            </p:nvSpPr>
            <p:spPr>
              <a:xfrm>
                <a:off x="3895972" y="1365239"/>
                <a:ext cx="647972" cy="647971"/>
              </a:xfrm>
              <a:prstGeom prst="ellipse">
                <a:avLst/>
              </a:prstGeom>
              <a:noFill/>
              <a:ln w="25400" cap="flat" cmpd="sng" algn="ctr">
                <a:solidFill>
                  <a:srgbClr val="C00000"/>
                </a:solid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pitchFamily="34" charset="-122"/>
                  <a:cs typeface="+mn-ea"/>
                  <a:sym typeface="+mn-lt"/>
                </a:endParaRPr>
              </a:p>
            </p:txBody>
          </p:sp>
        </p:grpSp>
        <p:sp>
          <p:nvSpPr>
            <p:cNvPr id="87" name="文本框 86"/>
            <p:cNvSpPr txBox="1"/>
            <p:nvPr/>
          </p:nvSpPr>
          <p:spPr>
            <a:xfrm flipH="1">
              <a:off x="3264377" y="5484336"/>
              <a:ext cx="477472" cy="40011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000" b="0" dirty="0">
                  <a:solidFill>
                    <a:prstClr val="white"/>
                  </a:solidFill>
                  <a:latin typeface="Calibri" panose="020F0502020204030204"/>
                  <a:ea typeface="微软雅黑" panose="020B0503020204020204" pitchFamily="34" charset="-122"/>
                  <a:cs typeface="+mn-ea"/>
                  <a:sym typeface="+mn-lt"/>
                </a:rPr>
                <a:t>5</a:t>
              </a:r>
              <a:endParaRPr lang="zh-CN" altLang="en-US" sz="2800" b="0" dirty="0">
                <a:solidFill>
                  <a:prstClr val="white"/>
                </a:solidFill>
                <a:latin typeface="Calibri" panose="020F0502020204030204"/>
                <a:ea typeface="微软雅黑" panose="020B0503020204020204" pitchFamily="34" charset="-122"/>
                <a:cs typeface="+mn-ea"/>
                <a:sym typeface="+mn-lt"/>
              </a:endParaRPr>
            </a:p>
          </p:txBody>
        </p:sp>
      </p:grpSp>
      <p:sp>
        <p:nvSpPr>
          <p:cNvPr id="88"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barn(inVertical)">
                                          <p:cBhvr>
                                            <p:cTn id="7" dur="500"/>
                                            <p:tgtEl>
                                              <p:spTgt spid="88"/>
                                            </p:tgtEl>
                                          </p:cBhvr>
                                        </p:animEffect>
                                      </p:childTnLst>
                                    </p:cTn>
                                  </p:par>
                                </p:childTnLst>
                              </p:cTn>
                            </p:par>
                            <p:par>
                              <p:cTn id="8" fill="hold">
                                <p:stCondLst>
                                  <p:cond delay="5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40000">
                                          <p:cBhvr additive="base">
                                            <p:cTn id="11" dur="175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12" dur="1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barn(inVertical)">
                                          <p:cBhvr>
                                            <p:cTn id="7" dur="500"/>
                                            <p:tgtEl>
                                              <p:spTgt spid="88"/>
                                            </p:tgtEl>
                                          </p:cBhvr>
                                        </p:animEffect>
                                      </p:childTnLst>
                                    </p:cTn>
                                  </p:par>
                                </p:childTnLst>
                              </p:cTn>
                            </p:par>
                            <p:par>
                              <p:cTn id="8" fill="hold">
                                <p:stCondLst>
                                  <p:cond delay="500"/>
                                </p:stCondLst>
                                <p:childTnLst>
                                  <p:par>
                                    <p:cTn id="9" presetID="2" presetClass="entr" presetSubtype="8" accel="4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750" fill="hold"/>
                                            <p:tgtEl>
                                              <p:spTgt spid="2"/>
                                            </p:tgtEl>
                                            <p:attrNameLst>
                                              <p:attrName>ppt_x</p:attrName>
                                            </p:attrNameLst>
                                          </p:cBhvr>
                                          <p:tavLst>
                                            <p:tav tm="0">
                                              <p:val>
                                                <p:strVal val="0-#ppt_w/2"/>
                                              </p:val>
                                            </p:tav>
                                            <p:tav tm="100000">
                                              <p:val>
                                                <p:strVal val="#ppt_x"/>
                                              </p:val>
                                            </p:tav>
                                          </p:tavLst>
                                        </p:anim>
                                        <p:anim calcmode="lin" valueType="num">
                                          <p:cBhvr additive="base">
                                            <p:cTn id="12" dur="1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椭圆 59"/>
          <p:cNvSpPr/>
          <p:nvPr/>
        </p:nvSpPr>
        <p:spPr>
          <a:xfrm>
            <a:off x="1559496" y="1558985"/>
            <a:ext cx="2935017" cy="2935013"/>
          </a:xfrm>
          <a:prstGeom prst="ellipse">
            <a:avLst/>
          </a:prstGeom>
          <a:solidFill>
            <a:srgbClr val="C00000"/>
          </a:solidFill>
          <a:ln w="12700" cap="flat" cmpd="sng" algn="ctr">
            <a:noFill/>
            <a:prstDash val="solid"/>
            <a:miter lim="800000"/>
          </a:ln>
          <a:effectLst/>
        </p:spPr>
        <p:txBody>
          <a:bodyPr rtlCol="0" anchor="ctr"/>
          <a:lstStyle/>
          <a:p>
            <a:pPr algn="ctr" defTabSz="1218565" fontAlgn="auto">
              <a:spcBef>
                <a:spcPts val="0"/>
              </a:spcBef>
              <a:spcAft>
                <a:spcPts val="0"/>
              </a:spcAft>
              <a:defRPr/>
            </a:pPr>
            <a:endParaRPr lang="zh-CN" altLang="en-US" sz="2400" b="0" kern="0">
              <a:solidFill>
                <a:srgbClr val="FFFFFF"/>
              </a:solidFill>
              <a:latin typeface="Calibri" panose="020F0502020204030204"/>
              <a:ea typeface="微软雅黑" panose="020B0503020204020204" pitchFamily="34" charset="-122"/>
              <a:cs typeface="+mn-ea"/>
              <a:sym typeface="+mn-lt"/>
            </a:endParaRPr>
          </a:p>
        </p:txBody>
      </p:sp>
      <p:sp>
        <p:nvSpPr>
          <p:cNvPr id="61" name="文本框 60"/>
          <p:cNvSpPr txBox="1"/>
          <p:nvPr/>
        </p:nvSpPr>
        <p:spPr bwMode="auto">
          <a:xfrm flipH="1">
            <a:off x="5447623" y="1700808"/>
            <a:ext cx="4947341" cy="572464"/>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defTabSz="1218565" fontAlgn="auto">
              <a:spcBef>
                <a:spcPts val="0"/>
              </a:spcBef>
              <a:spcAft>
                <a:spcPts val="0"/>
              </a:spcAft>
              <a:buFont typeface="Wingdings" panose="05000000000000000000" pitchFamily="2" charset="2"/>
              <a:buChar char="l"/>
            </a:pPr>
            <a:r>
              <a:rPr lang="zh-CN" altLang="en-US" b="0" dirty="0">
                <a:solidFill>
                  <a:prstClr val="black">
                    <a:lumMod val="75000"/>
                    <a:lumOff val="25000"/>
                  </a:prstClr>
                </a:solidFill>
                <a:cs typeface="+mn-ea"/>
                <a:sym typeface="+mn-lt"/>
              </a:rPr>
              <a:t>为客户提供有效服务，是我们工作的方向和价值评价的标尺，成就客户就是成就我们自己。</a:t>
            </a:r>
            <a:endParaRPr lang="zh-CN" altLang="en-US" b="0" dirty="0">
              <a:solidFill>
                <a:prstClr val="black">
                  <a:lumMod val="75000"/>
                  <a:lumOff val="25000"/>
                </a:prstClr>
              </a:solidFill>
              <a:latin typeface="Calibri" panose="020F0502020204030204"/>
              <a:ea typeface="微软雅黑" panose="020B0503020204020204" pitchFamily="34" charset="-122"/>
              <a:cs typeface="+mn-ea"/>
              <a:sym typeface="+mn-lt"/>
            </a:endParaRPr>
          </a:p>
        </p:txBody>
      </p:sp>
      <p:sp>
        <p:nvSpPr>
          <p:cNvPr id="62" name="文本框 61"/>
          <p:cNvSpPr txBox="1"/>
          <p:nvPr/>
        </p:nvSpPr>
        <p:spPr bwMode="auto">
          <a:xfrm flipH="1">
            <a:off x="5447623" y="2323808"/>
            <a:ext cx="4947341" cy="572464"/>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defTabSz="1218565" fontAlgn="auto">
              <a:spcBef>
                <a:spcPts val="0"/>
              </a:spcBef>
              <a:spcAft>
                <a:spcPts val="0"/>
              </a:spcAft>
              <a:buFont typeface="Wingdings" panose="05000000000000000000" pitchFamily="2" charset="2"/>
              <a:buChar char="l"/>
            </a:pPr>
            <a:r>
              <a:rPr lang="zh-CN" altLang="en-US" b="0" dirty="0">
                <a:solidFill>
                  <a:prstClr val="black">
                    <a:lumMod val="75000"/>
                    <a:lumOff val="25000"/>
                  </a:prstClr>
                </a:solidFill>
                <a:cs typeface="+mn-ea"/>
                <a:sym typeface="+mn-lt"/>
              </a:rPr>
              <a:t>为客户提供有效服务，是我们工作的方向和价值评价的标尺，成就客户就是成就我们自己。</a:t>
            </a:r>
            <a:endParaRPr lang="zh-CN" altLang="en-US" b="0" dirty="0">
              <a:solidFill>
                <a:prstClr val="black">
                  <a:lumMod val="75000"/>
                  <a:lumOff val="25000"/>
                </a:prstClr>
              </a:solidFill>
              <a:latin typeface="Calibri" panose="020F0502020204030204"/>
              <a:ea typeface="微软雅黑" panose="020B0503020204020204" pitchFamily="34" charset="-122"/>
              <a:cs typeface="+mn-ea"/>
              <a:sym typeface="+mn-lt"/>
            </a:endParaRPr>
          </a:p>
        </p:txBody>
      </p:sp>
      <p:sp>
        <p:nvSpPr>
          <p:cNvPr id="63" name="文本框 62"/>
          <p:cNvSpPr txBox="1"/>
          <p:nvPr/>
        </p:nvSpPr>
        <p:spPr bwMode="auto">
          <a:xfrm flipH="1">
            <a:off x="5447623" y="2946808"/>
            <a:ext cx="4947341" cy="558614"/>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defTabSz="1218565" fontAlgn="auto">
              <a:spcBef>
                <a:spcPts val="0"/>
              </a:spcBef>
              <a:spcAft>
                <a:spcPts val="0"/>
              </a:spcAft>
              <a:buFont typeface="Wingdings" panose="05000000000000000000" pitchFamily="2" charset="2"/>
              <a:buChar char="l"/>
            </a:pPr>
            <a:r>
              <a:rPr lang="zh-CN" altLang="en-US" b="0" dirty="0">
                <a:solidFill>
                  <a:prstClr val="black">
                    <a:lumMod val="75000"/>
                    <a:lumOff val="25000"/>
                  </a:prstClr>
                </a:solidFill>
                <a:cs typeface="+mn-ea"/>
                <a:sym typeface="+mn-lt"/>
              </a:rPr>
              <a:t>为客户提供有效服务，是我们工作的方向和价值评价的标尺，成就客户就是成就我们自己。</a:t>
            </a:r>
            <a:endParaRPr lang="zh-CN" altLang="en-US" b="0" dirty="0">
              <a:solidFill>
                <a:prstClr val="black">
                  <a:lumMod val="75000"/>
                  <a:lumOff val="25000"/>
                </a:prstClr>
              </a:solidFill>
              <a:latin typeface="Calibri" panose="020F0502020204030204"/>
              <a:ea typeface="微软雅黑" panose="020B0503020204020204" pitchFamily="34" charset="-122"/>
              <a:cs typeface="+mn-ea"/>
              <a:sym typeface="+mn-lt"/>
            </a:endParaRPr>
          </a:p>
        </p:txBody>
      </p:sp>
      <p:sp>
        <p:nvSpPr>
          <p:cNvPr id="64" name="文本框 63"/>
          <p:cNvSpPr txBox="1"/>
          <p:nvPr/>
        </p:nvSpPr>
        <p:spPr bwMode="auto">
          <a:xfrm flipH="1">
            <a:off x="5447623" y="3569808"/>
            <a:ext cx="4947341" cy="558614"/>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defTabSz="1218565" fontAlgn="auto">
              <a:spcBef>
                <a:spcPts val="0"/>
              </a:spcBef>
              <a:spcAft>
                <a:spcPts val="0"/>
              </a:spcAft>
              <a:buFont typeface="Wingdings" panose="05000000000000000000" pitchFamily="2" charset="2"/>
              <a:buChar char="l"/>
            </a:pPr>
            <a:r>
              <a:rPr lang="zh-CN" altLang="en-US" b="0" dirty="0">
                <a:solidFill>
                  <a:prstClr val="black">
                    <a:lumMod val="75000"/>
                    <a:lumOff val="25000"/>
                  </a:prstClr>
                </a:solidFill>
                <a:cs typeface="+mn-ea"/>
                <a:sym typeface="+mn-lt"/>
              </a:rPr>
              <a:t>为客户提供有效服务，是我们工作的方向和价值评价的标尺，成就客户就是成就我们自己。</a:t>
            </a:r>
            <a:endParaRPr lang="zh-CN" altLang="en-US" b="0" dirty="0">
              <a:solidFill>
                <a:prstClr val="black">
                  <a:lumMod val="75000"/>
                  <a:lumOff val="25000"/>
                </a:prstClr>
              </a:solidFill>
              <a:latin typeface="Calibri" panose="020F0502020204030204"/>
              <a:ea typeface="微软雅黑" panose="020B0503020204020204" pitchFamily="34" charset="-122"/>
              <a:cs typeface="+mn-ea"/>
              <a:sym typeface="+mn-lt"/>
            </a:endParaRPr>
          </a:p>
        </p:txBody>
      </p:sp>
      <p:grpSp>
        <p:nvGrpSpPr>
          <p:cNvPr id="65" name="组合 64"/>
          <p:cNvGrpSpPr/>
          <p:nvPr/>
        </p:nvGrpSpPr>
        <p:grpSpPr>
          <a:xfrm>
            <a:off x="1832185" y="4773577"/>
            <a:ext cx="8527630" cy="621529"/>
            <a:chOff x="1702990" y="5445125"/>
            <a:chExt cx="8786022" cy="621529"/>
          </a:xfrm>
        </p:grpSpPr>
        <p:cxnSp>
          <p:nvCxnSpPr>
            <p:cNvPr id="66" name="直接连接符 65"/>
            <p:cNvCxnSpPr/>
            <p:nvPr/>
          </p:nvCxnSpPr>
          <p:spPr>
            <a:xfrm>
              <a:off x="1839176" y="5445125"/>
              <a:ext cx="8513649" cy="0"/>
            </a:xfrm>
            <a:prstGeom prst="line">
              <a:avLst/>
            </a:prstGeom>
            <a:noFill/>
            <a:ln w="12700" cap="flat" cmpd="sng" algn="ctr">
              <a:solidFill>
                <a:sysClr val="windowText" lastClr="000000">
                  <a:lumMod val="65000"/>
                  <a:lumOff val="35000"/>
                </a:sysClr>
              </a:solidFill>
              <a:prstDash val="solid"/>
              <a:headEnd type="diamond"/>
              <a:tailEnd type="diamond"/>
            </a:ln>
            <a:effectLst/>
          </p:spPr>
        </p:cxnSp>
        <p:sp>
          <p:nvSpPr>
            <p:cNvPr id="67" name="文本框 66"/>
            <p:cNvSpPr txBox="1"/>
            <p:nvPr/>
          </p:nvSpPr>
          <p:spPr>
            <a:xfrm>
              <a:off x="1702990" y="5531123"/>
              <a:ext cx="8786022" cy="535531"/>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pPr marL="0" marR="0" lvl="0" indent="0" algn="ctr" defTabSz="1218565" eaLnBrk="1" fontAlgn="auto" latinLnBrk="0" hangingPunct="1">
                <a:lnSpc>
                  <a:spcPct val="120000"/>
                </a:lnSpc>
                <a:spcBef>
                  <a:spcPts val="0"/>
                </a:spcBef>
                <a:spcAft>
                  <a:spcPts val="0"/>
                </a:spcAft>
                <a:buClrTx/>
                <a:buSzTx/>
                <a:buFontTx/>
                <a:buNone/>
                <a:defRPr/>
              </a:pPr>
              <a:r>
                <a:rPr kumimoji="0" lang="zh-CN" altLang="en-US" sz="1200" b="0" i="0" u="none" strike="noStrike" kern="0" cap="none" spc="100" normalizeH="0" baseline="0" noProof="0" dirty="0">
                  <a:ln>
                    <a:noFill/>
                  </a:ln>
                  <a:solidFill>
                    <a:prstClr val="black">
                      <a:lumMod val="75000"/>
                      <a:lumOff val="25000"/>
                    </a:prstClr>
                  </a:solidFill>
                  <a:effectLst/>
                  <a:uLnTx/>
                  <a:uFillTx/>
                  <a:latin typeface="方正正纤黑简体" panose="02000000000000000000" pitchFamily="2" charset="-122"/>
                  <a:ea typeface="方正正纤黑简体" panose="02000000000000000000" pitchFamily="2" charset="-122"/>
                  <a:cs typeface="+mn-ea"/>
                  <a:sym typeface="+mn-lt"/>
                </a:rPr>
                <a:t>为客户提供有效服务，是我们工作的方向和价值评价的标尺，成就客户就是成就我们自己。为客户提供有效服务，是我们工作的方向和价值评价的标尺，成就客户就是成就我们自己。</a:t>
              </a:r>
              <a:endParaRPr kumimoji="0" lang="zh-CN" altLang="en-US" sz="1200" b="0" i="0" u="none" strike="noStrike" kern="0" cap="none" spc="100" normalizeH="0" baseline="0" noProof="0" dirty="0">
                <a:ln>
                  <a:noFill/>
                </a:ln>
                <a:solidFill>
                  <a:prstClr val="black">
                    <a:lumMod val="75000"/>
                    <a:lumOff val="25000"/>
                  </a:prstClr>
                </a:solidFill>
                <a:effectLst/>
                <a:uLnTx/>
                <a:uFillTx/>
                <a:latin typeface="Calibri" panose="020F0502020204030204"/>
                <a:ea typeface="微软雅黑" panose="020B0503020204020204" pitchFamily="34" charset="-122"/>
                <a:cs typeface="+mn-ea"/>
                <a:sym typeface="+mn-lt"/>
              </a:endParaRPr>
            </a:p>
          </p:txBody>
        </p:sp>
      </p:grpSp>
      <p:grpSp>
        <p:nvGrpSpPr>
          <p:cNvPr id="68" name="Group 4"/>
          <p:cNvGrpSpPr>
            <a:grpSpLocks noChangeAspect="1"/>
          </p:cNvGrpSpPr>
          <p:nvPr/>
        </p:nvGrpSpPr>
        <p:grpSpPr bwMode="auto">
          <a:xfrm>
            <a:off x="2557801" y="2173325"/>
            <a:ext cx="1014598" cy="1140440"/>
            <a:chOff x="2204" y="1895"/>
            <a:chExt cx="258" cy="290"/>
          </a:xfrm>
        </p:grpSpPr>
        <p:sp>
          <p:nvSpPr>
            <p:cNvPr id="69" name="Freeform 5"/>
            <p:cNvSpPr/>
            <p:nvPr/>
          </p:nvSpPr>
          <p:spPr bwMode="auto">
            <a:xfrm>
              <a:off x="2204" y="1963"/>
              <a:ext cx="233" cy="222"/>
            </a:xfrm>
            <a:custGeom>
              <a:avLst/>
              <a:gdLst>
                <a:gd name="T0" fmla="*/ 30 w 96"/>
                <a:gd name="T1" fmla="*/ 0 h 92"/>
                <a:gd name="T2" fmla="*/ 0 w 96"/>
                <a:gd name="T3" fmla="*/ 44 h 92"/>
                <a:gd name="T4" fmla="*/ 48 w 96"/>
                <a:gd name="T5" fmla="*/ 92 h 92"/>
                <a:gd name="T6" fmla="*/ 96 w 96"/>
                <a:gd name="T7" fmla="*/ 48 h 92"/>
              </a:gdLst>
              <a:ahLst/>
              <a:cxnLst>
                <a:cxn ang="0">
                  <a:pos x="T0" y="T1"/>
                </a:cxn>
                <a:cxn ang="0">
                  <a:pos x="T2" y="T3"/>
                </a:cxn>
                <a:cxn ang="0">
                  <a:pos x="T4" y="T5"/>
                </a:cxn>
                <a:cxn ang="0">
                  <a:pos x="T6" y="T7"/>
                </a:cxn>
              </a:cxnLst>
              <a:rect l="0" t="0" r="r" b="b"/>
              <a:pathLst>
                <a:path w="96" h="92">
                  <a:moveTo>
                    <a:pt x="30" y="0"/>
                  </a:moveTo>
                  <a:cubicBezTo>
                    <a:pt x="12" y="7"/>
                    <a:pt x="0" y="24"/>
                    <a:pt x="0" y="44"/>
                  </a:cubicBezTo>
                  <a:cubicBezTo>
                    <a:pt x="0" y="71"/>
                    <a:pt x="21" y="92"/>
                    <a:pt x="48" y="92"/>
                  </a:cubicBezTo>
                  <a:cubicBezTo>
                    <a:pt x="73" y="92"/>
                    <a:pt x="94" y="73"/>
                    <a:pt x="96" y="48"/>
                  </a:cubicBezTo>
                </a:path>
              </a:pathLst>
            </a:custGeom>
            <a:noFill/>
            <a:ln w="28575" cap="flat">
              <a:solidFill>
                <a:srgbClr val="ECEB4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ea"/>
                <a:sym typeface="+mn-lt"/>
              </a:endParaRPr>
            </a:p>
          </p:txBody>
        </p:sp>
        <p:sp>
          <p:nvSpPr>
            <p:cNvPr id="70" name="Freeform 6"/>
            <p:cNvSpPr/>
            <p:nvPr/>
          </p:nvSpPr>
          <p:spPr bwMode="auto">
            <a:xfrm>
              <a:off x="2364" y="1963"/>
              <a:ext cx="73" cy="97"/>
            </a:xfrm>
            <a:custGeom>
              <a:avLst/>
              <a:gdLst>
                <a:gd name="T0" fmla="*/ 0 w 30"/>
                <a:gd name="T1" fmla="*/ 0 h 40"/>
                <a:gd name="T2" fmla="*/ 30 w 30"/>
                <a:gd name="T3" fmla="*/ 40 h 40"/>
              </a:gdLst>
              <a:ahLst/>
              <a:cxnLst>
                <a:cxn ang="0">
                  <a:pos x="T0" y="T1"/>
                </a:cxn>
                <a:cxn ang="0">
                  <a:pos x="T2" y="T3"/>
                </a:cxn>
              </a:cxnLst>
              <a:rect l="0" t="0" r="r" b="b"/>
              <a:pathLst>
                <a:path w="30" h="40">
                  <a:moveTo>
                    <a:pt x="0" y="0"/>
                  </a:moveTo>
                  <a:cubicBezTo>
                    <a:pt x="17" y="6"/>
                    <a:pt x="28" y="22"/>
                    <a:pt x="30" y="40"/>
                  </a:cubicBezTo>
                </a:path>
              </a:pathLst>
            </a:custGeom>
            <a:noFill/>
            <a:ln w="28575" cap="flat">
              <a:solidFill>
                <a:srgbClr val="ECEB4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ea"/>
                <a:sym typeface="+mn-lt"/>
              </a:endParaRPr>
            </a:p>
          </p:txBody>
        </p:sp>
        <p:sp>
          <p:nvSpPr>
            <p:cNvPr id="71" name="Freeform 7"/>
            <p:cNvSpPr/>
            <p:nvPr/>
          </p:nvSpPr>
          <p:spPr bwMode="auto">
            <a:xfrm>
              <a:off x="2272" y="1895"/>
              <a:ext cx="97" cy="78"/>
            </a:xfrm>
            <a:custGeom>
              <a:avLst/>
              <a:gdLst>
                <a:gd name="T0" fmla="*/ 29 w 97"/>
                <a:gd name="T1" fmla="*/ 78 h 78"/>
                <a:gd name="T2" fmla="*/ 29 w 97"/>
                <a:gd name="T3" fmla="*/ 39 h 78"/>
                <a:gd name="T4" fmla="*/ 0 w 97"/>
                <a:gd name="T5" fmla="*/ 39 h 78"/>
                <a:gd name="T6" fmla="*/ 0 w 97"/>
                <a:gd name="T7" fmla="*/ 0 h 78"/>
                <a:gd name="T8" fmla="*/ 97 w 97"/>
                <a:gd name="T9" fmla="*/ 0 h 78"/>
                <a:gd name="T10" fmla="*/ 97 w 97"/>
                <a:gd name="T11" fmla="*/ 39 h 78"/>
                <a:gd name="T12" fmla="*/ 68 w 97"/>
                <a:gd name="T13" fmla="*/ 39 h 78"/>
                <a:gd name="T14" fmla="*/ 68 w 97"/>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78">
                  <a:moveTo>
                    <a:pt x="29" y="78"/>
                  </a:moveTo>
                  <a:lnTo>
                    <a:pt x="29" y="39"/>
                  </a:lnTo>
                  <a:lnTo>
                    <a:pt x="0" y="39"/>
                  </a:lnTo>
                  <a:lnTo>
                    <a:pt x="0" y="0"/>
                  </a:lnTo>
                  <a:lnTo>
                    <a:pt x="97" y="0"/>
                  </a:lnTo>
                  <a:lnTo>
                    <a:pt x="97" y="39"/>
                  </a:lnTo>
                  <a:lnTo>
                    <a:pt x="68" y="39"/>
                  </a:lnTo>
                  <a:lnTo>
                    <a:pt x="68" y="78"/>
                  </a:lnTo>
                </a:path>
              </a:pathLst>
            </a:custGeom>
            <a:noFill/>
            <a:ln w="28575" cap="flat">
              <a:solidFill>
                <a:srgbClr val="ECEB4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ea"/>
                <a:sym typeface="+mn-lt"/>
              </a:endParaRPr>
            </a:p>
          </p:txBody>
        </p:sp>
        <p:sp>
          <p:nvSpPr>
            <p:cNvPr id="72" name="Line 8"/>
            <p:cNvSpPr>
              <a:spLocks noChangeShapeType="1"/>
            </p:cNvSpPr>
            <p:nvPr/>
          </p:nvSpPr>
          <p:spPr bwMode="auto">
            <a:xfrm flipV="1">
              <a:off x="2418" y="1934"/>
              <a:ext cx="29" cy="29"/>
            </a:xfrm>
            <a:prstGeom prst="line">
              <a:avLst/>
            </a:prstGeom>
            <a:noFill/>
            <a:ln w="28575" cap="flat">
              <a:solidFill>
                <a:srgbClr val="ECEB4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ea"/>
                <a:sym typeface="+mn-lt"/>
              </a:endParaRPr>
            </a:p>
          </p:txBody>
        </p:sp>
        <p:sp>
          <p:nvSpPr>
            <p:cNvPr id="73" name="Line 9"/>
            <p:cNvSpPr>
              <a:spLocks noChangeShapeType="1"/>
            </p:cNvSpPr>
            <p:nvPr/>
          </p:nvSpPr>
          <p:spPr bwMode="auto">
            <a:xfrm flipH="1" flipV="1">
              <a:off x="2432" y="1919"/>
              <a:ext cx="30" cy="29"/>
            </a:xfrm>
            <a:prstGeom prst="line">
              <a:avLst/>
            </a:prstGeom>
            <a:noFill/>
            <a:ln w="28575" cap="flat">
              <a:solidFill>
                <a:srgbClr val="ECEB4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ea"/>
                <a:sym typeface="+mn-lt"/>
              </a:endParaRPr>
            </a:p>
          </p:txBody>
        </p:sp>
        <p:sp>
          <p:nvSpPr>
            <p:cNvPr id="74" name="Freeform 10"/>
            <p:cNvSpPr/>
            <p:nvPr/>
          </p:nvSpPr>
          <p:spPr bwMode="auto">
            <a:xfrm>
              <a:off x="2320" y="1992"/>
              <a:ext cx="78" cy="77"/>
            </a:xfrm>
            <a:custGeom>
              <a:avLst/>
              <a:gdLst>
                <a:gd name="T0" fmla="*/ 0 w 78"/>
                <a:gd name="T1" fmla="*/ 0 h 77"/>
                <a:gd name="T2" fmla="*/ 0 w 78"/>
                <a:gd name="T3" fmla="*/ 77 h 77"/>
                <a:gd name="T4" fmla="*/ 78 w 78"/>
                <a:gd name="T5" fmla="*/ 77 h 77"/>
              </a:gdLst>
              <a:ahLst/>
              <a:cxnLst>
                <a:cxn ang="0">
                  <a:pos x="T0" y="T1"/>
                </a:cxn>
                <a:cxn ang="0">
                  <a:pos x="T2" y="T3"/>
                </a:cxn>
                <a:cxn ang="0">
                  <a:pos x="T4" y="T5"/>
                </a:cxn>
              </a:cxnLst>
              <a:rect l="0" t="0" r="r" b="b"/>
              <a:pathLst>
                <a:path w="78" h="77">
                  <a:moveTo>
                    <a:pt x="0" y="0"/>
                  </a:moveTo>
                  <a:lnTo>
                    <a:pt x="0" y="77"/>
                  </a:lnTo>
                  <a:lnTo>
                    <a:pt x="78" y="77"/>
                  </a:lnTo>
                </a:path>
              </a:pathLst>
            </a:custGeom>
            <a:noFill/>
            <a:ln w="28575" cap="flat">
              <a:solidFill>
                <a:srgbClr val="ECEB4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ea"/>
                <a:sym typeface="+mn-lt"/>
              </a:endParaRPr>
            </a:p>
          </p:txBody>
        </p:sp>
      </p:grpSp>
      <p:sp>
        <p:nvSpPr>
          <p:cNvPr id="75" name="文本框 74"/>
          <p:cNvSpPr txBox="1"/>
          <p:nvPr/>
        </p:nvSpPr>
        <p:spPr>
          <a:xfrm>
            <a:off x="2127974" y="3462529"/>
            <a:ext cx="1772004" cy="307777"/>
          </a:xfrm>
          <a:prstGeom prst="rect">
            <a:avLst/>
          </a:prstGeom>
          <a:noFill/>
        </p:spPr>
        <p:txBody>
          <a:bodyPr wrap="square" rtlCol="0">
            <a:spAutoFit/>
          </a:bodyPr>
          <a:lstStyle/>
          <a:p>
            <a:pPr algn="dist" defTabSz="1218565" fontAlgn="auto">
              <a:spcBef>
                <a:spcPts val="0"/>
              </a:spcBef>
              <a:spcAft>
                <a:spcPts val="0"/>
              </a:spcAft>
            </a:pPr>
            <a:r>
              <a:rPr lang="en-US" altLang="zh-CN" sz="1400" b="0" dirty="0">
                <a:solidFill>
                  <a:srgbClr val="ECEB4D"/>
                </a:solidFill>
                <a:latin typeface="Calibri" panose="020F0502020204030204"/>
                <a:ea typeface="微软雅黑" panose="020B0503020204020204" pitchFamily="34" charset="-122"/>
                <a:cs typeface="+mn-ea"/>
                <a:sym typeface="+mn-lt"/>
              </a:rPr>
              <a:t>Add the title here</a:t>
            </a:r>
            <a:endParaRPr lang="en-US" altLang="zh-CN" sz="1400" b="0" dirty="0">
              <a:solidFill>
                <a:srgbClr val="ECEB4D"/>
              </a:solidFill>
              <a:latin typeface="Calibri" panose="020F0502020204030204"/>
              <a:ea typeface="微软雅黑" panose="020B0503020204020204" pitchFamily="34" charset="-122"/>
              <a:cs typeface="+mn-ea"/>
              <a:sym typeface="+mn-lt"/>
            </a:endParaRPr>
          </a:p>
        </p:txBody>
      </p:sp>
      <p:sp>
        <p:nvSpPr>
          <p:cNvPr id="19"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p:cTn id="11" dur="500" fill="hold"/>
                                        <p:tgtEl>
                                          <p:spTgt spid="60"/>
                                        </p:tgtEl>
                                        <p:attrNameLst>
                                          <p:attrName>ppt_w</p:attrName>
                                        </p:attrNameLst>
                                      </p:cBhvr>
                                      <p:tavLst>
                                        <p:tav tm="0">
                                          <p:val>
                                            <p:fltVal val="0"/>
                                          </p:val>
                                        </p:tav>
                                        <p:tav tm="100000">
                                          <p:val>
                                            <p:strVal val="#ppt_w"/>
                                          </p:val>
                                        </p:tav>
                                      </p:tavLst>
                                    </p:anim>
                                    <p:anim calcmode="lin" valueType="num">
                                      <p:cBhvr>
                                        <p:cTn id="12" dur="500" fill="hold"/>
                                        <p:tgtEl>
                                          <p:spTgt spid="60"/>
                                        </p:tgtEl>
                                        <p:attrNameLst>
                                          <p:attrName>ppt_h</p:attrName>
                                        </p:attrNameLst>
                                      </p:cBhvr>
                                      <p:tavLst>
                                        <p:tav tm="0">
                                          <p:val>
                                            <p:fltVal val="0"/>
                                          </p:val>
                                        </p:tav>
                                        <p:tav tm="100000">
                                          <p:val>
                                            <p:strVal val="#ppt_h"/>
                                          </p:val>
                                        </p:tav>
                                      </p:tavLst>
                                    </p:anim>
                                    <p:animEffect transition="in" filter="fade">
                                      <p:cBhvr>
                                        <p:cTn id="13" dur="500"/>
                                        <p:tgtEl>
                                          <p:spTgt spid="60"/>
                                        </p:tgtEl>
                                      </p:cBhvr>
                                    </p:animEffect>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anim calcmode="lin" valueType="num">
                                      <p:cBhvr>
                                        <p:cTn id="18" dur="500" fill="hold"/>
                                        <p:tgtEl>
                                          <p:spTgt spid="68"/>
                                        </p:tgtEl>
                                        <p:attrNameLst>
                                          <p:attrName>ppt_w</p:attrName>
                                        </p:attrNameLst>
                                      </p:cBhvr>
                                      <p:tavLst>
                                        <p:tav tm="0" fmla="#ppt_w*sin(2.5*pi*$)">
                                          <p:val>
                                            <p:fltVal val="0"/>
                                          </p:val>
                                        </p:tav>
                                        <p:tav tm="100000">
                                          <p:val>
                                            <p:fltVal val="1"/>
                                          </p:val>
                                        </p:tav>
                                      </p:tavLst>
                                    </p:anim>
                                    <p:anim calcmode="lin" valueType="num">
                                      <p:cBhvr>
                                        <p:cTn id="19" dur="500" fill="hold"/>
                                        <p:tgtEl>
                                          <p:spTgt spid="68"/>
                                        </p:tgtEl>
                                        <p:attrNameLst>
                                          <p:attrName>ppt_h</p:attrName>
                                        </p:attrNameLst>
                                      </p:cBhvr>
                                      <p:tavLst>
                                        <p:tav tm="0">
                                          <p:val>
                                            <p:strVal val="#ppt_h"/>
                                          </p:val>
                                        </p:tav>
                                        <p:tav tm="100000">
                                          <p:val>
                                            <p:strVal val="#ppt_h"/>
                                          </p:val>
                                        </p:tav>
                                      </p:tavLst>
                                    </p:anim>
                                  </p:childTnLst>
                                </p:cTn>
                              </p:par>
                              <p:par>
                                <p:cTn id="20" presetID="53" presetClass="entr" presetSubtype="16" fill="hold" grpId="0" nodeType="withEffect">
                                  <p:stCondLst>
                                    <p:cond delay="0"/>
                                  </p:stCondLst>
                                  <p:iterate type="lt">
                                    <p:tmPct val="5000"/>
                                  </p:iterate>
                                  <p:childTnLst>
                                    <p:set>
                                      <p:cBhvr>
                                        <p:cTn id="21" dur="1" fill="hold">
                                          <p:stCondLst>
                                            <p:cond delay="0"/>
                                          </p:stCondLst>
                                        </p:cTn>
                                        <p:tgtEl>
                                          <p:spTgt spid="75"/>
                                        </p:tgtEl>
                                        <p:attrNameLst>
                                          <p:attrName>style.visibility</p:attrName>
                                        </p:attrNameLst>
                                      </p:cBhvr>
                                      <p:to>
                                        <p:strVal val="visible"/>
                                      </p:to>
                                    </p:set>
                                    <p:anim calcmode="lin" valueType="num">
                                      <p:cBhvr>
                                        <p:cTn id="22" dur="500" fill="hold"/>
                                        <p:tgtEl>
                                          <p:spTgt spid="75"/>
                                        </p:tgtEl>
                                        <p:attrNameLst>
                                          <p:attrName>ppt_w</p:attrName>
                                        </p:attrNameLst>
                                      </p:cBhvr>
                                      <p:tavLst>
                                        <p:tav tm="0">
                                          <p:val>
                                            <p:fltVal val="0"/>
                                          </p:val>
                                        </p:tav>
                                        <p:tav tm="100000">
                                          <p:val>
                                            <p:strVal val="#ppt_w"/>
                                          </p:val>
                                        </p:tav>
                                      </p:tavLst>
                                    </p:anim>
                                    <p:anim calcmode="lin" valueType="num">
                                      <p:cBhvr>
                                        <p:cTn id="23" dur="500" fill="hold"/>
                                        <p:tgtEl>
                                          <p:spTgt spid="75"/>
                                        </p:tgtEl>
                                        <p:attrNameLst>
                                          <p:attrName>ppt_h</p:attrName>
                                        </p:attrNameLst>
                                      </p:cBhvr>
                                      <p:tavLst>
                                        <p:tav tm="0">
                                          <p:val>
                                            <p:fltVal val="0"/>
                                          </p:val>
                                        </p:tav>
                                        <p:tav tm="100000">
                                          <p:val>
                                            <p:strVal val="#ppt_h"/>
                                          </p:val>
                                        </p:tav>
                                      </p:tavLst>
                                    </p:anim>
                                    <p:animEffect transition="in" filter="fade">
                                      <p:cBhvr>
                                        <p:cTn id="24" dur="500"/>
                                        <p:tgtEl>
                                          <p:spTgt spid="75"/>
                                        </p:tgtEl>
                                      </p:cBhvr>
                                    </p:animEffect>
                                  </p:childTnLst>
                                </p:cTn>
                              </p:par>
                            </p:childTnLst>
                          </p:cTn>
                        </p:par>
                        <p:par>
                          <p:cTn id="25" fill="hold">
                            <p:stCondLst>
                              <p:cond delay="1924"/>
                            </p:stCondLst>
                            <p:childTnLst>
                              <p:par>
                                <p:cTn id="26" presetID="53" presetClass="entr" presetSubtype="16" fill="hold" grpId="0" nodeType="afterEffect">
                                  <p:stCondLst>
                                    <p:cond delay="0"/>
                                  </p:stCondLst>
                                  <p:iterate type="lt">
                                    <p:tmPct val="5000"/>
                                  </p:iterate>
                                  <p:childTnLst>
                                    <p:set>
                                      <p:cBhvr>
                                        <p:cTn id="27" dur="1" fill="hold">
                                          <p:stCondLst>
                                            <p:cond delay="0"/>
                                          </p:stCondLst>
                                        </p:cTn>
                                        <p:tgtEl>
                                          <p:spTgt spid="61"/>
                                        </p:tgtEl>
                                        <p:attrNameLst>
                                          <p:attrName>style.visibility</p:attrName>
                                        </p:attrNameLst>
                                      </p:cBhvr>
                                      <p:to>
                                        <p:strVal val="visible"/>
                                      </p:to>
                                    </p:set>
                                    <p:anim calcmode="lin" valueType="num">
                                      <p:cBhvr>
                                        <p:cTn id="28" dur="500" fill="hold"/>
                                        <p:tgtEl>
                                          <p:spTgt spid="61"/>
                                        </p:tgtEl>
                                        <p:attrNameLst>
                                          <p:attrName>ppt_w</p:attrName>
                                        </p:attrNameLst>
                                      </p:cBhvr>
                                      <p:tavLst>
                                        <p:tav tm="0">
                                          <p:val>
                                            <p:fltVal val="0"/>
                                          </p:val>
                                        </p:tav>
                                        <p:tav tm="100000">
                                          <p:val>
                                            <p:strVal val="#ppt_w"/>
                                          </p:val>
                                        </p:tav>
                                      </p:tavLst>
                                    </p:anim>
                                    <p:anim calcmode="lin" valueType="num">
                                      <p:cBhvr>
                                        <p:cTn id="29" dur="500" fill="hold"/>
                                        <p:tgtEl>
                                          <p:spTgt spid="61"/>
                                        </p:tgtEl>
                                        <p:attrNameLst>
                                          <p:attrName>ppt_h</p:attrName>
                                        </p:attrNameLst>
                                      </p:cBhvr>
                                      <p:tavLst>
                                        <p:tav tm="0">
                                          <p:val>
                                            <p:fltVal val="0"/>
                                          </p:val>
                                        </p:tav>
                                        <p:tav tm="100000">
                                          <p:val>
                                            <p:strVal val="#ppt_h"/>
                                          </p:val>
                                        </p:tav>
                                      </p:tavLst>
                                    </p:anim>
                                    <p:animEffect transition="in" filter="fade">
                                      <p:cBhvr>
                                        <p:cTn id="30" dur="500"/>
                                        <p:tgtEl>
                                          <p:spTgt spid="61"/>
                                        </p:tgtEl>
                                      </p:cBhvr>
                                    </p:animEffect>
                                  </p:childTnLst>
                                </p:cTn>
                              </p:par>
                            </p:childTnLst>
                          </p:cTn>
                        </p:par>
                        <p:par>
                          <p:cTn id="31" fill="hold">
                            <p:stCondLst>
                              <p:cond delay="3400"/>
                            </p:stCondLst>
                            <p:childTnLst>
                              <p:par>
                                <p:cTn id="32" presetID="53" presetClass="entr" presetSubtype="16" fill="hold" grpId="0" nodeType="afterEffect">
                                  <p:stCondLst>
                                    <p:cond delay="0"/>
                                  </p:stCondLst>
                                  <p:iterate type="lt">
                                    <p:tmPct val="5000"/>
                                  </p:iterate>
                                  <p:childTnLst>
                                    <p:set>
                                      <p:cBhvr>
                                        <p:cTn id="33" dur="1" fill="hold">
                                          <p:stCondLst>
                                            <p:cond delay="0"/>
                                          </p:stCondLst>
                                        </p:cTn>
                                        <p:tgtEl>
                                          <p:spTgt spid="62"/>
                                        </p:tgtEl>
                                        <p:attrNameLst>
                                          <p:attrName>style.visibility</p:attrName>
                                        </p:attrNameLst>
                                      </p:cBhvr>
                                      <p:to>
                                        <p:strVal val="visible"/>
                                      </p:to>
                                    </p:set>
                                    <p:anim calcmode="lin" valueType="num">
                                      <p:cBhvr>
                                        <p:cTn id="34" dur="500" fill="hold"/>
                                        <p:tgtEl>
                                          <p:spTgt spid="62"/>
                                        </p:tgtEl>
                                        <p:attrNameLst>
                                          <p:attrName>ppt_w</p:attrName>
                                        </p:attrNameLst>
                                      </p:cBhvr>
                                      <p:tavLst>
                                        <p:tav tm="0">
                                          <p:val>
                                            <p:fltVal val="0"/>
                                          </p:val>
                                        </p:tav>
                                        <p:tav tm="100000">
                                          <p:val>
                                            <p:strVal val="#ppt_w"/>
                                          </p:val>
                                        </p:tav>
                                      </p:tavLst>
                                    </p:anim>
                                    <p:anim calcmode="lin" valueType="num">
                                      <p:cBhvr>
                                        <p:cTn id="35" dur="500" fill="hold"/>
                                        <p:tgtEl>
                                          <p:spTgt spid="62"/>
                                        </p:tgtEl>
                                        <p:attrNameLst>
                                          <p:attrName>ppt_h</p:attrName>
                                        </p:attrNameLst>
                                      </p:cBhvr>
                                      <p:tavLst>
                                        <p:tav tm="0">
                                          <p:val>
                                            <p:fltVal val="0"/>
                                          </p:val>
                                        </p:tav>
                                        <p:tav tm="100000">
                                          <p:val>
                                            <p:strVal val="#ppt_h"/>
                                          </p:val>
                                        </p:tav>
                                      </p:tavLst>
                                    </p:anim>
                                    <p:animEffect transition="in" filter="fade">
                                      <p:cBhvr>
                                        <p:cTn id="36" dur="500"/>
                                        <p:tgtEl>
                                          <p:spTgt spid="62"/>
                                        </p:tgtEl>
                                      </p:cBhvr>
                                    </p:animEffect>
                                  </p:childTnLst>
                                </p:cTn>
                              </p:par>
                            </p:childTnLst>
                          </p:cTn>
                        </p:par>
                        <p:par>
                          <p:cTn id="37" fill="hold">
                            <p:stCondLst>
                              <p:cond delay="4875"/>
                            </p:stCondLst>
                            <p:childTnLst>
                              <p:par>
                                <p:cTn id="38" presetID="53" presetClass="entr" presetSubtype="16" fill="hold" grpId="0" nodeType="afterEffect">
                                  <p:stCondLst>
                                    <p:cond delay="0"/>
                                  </p:stCondLst>
                                  <p:iterate type="lt">
                                    <p:tmPct val="5000"/>
                                  </p:iterate>
                                  <p:childTnLst>
                                    <p:set>
                                      <p:cBhvr>
                                        <p:cTn id="39" dur="1" fill="hold">
                                          <p:stCondLst>
                                            <p:cond delay="0"/>
                                          </p:stCondLst>
                                        </p:cTn>
                                        <p:tgtEl>
                                          <p:spTgt spid="63"/>
                                        </p:tgtEl>
                                        <p:attrNameLst>
                                          <p:attrName>style.visibility</p:attrName>
                                        </p:attrNameLst>
                                      </p:cBhvr>
                                      <p:to>
                                        <p:strVal val="visible"/>
                                      </p:to>
                                    </p:set>
                                    <p:anim calcmode="lin" valueType="num">
                                      <p:cBhvr>
                                        <p:cTn id="40" dur="500" fill="hold"/>
                                        <p:tgtEl>
                                          <p:spTgt spid="63"/>
                                        </p:tgtEl>
                                        <p:attrNameLst>
                                          <p:attrName>ppt_w</p:attrName>
                                        </p:attrNameLst>
                                      </p:cBhvr>
                                      <p:tavLst>
                                        <p:tav tm="0">
                                          <p:val>
                                            <p:fltVal val="0"/>
                                          </p:val>
                                        </p:tav>
                                        <p:tav tm="100000">
                                          <p:val>
                                            <p:strVal val="#ppt_w"/>
                                          </p:val>
                                        </p:tav>
                                      </p:tavLst>
                                    </p:anim>
                                    <p:anim calcmode="lin" valueType="num">
                                      <p:cBhvr>
                                        <p:cTn id="41" dur="500" fill="hold"/>
                                        <p:tgtEl>
                                          <p:spTgt spid="63"/>
                                        </p:tgtEl>
                                        <p:attrNameLst>
                                          <p:attrName>ppt_h</p:attrName>
                                        </p:attrNameLst>
                                      </p:cBhvr>
                                      <p:tavLst>
                                        <p:tav tm="0">
                                          <p:val>
                                            <p:fltVal val="0"/>
                                          </p:val>
                                        </p:tav>
                                        <p:tav tm="100000">
                                          <p:val>
                                            <p:strVal val="#ppt_h"/>
                                          </p:val>
                                        </p:tav>
                                      </p:tavLst>
                                    </p:anim>
                                    <p:animEffect transition="in" filter="fade">
                                      <p:cBhvr>
                                        <p:cTn id="42" dur="500"/>
                                        <p:tgtEl>
                                          <p:spTgt spid="63"/>
                                        </p:tgtEl>
                                      </p:cBhvr>
                                    </p:animEffect>
                                  </p:childTnLst>
                                </p:cTn>
                              </p:par>
                            </p:childTnLst>
                          </p:cTn>
                        </p:par>
                        <p:par>
                          <p:cTn id="43" fill="hold">
                            <p:stCondLst>
                              <p:cond delay="6350"/>
                            </p:stCondLst>
                            <p:childTnLst>
                              <p:par>
                                <p:cTn id="44" presetID="53" presetClass="entr" presetSubtype="16" fill="hold" grpId="0" nodeType="afterEffect">
                                  <p:stCondLst>
                                    <p:cond delay="0"/>
                                  </p:stCondLst>
                                  <p:iterate type="lt">
                                    <p:tmPct val="5000"/>
                                  </p:iterate>
                                  <p:childTnLst>
                                    <p:set>
                                      <p:cBhvr>
                                        <p:cTn id="45" dur="1" fill="hold">
                                          <p:stCondLst>
                                            <p:cond delay="0"/>
                                          </p:stCondLst>
                                        </p:cTn>
                                        <p:tgtEl>
                                          <p:spTgt spid="64"/>
                                        </p:tgtEl>
                                        <p:attrNameLst>
                                          <p:attrName>style.visibility</p:attrName>
                                        </p:attrNameLst>
                                      </p:cBhvr>
                                      <p:to>
                                        <p:strVal val="visible"/>
                                      </p:to>
                                    </p:set>
                                    <p:anim calcmode="lin" valueType="num">
                                      <p:cBhvr>
                                        <p:cTn id="46" dur="500" fill="hold"/>
                                        <p:tgtEl>
                                          <p:spTgt spid="64"/>
                                        </p:tgtEl>
                                        <p:attrNameLst>
                                          <p:attrName>ppt_w</p:attrName>
                                        </p:attrNameLst>
                                      </p:cBhvr>
                                      <p:tavLst>
                                        <p:tav tm="0">
                                          <p:val>
                                            <p:fltVal val="0"/>
                                          </p:val>
                                        </p:tav>
                                        <p:tav tm="100000">
                                          <p:val>
                                            <p:strVal val="#ppt_w"/>
                                          </p:val>
                                        </p:tav>
                                      </p:tavLst>
                                    </p:anim>
                                    <p:anim calcmode="lin" valueType="num">
                                      <p:cBhvr>
                                        <p:cTn id="47" dur="500" fill="hold"/>
                                        <p:tgtEl>
                                          <p:spTgt spid="64"/>
                                        </p:tgtEl>
                                        <p:attrNameLst>
                                          <p:attrName>ppt_h</p:attrName>
                                        </p:attrNameLst>
                                      </p:cBhvr>
                                      <p:tavLst>
                                        <p:tav tm="0">
                                          <p:val>
                                            <p:fltVal val="0"/>
                                          </p:val>
                                        </p:tav>
                                        <p:tav tm="100000">
                                          <p:val>
                                            <p:strVal val="#ppt_h"/>
                                          </p:val>
                                        </p:tav>
                                      </p:tavLst>
                                    </p:anim>
                                    <p:animEffect transition="in" filter="fade">
                                      <p:cBhvr>
                                        <p:cTn id="48" dur="500"/>
                                        <p:tgtEl>
                                          <p:spTgt spid="64"/>
                                        </p:tgtEl>
                                      </p:cBhvr>
                                    </p:animEffect>
                                  </p:childTnLst>
                                </p:cTn>
                              </p:par>
                            </p:childTnLst>
                          </p:cTn>
                        </p:par>
                        <p:par>
                          <p:cTn id="49" fill="hold">
                            <p:stCondLst>
                              <p:cond delay="7825"/>
                            </p:stCondLst>
                            <p:childTnLst>
                              <p:par>
                                <p:cTn id="50" presetID="16" presetClass="entr" presetSubtype="37"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barn(outVertical)">
                                      <p:cBhvr>
                                        <p:cTn id="5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p:bldP spid="63" grpId="0"/>
      <p:bldP spid="64" grpId="0"/>
      <p:bldP spid="75" grpId="0"/>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650309" y="548680"/>
            <a:ext cx="9198219" cy="5112568"/>
          </a:xfrm>
          <a:prstGeom prst="rect">
            <a:avLst/>
          </a:prstGeom>
          <a:blipFill dpi="0" rotWithShape="1">
            <a:blip r:embed="rId1">
              <a:alphaModFix amt="38000"/>
              <a:extLst>
                <a:ext uri="{28A0092B-C50C-407E-A947-70E740481C1C}">
                  <a14:useLocalDpi xmlns:a14="http://schemas.microsoft.com/office/drawing/2010/main" val="0"/>
                </a:ext>
              </a:extLst>
            </a:blip>
            <a:srcRect/>
            <a:stretch>
              <a:fillRect/>
            </a:stretch>
          </a:blip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7932" t="33617" r="13222"/>
          <a:stretch>
            <a:fillRect/>
          </a:stretch>
        </p:blipFill>
        <p:spPr>
          <a:xfrm>
            <a:off x="0" y="4721175"/>
            <a:ext cx="12192000" cy="213682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3952" y="548680"/>
            <a:ext cx="5114121" cy="1341009"/>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8437" y="3645024"/>
            <a:ext cx="2759272" cy="2815914"/>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23" y="1866338"/>
            <a:ext cx="8125985" cy="5312675"/>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54300" y="1506183"/>
            <a:ext cx="6883400" cy="1346918"/>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 y="-9789"/>
            <a:ext cx="4178397" cy="1876128"/>
          </a:xfrm>
          <a:prstGeom prst="rect">
            <a:avLst/>
          </a:prstGeom>
        </p:spPr>
      </p:pic>
      <p:sp>
        <p:nvSpPr>
          <p:cNvPr id="8" name="AutoShape 5"/>
          <p:cNvSpPr/>
          <p:nvPr/>
        </p:nvSpPr>
        <p:spPr bwMode="auto">
          <a:xfrm>
            <a:off x="1941990" y="2659559"/>
            <a:ext cx="8891382" cy="7694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p:spPr>
        <p:txBody>
          <a:bodyPr wrap="square" rtlCol="0">
            <a:spAutoFit/>
            <a:scene3d>
              <a:camera prst="orthographicFront"/>
              <a:lightRig rig="threePt" dir="t">
                <a:rot lat="0" lon="0" rev="600000"/>
              </a:lightRig>
            </a:scene3d>
            <a:sp3d extrusionH="76200" contourW="6350" prstMaterial="plastic">
              <a:bevelB w="69850" h="44450"/>
              <a:extrusionClr>
                <a:schemeClr val="bg2">
                  <a:lumMod val="10000"/>
                </a:schemeClr>
              </a:extrusionClr>
              <a:contourClr>
                <a:schemeClr val="accent6">
                  <a:lumMod val="50000"/>
                </a:schemeClr>
              </a:contourClr>
            </a:sp3d>
          </a:bodyPr>
          <a:lstStyle/>
          <a:p>
            <a:pPr algn="ctr"/>
            <a:r>
              <a:rPr lang="zh-CN" altLang="en-US" sz="4400" dirty="0">
                <a:ln w="25400">
                  <a:noFill/>
                </a:ln>
                <a:solidFill>
                  <a:srgbClr val="C00000"/>
                </a:solidFill>
                <a:latin typeface="+mj-ea"/>
                <a:ea typeface="+mj-ea"/>
                <a:sym typeface="+mn-lt"/>
              </a:rPr>
              <a:t>感谢观看 为祖国富强而奋斗！</a:t>
            </a:r>
            <a:endParaRPr lang="es-ES" altLang="zh-CN" sz="4400" dirty="0">
              <a:ln w="25400">
                <a:noFill/>
              </a:ln>
              <a:solidFill>
                <a:srgbClr val="C00000"/>
              </a:solidFill>
              <a:latin typeface="+mj-ea"/>
              <a:ea typeface="+mj-ea"/>
              <a:sym typeface="+mn-lt"/>
            </a:endParaRPr>
          </a:p>
        </p:txBody>
      </p:sp>
      <p:sp>
        <p:nvSpPr>
          <p:cNvPr id="9" name="AutoShape 5"/>
          <p:cNvSpPr/>
          <p:nvPr/>
        </p:nvSpPr>
        <p:spPr bwMode="auto">
          <a:xfrm>
            <a:off x="2229135" y="3457600"/>
            <a:ext cx="7733732"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chemeClr val="tx1">
                    <a:lumMod val="75000"/>
                    <a:lumOff val="25000"/>
                  </a:schemeClr>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chemeClr val="tx1">
                  <a:lumMod val="75000"/>
                  <a:lumOff val="25000"/>
                </a:schemeClr>
              </a:solidFill>
              <a:latin typeface="+mn-lt"/>
              <a:ea typeface="+mn-ea"/>
              <a:cs typeface="+mn-ea"/>
              <a:sym typeface="+mn-lt"/>
            </a:endParaRPr>
          </a:p>
        </p:txBody>
      </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09639" y="4461338"/>
            <a:ext cx="3715960" cy="269120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7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52"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Scale>
                                      <p:cBhvr>
                                        <p:cTn id="2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
                                        </p:tgtEl>
                                        <p:attrNameLst>
                                          <p:attrName>ppt_x</p:attrName>
                                          <p:attrName>ppt_y</p:attrName>
                                        </p:attrNameLst>
                                      </p:cBhvr>
                                    </p:animMotion>
                                    <p:animEffect transition="in" filter="fade">
                                      <p:cBhvr>
                                        <p:cTn id="25" dur="1000"/>
                                        <p:tgtEl>
                                          <p:spTgt spid="3"/>
                                        </p:tgtEl>
                                      </p:cBhvr>
                                    </p:animEffect>
                                  </p:childTnLst>
                                </p:cTn>
                              </p:par>
                              <p:par>
                                <p:cTn id="26" presetID="52"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Scale>
                                      <p:cBhvr>
                                        <p:cTn id="2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5"/>
                                        </p:tgtEl>
                                        <p:attrNameLst>
                                          <p:attrName>ppt_x</p:attrName>
                                          <p:attrName>ppt_y</p:attrName>
                                        </p:attrNameLst>
                                      </p:cBhvr>
                                    </p:animMotion>
                                    <p:animEffect transition="in" filter="fade">
                                      <p:cBhvr>
                                        <p:cTn id="30" dur="1000"/>
                                        <p:tgtEl>
                                          <p:spTgt spid="5"/>
                                        </p:tgtEl>
                                      </p:cBhvr>
                                    </p:animEffect>
                                  </p:childTnLst>
                                </p:cTn>
                              </p:par>
                            </p:childTnLst>
                          </p:cTn>
                        </p:par>
                        <p:par>
                          <p:cTn id="31" fill="hold">
                            <p:stCondLst>
                              <p:cond delay="2000"/>
                            </p:stCondLst>
                            <p:childTnLst>
                              <p:par>
                                <p:cTn id="32" presetID="22" presetClass="entr" presetSubtype="2"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20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par>
                                <p:cTn id="38" presetID="42" presetClass="path" presetSubtype="0" fill="hold" nodeType="withEffect">
                                  <p:stCondLst>
                                    <p:cond delay="0"/>
                                  </p:stCondLst>
                                  <p:childTnLst>
                                    <p:animMotion origin="layout" path="M -0.12734 0.12407 L -1.25E-6 -7.40741E-7 " pathEditMode="relative" rAng="0" ptsTypes="AA">
                                      <p:cBhvr>
                                        <p:cTn id="39" dur="2000" fill="hold"/>
                                        <p:tgtEl>
                                          <p:spTgt spid="6"/>
                                        </p:tgtEl>
                                        <p:attrNameLst>
                                          <p:attrName>ppt_x</p:attrName>
                                          <p:attrName>ppt_y</p:attrName>
                                        </p:attrNameLst>
                                      </p:cBhvr>
                                      <p:rCtr x="6367" y="-6204"/>
                                    </p:animMotion>
                                  </p:childTnLst>
                                </p:cTn>
                              </p:par>
                              <p:par>
                                <p:cTn id="40" presetID="2" presetClass="entr" presetSubtype="2"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1000" fill="hold"/>
                                        <p:tgtEl>
                                          <p:spTgt spid="8"/>
                                        </p:tgtEl>
                                        <p:attrNameLst>
                                          <p:attrName>ppt_x</p:attrName>
                                        </p:attrNameLst>
                                      </p:cBhvr>
                                      <p:tavLst>
                                        <p:tav tm="0">
                                          <p:val>
                                            <p:strVal val="1+#ppt_w/2"/>
                                          </p:val>
                                        </p:tav>
                                        <p:tav tm="100000">
                                          <p:val>
                                            <p:strVal val="#ppt_x"/>
                                          </p:val>
                                        </p:tav>
                                      </p:tavLst>
                                    </p:anim>
                                    <p:anim calcmode="lin" valueType="num">
                                      <p:cBhvr additive="base">
                                        <p:cTn id="43" dur="1000" fill="hold"/>
                                        <p:tgtEl>
                                          <p:spTgt spid="8"/>
                                        </p:tgtEl>
                                        <p:attrNameLst>
                                          <p:attrName>ppt_y</p:attrName>
                                        </p:attrNameLst>
                                      </p:cBhvr>
                                      <p:tavLst>
                                        <p:tav tm="0">
                                          <p:val>
                                            <p:strVal val="#ppt_y"/>
                                          </p:val>
                                        </p:tav>
                                        <p:tav tm="100000">
                                          <p:val>
                                            <p:strVal val="#ppt_y"/>
                                          </p:val>
                                        </p:tav>
                                      </p:tavLst>
                                    </p:anim>
                                  </p:childTnLst>
                                </p:cTn>
                              </p:par>
                              <p:par>
                                <p:cTn id="44" presetID="22" presetClass="entr" presetSubtype="1" fill="hold" grpId="0" nodeType="withEffect">
                                  <p:stCondLst>
                                    <p:cond delay="1750"/>
                                  </p:stCondLst>
                                  <p:childTnLst>
                                    <p:set>
                                      <p:cBhvr>
                                        <p:cTn id="45" dur="1" fill="hold">
                                          <p:stCondLst>
                                            <p:cond delay="0"/>
                                          </p:stCondLst>
                                        </p:cTn>
                                        <p:tgtEl>
                                          <p:spTgt spid="9"/>
                                        </p:tgtEl>
                                        <p:attrNameLst>
                                          <p:attrName>style.visibility</p:attrName>
                                        </p:attrNameLst>
                                      </p:cBhvr>
                                      <p:to>
                                        <p:strVal val="visible"/>
                                      </p:to>
                                    </p:set>
                                    <p:animEffect transition="in" filter="wipe(up)">
                                      <p:cBhvr>
                                        <p:cTn id="46" dur="1000"/>
                                        <p:tgtEl>
                                          <p:spTgt spid="9"/>
                                        </p:tgtEl>
                                      </p:cBhvr>
                                    </p:animEffect>
                                  </p:childTnLst>
                                </p:cTn>
                              </p:par>
                              <p:par>
                                <p:cTn id="47" presetID="10" presetClass="entr" presetSubtype="0"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42" presetClass="path" presetSubtype="0" fill="hold" nodeType="withEffect">
                                  <p:stCondLst>
                                    <p:cond delay="0"/>
                                  </p:stCondLst>
                                  <p:childTnLst>
                                    <p:animMotion origin="layout" path="M -0.13281 0.05602 L -2.91667E-6 -2.59259E-6 " pathEditMode="relative" rAng="0" ptsTypes="AA">
                                      <p:cBhvr>
                                        <p:cTn id="51" dur="2750" fill="hold"/>
                                        <p:tgtEl>
                                          <p:spTgt spid="4"/>
                                        </p:tgtEl>
                                        <p:attrNameLst>
                                          <p:attrName>ppt_x</p:attrName>
                                          <p:attrName>ppt_y</p:attrName>
                                        </p:attrNameLst>
                                      </p:cBhvr>
                                      <p:rCtr x="7083" y="-26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85"/>
          <p:cNvSpPr/>
          <p:nvPr/>
        </p:nvSpPr>
        <p:spPr>
          <a:xfrm>
            <a:off x="4222135" y="1706930"/>
            <a:ext cx="6855563" cy="372294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8" name="矩形 87"/>
          <p:cNvSpPr/>
          <p:nvPr/>
        </p:nvSpPr>
        <p:spPr>
          <a:xfrm>
            <a:off x="6016203" y="3129180"/>
            <a:ext cx="1977279" cy="1246495"/>
          </a:xfrm>
          <a:prstGeom prst="rect">
            <a:avLst/>
          </a:prstGeom>
        </p:spPr>
        <p:txBody>
          <a:bodyPr wrap="square">
            <a:spAutoFit/>
          </a:bodyPr>
          <a:lstStyle/>
          <a:p>
            <a:pPr algn="just">
              <a:lnSpc>
                <a:spcPct val="150000"/>
              </a:lnSpc>
              <a:spcAft>
                <a:spcPts val="1200"/>
              </a:spcAft>
            </a:pPr>
            <a:r>
              <a:rPr lang="zh-CN" altLang="zh-CN" sz="1000" b="0" dirty="0">
                <a:solidFill>
                  <a:schemeClr val="tx1">
                    <a:lumMod val="75000"/>
                    <a:lumOff val="25000"/>
                  </a:schemeClr>
                </a:solidFill>
                <a:latin typeface="+mj-ea"/>
              </a:rPr>
              <a:t>欢迎购买本套模板，本模板由春秋视觉工作室专业设计，春秋视觉，致力于奉献！贴心于服务！专业定制，精心开发！多年工作经验打造全新的</a:t>
            </a:r>
            <a:r>
              <a:rPr lang="en-US" altLang="zh-CN" sz="1000" b="0" dirty="0">
                <a:solidFill>
                  <a:schemeClr val="tx1">
                    <a:lumMod val="75000"/>
                    <a:lumOff val="25000"/>
                  </a:schemeClr>
                </a:solidFill>
                <a:latin typeface="+mj-ea"/>
              </a:rPr>
              <a:t>PPT</a:t>
            </a:r>
            <a:r>
              <a:rPr lang="zh-CN" altLang="zh-CN" sz="1000" b="0" dirty="0">
                <a:solidFill>
                  <a:schemeClr val="tx1">
                    <a:lumMod val="75000"/>
                    <a:lumOff val="25000"/>
                  </a:schemeClr>
                </a:solidFill>
                <a:latin typeface="+mj-ea"/>
              </a:rPr>
              <a:t>作品！</a:t>
            </a:r>
            <a:endParaRPr lang="en-US" altLang="zh-CN" sz="1000" b="0" dirty="0">
              <a:solidFill>
                <a:schemeClr val="tx1">
                  <a:lumMod val="75000"/>
                  <a:lumOff val="25000"/>
                </a:schemeClr>
              </a:solidFill>
              <a:latin typeface="+mj-ea"/>
            </a:endParaRPr>
          </a:p>
        </p:txBody>
      </p:sp>
      <p:sp>
        <p:nvSpPr>
          <p:cNvPr id="89" name="矩形 88"/>
          <p:cNvSpPr/>
          <p:nvPr/>
        </p:nvSpPr>
        <p:spPr>
          <a:xfrm>
            <a:off x="8287647" y="3129180"/>
            <a:ext cx="2171700" cy="1785104"/>
          </a:xfrm>
          <a:prstGeom prst="rect">
            <a:avLst/>
          </a:prstGeom>
        </p:spPr>
        <p:txBody>
          <a:bodyPr wrap="square">
            <a:spAutoFit/>
          </a:bodyPr>
          <a:lstStyle/>
          <a:p>
            <a:pPr algn="just">
              <a:lnSpc>
                <a:spcPct val="150000"/>
              </a:lnSpc>
              <a:spcAft>
                <a:spcPts val="1200"/>
              </a:spcAft>
            </a:pPr>
            <a:r>
              <a:rPr lang="zh-CN" altLang="zh-CN" sz="1000" b="0" dirty="0">
                <a:solidFill>
                  <a:schemeClr val="tx1">
                    <a:lumMod val="75000"/>
                    <a:lumOff val="25000"/>
                  </a:schemeClr>
                </a:solidFill>
                <a:latin typeface="+mj-ea"/>
              </a:rPr>
              <a:t>欢迎购买本套模板，本模板由春秋视觉工作室专业设计，春秋视觉，致力于奉献！贴心于服务！专业定制，精心开发！多年工作经验打造全新的</a:t>
            </a:r>
            <a:r>
              <a:rPr lang="en-US" altLang="zh-CN" sz="1000" b="0" dirty="0">
                <a:solidFill>
                  <a:schemeClr val="tx1">
                    <a:lumMod val="75000"/>
                    <a:lumOff val="25000"/>
                  </a:schemeClr>
                </a:solidFill>
                <a:latin typeface="+mj-ea"/>
              </a:rPr>
              <a:t>PPT</a:t>
            </a:r>
            <a:r>
              <a:rPr lang="zh-CN" altLang="zh-CN" sz="1000" b="0" dirty="0">
                <a:solidFill>
                  <a:schemeClr val="tx1">
                    <a:lumMod val="75000"/>
                    <a:lumOff val="25000"/>
                  </a:schemeClr>
                </a:solidFill>
                <a:latin typeface="+mj-ea"/>
              </a:rPr>
              <a:t>作品！</a:t>
            </a:r>
            <a:endParaRPr lang="zh-CN" altLang="zh-CN" sz="1000" b="0" dirty="0">
              <a:solidFill>
                <a:schemeClr val="tx1">
                  <a:lumMod val="75000"/>
                  <a:lumOff val="25000"/>
                </a:schemeClr>
              </a:solidFill>
              <a:latin typeface="+mj-ea"/>
            </a:endParaRPr>
          </a:p>
          <a:p>
            <a:pPr lvl="0" algn="just" defTabSz="1932305">
              <a:lnSpc>
                <a:spcPct val="200000"/>
              </a:lnSpc>
              <a:spcBef>
                <a:spcPct val="50000"/>
              </a:spcBef>
            </a:pPr>
            <a:endParaRPr lang="zh-CN" altLang="en-US" sz="10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矩形 89"/>
          <p:cNvSpPr/>
          <p:nvPr/>
        </p:nvSpPr>
        <p:spPr>
          <a:xfrm>
            <a:off x="6016203" y="2630988"/>
            <a:ext cx="4443144" cy="307777"/>
          </a:xfrm>
          <a:prstGeom prst="rect">
            <a:avLst/>
          </a:prstGeom>
        </p:spPr>
        <p:txBody>
          <a:bodyPr wrap="square">
            <a:spAutoFit/>
          </a:bodyPr>
          <a:lstStyle/>
          <a:p>
            <a:pPr algn="dist"/>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专业定制 精心开发</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1" name="图片 9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9735" y="1950393"/>
            <a:ext cx="4799880" cy="3199920"/>
          </a:xfrm>
          <a:prstGeom prst="rect">
            <a:avLst/>
          </a:prstGeom>
        </p:spPr>
      </p:pic>
      <p:sp>
        <p:nvSpPr>
          <p:cNvPr id="8"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500" fill="hold"/>
                                        <p:tgtEl>
                                          <p:spTgt spid="91"/>
                                        </p:tgtEl>
                                        <p:attrNameLst>
                                          <p:attrName>ppt_x</p:attrName>
                                        </p:attrNameLst>
                                      </p:cBhvr>
                                      <p:tavLst>
                                        <p:tav tm="0">
                                          <p:val>
                                            <p:strVal val="1+#ppt_w/2"/>
                                          </p:val>
                                        </p:tav>
                                        <p:tav tm="100000">
                                          <p:val>
                                            <p:strVal val="#ppt_x"/>
                                          </p:val>
                                        </p:tav>
                                      </p:tavLst>
                                    </p:anim>
                                    <p:anim calcmode="lin" valueType="num">
                                      <p:cBhvr additive="base">
                                        <p:cTn id="12" dur="500" fill="hold"/>
                                        <p:tgtEl>
                                          <p:spTgt spid="9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wipe(left)">
                                      <p:cBhvr>
                                        <p:cTn id="16" dur="1000"/>
                                        <p:tgtEl>
                                          <p:spTgt spid="86"/>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90"/>
                                        </p:tgtEl>
                                        <p:attrNameLst>
                                          <p:attrName>style.visibility</p:attrName>
                                        </p:attrNameLst>
                                      </p:cBhvr>
                                      <p:to>
                                        <p:strVal val="visible"/>
                                      </p:to>
                                    </p:set>
                                    <p:anim calcmode="lin" valueType="num">
                                      <p:cBhvr additive="base">
                                        <p:cTn id="20" dur="500" fill="hold"/>
                                        <p:tgtEl>
                                          <p:spTgt spid="90"/>
                                        </p:tgtEl>
                                        <p:attrNameLst>
                                          <p:attrName>ppt_x</p:attrName>
                                        </p:attrNameLst>
                                      </p:cBhvr>
                                      <p:tavLst>
                                        <p:tav tm="0">
                                          <p:val>
                                            <p:strVal val="1+#ppt_w/2"/>
                                          </p:val>
                                        </p:tav>
                                        <p:tav tm="100000">
                                          <p:val>
                                            <p:strVal val="#ppt_x"/>
                                          </p:val>
                                        </p:tav>
                                      </p:tavLst>
                                    </p:anim>
                                    <p:anim calcmode="lin" valueType="num">
                                      <p:cBhvr additive="base">
                                        <p:cTn id="21" dur="500" fill="hold"/>
                                        <p:tgtEl>
                                          <p:spTgt spid="9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wipe(up)">
                                      <p:cBhvr>
                                        <p:cTn id="25" dur="500"/>
                                        <p:tgtEl>
                                          <p:spTgt spid="8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wipe(up)">
                                      <p:cBhvr>
                                        <p:cTn id="28"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p:bldP spid="89" grpId="0"/>
      <p:bldP spid="90"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
        <p:nvSpPr>
          <p:cNvPr id="40" name="矩形 39"/>
          <p:cNvSpPr/>
          <p:nvPr/>
        </p:nvSpPr>
        <p:spPr>
          <a:xfrm>
            <a:off x="6888088" y="0"/>
            <a:ext cx="5303912" cy="6858000"/>
          </a:xfrm>
          <a:prstGeom prst="rect">
            <a:avLst/>
          </a:prstGeom>
          <a:blipFill>
            <a:blip r:embed="rId1"/>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Light" panose="020B0502040204020203" charset="-122"/>
              <a:cs typeface="微软雅黑" panose="020B0503020204020204" pitchFamily="34" charset="-122"/>
            </a:endParaRPr>
          </a:p>
        </p:txBody>
      </p:sp>
      <p:sp>
        <p:nvSpPr>
          <p:cNvPr id="41" name="文本框 40"/>
          <p:cNvSpPr txBox="1"/>
          <p:nvPr/>
        </p:nvSpPr>
        <p:spPr>
          <a:xfrm flipH="1">
            <a:off x="1991544" y="1556792"/>
            <a:ext cx="4752528" cy="1123384"/>
          </a:xfrm>
          <a:prstGeom prst="rect">
            <a:avLst/>
          </a:prstGeom>
          <a:noFill/>
        </p:spPr>
        <p:txBody>
          <a:bodyPr wrap="square" rtlCol="0">
            <a:spAutoFit/>
          </a:bodyPr>
          <a:lstStyle/>
          <a:p>
            <a:pPr fontAlgn="auto">
              <a:spcBef>
                <a:spcPts val="600"/>
              </a:spcBef>
              <a:spcAft>
                <a:spcPts val="0"/>
              </a:spcAft>
            </a:pPr>
            <a:r>
              <a:rPr lang="en-US" altLang="zh-CN" sz="20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Start</a:t>
            </a:r>
            <a:endParaRPr lang="en-US" altLang="zh-CN" sz="20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spcBef>
                <a:spcPts val="600"/>
              </a:spcBef>
              <a:spcAft>
                <a:spcPts val="0"/>
              </a:spcAft>
            </a:pPr>
            <a:r>
              <a:rPr lang="en-US" altLang="zh-CN"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 This power-point is a multipurpose power-point template perfect for you.   </a:t>
            </a:r>
            <a:endParaRPr lang="zh-CN" altLang="en-US"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文本框 41"/>
          <p:cNvSpPr txBox="1"/>
          <p:nvPr/>
        </p:nvSpPr>
        <p:spPr>
          <a:xfrm flipH="1">
            <a:off x="1991544" y="3150623"/>
            <a:ext cx="4752528" cy="1123384"/>
          </a:xfrm>
          <a:prstGeom prst="rect">
            <a:avLst/>
          </a:prstGeom>
          <a:noFill/>
        </p:spPr>
        <p:txBody>
          <a:bodyPr wrap="square" rtlCol="0">
            <a:spAutoFit/>
          </a:bodyPr>
          <a:lstStyle/>
          <a:p>
            <a:pPr fontAlgn="auto">
              <a:spcBef>
                <a:spcPts val="600"/>
              </a:spcBef>
              <a:spcAft>
                <a:spcPts val="0"/>
              </a:spcAft>
            </a:pPr>
            <a:r>
              <a:rPr lang="en-US" altLang="zh-CN" sz="20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On the way</a:t>
            </a:r>
            <a:endParaRPr lang="en-US" altLang="zh-CN" sz="20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spcBef>
                <a:spcPts val="600"/>
              </a:spcBef>
              <a:spcAft>
                <a:spcPts val="0"/>
              </a:spcAft>
            </a:pPr>
            <a:r>
              <a:rPr lang="en-US" altLang="zh-CN"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 This power-point is a multipurpose power-point template perfect for you.   </a:t>
            </a:r>
            <a:endParaRPr lang="zh-CN" altLang="en-US"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文本框 42"/>
          <p:cNvSpPr txBox="1"/>
          <p:nvPr/>
        </p:nvSpPr>
        <p:spPr>
          <a:xfrm flipH="1">
            <a:off x="1991544" y="4744455"/>
            <a:ext cx="4752528" cy="1123384"/>
          </a:xfrm>
          <a:prstGeom prst="rect">
            <a:avLst/>
          </a:prstGeom>
          <a:noFill/>
        </p:spPr>
        <p:txBody>
          <a:bodyPr wrap="square" rtlCol="0">
            <a:spAutoFit/>
          </a:bodyPr>
          <a:lstStyle/>
          <a:p>
            <a:pPr fontAlgn="auto">
              <a:spcBef>
                <a:spcPts val="600"/>
              </a:spcBef>
              <a:spcAft>
                <a:spcPts val="0"/>
              </a:spcAft>
            </a:pPr>
            <a:r>
              <a:rPr lang="en-US" altLang="zh-CN" sz="20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Finish</a:t>
            </a:r>
            <a:endParaRPr lang="en-US" altLang="zh-CN" sz="20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spcBef>
                <a:spcPts val="600"/>
              </a:spcBef>
              <a:spcAft>
                <a:spcPts val="0"/>
              </a:spcAft>
            </a:pPr>
            <a:r>
              <a:rPr lang="en-US" altLang="zh-CN"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rPr>
              <a:t>This power-point is a multipurpose power-point template perfect for you. This power-point is a multipurpose power-point template perfect for you.   </a:t>
            </a:r>
            <a:endParaRPr lang="zh-CN" altLang="en-US" sz="1400" b="0" dirty="0">
              <a:solidFill>
                <a:prstClr val="black">
                  <a:lumMod val="65000"/>
                  <a:lumOff val="3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4" name="组合 43"/>
          <p:cNvGrpSpPr/>
          <p:nvPr/>
        </p:nvGrpSpPr>
        <p:grpSpPr>
          <a:xfrm>
            <a:off x="921530" y="1531764"/>
            <a:ext cx="883334" cy="885602"/>
            <a:chOff x="-1069742" y="2526223"/>
            <a:chExt cx="617537" cy="619125"/>
          </a:xfrm>
        </p:grpSpPr>
        <p:sp>
          <p:nvSpPr>
            <p:cNvPr id="45" name="Freeform 29"/>
            <p:cNvSpPr/>
            <p:nvPr/>
          </p:nvSpPr>
          <p:spPr bwMode="auto">
            <a:xfrm>
              <a:off x="-776054" y="2757998"/>
              <a:ext cx="87312" cy="155575"/>
            </a:xfrm>
            <a:custGeom>
              <a:avLst/>
              <a:gdLst>
                <a:gd name="T0" fmla="*/ 0 w 39"/>
                <a:gd name="T1" fmla="*/ 0 h 68"/>
                <a:gd name="T2" fmla="*/ 35 w 39"/>
                <a:gd name="T3" fmla="*/ 28 h 68"/>
                <a:gd name="T4" fmla="*/ 35 w 39"/>
                <a:gd name="T5" fmla="*/ 40 h 68"/>
                <a:gd name="T6" fmla="*/ 0 w 39"/>
                <a:gd name="T7" fmla="*/ 68 h 68"/>
              </a:gdLst>
              <a:ahLst/>
              <a:cxnLst>
                <a:cxn ang="0">
                  <a:pos x="T0" y="T1"/>
                </a:cxn>
                <a:cxn ang="0">
                  <a:pos x="T2" y="T3"/>
                </a:cxn>
                <a:cxn ang="0">
                  <a:pos x="T4" y="T5"/>
                </a:cxn>
                <a:cxn ang="0">
                  <a:pos x="T6" y="T7"/>
                </a:cxn>
              </a:cxnLst>
              <a:rect l="0" t="0" r="r" b="b"/>
              <a:pathLst>
                <a:path w="39" h="68">
                  <a:moveTo>
                    <a:pt x="0" y="0"/>
                  </a:moveTo>
                  <a:cubicBezTo>
                    <a:pt x="35" y="28"/>
                    <a:pt x="35" y="28"/>
                    <a:pt x="35" y="28"/>
                  </a:cubicBezTo>
                  <a:cubicBezTo>
                    <a:pt x="39" y="31"/>
                    <a:pt x="39" y="37"/>
                    <a:pt x="35" y="40"/>
                  </a:cubicBezTo>
                  <a:cubicBezTo>
                    <a:pt x="0" y="68"/>
                    <a:pt x="0" y="68"/>
                    <a:pt x="0" y="68"/>
                  </a:cubicBezTo>
                </a:path>
              </a:pathLst>
            </a:custGeom>
            <a:noFill/>
            <a:ln w="19050" cap="rnd">
              <a:solidFill>
                <a:srgbClr val="C00000"/>
              </a:solidFill>
              <a:prstDash val="solid"/>
              <a:beve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6" name="Freeform 30"/>
            <p:cNvSpPr/>
            <p:nvPr/>
          </p:nvSpPr>
          <p:spPr bwMode="auto">
            <a:xfrm>
              <a:off x="-1069742" y="2526223"/>
              <a:ext cx="617537" cy="619125"/>
            </a:xfrm>
            <a:custGeom>
              <a:avLst/>
              <a:gdLst>
                <a:gd name="T0" fmla="*/ 224 w 272"/>
                <a:gd name="T1" fmla="*/ 48 h 272"/>
                <a:gd name="T2" fmla="*/ 224 w 272"/>
                <a:gd name="T3" fmla="*/ 224 h 272"/>
                <a:gd name="T4" fmla="*/ 48 w 272"/>
                <a:gd name="T5" fmla="*/ 224 h 272"/>
                <a:gd name="T6" fmla="*/ 48 w 272"/>
                <a:gd name="T7" fmla="*/ 48 h 272"/>
                <a:gd name="T8" fmla="*/ 224 w 272"/>
                <a:gd name="T9" fmla="*/ 48 h 272"/>
              </a:gdLst>
              <a:ahLst/>
              <a:cxnLst>
                <a:cxn ang="0">
                  <a:pos x="T0" y="T1"/>
                </a:cxn>
                <a:cxn ang="0">
                  <a:pos x="T2" y="T3"/>
                </a:cxn>
                <a:cxn ang="0">
                  <a:pos x="T4" y="T5"/>
                </a:cxn>
                <a:cxn ang="0">
                  <a:pos x="T6" y="T7"/>
                </a:cxn>
                <a:cxn ang="0">
                  <a:pos x="T8" y="T9"/>
                </a:cxn>
              </a:cxnLst>
              <a:rect l="0" t="0" r="r" b="b"/>
              <a:pathLst>
                <a:path w="272" h="272">
                  <a:moveTo>
                    <a:pt x="224" y="48"/>
                  </a:moveTo>
                  <a:cubicBezTo>
                    <a:pt x="272" y="97"/>
                    <a:pt x="272" y="175"/>
                    <a:pt x="224" y="224"/>
                  </a:cubicBezTo>
                  <a:cubicBezTo>
                    <a:pt x="175" y="272"/>
                    <a:pt x="97" y="272"/>
                    <a:pt x="48" y="224"/>
                  </a:cubicBezTo>
                  <a:cubicBezTo>
                    <a:pt x="0" y="175"/>
                    <a:pt x="0" y="97"/>
                    <a:pt x="48" y="48"/>
                  </a:cubicBezTo>
                  <a:cubicBezTo>
                    <a:pt x="97" y="0"/>
                    <a:pt x="175" y="0"/>
                    <a:pt x="224" y="48"/>
                  </a:cubicBezTo>
                  <a:close/>
                </a:path>
              </a:pathLst>
            </a:custGeom>
            <a:noFill/>
            <a:ln w="19050" cap="rnd">
              <a:solidFill>
                <a:srgbClr val="C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7" name="组合 46"/>
          <p:cNvGrpSpPr/>
          <p:nvPr/>
        </p:nvGrpSpPr>
        <p:grpSpPr>
          <a:xfrm>
            <a:off x="921530" y="3123215"/>
            <a:ext cx="883334" cy="885602"/>
            <a:chOff x="93896" y="2526223"/>
            <a:chExt cx="617537" cy="619125"/>
          </a:xfrm>
        </p:grpSpPr>
        <p:sp>
          <p:nvSpPr>
            <p:cNvPr id="48" name="Line 31"/>
            <p:cNvSpPr>
              <a:spLocks noChangeShapeType="1"/>
            </p:cNvSpPr>
            <p:nvPr/>
          </p:nvSpPr>
          <p:spPr bwMode="auto">
            <a:xfrm>
              <a:off x="338371" y="2753236"/>
              <a:ext cx="0" cy="163513"/>
            </a:xfrm>
            <a:prstGeom prst="line">
              <a:avLst/>
            </a:prstGeom>
            <a:noFill/>
            <a:ln w="19050" cap="rnd">
              <a:solidFill>
                <a:srgbClr val="C0000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9" name="Line 32"/>
            <p:cNvSpPr>
              <a:spLocks noChangeShapeType="1"/>
            </p:cNvSpPr>
            <p:nvPr/>
          </p:nvSpPr>
          <p:spPr bwMode="auto">
            <a:xfrm>
              <a:off x="455846" y="2753236"/>
              <a:ext cx="0" cy="163513"/>
            </a:xfrm>
            <a:prstGeom prst="line">
              <a:avLst/>
            </a:prstGeom>
            <a:noFill/>
            <a:ln w="19050" cap="rnd">
              <a:solidFill>
                <a:srgbClr val="C0000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0" name="Freeform 33"/>
            <p:cNvSpPr/>
            <p:nvPr/>
          </p:nvSpPr>
          <p:spPr bwMode="auto">
            <a:xfrm>
              <a:off x="93896" y="2526223"/>
              <a:ext cx="617537" cy="619125"/>
            </a:xfrm>
            <a:custGeom>
              <a:avLst/>
              <a:gdLst>
                <a:gd name="T0" fmla="*/ 224 w 272"/>
                <a:gd name="T1" fmla="*/ 48 h 272"/>
                <a:gd name="T2" fmla="*/ 224 w 272"/>
                <a:gd name="T3" fmla="*/ 224 h 272"/>
                <a:gd name="T4" fmla="*/ 48 w 272"/>
                <a:gd name="T5" fmla="*/ 224 h 272"/>
                <a:gd name="T6" fmla="*/ 48 w 272"/>
                <a:gd name="T7" fmla="*/ 48 h 272"/>
                <a:gd name="T8" fmla="*/ 224 w 272"/>
                <a:gd name="T9" fmla="*/ 48 h 272"/>
              </a:gdLst>
              <a:ahLst/>
              <a:cxnLst>
                <a:cxn ang="0">
                  <a:pos x="T0" y="T1"/>
                </a:cxn>
                <a:cxn ang="0">
                  <a:pos x="T2" y="T3"/>
                </a:cxn>
                <a:cxn ang="0">
                  <a:pos x="T4" y="T5"/>
                </a:cxn>
                <a:cxn ang="0">
                  <a:pos x="T6" y="T7"/>
                </a:cxn>
                <a:cxn ang="0">
                  <a:pos x="T8" y="T9"/>
                </a:cxn>
              </a:cxnLst>
              <a:rect l="0" t="0" r="r" b="b"/>
              <a:pathLst>
                <a:path w="272" h="272">
                  <a:moveTo>
                    <a:pt x="224" y="48"/>
                  </a:moveTo>
                  <a:cubicBezTo>
                    <a:pt x="272" y="97"/>
                    <a:pt x="272" y="175"/>
                    <a:pt x="224" y="224"/>
                  </a:cubicBezTo>
                  <a:cubicBezTo>
                    <a:pt x="175" y="272"/>
                    <a:pt x="97" y="272"/>
                    <a:pt x="48" y="224"/>
                  </a:cubicBezTo>
                  <a:cubicBezTo>
                    <a:pt x="0" y="175"/>
                    <a:pt x="0" y="97"/>
                    <a:pt x="48" y="48"/>
                  </a:cubicBezTo>
                  <a:cubicBezTo>
                    <a:pt x="97" y="0"/>
                    <a:pt x="175" y="0"/>
                    <a:pt x="224" y="48"/>
                  </a:cubicBezTo>
                  <a:close/>
                </a:path>
              </a:pathLst>
            </a:custGeom>
            <a:noFill/>
            <a:ln w="19050" cap="rnd">
              <a:solidFill>
                <a:srgbClr val="C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1" name="组合 50"/>
          <p:cNvGrpSpPr/>
          <p:nvPr/>
        </p:nvGrpSpPr>
        <p:grpSpPr>
          <a:xfrm>
            <a:off x="921530" y="4714665"/>
            <a:ext cx="883334" cy="885602"/>
            <a:chOff x="1255946" y="2526223"/>
            <a:chExt cx="617537" cy="619125"/>
          </a:xfrm>
        </p:grpSpPr>
        <p:sp>
          <p:nvSpPr>
            <p:cNvPr id="52" name="Freeform 34"/>
            <p:cNvSpPr/>
            <p:nvPr/>
          </p:nvSpPr>
          <p:spPr bwMode="auto">
            <a:xfrm>
              <a:off x="1473433" y="2745298"/>
              <a:ext cx="182562" cy="180975"/>
            </a:xfrm>
            <a:custGeom>
              <a:avLst/>
              <a:gdLst>
                <a:gd name="T0" fmla="*/ 72 w 80"/>
                <a:gd name="T1" fmla="*/ 0 h 80"/>
                <a:gd name="T2" fmla="*/ 8 w 80"/>
                <a:gd name="T3" fmla="*/ 0 h 80"/>
                <a:gd name="T4" fmla="*/ 0 w 80"/>
                <a:gd name="T5" fmla="*/ 8 h 80"/>
                <a:gd name="T6" fmla="*/ 0 w 80"/>
                <a:gd name="T7" fmla="*/ 72 h 80"/>
                <a:gd name="T8" fmla="*/ 8 w 80"/>
                <a:gd name="T9" fmla="*/ 80 h 80"/>
                <a:gd name="T10" fmla="*/ 72 w 80"/>
                <a:gd name="T11" fmla="*/ 80 h 80"/>
                <a:gd name="T12" fmla="*/ 80 w 80"/>
                <a:gd name="T13" fmla="*/ 72 h 80"/>
                <a:gd name="T14" fmla="*/ 80 w 80"/>
                <a:gd name="T15" fmla="*/ 8 h 80"/>
                <a:gd name="T16" fmla="*/ 72 w 80"/>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72" y="0"/>
                  </a:moveTo>
                  <a:cubicBezTo>
                    <a:pt x="8" y="0"/>
                    <a:pt x="8" y="0"/>
                    <a:pt x="8" y="0"/>
                  </a:cubicBezTo>
                  <a:cubicBezTo>
                    <a:pt x="4" y="0"/>
                    <a:pt x="0" y="4"/>
                    <a:pt x="0" y="8"/>
                  </a:cubicBezTo>
                  <a:cubicBezTo>
                    <a:pt x="0" y="72"/>
                    <a:pt x="0" y="72"/>
                    <a:pt x="0" y="72"/>
                  </a:cubicBezTo>
                  <a:cubicBezTo>
                    <a:pt x="0" y="77"/>
                    <a:pt x="4" y="80"/>
                    <a:pt x="8" y="80"/>
                  </a:cubicBezTo>
                  <a:cubicBezTo>
                    <a:pt x="72" y="80"/>
                    <a:pt x="72" y="80"/>
                    <a:pt x="72" y="80"/>
                  </a:cubicBezTo>
                  <a:cubicBezTo>
                    <a:pt x="76" y="80"/>
                    <a:pt x="80" y="77"/>
                    <a:pt x="80" y="72"/>
                  </a:cubicBezTo>
                  <a:cubicBezTo>
                    <a:pt x="80" y="8"/>
                    <a:pt x="80" y="8"/>
                    <a:pt x="80" y="8"/>
                  </a:cubicBezTo>
                  <a:cubicBezTo>
                    <a:pt x="80" y="4"/>
                    <a:pt x="76" y="0"/>
                    <a:pt x="72" y="0"/>
                  </a:cubicBezTo>
                  <a:close/>
                </a:path>
              </a:pathLst>
            </a:custGeom>
            <a:noFill/>
            <a:ln w="19050" cap="rnd">
              <a:solidFill>
                <a:srgbClr val="C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Freeform 35"/>
            <p:cNvSpPr/>
            <p:nvPr/>
          </p:nvSpPr>
          <p:spPr bwMode="auto">
            <a:xfrm>
              <a:off x="1255946" y="2526223"/>
              <a:ext cx="617537" cy="619125"/>
            </a:xfrm>
            <a:custGeom>
              <a:avLst/>
              <a:gdLst>
                <a:gd name="T0" fmla="*/ 224 w 272"/>
                <a:gd name="T1" fmla="*/ 48 h 272"/>
                <a:gd name="T2" fmla="*/ 224 w 272"/>
                <a:gd name="T3" fmla="*/ 224 h 272"/>
                <a:gd name="T4" fmla="*/ 48 w 272"/>
                <a:gd name="T5" fmla="*/ 224 h 272"/>
                <a:gd name="T6" fmla="*/ 48 w 272"/>
                <a:gd name="T7" fmla="*/ 48 h 272"/>
                <a:gd name="T8" fmla="*/ 224 w 272"/>
                <a:gd name="T9" fmla="*/ 48 h 272"/>
              </a:gdLst>
              <a:ahLst/>
              <a:cxnLst>
                <a:cxn ang="0">
                  <a:pos x="T0" y="T1"/>
                </a:cxn>
                <a:cxn ang="0">
                  <a:pos x="T2" y="T3"/>
                </a:cxn>
                <a:cxn ang="0">
                  <a:pos x="T4" y="T5"/>
                </a:cxn>
                <a:cxn ang="0">
                  <a:pos x="T6" y="T7"/>
                </a:cxn>
                <a:cxn ang="0">
                  <a:pos x="T8" y="T9"/>
                </a:cxn>
              </a:cxnLst>
              <a:rect l="0" t="0" r="r" b="b"/>
              <a:pathLst>
                <a:path w="272" h="272">
                  <a:moveTo>
                    <a:pt x="224" y="48"/>
                  </a:moveTo>
                  <a:cubicBezTo>
                    <a:pt x="272" y="97"/>
                    <a:pt x="272" y="175"/>
                    <a:pt x="224" y="224"/>
                  </a:cubicBezTo>
                  <a:cubicBezTo>
                    <a:pt x="175" y="272"/>
                    <a:pt x="97" y="272"/>
                    <a:pt x="48" y="224"/>
                  </a:cubicBezTo>
                  <a:cubicBezTo>
                    <a:pt x="0" y="175"/>
                    <a:pt x="0" y="97"/>
                    <a:pt x="48" y="48"/>
                  </a:cubicBezTo>
                  <a:cubicBezTo>
                    <a:pt x="97" y="0"/>
                    <a:pt x="175" y="0"/>
                    <a:pt x="224" y="48"/>
                  </a:cubicBezTo>
                  <a:close/>
                </a:path>
              </a:pathLst>
            </a:custGeom>
            <a:noFill/>
            <a:ln w="19050" cap="rnd">
              <a:solidFill>
                <a:srgbClr val="C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randombar(horizontal)">
                                      <p:cBhvr>
                                        <p:cTn id="11" dur="500"/>
                                        <p:tgtEl>
                                          <p:spTgt spid="40"/>
                                        </p:tgtEl>
                                      </p:cBhvr>
                                    </p:animEffect>
                                  </p:childTnLst>
                                </p:cTn>
                              </p:par>
                              <p:par>
                                <p:cTn id="12" presetID="53" presetClass="entr" presetSubtype="16"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53" presetClass="entr" presetSubtype="16" fill="hold" nodeType="withEffect">
                                  <p:stCondLst>
                                    <p:cond delay="10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nodeType="withEffect">
                                  <p:stCondLst>
                                    <p:cond delay="200"/>
                                  </p:stCondLst>
                                  <p:childTnLst>
                                    <p:set>
                                      <p:cBhvr>
                                        <p:cTn id="23" dur="1" fill="hold">
                                          <p:stCondLst>
                                            <p:cond delay="0"/>
                                          </p:stCondLst>
                                        </p:cTn>
                                        <p:tgtEl>
                                          <p:spTgt spid="51"/>
                                        </p:tgtEl>
                                        <p:attrNameLst>
                                          <p:attrName>style.visibility</p:attrName>
                                        </p:attrNameLst>
                                      </p:cBhvr>
                                      <p:to>
                                        <p:strVal val="visible"/>
                                      </p:to>
                                    </p:set>
                                    <p:anim calcmode="lin" valueType="num">
                                      <p:cBhvr>
                                        <p:cTn id="24" dur="500" fill="hold"/>
                                        <p:tgtEl>
                                          <p:spTgt spid="51"/>
                                        </p:tgtEl>
                                        <p:attrNameLst>
                                          <p:attrName>ppt_w</p:attrName>
                                        </p:attrNameLst>
                                      </p:cBhvr>
                                      <p:tavLst>
                                        <p:tav tm="0">
                                          <p:val>
                                            <p:fltVal val="0"/>
                                          </p:val>
                                        </p:tav>
                                        <p:tav tm="100000">
                                          <p:val>
                                            <p:strVal val="#ppt_w"/>
                                          </p:val>
                                        </p:tav>
                                      </p:tavLst>
                                    </p:anim>
                                    <p:anim calcmode="lin" valueType="num">
                                      <p:cBhvr>
                                        <p:cTn id="25" dur="500" fill="hold"/>
                                        <p:tgtEl>
                                          <p:spTgt spid="51"/>
                                        </p:tgtEl>
                                        <p:attrNameLst>
                                          <p:attrName>ppt_h</p:attrName>
                                        </p:attrNameLst>
                                      </p:cBhvr>
                                      <p:tavLst>
                                        <p:tav tm="0">
                                          <p:val>
                                            <p:fltVal val="0"/>
                                          </p:val>
                                        </p:tav>
                                        <p:tav tm="100000">
                                          <p:val>
                                            <p:strVal val="#ppt_h"/>
                                          </p:val>
                                        </p:tav>
                                      </p:tavLst>
                                    </p:anim>
                                    <p:animEffect transition="in" filter="fade">
                                      <p:cBhvr>
                                        <p:cTn id="26" dur="500"/>
                                        <p:tgtEl>
                                          <p:spTgt spid="51"/>
                                        </p:tgtEl>
                                      </p:cBhvr>
                                    </p:animEffect>
                                  </p:childTnLst>
                                </p:cTn>
                              </p:par>
                            </p:childTnLst>
                          </p:cTn>
                        </p:par>
                        <p:par>
                          <p:cTn id="27" fill="hold">
                            <p:stCondLst>
                              <p:cond delay="1000"/>
                            </p:stCondLst>
                            <p:childTnLst>
                              <p:par>
                                <p:cTn id="28" presetID="18" presetClass="entr" presetSubtype="6"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strips(downRight)">
                                      <p:cBhvr>
                                        <p:cTn id="30" dur="500"/>
                                        <p:tgtEl>
                                          <p:spTgt spid="41"/>
                                        </p:tgtEl>
                                      </p:cBhvr>
                                    </p:animEffect>
                                  </p:childTnLst>
                                </p:cTn>
                              </p:par>
                              <p:par>
                                <p:cTn id="31" presetID="18" presetClass="entr" presetSubtype="6"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strips(downRight)">
                                      <p:cBhvr>
                                        <p:cTn id="33" dur="500"/>
                                        <p:tgtEl>
                                          <p:spTgt spid="42"/>
                                        </p:tgtEl>
                                      </p:cBhvr>
                                    </p:animEffect>
                                  </p:childTnLst>
                                </p:cTn>
                              </p:par>
                              <p:par>
                                <p:cTn id="34" presetID="18" presetClass="entr" presetSubtype="6"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strips(downRight)">
                                      <p:cBhvr>
                                        <p:cTn id="3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0" grpId="0" animBg="1"/>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1199456" y="1484784"/>
            <a:ext cx="2532089" cy="824401"/>
            <a:chOff x="1324027" y="1558644"/>
            <a:chExt cx="1899067" cy="618301"/>
          </a:xfrm>
        </p:grpSpPr>
        <p:sp>
          <p:nvSpPr>
            <p:cNvPr id="103" name="Freeform 9"/>
            <p:cNvSpPr/>
            <p:nvPr/>
          </p:nvSpPr>
          <p:spPr bwMode="auto">
            <a:xfrm rot="5400000">
              <a:off x="1964410" y="918261"/>
              <a:ext cx="618301" cy="1899067"/>
            </a:xfrm>
            <a:custGeom>
              <a:avLst/>
              <a:gdLst>
                <a:gd name="T0" fmla="*/ 278 w 278"/>
                <a:gd name="T1" fmla="*/ 853 h 853"/>
                <a:gd name="T2" fmla="*/ 0 w 278"/>
                <a:gd name="T3" fmla="*/ 129 h 853"/>
                <a:gd name="T4" fmla="*/ 217 w 278"/>
                <a:gd name="T5" fmla="*/ 167 h 853"/>
                <a:gd name="T6" fmla="*/ 278 w 278"/>
                <a:gd name="T7" fmla="*/ 369 h 853"/>
                <a:gd name="T8" fmla="*/ 278 w 278"/>
                <a:gd name="T9" fmla="*/ 853 h 853"/>
              </a:gdLst>
              <a:ahLst/>
              <a:cxnLst>
                <a:cxn ang="0">
                  <a:pos x="T0" y="T1"/>
                </a:cxn>
                <a:cxn ang="0">
                  <a:pos x="T2" y="T3"/>
                </a:cxn>
                <a:cxn ang="0">
                  <a:pos x="T4" y="T5"/>
                </a:cxn>
                <a:cxn ang="0">
                  <a:pos x="T6" y="T7"/>
                </a:cxn>
                <a:cxn ang="0">
                  <a:pos x="T8" y="T9"/>
                </a:cxn>
              </a:cxnLst>
              <a:rect l="0" t="0" r="r" b="b"/>
              <a:pathLst>
                <a:path w="278" h="853">
                  <a:moveTo>
                    <a:pt x="278" y="853"/>
                  </a:moveTo>
                  <a:cubicBezTo>
                    <a:pt x="93" y="672"/>
                    <a:pt x="0" y="376"/>
                    <a:pt x="0" y="129"/>
                  </a:cubicBezTo>
                  <a:cubicBezTo>
                    <a:pt x="0" y="0"/>
                    <a:pt x="177" y="17"/>
                    <a:pt x="217" y="167"/>
                  </a:cubicBezTo>
                  <a:cubicBezTo>
                    <a:pt x="232" y="240"/>
                    <a:pt x="251" y="307"/>
                    <a:pt x="278" y="369"/>
                  </a:cubicBezTo>
                  <a:cubicBezTo>
                    <a:pt x="278" y="531"/>
                    <a:pt x="278" y="692"/>
                    <a:pt x="278" y="853"/>
                  </a:cubicBez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b="0">
                <a:solidFill>
                  <a:prstClr val="black"/>
                </a:solidFill>
                <a:ea typeface="微软雅黑" panose="020B0503020204020204" pitchFamily="34" charset="-122"/>
              </a:endParaRPr>
            </a:p>
          </p:txBody>
        </p:sp>
        <p:sp>
          <p:nvSpPr>
            <p:cNvPr id="104" name="标题层"/>
            <p:cNvSpPr txBox="1"/>
            <p:nvPr/>
          </p:nvSpPr>
          <p:spPr bwMode="auto">
            <a:xfrm>
              <a:off x="2267177" y="1667739"/>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01</a:t>
              </a:r>
              <a:endParaRPr lang="zh-CN" altLang="en-US"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05" name="组合 104"/>
          <p:cNvGrpSpPr/>
          <p:nvPr/>
        </p:nvGrpSpPr>
        <p:grpSpPr>
          <a:xfrm>
            <a:off x="3549467" y="2356180"/>
            <a:ext cx="2467725" cy="727171"/>
            <a:chOff x="3153253" y="2245760"/>
            <a:chExt cx="1850794" cy="545378"/>
          </a:xfrm>
        </p:grpSpPr>
        <p:sp>
          <p:nvSpPr>
            <p:cNvPr id="107" name="Freeform 11"/>
            <p:cNvSpPr/>
            <p:nvPr/>
          </p:nvSpPr>
          <p:spPr bwMode="auto">
            <a:xfrm rot="5400000">
              <a:off x="3805961" y="1593052"/>
              <a:ext cx="545378" cy="1850794"/>
            </a:xfrm>
            <a:custGeom>
              <a:avLst/>
              <a:gdLst>
                <a:gd name="T0" fmla="*/ 0 w 245"/>
                <a:gd name="T1" fmla="*/ 178 h 831"/>
                <a:gd name="T2" fmla="*/ 243 w 245"/>
                <a:gd name="T3" fmla="*/ 176 h 831"/>
                <a:gd name="T4" fmla="*/ 245 w 245"/>
                <a:gd name="T5" fmla="*/ 831 h 831"/>
                <a:gd name="T6" fmla="*/ 1 w 245"/>
                <a:gd name="T7" fmla="*/ 831 h 831"/>
                <a:gd name="T8" fmla="*/ 0 w 245"/>
                <a:gd name="T9" fmla="*/ 178 h 831"/>
              </a:gdLst>
              <a:ahLst/>
              <a:cxnLst>
                <a:cxn ang="0">
                  <a:pos x="T0" y="T1"/>
                </a:cxn>
                <a:cxn ang="0">
                  <a:pos x="T2" y="T3"/>
                </a:cxn>
                <a:cxn ang="0">
                  <a:pos x="T4" y="T5"/>
                </a:cxn>
                <a:cxn ang="0">
                  <a:pos x="T6" y="T7"/>
                </a:cxn>
                <a:cxn ang="0">
                  <a:pos x="T8" y="T9"/>
                </a:cxn>
              </a:cxnLst>
              <a:rect l="0" t="0" r="r" b="b"/>
              <a:pathLst>
                <a:path w="245" h="831">
                  <a:moveTo>
                    <a:pt x="0" y="178"/>
                  </a:moveTo>
                  <a:cubicBezTo>
                    <a:pt x="0" y="0"/>
                    <a:pt x="243" y="9"/>
                    <a:pt x="243" y="176"/>
                  </a:cubicBezTo>
                  <a:cubicBezTo>
                    <a:pt x="245" y="831"/>
                    <a:pt x="245" y="831"/>
                    <a:pt x="245" y="831"/>
                  </a:cubicBezTo>
                  <a:cubicBezTo>
                    <a:pt x="1" y="831"/>
                    <a:pt x="1" y="831"/>
                    <a:pt x="1" y="831"/>
                  </a:cubicBezTo>
                  <a:cubicBezTo>
                    <a:pt x="1" y="613"/>
                    <a:pt x="0" y="396"/>
                    <a:pt x="0" y="178"/>
                  </a:cubicBez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b="0">
                <a:solidFill>
                  <a:prstClr val="black"/>
                </a:solidFill>
                <a:ea typeface="微软雅黑" panose="020B0503020204020204" pitchFamily="34" charset="-122"/>
              </a:endParaRPr>
            </a:p>
          </p:txBody>
        </p:sp>
        <p:sp>
          <p:nvSpPr>
            <p:cNvPr id="108" name="标题层"/>
            <p:cNvSpPr txBox="1"/>
            <p:nvPr/>
          </p:nvSpPr>
          <p:spPr bwMode="auto">
            <a:xfrm>
              <a:off x="3273199" y="2318394"/>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02</a:t>
              </a:r>
              <a:endParaRPr lang="zh-CN" altLang="en-US"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09" name="组合 108"/>
          <p:cNvGrpSpPr/>
          <p:nvPr/>
        </p:nvGrpSpPr>
        <p:grpSpPr>
          <a:xfrm>
            <a:off x="3549466" y="3207972"/>
            <a:ext cx="2176036" cy="655960"/>
            <a:chOff x="3153252" y="2884603"/>
            <a:chExt cx="1632027" cy="491970"/>
          </a:xfrm>
        </p:grpSpPr>
        <p:sp>
          <p:nvSpPr>
            <p:cNvPr id="110" name="Freeform 7"/>
            <p:cNvSpPr/>
            <p:nvPr/>
          </p:nvSpPr>
          <p:spPr bwMode="auto">
            <a:xfrm rot="5400000">
              <a:off x="3723281" y="2314574"/>
              <a:ext cx="491970" cy="1632027"/>
            </a:xfrm>
            <a:custGeom>
              <a:avLst/>
              <a:gdLst>
                <a:gd name="T0" fmla="*/ 1 w 221"/>
                <a:gd name="T1" fmla="*/ 733 h 733"/>
                <a:gd name="T2" fmla="*/ 0 w 221"/>
                <a:gd name="T3" fmla="*/ 182 h 733"/>
                <a:gd name="T4" fmla="*/ 220 w 221"/>
                <a:gd name="T5" fmla="*/ 203 h 733"/>
                <a:gd name="T6" fmla="*/ 221 w 221"/>
                <a:gd name="T7" fmla="*/ 733 h 733"/>
                <a:gd name="T8" fmla="*/ 1 w 221"/>
                <a:gd name="T9" fmla="*/ 733 h 733"/>
              </a:gdLst>
              <a:ahLst/>
              <a:cxnLst>
                <a:cxn ang="0">
                  <a:pos x="T0" y="T1"/>
                </a:cxn>
                <a:cxn ang="0">
                  <a:pos x="T2" y="T3"/>
                </a:cxn>
                <a:cxn ang="0">
                  <a:pos x="T4" y="T5"/>
                </a:cxn>
                <a:cxn ang="0">
                  <a:pos x="T6" y="T7"/>
                </a:cxn>
                <a:cxn ang="0">
                  <a:pos x="T8" y="T9"/>
                </a:cxn>
              </a:cxnLst>
              <a:rect l="0" t="0" r="r" b="b"/>
              <a:pathLst>
                <a:path w="221" h="733">
                  <a:moveTo>
                    <a:pt x="1" y="733"/>
                  </a:moveTo>
                  <a:cubicBezTo>
                    <a:pt x="0" y="182"/>
                    <a:pt x="0" y="182"/>
                    <a:pt x="0" y="182"/>
                  </a:cubicBezTo>
                  <a:cubicBezTo>
                    <a:pt x="0" y="19"/>
                    <a:pt x="219" y="0"/>
                    <a:pt x="220" y="203"/>
                  </a:cubicBezTo>
                  <a:cubicBezTo>
                    <a:pt x="221" y="733"/>
                    <a:pt x="221" y="733"/>
                    <a:pt x="221" y="733"/>
                  </a:cubicBezTo>
                  <a:lnTo>
                    <a:pt x="1" y="733"/>
                  </a:ln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b="0">
                <a:solidFill>
                  <a:prstClr val="black"/>
                </a:solidFill>
                <a:ea typeface="微软雅黑" panose="020B0503020204020204" pitchFamily="34" charset="-122"/>
              </a:endParaRPr>
            </a:p>
          </p:txBody>
        </p:sp>
        <p:sp>
          <p:nvSpPr>
            <p:cNvPr id="111" name="标题层"/>
            <p:cNvSpPr txBox="1"/>
            <p:nvPr/>
          </p:nvSpPr>
          <p:spPr bwMode="auto">
            <a:xfrm>
              <a:off x="3273199" y="2930532"/>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03</a:t>
              </a:r>
              <a:endParaRPr lang="zh-CN" altLang="en-US"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12" name="组合 111"/>
          <p:cNvGrpSpPr/>
          <p:nvPr/>
        </p:nvGrpSpPr>
        <p:grpSpPr>
          <a:xfrm>
            <a:off x="3549468" y="3988550"/>
            <a:ext cx="1718644" cy="617616"/>
            <a:chOff x="3153253" y="3470037"/>
            <a:chExt cx="1288983" cy="463212"/>
          </a:xfrm>
        </p:grpSpPr>
        <p:sp>
          <p:nvSpPr>
            <p:cNvPr id="113" name="Freeform 6"/>
            <p:cNvSpPr/>
            <p:nvPr/>
          </p:nvSpPr>
          <p:spPr bwMode="auto">
            <a:xfrm rot="5400000">
              <a:off x="3566139" y="3057151"/>
              <a:ext cx="463212" cy="1288983"/>
            </a:xfrm>
            <a:custGeom>
              <a:avLst/>
              <a:gdLst>
                <a:gd name="T0" fmla="*/ 1 w 208"/>
                <a:gd name="T1" fmla="*/ 579 h 579"/>
                <a:gd name="T2" fmla="*/ 0 w 208"/>
                <a:gd name="T3" fmla="*/ 176 h 579"/>
                <a:gd name="T4" fmla="*/ 207 w 208"/>
                <a:gd name="T5" fmla="*/ 226 h 579"/>
                <a:gd name="T6" fmla="*/ 208 w 208"/>
                <a:gd name="T7" fmla="*/ 579 h 579"/>
                <a:gd name="T8" fmla="*/ 1 w 208"/>
                <a:gd name="T9" fmla="*/ 579 h 579"/>
              </a:gdLst>
              <a:ahLst/>
              <a:cxnLst>
                <a:cxn ang="0">
                  <a:pos x="T0" y="T1"/>
                </a:cxn>
                <a:cxn ang="0">
                  <a:pos x="T2" y="T3"/>
                </a:cxn>
                <a:cxn ang="0">
                  <a:pos x="T4" y="T5"/>
                </a:cxn>
                <a:cxn ang="0">
                  <a:pos x="T6" y="T7"/>
                </a:cxn>
                <a:cxn ang="0">
                  <a:pos x="T8" y="T9"/>
                </a:cxn>
              </a:cxnLst>
              <a:rect l="0" t="0" r="r" b="b"/>
              <a:pathLst>
                <a:path w="208" h="579">
                  <a:moveTo>
                    <a:pt x="1" y="579"/>
                  </a:moveTo>
                  <a:cubicBezTo>
                    <a:pt x="0" y="176"/>
                    <a:pt x="0" y="176"/>
                    <a:pt x="0" y="176"/>
                  </a:cubicBezTo>
                  <a:cubicBezTo>
                    <a:pt x="0" y="16"/>
                    <a:pt x="206" y="0"/>
                    <a:pt x="207" y="226"/>
                  </a:cubicBezTo>
                  <a:cubicBezTo>
                    <a:pt x="208" y="579"/>
                    <a:pt x="208" y="579"/>
                    <a:pt x="208" y="579"/>
                  </a:cubicBezTo>
                  <a:lnTo>
                    <a:pt x="1" y="579"/>
                  </a:ln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b="0">
                <a:solidFill>
                  <a:prstClr val="black"/>
                </a:solidFill>
                <a:ea typeface="微软雅黑" panose="020B0503020204020204" pitchFamily="34" charset="-122"/>
              </a:endParaRPr>
            </a:p>
          </p:txBody>
        </p:sp>
        <p:sp>
          <p:nvSpPr>
            <p:cNvPr id="114" name="标题层"/>
            <p:cNvSpPr txBox="1"/>
            <p:nvPr/>
          </p:nvSpPr>
          <p:spPr bwMode="auto">
            <a:xfrm>
              <a:off x="3273199" y="3501587"/>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04</a:t>
              </a:r>
              <a:endParaRPr lang="zh-CN" altLang="en-US"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15" name="组合 114"/>
          <p:cNvGrpSpPr/>
          <p:nvPr/>
        </p:nvGrpSpPr>
        <p:grpSpPr>
          <a:xfrm>
            <a:off x="3549468" y="4706525"/>
            <a:ext cx="1143480" cy="558342"/>
            <a:chOff x="3153254" y="4008517"/>
            <a:chExt cx="857610" cy="418756"/>
          </a:xfrm>
        </p:grpSpPr>
        <p:sp>
          <p:nvSpPr>
            <p:cNvPr id="116" name="Freeform 5"/>
            <p:cNvSpPr/>
            <p:nvPr/>
          </p:nvSpPr>
          <p:spPr bwMode="auto">
            <a:xfrm rot="5400000">
              <a:off x="3379724" y="3796134"/>
              <a:ext cx="404669" cy="857610"/>
            </a:xfrm>
            <a:custGeom>
              <a:avLst/>
              <a:gdLst>
                <a:gd name="T0" fmla="*/ 1 w 182"/>
                <a:gd name="T1" fmla="*/ 385 h 385"/>
                <a:gd name="T2" fmla="*/ 1 w 182"/>
                <a:gd name="T3" fmla="*/ 98 h 385"/>
                <a:gd name="T4" fmla="*/ 149 w 182"/>
                <a:gd name="T5" fmla="*/ 136 h 385"/>
                <a:gd name="T6" fmla="*/ 182 w 182"/>
                <a:gd name="T7" fmla="*/ 385 h 385"/>
                <a:gd name="T8" fmla="*/ 1 w 182"/>
                <a:gd name="T9" fmla="*/ 385 h 385"/>
              </a:gdLst>
              <a:ahLst/>
              <a:cxnLst>
                <a:cxn ang="0">
                  <a:pos x="T0" y="T1"/>
                </a:cxn>
                <a:cxn ang="0">
                  <a:pos x="T2" y="T3"/>
                </a:cxn>
                <a:cxn ang="0">
                  <a:pos x="T4" y="T5"/>
                </a:cxn>
                <a:cxn ang="0">
                  <a:pos x="T6" y="T7"/>
                </a:cxn>
                <a:cxn ang="0">
                  <a:pos x="T8" y="T9"/>
                </a:cxn>
              </a:cxnLst>
              <a:rect l="0" t="0" r="r" b="b"/>
              <a:pathLst>
                <a:path w="182" h="385">
                  <a:moveTo>
                    <a:pt x="1" y="385"/>
                  </a:moveTo>
                  <a:cubicBezTo>
                    <a:pt x="1" y="98"/>
                    <a:pt x="1" y="98"/>
                    <a:pt x="1" y="98"/>
                  </a:cubicBezTo>
                  <a:cubicBezTo>
                    <a:pt x="0" y="8"/>
                    <a:pt x="130" y="0"/>
                    <a:pt x="149" y="136"/>
                  </a:cubicBezTo>
                  <a:cubicBezTo>
                    <a:pt x="165" y="206"/>
                    <a:pt x="177" y="292"/>
                    <a:pt x="182" y="385"/>
                  </a:cubicBezTo>
                  <a:lnTo>
                    <a:pt x="1" y="385"/>
                  </a:ln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b="0">
                <a:solidFill>
                  <a:prstClr val="black"/>
                </a:solidFill>
                <a:ea typeface="微软雅黑" panose="020B0503020204020204" pitchFamily="34" charset="-122"/>
              </a:endParaRPr>
            </a:p>
          </p:txBody>
        </p:sp>
        <p:sp>
          <p:nvSpPr>
            <p:cNvPr id="117" name="标题层"/>
            <p:cNvSpPr txBox="1"/>
            <p:nvPr/>
          </p:nvSpPr>
          <p:spPr bwMode="auto">
            <a:xfrm>
              <a:off x="3273199" y="4008517"/>
              <a:ext cx="617718" cy="377074"/>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05</a:t>
              </a:r>
              <a:endParaRPr lang="zh-CN" altLang="en-US" sz="2665" b="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18" name="组合 117"/>
          <p:cNvGrpSpPr/>
          <p:nvPr/>
        </p:nvGrpSpPr>
        <p:grpSpPr>
          <a:xfrm>
            <a:off x="735270" y="2356181"/>
            <a:ext cx="2750900" cy="2895779"/>
            <a:chOff x="971600" y="2245761"/>
            <a:chExt cx="2063175" cy="2171834"/>
          </a:xfrm>
        </p:grpSpPr>
        <p:sp>
          <p:nvSpPr>
            <p:cNvPr id="119" name="Freeform 10"/>
            <p:cNvSpPr/>
            <p:nvPr/>
          </p:nvSpPr>
          <p:spPr bwMode="auto">
            <a:xfrm rot="5400000">
              <a:off x="917271" y="2300090"/>
              <a:ext cx="2171834" cy="2063175"/>
            </a:xfrm>
            <a:custGeom>
              <a:avLst/>
              <a:gdLst/>
              <a:ahLst/>
              <a:cxnLst/>
              <a:rect l="l" t="t" r="r" b="b"/>
              <a:pathLst>
                <a:path w="2171834" h="2063175">
                  <a:moveTo>
                    <a:pt x="0" y="1753735"/>
                  </a:moveTo>
                  <a:lnTo>
                    <a:pt x="0" y="1012699"/>
                  </a:lnTo>
                  <a:lnTo>
                    <a:pt x="0" y="1012698"/>
                  </a:lnTo>
                  <a:lnTo>
                    <a:pt x="0" y="1012698"/>
                  </a:lnTo>
                  <a:cubicBezTo>
                    <a:pt x="0" y="683293"/>
                    <a:pt x="4416" y="347211"/>
                    <a:pt x="2208" y="0"/>
                  </a:cubicBezTo>
                  <a:lnTo>
                    <a:pt x="2168267" y="0"/>
                  </a:lnTo>
                  <a:cubicBezTo>
                    <a:pt x="2181515" y="331631"/>
                    <a:pt x="2159435" y="696648"/>
                    <a:pt x="2075531" y="1012699"/>
                  </a:cubicBezTo>
                  <a:lnTo>
                    <a:pt x="2072643" y="1012699"/>
                  </a:lnTo>
                  <a:cubicBezTo>
                    <a:pt x="1907900" y="1557905"/>
                    <a:pt x="1435934" y="2056380"/>
                    <a:pt x="837072" y="2063056"/>
                  </a:cubicBezTo>
                  <a:cubicBezTo>
                    <a:pt x="503134" y="2067507"/>
                    <a:pt x="224852" y="1947339"/>
                    <a:pt x="0" y="1753735"/>
                  </a:cubicBezTo>
                  <a:close/>
                </a:path>
              </a:pathLst>
            </a:custGeom>
            <a:solidFill>
              <a:srgbClr val="C00000"/>
            </a:solidFill>
            <a:ln>
              <a:noFill/>
            </a:ln>
          </p:spPr>
          <p:txBody>
            <a:bodyPr vert="horz" wrap="square" lIns="121920" tIns="60960" rIns="121920" bIns="60960" numCol="1" anchor="t" anchorCtr="0" compatLnSpc="1"/>
            <a:lstStyle/>
            <a:p>
              <a:endParaRPr lang="zh-CN" altLang="en-US" b="0">
                <a:solidFill>
                  <a:prstClr val="black"/>
                </a:solidFill>
                <a:ea typeface="微软雅黑" panose="020B0503020204020204" pitchFamily="34" charset="-122"/>
              </a:endParaRPr>
            </a:p>
          </p:txBody>
        </p:sp>
        <p:sp>
          <p:nvSpPr>
            <p:cNvPr id="120" name="Freeform 44"/>
            <p:cNvSpPr>
              <a:spLocks noEditPoints="1"/>
            </p:cNvSpPr>
            <p:nvPr/>
          </p:nvSpPr>
          <p:spPr bwMode="auto">
            <a:xfrm>
              <a:off x="1831365" y="2607027"/>
              <a:ext cx="541351" cy="468779"/>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rgbClr val="ECEB4D"/>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b="0">
                <a:solidFill>
                  <a:prstClr val="black"/>
                </a:solidFill>
                <a:ea typeface="微软雅黑" panose="020B0503020204020204" pitchFamily="34" charset="-122"/>
              </a:endParaRPr>
            </a:p>
          </p:txBody>
        </p:sp>
        <p:sp>
          <p:nvSpPr>
            <p:cNvPr id="121" name="矩形 120"/>
            <p:cNvSpPr/>
            <p:nvPr/>
          </p:nvSpPr>
          <p:spPr>
            <a:xfrm>
              <a:off x="1318054" y="3168485"/>
              <a:ext cx="1521423" cy="684803"/>
            </a:xfrm>
            <a:prstGeom prst="rect">
              <a:avLst/>
            </a:prstGeom>
            <a:effectLst>
              <a:outerShdw blurRad="50800" dist="38100" dir="2700000" algn="tl" rotWithShape="0">
                <a:prstClr val="black">
                  <a:alpha val="40000"/>
                </a:prstClr>
              </a:outerShdw>
            </a:effectLst>
          </p:spPr>
          <p:txBody>
            <a:bodyPr wrap="square">
              <a:spAutoFit/>
            </a:bodyPr>
            <a:lstStyle/>
            <a:p>
              <a:pPr algn="just">
                <a:lnSpc>
                  <a:spcPts val="1600"/>
                </a:lnSpc>
              </a:pPr>
              <a:r>
                <a:rPr lang="zh-CN" altLang="en-US" sz="1335" b="0" dirty="0">
                  <a:solidFill>
                    <a:srgbClr val="ECEB4D"/>
                  </a:solidFill>
                  <a:latin typeface="微软雅黑" panose="020B0503020204020204" pitchFamily="34" charset="-122"/>
                  <a:ea typeface="微软雅黑" panose="020B0503020204020204" pitchFamily="34" charset="-122"/>
                </a:rPr>
                <a:t>随着计算机技术发展及印刷技术的进步，平面设计在视觉感观领域的表现和应用越来越丰富。</a:t>
              </a:r>
              <a:endParaRPr lang="zh-CN" altLang="en-US" sz="1335" b="0" dirty="0">
                <a:solidFill>
                  <a:srgbClr val="ECEB4D"/>
                </a:solidFill>
                <a:latin typeface="微软雅黑" panose="020B0503020204020204" pitchFamily="34" charset="-122"/>
                <a:ea typeface="微软雅黑" panose="020B0503020204020204" pitchFamily="34" charset="-122"/>
              </a:endParaRPr>
            </a:p>
          </p:txBody>
        </p:sp>
      </p:grpSp>
      <p:sp>
        <p:nvSpPr>
          <p:cNvPr id="122" name="Freeform 42"/>
          <p:cNvSpPr>
            <a:spLocks noEditPoints="1"/>
          </p:cNvSpPr>
          <p:nvPr/>
        </p:nvSpPr>
        <p:spPr bwMode="auto">
          <a:xfrm>
            <a:off x="6209214" y="1623299"/>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b="0" kern="0">
              <a:solidFill>
                <a:prstClr val="black"/>
              </a:solidFill>
              <a:ea typeface="微软雅黑" panose="020B0503020204020204" pitchFamily="34" charset="-122"/>
            </a:endParaRPr>
          </a:p>
        </p:txBody>
      </p:sp>
      <p:sp>
        <p:nvSpPr>
          <p:cNvPr id="123" name="矩形 122"/>
          <p:cNvSpPr/>
          <p:nvPr/>
        </p:nvSpPr>
        <p:spPr>
          <a:xfrm>
            <a:off x="6654398" y="1542693"/>
            <a:ext cx="3776117" cy="502702"/>
          </a:xfrm>
          <a:prstGeom prst="rect">
            <a:avLst/>
          </a:prstGeom>
        </p:spPr>
        <p:txBody>
          <a:bodyPr wrap="square">
            <a:spAutoFit/>
          </a:bodyPr>
          <a:lstStyle/>
          <a:p>
            <a:pPr algn="just">
              <a:lnSpc>
                <a:spcPts val="1600"/>
              </a:lnSpc>
            </a:pPr>
            <a:r>
              <a:rPr lang="zh-CN" altLang="en-US" sz="1335" b="0" dirty="0">
                <a:latin typeface="微软雅黑" panose="020B0503020204020204" pitchFamily="34" charset="-122"/>
                <a:ea typeface="微软雅黑" panose="020B0503020204020204" pitchFamily="34" charset="-122"/>
              </a:rPr>
              <a:t>随着计算机技术发展印刷技术的进步，平面设计在视觉感观领域的表现和应用也越来越丰富。</a:t>
            </a:r>
            <a:endParaRPr lang="zh-CN" altLang="en-US" sz="1335" b="0" dirty="0">
              <a:latin typeface="微软雅黑" panose="020B0503020204020204" pitchFamily="34" charset="-122"/>
              <a:ea typeface="微软雅黑" panose="020B0503020204020204" pitchFamily="34" charset="-122"/>
            </a:endParaRPr>
          </a:p>
        </p:txBody>
      </p:sp>
      <p:sp>
        <p:nvSpPr>
          <p:cNvPr id="124" name="Freeform 42"/>
          <p:cNvSpPr>
            <a:spLocks noEditPoints="1"/>
          </p:cNvSpPr>
          <p:nvPr/>
        </p:nvSpPr>
        <p:spPr bwMode="auto">
          <a:xfrm>
            <a:off x="6209214" y="2420471"/>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1">
              <a:lumMod val="85000"/>
              <a:lumOff val="15000"/>
            </a:schemeClr>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b="0" kern="0">
              <a:solidFill>
                <a:prstClr val="black"/>
              </a:solidFill>
              <a:ea typeface="微软雅黑" panose="020B0503020204020204" pitchFamily="34" charset="-122"/>
            </a:endParaRPr>
          </a:p>
        </p:txBody>
      </p:sp>
      <p:sp>
        <p:nvSpPr>
          <p:cNvPr id="125" name="矩形 124"/>
          <p:cNvSpPr/>
          <p:nvPr/>
        </p:nvSpPr>
        <p:spPr>
          <a:xfrm>
            <a:off x="6654398" y="2339865"/>
            <a:ext cx="3776117" cy="502702"/>
          </a:xfrm>
          <a:prstGeom prst="rect">
            <a:avLst/>
          </a:prstGeom>
        </p:spPr>
        <p:txBody>
          <a:bodyPr wrap="square">
            <a:spAutoFit/>
          </a:bodyPr>
          <a:lstStyle/>
          <a:p>
            <a:pPr algn="just">
              <a:lnSpc>
                <a:spcPts val="1600"/>
              </a:lnSpc>
            </a:pPr>
            <a:r>
              <a:rPr lang="zh-CN" altLang="en-US" sz="1335" b="0" dirty="0">
                <a:latin typeface="微软雅黑" panose="020B0503020204020204" pitchFamily="34" charset="-122"/>
                <a:ea typeface="微软雅黑" panose="020B0503020204020204" pitchFamily="34" charset="-122"/>
              </a:rPr>
              <a:t>随着计算机技术发展印刷技术的进步，平面设计在视觉感观领域的表现和应用也越来越丰富。</a:t>
            </a:r>
            <a:endParaRPr lang="zh-CN" altLang="en-US" sz="1335" b="0" dirty="0">
              <a:latin typeface="微软雅黑" panose="020B0503020204020204" pitchFamily="34" charset="-122"/>
              <a:ea typeface="微软雅黑" panose="020B0503020204020204" pitchFamily="34" charset="-122"/>
            </a:endParaRPr>
          </a:p>
        </p:txBody>
      </p:sp>
      <p:sp>
        <p:nvSpPr>
          <p:cNvPr id="126" name="Freeform 42"/>
          <p:cNvSpPr>
            <a:spLocks noEditPoints="1"/>
          </p:cNvSpPr>
          <p:nvPr/>
        </p:nvSpPr>
        <p:spPr bwMode="auto">
          <a:xfrm>
            <a:off x="6209214" y="3217643"/>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b="0" kern="0">
              <a:solidFill>
                <a:prstClr val="black"/>
              </a:solidFill>
              <a:ea typeface="微软雅黑" panose="020B0503020204020204" pitchFamily="34" charset="-122"/>
            </a:endParaRPr>
          </a:p>
        </p:txBody>
      </p:sp>
      <p:sp>
        <p:nvSpPr>
          <p:cNvPr id="127" name="矩形 126"/>
          <p:cNvSpPr/>
          <p:nvPr/>
        </p:nvSpPr>
        <p:spPr>
          <a:xfrm>
            <a:off x="6654398" y="3137037"/>
            <a:ext cx="3776117" cy="502702"/>
          </a:xfrm>
          <a:prstGeom prst="rect">
            <a:avLst/>
          </a:prstGeom>
        </p:spPr>
        <p:txBody>
          <a:bodyPr wrap="square">
            <a:spAutoFit/>
          </a:bodyPr>
          <a:lstStyle/>
          <a:p>
            <a:pPr algn="just">
              <a:lnSpc>
                <a:spcPts val="1600"/>
              </a:lnSpc>
            </a:pPr>
            <a:r>
              <a:rPr lang="zh-CN" altLang="en-US" sz="1335" b="0" dirty="0">
                <a:latin typeface="微软雅黑" panose="020B0503020204020204" pitchFamily="34" charset="-122"/>
                <a:ea typeface="微软雅黑" panose="020B0503020204020204" pitchFamily="34" charset="-122"/>
              </a:rPr>
              <a:t>随着计算机技术发展印刷技术的进步，平面设计在视觉感观领域的表现和应用也越来越丰富。</a:t>
            </a:r>
            <a:endParaRPr lang="zh-CN" altLang="en-US" sz="1335" b="0" dirty="0">
              <a:latin typeface="微软雅黑" panose="020B0503020204020204" pitchFamily="34" charset="-122"/>
              <a:ea typeface="微软雅黑" panose="020B0503020204020204" pitchFamily="34" charset="-122"/>
            </a:endParaRPr>
          </a:p>
        </p:txBody>
      </p:sp>
      <p:sp>
        <p:nvSpPr>
          <p:cNvPr id="128" name="Freeform 42"/>
          <p:cNvSpPr>
            <a:spLocks noEditPoints="1"/>
          </p:cNvSpPr>
          <p:nvPr/>
        </p:nvSpPr>
        <p:spPr bwMode="auto">
          <a:xfrm>
            <a:off x="6209214" y="4014815"/>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1">
              <a:lumMod val="85000"/>
              <a:lumOff val="15000"/>
            </a:schemeClr>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b="0" kern="0">
              <a:solidFill>
                <a:prstClr val="black"/>
              </a:solidFill>
              <a:ea typeface="微软雅黑" panose="020B0503020204020204" pitchFamily="34" charset="-122"/>
            </a:endParaRPr>
          </a:p>
        </p:txBody>
      </p:sp>
      <p:sp>
        <p:nvSpPr>
          <p:cNvPr id="129" name="矩形 128"/>
          <p:cNvSpPr/>
          <p:nvPr/>
        </p:nvSpPr>
        <p:spPr>
          <a:xfrm>
            <a:off x="6654398" y="3934209"/>
            <a:ext cx="3776117" cy="502702"/>
          </a:xfrm>
          <a:prstGeom prst="rect">
            <a:avLst/>
          </a:prstGeom>
        </p:spPr>
        <p:txBody>
          <a:bodyPr wrap="square">
            <a:spAutoFit/>
          </a:bodyPr>
          <a:lstStyle/>
          <a:p>
            <a:pPr algn="just">
              <a:lnSpc>
                <a:spcPts val="1600"/>
              </a:lnSpc>
            </a:pPr>
            <a:r>
              <a:rPr lang="zh-CN" altLang="en-US" sz="1335" b="0" dirty="0">
                <a:latin typeface="微软雅黑" panose="020B0503020204020204" pitchFamily="34" charset="-122"/>
                <a:ea typeface="微软雅黑" panose="020B0503020204020204" pitchFamily="34" charset="-122"/>
              </a:rPr>
              <a:t>随着计算机技术发展印刷技术的进步，平面设计在视觉感观领域的表现和应用也越来越丰富。</a:t>
            </a:r>
            <a:endParaRPr lang="zh-CN" altLang="en-US" sz="1335" b="0" dirty="0">
              <a:latin typeface="微软雅黑" panose="020B0503020204020204" pitchFamily="34" charset="-122"/>
              <a:ea typeface="微软雅黑" panose="020B0503020204020204" pitchFamily="34" charset="-122"/>
            </a:endParaRPr>
          </a:p>
        </p:txBody>
      </p:sp>
      <p:sp>
        <p:nvSpPr>
          <p:cNvPr id="130" name="Freeform 42"/>
          <p:cNvSpPr>
            <a:spLocks noEditPoints="1"/>
          </p:cNvSpPr>
          <p:nvPr/>
        </p:nvSpPr>
        <p:spPr bwMode="auto">
          <a:xfrm>
            <a:off x="6209214" y="4811990"/>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b="0" kern="0">
              <a:solidFill>
                <a:prstClr val="black"/>
              </a:solidFill>
              <a:ea typeface="微软雅黑" panose="020B0503020204020204" pitchFamily="34" charset="-122"/>
            </a:endParaRPr>
          </a:p>
        </p:txBody>
      </p:sp>
      <p:sp>
        <p:nvSpPr>
          <p:cNvPr id="131" name="矩形 130"/>
          <p:cNvSpPr/>
          <p:nvPr/>
        </p:nvSpPr>
        <p:spPr>
          <a:xfrm>
            <a:off x="6654398" y="4731384"/>
            <a:ext cx="3776117" cy="502702"/>
          </a:xfrm>
          <a:prstGeom prst="rect">
            <a:avLst/>
          </a:prstGeom>
        </p:spPr>
        <p:txBody>
          <a:bodyPr wrap="square">
            <a:spAutoFit/>
          </a:bodyPr>
          <a:lstStyle/>
          <a:p>
            <a:pPr algn="just">
              <a:lnSpc>
                <a:spcPts val="1600"/>
              </a:lnSpc>
            </a:pPr>
            <a:r>
              <a:rPr lang="zh-CN" altLang="en-US" sz="1335" b="0" dirty="0">
                <a:latin typeface="微软雅黑" panose="020B0503020204020204" pitchFamily="34" charset="-122"/>
                <a:ea typeface="微软雅黑" panose="020B0503020204020204" pitchFamily="34" charset="-122"/>
              </a:rPr>
              <a:t>随着计算机技术发展印刷技术的进步，平面设计在视觉感观领域的表现和应用也越来越丰富。</a:t>
            </a:r>
            <a:endParaRPr lang="zh-CN" altLang="en-US" sz="1335" b="0" dirty="0">
              <a:latin typeface="微软雅黑" panose="020B0503020204020204" pitchFamily="34" charset="-122"/>
              <a:ea typeface="微软雅黑" panose="020B0503020204020204" pitchFamily="34" charset="-122"/>
            </a:endParaRPr>
          </a:p>
        </p:txBody>
      </p:sp>
      <p:sp>
        <p:nvSpPr>
          <p:cNvPr id="32"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8"/>
                                        </p:tgtEl>
                                        <p:attrNameLst>
                                          <p:attrName>style.visibility</p:attrName>
                                        </p:attrNameLst>
                                      </p:cBhvr>
                                      <p:to>
                                        <p:strVal val="visible"/>
                                      </p:to>
                                    </p:set>
                                    <p:animEffect transition="in" filter="fade">
                                      <p:cBhvr>
                                        <p:cTn id="11" dur="500"/>
                                        <p:tgtEl>
                                          <p:spTgt spid="118"/>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400"/>
                                        <p:tgtEl>
                                          <p:spTgt spid="102"/>
                                        </p:tgtEl>
                                        <p:attrNameLst>
                                          <p:attrName>ppt_y</p:attrName>
                                        </p:attrNameLst>
                                      </p:cBhvr>
                                      <p:tavLst>
                                        <p:tav tm="0">
                                          <p:val>
                                            <p:strVal val="#ppt_y+#ppt_h*1.125000"/>
                                          </p:val>
                                        </p:tav>
                                        <p:tav tm="100000">
                                          <p:val>
                                            <p:strVal val="#ppt_y"/>
                                          </p:val>
                                        </p:tav>
                                      </p:tavLst>
                                    </p:anim>
                                    <p:animEffect transition="in" filter="wipe(up)">
                                      <p:cBhvr>
                                        <p:cTn id="16" dur="400"/>
                                        <p:tgtEl>
                                          <p:spTgt spid="102"/>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105"/>
                                        </p:tgtEl>
                                        <p:attrNameLst>
                                          <p:attrName>style.visibility</p:attrName>
                                        </p:attrNameLst>
                                      </p:cBhvr>
                                      <p:to>
                                        <p:strVal val="visible"/>
                                      </p:to>
                                    </p:set>
                                    <p:anim calcmode="lin" valueType="num">
                                      <p:cBhvr additive="base">
                                        <p:cTn id="20" dur="400"/>
                                        <p:tgtEl>
                                          <p:spTgt spid="105"/>
                                        </p:tgtEl>
                                        <p:attrNameLst>
                                          <p:attrName>ppt_x</p:attrName>
                                        </p:attrNameLst>
                                      </p:cBhvr>
                                      <p:tavLst>
                                        <p:tav tm="0">
                                          <p:val>
                                            <p:strVal val="#ppt_x-#ppt_w*1.125000"/>
                                          </p:val>
                                        </p:tav>
                                        <p:tav tm="100000">
                                          <p:val>
                                            <p:strVal val="#ppt_x"/>
                                          </p:val>
                                        </p:tav>
                                      </p:tavLst>
                                    </p:anim>
                                    <p:animEffect transition="in" filter="wipe(right)">
                                      <p:cBhvr>
                                        <p:cTn id="21" dur="400"/>
                                        <p:tgtEl>
                                          <p:spTgt spid="105"/>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additive="base">
                                        <p:cTn id="25" dur="400"/>
                                        <p:tgtEl>
                                          <p:spTgt spid="109"/>
                                        </p:tgtEl>
                                        <p:attrNameLst>
                                          <p:attrName>ppt_x</p:attrName>
                                        </p:attrNameLst>
                                      </p:cBhvr>
                                      <p:tavLst>
                                        <p:tav tm="0">
                                          <p:val>
                                            <p:strVal val="#ppt_x-#ppt_w*1.125000"/>
                                          </p:val>
                                        </p:tav>
                                        <p:tav tm="100000">
                                          <p:val>
                                            <p:strVal val="#ppt_x"/>
                                          </p:val>
                                        </p:tav>
                                      </p:tavLst>
                                    </p:anim>
                                    <p:animEffect transition="in" filter="wipe(right)">
                                      <p:cBhvr>
                                        <p:cTn id="26" dur="400"/>
                                        <p:tgtEl>
                                          <p:spTgt spid="109"/>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 calcmode="lin" valueType="num">
                                      <p:cBhvr additive="base">
                                        <p:cTn id="30" dur="400"/>
                                        <p:tgtEl>
                                          <p:spTgt spid="112"/>
                                        </p:tgtEl>
                                        <p:attrNameLst>
                                          <p:attrName>ppt_x</p:attrName>
                                        </p:attrNameLst>
                                      </p:cBhvr>
                                      <p:tavLst>
                                        <p:tav tm="0">
                                          <p:val>
                                            <p:strVal val="#ppt_x-#ppt_w*1.125000"/>
                                          </p:val>
                                        </p:tav>
                                        <p:tav tm="100000">
                                          <p:val>
                                            <p:strVal val="#ppt_x"/>
                                          </p:val>
                                        </p:tav>
                                      </p:tavLst>
                                    </p:anim>
                                    <p:animEffect transition="in" filter="wipe(right)">
                                      <p:cBhvr>
                                        <p:cTn id="31" dur="400"/>
                                        <p:tgtEl>
                                          <p:spTgt spid="112"/>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400"/>
                                        <p:tgtEl>
                                          <p:spTgt spid="115"/>
                                        </p:tgtEl>
                                        <p:attrNameLst>
                                          <p:attrName>ppt_x</p:attrName>
                                        </p:attrNameLst>
                                      </p:cBhvr>
                                      <p:tavLst>
                                        <p:tav tm="0">
                                          <p:val>
                                            <p:strVal val="#ppt_x-#ppt_w*1.125000"/>
                                          </p:val>
                                        </p:tav>
                                        <p:tav tm="100000">
                                          <p:val>
                                            <p:strVal val="#ppt_x"/>
                                          </p:val>
                                        </p:tav>
                                      </p:tavLst>
                                    </p:anim>
                                    <p:animEffect transition="in" filter="wipe(right)">
                                      <p:cBhvr>
                                        <p:cTn id="36" dur="400"/>
                                        <p:tgtEl>
                                          <p:spTgt spid="115"/>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122"/>
                                        </p:tgtEl>
                                        <p:attrNameLst>
                                          <p:attrName>style.visibility</p:attrName>
                                        </p:attrNameLst>
                                      </p:cBhvr>
                                      <p:to>
                                        <p:strVal val="visible"/>
                                      </p:to>
                                    </p:set>
                                    <p:anim calcmode="lin" valueType="num">
                                      <p:cBhvr>
                                        <p:cTn id="40" dur="200" fill="hold"/>
                                        <p:tgtEl>
                                          <p:spTgt spid="122"/>
                                        </p:tgtEl>
                                        <p:attrNameLst>
                                          <p:attrName>ppt_w</p:attrName>
                                        </p:attrNameLst>
                                      </p:cBhvr>
                                      <p:tavLst>
                                        <p:tav tm="0">
                                          <p:val>
                                            <p:fltVal val="0"/>
                                          </p:val>
                                        </p:tav>
                                        <p:tav tm="100000">
                                          <p:val>
                                            <p:strVal val="#ppt_w"/>
                                          </p:val>
                                        </p:tav>
                                      </p:tavLst>
                                    </p:anim>
                                    <p:anim calcmode="lin" valueType="num">
                                      <p:cBhvr>
                                        <p:cTn id="41" dur="200" fill="hold"/>
                                        <p:tgtEl>
                                          <p:spTgt spid="122"/>
                                        </p:tgtEl>
                                        <p:attrNameLst>
                                          <p:attrName>ppt_h</p:attrName>
                                        </p:attrNameLst>
                                      </p:cBhvr>
                                      <p:tavLst>
                                        <p:tav tm="0">
                                          <p:val>
                                            <p:fltVal val="0"/>
                                          </p:val>
                                        </p:tav>
                                        <p:tav tm="100000">
                                          <p:val>
                                            <p:strVal val="#ppt_h"/>
                                          </p:val>
                                        </p:tav>
                                      </p:tavLst>
                                    </p:anim>
                                    <p:animEffect transition="in" filter="fade">
                                      <p:cBhvr>
                                        <p:cTn id="42" dur="200"/>
                                        <p:tgtEl>
                                          <p:spTgt spid="122"/>
                                        </p:tgtEl>
                                      </p:cBhvr>
                                    </p:animEffect>
                                  </p:childTnLst>
                                </p:cTn>
                              </p:par>
                              <p:par>
                                <p:cTn id="43" presetID="6" presetClass="emph" presetSubtype="0" autoRev="1" fill="hold" grpId="1" nodeType="withEffect">
                                  <p:stCondLst>
                                    <p:cond delay="150"/>
                                  </p:stCondLst>
                                  <p:childTnLst>
                                    <p:animScale>
                                      <p:cBhvr>
                                        <p:cTn id="44" dur="100" fill="hold"/>
                                        <p:tgtEl>
                                          <p:spTgt spid="122"/>
                                        </p:tgtEl>
                                      </p:cBhvr>
                                      <p:by x="130000" y="130000"/>
                                    </p:animScale>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Effect transition="in" filter="fade">
                                      <p:cBhvr>
                                        <p:cTn id="48" dur="500"/>
                                        <p:tgtEl>
                                          <p:spTgt spid="123"/>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24"/>
                                        </p:tgtEl>
                                        <p:attrNameLst>
                                          <p:attrName>style.visibility</p:attrName>
                                        </p:attrNameLst>
                                      </p:cBhvr>
                                      <p:to>
                                        <p:strVal val="visible"/>
                                      </p:to>
                                    </p:set>
                                    <p:anim calcmode="lin" valueType="num">
                                      <p:cBhvr>
                                        <p:cTn id="52" dur="200" fill="hold"/>
                                        <p:tgtEl>
                                          <p:spTgt spid="124"/>
                                        </p:tgtEl>
                                        <p:attrNameLst>
                                          <p:attrName>ppt_w</p:attrName>
                                        </p:attrNameLst>
                                      </p:cBhvr>
                                      <p:tavLst>
                                        <p:tav tm="0">
                                          <p:val>
                                            <p:fltVal val="0"/>
                                          </p:val>
                                        </p:tav>
                                        <p:tav tm="100000">
                                          <p:val>
                                            <p:strVal val="#ppt_w"/>
                                          </p:val>
                                        </p:tav>
                                      </p:tavLst>
                                    </p:anim>
                                    <p:anim calcmode="lin" valueType="num">
                                      <p:cBhvr>
                                        <p:cTn id="53" dur="200" fill="hold"/>
                                        <p:tgtEl>
                                          <p:spTgt spid="124"/>
                                        </p:tgtEl>
                                        <p:attrNameLst>
                                          <p:attrName>ppt_h</p:attrName>
                                        </p:attrNameLst>
                                      </p:cBhvr>
                                      <p:tavLst>
                                        <p:tav tm="0">
                                          <p:val>
                                            <p:fltVal val="0"/>
                                          </p:val>
                                        </p:tav>
                                        <p:tav tm="100000">
                                          <p:val>
                                            <p:strVal val="#ppt_h"/>
                                          </p:val>
                                        </p:tav>
                                      </p:tavLst>
                                    </p:anim>
                                    <p:animEffect transition="in" filter="fade">
                                      <p:cBhvr>
                                        <p:cTn id="54" dur="200"/>
                                        <p:tgtEl>
                                          <p:spTgt spid="124"/>
                                        </p:tgtEl>
                                      </p:cBhvr>
                                    </p:animEffect>
                                  </p:childTnLst>
                                </p:cTn>
                              </p:par>
                              <p:par>
                                <p:cTn id="55" presetID="6" presetClass="emph" presetSubtype="0" autoRev="1" fill="hold" grpId="1" nodeType="withEffect">
                                  <p:stCondLst>
                                    <p:cond delay="150"/>
                                  </p:stCondLst>
                                  <p:childTnLst>
                                    <p:animScale>
                                      <p:cBhvr>
                                        <p:cTn id="56" dur="100" fill="hold"/>
                                        <p:tgtEl>
                                          <p:spTgt spid="124"/>
                                        </p:tgtEl>
                                      </p:cBhvr>
                                      <p:by x="130000" y="130000"/>
                                    </p:animScale>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125"/>
                                        </p:tgtEl>
                                        <p:attrNameLst>
                                          <p:attrName>style.visibility</p:attrName>
                                        </p:attrNameLst>
                                      </p:cBhvr>
                                      <p:to>
                                        <p:strVal val="visible"/>
                                      </p:to>
                                    </p:set>
                                    <p:animEffect transition="in" filter="fade">
                                      <p:cBhvr>
                                        <p:cTn id="60" dur="500"/>
                                        <p:tgtEl>
                                          <p:spTgt spid="125"/>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126"/>
                                        </p:tgtEl>
                                        <p:attrNameLst>
                                          <p:attrName>style.visibility</p:attrName>
                                        </p:attrNameLst>
                                      </p:cBhvr>
                                      <p:to>
                                        <p:strVal val="visible"/>
                                      </p:to>
                                    </p:set>
                                    <p:anim calcmode="lin" valueType="num">
                                      <p:cBhvr>
                                        <p:cTn id="64" dur="200" fill="hold"/>
                                        <p:tgtEl>
                                          <p:spTgt spid="126"/>
                                        </p:tgtEl>
                                        <p:attrNameLst>
                                          <p:attrName>ppt_w</p:attrName>
                                        </p:attrNameLst>
                                      </p:cBhvr>
                                      <p:tavLst>
                                        <p:tav tm="0">
                                          <p:val>
                                            <p:fltVal val="0"/>
                                          </p:val>
                                        </p:tav>
                                        <p:tav tm="100000">
                                          <p:val>
                                            <p:strVal val="#ppt_w"/>
                                          </p:val>
                                        </p:tav>
                                      </p:tavLst>
                                    </p:anim>
                                    <p:anim calcmode="lin" valueType="num">
                                      <p:cBhvr>
                                        <p:cTn id="65" dur="200" fill="hold"/>
                                        <p:tgtEl>
                                          <p:spTgt spid="126"/>
                                        </p:tgtEl>
                                        <p:attrNameLst>
                                          <p:attrName>ppt_h</p:attrName>
                                        </p:attrNameLst>
                                      </p:cBhvr>
                                      <p:tavLst>
                                        <p:tav tm="0">
                                          <p:val>
                                            <p:fltVal val="0"/>
                                          </p:val>
                                        </p:tav>
                                        <p:tav tm="100000">
                                          <p:val>
                                            <p:strVal val="#ppt_h"/>
                                          </p:val>
                                        </p:tav>
                                      </p:tavLst>
                                    </p:anim>
                                    <p:animEffect transition="in" filter="fade">
                                      <p:cBhvr>
                                        <p:cTn id="66" dur="200"/>
                                        <p:tgtEl>
                                          <p:spTgt spid="126"/>
                                        </p:tgtEl>
                                      </p:cBhvr>
                                    </p:animEffect>
                                  </p:childTnLst>
                                </p:cTn>
                              </p:par>
                              <p:par>
                                <p:cTn id="67" presetID="6" presetClass="emph" presetSubtype="0" autoRev="1" fill="hold" grpId="1" nodeType="withEffect">
                                  <p:stCondLst>
                                    <p:cond delay="150"/>
                                  </p:stCondLst>
                                  <p:childTnLst>
                                    <p:animScale>
                                      <p:cBhvr>
                                        <p:cTn id="68" dur="100" fill="hold"/>
                                        <p:tgtEl>
                                          <p:spTgt spid="126"/>
                                        </p:tgtEl>
                                      </p:cBhvr>
                                      <p:by x="130000" y="130000"/>
                                    </p:animScale>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127"/>
                                        </p:tgtEl>
                                        <p:attrNameLst>
                                          <p:attrName>style.visibility</p:attrName>
                                        </p:attrNameLst>
                                      </p:cBhvr>
                                      <p:to>
                                        <p:strVal val="visible"/>
                                      </p:to>
                                    </p:set>
                                    <p:animEffect transition="in" filter="fade">
                                      <p:cBhvr>
                                        <p:cTn id="72" dur="500"/>
                                        <p:tgtEl>
                                          <p:spTgt spid="127"/>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128"/>
                                        </p:tgtEl>
                                        <p:attrNameLst>
                                          <p:attrName>style.visibility</p:attrName>
                                        </p:attrNameLst>
                                      </p:cBhvr>
                                      <p:to>
                                        <p:strVal val="visible"/>
                                      </p:to>
                                    </p:set>
                                    <p:anim calcmode="lin" valueType="num">
                                      <p:cBhvr>
                                        <p:cTn id="76" dur="200" fill="hold"/>
                                        <p:tgtEl>
                                          <p:spTgt spid="128"/>
                                        </p:tgtEl>
                                        <p:attrNameLst>
                                          <p:attrName>ppt_w</p:attrName>
                                        </p:attrNameLst>
                                      </p:cBhvr>
                                      <p:tavLst>
                                        <p:tav tm="0">
                                          <p:val>
                                            <p:fltVal val="0"/>
                                          </p:val>
                                        </p:tav>
                                        <p:tav tm="100000">
                                          <p:val>
                                            <p:strVal val="#ppt_w"/>
                                          </p:val>
                                        </p:tav>
                                      </p:tavLst>
                                    </p:anim>
                                    <p:anim calcmode="lin" valueType="num">
                                      <p:cBhvr>
                                        <p:cTn id="77" dur="200" fill="hold"/>
                                        <p:tgtEl>
                                          <p:spTgt spid="128"/>
                                        </p:tgtEl>
                                        <p:attrNameLst>
                                          <p:attrName>ppt_h</p:attrName>
                                        </p:attrNameLst>
                                      </p:cBhvr>
                                      <p:tavLst>
                                        <p:tav tm="0">
                                          <p:val>
                                            <p:fltVal val="0"/>
                                          </p:val>
                                        </p:tav>
                                        <p:tav tm="100000">
                                          <p:val>
                                            <p:strVal val="#ppt_h"/>
                                          </p:val>
                                        </p:tav>
                                      </p:tavLst>
                                    </p:anim>
                                    <p:animEffect transition="in" filter="fade">
                                      <p:cBhvr>
                                        <p:cTn id="78" dur="200"/>
                                        <p:tgtEl>
                                          <p:spTgt spid="128"/>
                                        </p:tgtEl>
                                      </p:cBhvr>
                                    </p:animEffect>
                                  </p:childTnLst>
                                </p:cTn>
                              </p:par>
                              <p:par>
                                <p:cTn id="79" presetID="6" presetClass="emph" presetSubtype="0" autoRev="1" fill="hold" grpId="1" nodeType="withEffect">
                                  <p:stCondLst>
                                    <p:cond delay="150"/>
                                  </p:stCondLst>
                                  <p:childTnLst>
                                    <p:animScale>
                                      <p:cBhvr>
                                        <p:cTn id="80" dur="100" fill="hold"/>
                                        <p:tgtEl>
                                          <p:spTgt spid="128"/>
                                        </p:tgtEl>
                                      </p:cBhvr>
                                      <p:by x="130000" y="130000"/>
                                    </p:animScale>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fade">
                                      <p:cBhvr>
                                        <p:cTn id="84" dur="500"/>
                                        <p:tgtEl>
                                          <p:spTgt spid="129"/>
                                        </p:tgtEl>
                                      </p:cBhvr>
                                    </p:animEffect>
                                  </p:childTnLst>
                                </p:cTn>
                              </p:par>
                            </p:childTnLst>
                          </p:cTn>
                        </p:par>
                        <p:par>
                          <p:cTn id="85" fill="hold">
                            <p:stCondLst>
                              <p:cond delay="7500"/>
                            </p:stCondLst>
                            <p:childTnLst>
                              <p:par>
                                <p:cTn id="86" presetID="53" presetClass="entr" presetSubtype="16" fill="hold" grpId="0" nodeType="afterEffect">
                                  <p:stCondLst>
                                    <p:cond delay="0"/>
                                  </p:stCondLst>
                                  <p:childTnLst>
                                    <p:set>
                                      <p:cBhvr>
                                        <p:cTn id="87" dur="1" fill="hold">
                                          <p:stCondLst>
                                            <p:cond delay="0"/>
                                          </p:stCondLst>
                                        </p:cTn>
                                        <p:tgtEl>
                                          <p:spTgt spid="130"/>
                                        </p:tgtEl>
                                        <p:attrNameLst>
                                          <p:attrName>style.visibility</p:attrName>
                                        </p:attrNameLst>
                                      </p:cBhvr>
                                      <p:to>
                                        <p:strVal val="visible"/>
                                      </p:to>
                                    </p:set>
                                    <p:anim calcmode="lin" valueType="num">
                                      <p:cBhvr>
                                        <p:cTn id="88" dur="200" fill="hold"/>
                                        <p:tgtEl>
                                          <p:spTgt spid="130"/>
                                        </p:tgtEl>
                                        <p:attrNameLst>
                                          <p:attrName>ppt_w</p:attrName>
                                        </p:attrNameLst>
                                      </p:cBhvr>
                                      <p:tavLst>
                                        <p:tav tm="0">
                                          <p:val>
                                            <p:fltVal val="0"/>
                                          </p:val>
                                        </p:tav>
                                        <p:tav tm="100000">
                                          <p:val>
                                            <p:strVal val="#ppt_w"/>
                                          </p:val>
                                        </p:tav>
                                      </p:tavLst>
                                    </p:anim>
                                    <p:anim calcmode="lin" valueType="num">
                                      <p:cBhvr>
                                        <p:cTn id="89" dur="200" fill="hold"/>
                                        <p:tgtEl>
                                          <p:spTgt spid="130"/>
                                        </p:tgtEl>
                                        <p:attrNameLst>
                                          <p:attrName>ppt_h</p:attrName>
                                        </p:attrNameLst>
                                      </p:cBhvr>
                                      <p:tavLst>
                                        <p:tav tm="0">
                                          <p:val>
                                            <p:fltVal val="0"/>
                                          </p:val>
                                        </p:tav>
                                        <p:tav tm="100000">
                                          <p:val>
                                            <p:strVal val="#ppt_h"/>
                                          </p:val>
                                        </p:tav>
                                      </p:tavLst>
                                    </p:anim>
                                    <p:animEffect transition="in" filter="fade">
                                      <p:cBhvr>
                                        <p:cTn id="90" dur="200"/>
                                        <p:tgtEl>
                                          <p:spTgt spid="130"/>
                                        </p:tgtEl>
                                      </p:cBhvr>
                                    </p:animEffect>
                                  </p:childTnLst>
                                </p:cTn>
                              </p:par>
                              <p:par>
                                <p:cTn id="91" presetID="6" presetClass="emph" presetSubtype="0" autoRev="1" fill="hold" grpId="1" nodeType="withEffect">
                                  <p:stCondLst>
                                    <p:cond delay="150"/>
                                  </p:stCondLst>
                                  <p:childTnLst>
                                    <p:animScale>
                                      <p:cBhvr>
                                        <p:cTn id="92" dur="100" fill="hold"/>
                                        <p:tgtEl>
                                          <p:spTgt spid="130"/>
                                        </p:tgtEl>
                                      </p:cBhvr>
                                      <p:by x="130000" y="130000"/>
                                    </p:animScale>
                                  </p:childTnLst>
                                </p:cTn>
                              </p:par>
                            </p:childTnLst>
                          </p:cTn>
                        </p:par>
                        <p:par>
                          <p:cTn id="93" fill="hold">
                            <p:stCondLst>
                              <p:cond delay="8000"/>
                            </p:stCondLst>
                            <p:childTnLst>
                              <p:par>
                                <p:cTn id="94" presetID="10" presetClass="entr" presetSubtype="0" fill="hold" grpId="0" nodeType="afterEffect">
                                  <p:stCondLst>
                                    <p:cond delay="0"/>
                                  </p:stCondLst>
                                  <p:childTnLst>
                                    <p:set>
                                      <p:cBhvr>
                                        <p:cTn id="95" dur="1" fill="hold">
                                          <p:stCondLst>
                                            <p:cond delay="0"/>
                                          </p:stCondLst>
                                        </p:cTn>
                                        <p:tgtEl>
                                          <p:spTgt spid="131"/>
                                        </p:tgtEl>
                                        <p:attrNameLst>
                                          <p:attrName>style.visibility</p:attrName>
                                        </p:attrNameLst>
                                      </p:cBhvr>
                                      <p:to>
                                        <p:strVal val="visible"/>
                                      </p:to>
                                    </p:set>
                                    <p:animEffect transition="in" filter="fade">
                                      <p:cBhvr>
                                        <p:cTn id="96"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22" grpId="1" animBg="1"/>
      <p:bldP spid="123" grpId="0"/>
      <p:bldP spid="124" grpId="0" animBg="1"/>
      <p:bldP spid="124" grpId="1" animBg="1"/>
      <p:bldP spid="125" grpId="0"/>
      <p:bldP spid="126" grpId="0" animBg="1"/>
      <p:bldP spid="126" grpId="1" animBg="1"/>
      <p:bldP spid="127" grpId="0"/>
      <p:bldP spid="128" grpId="0" animBg="1"/>
      <p:bldP spid="128" grpId="1" animBg="1"/>
      <p:bldP spid="129" grpId="0"/>
      <p:bldP spid="130" grpId="0" animBg="1"/>
      <p:bldP spid="130" grpId="1" animBg="1"/>
      <p:bldP spid="1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918955" y="1844824"/>
            <a:ext cx="805218" cy="805218"/>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0" dirty="0">
                <a:solidFill>
                  <a:srgbClr val="ECEB4D"/>
                </a:solidFill>
                <a:latin typeface="微软雅黑" panose="020B0503020204020204" pitchFamily="34" charset="-122"/>
                <a:ea typeface="微软雅黑" panose="020B0503020204020204" pitchFamily="34" charset="-122"/>
              </a:rPr>
              <a:t>TEXT</a:t>
            </a:r>
            <a:endParaRPr lang="zh-CN" altLang="en-US" sz="1400" b="0" dirty="0">
              <a:solidFill>
                <a:srgbClr val="ECEB4D"/>
              </a:solidFill>
              <a:latin typeface="微软雅黑" panose="020B0503020204020204" pitchFamily="34" charset="-122"/>
              <a:ea typeface="微软雅黑" panose="020B0503020204020204" pitchFamily="34" charset="-122"/>
            </a:endParaRPr>
          </a:p>
        </p:txBody>
      </p:sp>
      <p:cxnSp>
        <p:nvCxnSpPr>
          <p:cNvPr id="25" name="直接连接符 24"/>
          <p:cNvCxnSpPr>
            <a:stCxn id="24" idx="6"/>
          </p:cNvCxnSpPr>
          <p:nvPr/>
        </p:nvCxnSpPr>
        <p:spPr>
          <a:xfrm>
            <a:off x="1724173" y="2247433"/>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918955" y="3164598"/>
            <a:ext cx="805218" cy="805218"/>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0" dirty="0">
                <a:latin typeface="微软雅黑" panose="020B0503020204020204" pitchFamily="34" charset="-122"/>
                <a:ea typeface="微软雅黑" panose="020B0503020204020204" pitchFamily="34" charset="-122"/>
              </a:rPr>
              <a:t>TEXT</a:t>
            </a:r>
            <a:endParaRPr lang="zh-CN" altLang="en-US" sz="1400" b="0" dirty="0">
              <a:latin typeface="微软雅黑" panose="020B0503020204020204" pitchFamily="34" charset="-122"/>
              <a:ea typeface="微软雅黑" panose="020B0503020204020204" pitchFamily="34" charset="-122"/>
            </a:endParaRPr>
          </a:p>
        </p:txBody>
      </p:sp>
      <p:cxnSp>
        <p:nvCxnSpPr>
          <p:cNvPr id="27" name="直接连接符 26"/>
          <p:cNvCxnSpPr>
            <a:stCxn id="26" idx="6"/>
          </p:cNvCxnSpPr>
          <p:nvPr/>
        </p:nvCxnSpPr>
        <p:spPr>
          <a:xfrm>
            <a:off x="1724173" y="3567207"/>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918955" y="4629104"/>
            <a:ext cx="805218" cy="805218"/>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0" dirty="0">
                <a:solidFill>
                  <a:srgbClr val="ECEB4D"/>
                </a:solidFill>
                <a:latin typeface="微软雅黑" panose="020B0503020204020204" pitchFamily="34" charset="-122"/>
                <a:ea typeface="微软雅黑" panose="020B0503020204020204" pitchFamily="34" charset="-122"/>
              </a:rPr>
              <a:t>TEXT</a:t>
            </a:r>
            <a:endParaRPr lang="zh-CN" altLang="en-US" sz="1400" b="0" dirty="0">
              <a:solidFill>
                <a:srgbClr val="ECEB4D"/>
              </a:solidFill>
              <a:latin typeface="微软雅黑" panose="020B0503020204020204" pitchFamily="34" charset="-122"/>
              <a:ea typeface="微软雅黑" panose="020B0503020204020204" pitchFamily="34" charset="-122"/>
            </a:endParaRPr>
          </a:p>
        </p:txBody>
      </p:sp>
      <p:cxnSp>
        <p:nvCxnSpPr>
          <p:cNvPr id="29" name="直接连接符 28"/>
          <p:cNvCxnSpPr>
            <a:stCxn id="28" idx="6"/>
          </p:cNvCxnSpPr>
          <p:nvPr/>
        </p:nvCxnSpPr>
        <p:spPr>
          <a:xfrm>
            <a:off x="1724173" y="5031713"/>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6337272" y="1844824"/>
            <a:ext cx="805218" cy="805218"/>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0" dirty="0">
                <a:latin typeface="微软雅黑" panose="020B0503020204020204" pitchFamily="34" charset="-122"/>
                <a:ea typeface="微软雅黑" panose="020B0503020204020204" pitchFamily="34" charset="-122"/>
              </a:rPr>
              <a:t>TEXT</a:t>
            </a:r>
            <a:endParaRPr lang="zh-CN" altLang="en-US" sz="1400" b="0" dirty="0">
              <a:latin typeface="微软雅黑" panose="020B0503020204020204" pitchFamily="34" charset="-122"/>
              <a:ea typeface="微软雅黑" panose="020B0503020204020204" pitchFamily="34" charset="-122"/>
            </a:endParaRPr>
          </a:p>
        </p:txBody>
      </p:sp>
      <p:cxnSp>
        <p:nvCxnSpPr>
          <p:cNvPr id="31" name="直接连接符 30"/>
          <p:cNvCxnSpPr>
            <a:stCxn id="30" idx="6"/>
          </p:cNvCxnSpPr>
          <p:nvPr/>
        </p:nvCxnSpPr>
        <p:spPr>
          <a:xfrm>
            <a:off x="7142490" y="2247433"/>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6337272" y="3164598"/>
            <a:ext cx="805218" cy="805218"/>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0" dirty="0">
                <a:solidFill>
                  <a:srgbClr val="ECEB4D"/>
                </a:solidFill>
                <a:latin typeface="微软雅黑" panose="020B0503020204020204" pitchFamily="34" charset="-122"/>
                <a:ea typeface="微软雅黑" panose="020B0503020204020204" pitchFamily="34" charset="-122"/>
              </a:rPr>
              <a:t>TEXT</a:t>
            </a:r>
            <a:endParaRPr lang="zh-CN" altLang="en-US" sz="1400" b="0" dirty="0">
              <a:solidFill>
                <a:srgbClr val="ECEB4D"/>
              </a:solidFill>
              <a:latin typeface="微软雅黑" panose="020B0503020204020204" pitchFamily="34" charset="-122"/>
              <a:ea typeface="微软雅黑" panose="020B0503020204020204" pitchFamily="34" charset="-122"/>
            </a:endParaRPr>
          </a:p>
        </p:txBody>
      </p:sp>
      <p:cxnSp>
        <p:nvCxnSpPr>
          <p:cNvPr id="33" name="直接连接符 32"/>
          <p:cNvCxnSpPr>
            <a:stCxn id="32" idx="6"/>
          </p:cNvCxnSpPr>
          <p:nvPr/>
        </p:nvCxnSpPr>
        <p:spPr>
          <a:xfrm>
            <a:off x="7142490" y="3567207"/>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337272" y="4629104"/>
            <a:ext cx="805218" cy="805218"/>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0" dirty="0">
                <a:latin typeface="微软雅黑" panose="020B0503020204020204" pitchFamily="34" charset="-122"/>
                <a:ea typeface="微软雅黑" panose="020B0503020204020204" pitchFamily="34" charset="-122"/>
              </a:rPr>
              <a:t>TEXT</a:t>
            </a:r>
            <a:endParaRPr lang="zh-CN" altLang="en-US" sz="1400" b="0" dirty="0">
              <a:latin typeface="微软雅黑" panose="020B0503020204020204" pitchFamily="34" charset="-122"/>
              <a:ea typeface="微软雅黑" panose="020B0503020204020204" pitchFamily="34" charset="-122"/>
            </a:endParaRPr>
          </a:p>
        </p:txBody>
      </p:sp>
      <p:cxnSp>
        <p:nvCxnSpPr>
          <p:cNvPr id="35" name="直接连接符 34"/>
          <p:cNvCxnSpPr>
            <a:stCxn id="34" idx="6"/>
          </p:cNvCxnSpPr>
          <p:nvPr/>
        </p:nvCxnSpPr>
        <p:spPr>
          <a:xfrm>
            <a:off x="7142490" y="5031713"/>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2291956" y="1900433"/>
            <a:ext cx="3551959" cy="902760"/>
            <a:chOff x="2136461" y="1993722"/>
            <a:chExt cx="3551959" cy="902760"/>
          </a:xfrm>
        </p:grpSpPr>
        <p:sp>
          <p:nvSpPr>
            <p:cNvPr id="37" name="文本框 36"/>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100" b="0" dirty="0">
                  <a:solidFill>
                    <a:schemeClr val="tx1">
                      <a:lumMod val="50000"/>
                      <a:lumOff val="50000"/>
                    </a:schemeClr>
                  </a:solidFill>
                  <a:latin typeface="+mn-ea"/>
                </a:rPr>
                <a:t>为客户提供有效服务，是我们工作的方向和价值评价的标尺，成就客户就是成就我们自己</a:t>
              </a:r>
              <a:endParaRPr lang="zh-CN" altLang="en-US" sz="1100" b="0" dirty="0">
                <a:solidFill>
                  <a:schemeClr val="tx1">
                    <a:lumMod val="50000"/>
                    <a:lumOff val="50000"/>
                  </a:schemeClr>
                </a:solidFill>
                <a:latin typeface="+mn-ea"/>
              </a:endParaRPr>
            </a:p>
          </p:txBody>
        </p:sp>
        <p:sp>
          <p:nvSpPr>
            <p:cNvPr id="38" name="文本框 37"/>
            <p:cNvSpPr txBox="1"/>
            <p:nvPr/>
          </p:nvSpPr>
          <p:spPr>
            <a:xfrm>
              <a:off x="2136461" y="1993722"/>
              <a:ext cx="3551959" cy="307777"/>
            </a:xfrm>
            <a:prstGeom prst="rect">
              <a:avLst/>
            </a:prstGeom>
            <a:noFill/>
          </p:spPr>
          <p:txBody>
            <a:bodyPr wrap="square" rtlCol="0">
              <a:spAutoFit/>
            </a:bodyPr>
            <a:lstStyle/>
            <a:p>
              <a:r>
                <a:rPr lang="en-US" altLang="zh-CN" sz="1400" b="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291956" y="3286566"/>
            <a:ext cx="3551959" cy="889230"/>
            <a:chOff x="2136461" y="1993722"/>
            <a:chExt cx="3551959" cy="889230"/>
          </a:xfrm>
        </p:grpSpPr>
        <p:sp>
          <p:nvSpPr>
            <p:cNvPr id="40" name="文本框 39"/>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b="0" dirty="0">
                  <a:solidFill>
                    <a:schemeClr val="tx1">
                      <a:lumMod val="50000"/>
                      <a:lumOff val="50000"/>
                    </a:schemeClr>
                  </a:solidFill>
                  <a:latin typeface="+mn-ea"/>
                </a:rPr>
                <a:t>为客户提供有效服务，是我们工作的方向和价值评价的标尺，成就客户就是成就我们自己</a:t>
              </a:r>
              <a:endParaRPr lang="zh-CN" altLang="en-US" sz="1100" b="0" dirty="0">
                <a:solidFill>
                  <a:schemeClr val="tx1">
                    <a:lumMod val="50000"/>
                    <a:lumOff val="50000"/>
                  </a:schemeClr>
                </a:solidFill>
                <a:latin typeface="+mn-ea"/>
              </a:endParaRPr>
            </a:p>
          </p:txBody>
        </p:sp>
        <p:sp>
          <p:nvSpPr>
            <p:cNvPr id="41" name="文本框 40"/>
            <p:cNvSpPr txBox="1"/>
            <p:nvPr/>
          </p:nvSpPr>
          <p:spPr>
            <a:xfrm>
              <a:off x="2136461" y="1993722"/>
              <a:ext cx="3551959" cy="307777"/>
            </a:xfrm>
            <a:prstGeom prst="rect">
              <a:avLst/>
            </a:prstGeom>
            <a:noFill/>
          </p:spPr>
          <p:txBody>
            <a:bodyPr wrap="square" rtlCol="0">
              <a:spAutoFit/>
            </a:bodyPr>
            <a:lstStyle/>
            <a:p>
              <a:r>
                <a:rPr lang="en-US" altLang="zh-CN" sz="1400" b="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2291956" y="4672699"/>
            <a:ext cx="3551959" cy="889230"/>
            <a:chOff x="2136461" y="1993722"/>
            <a:chExt cx="3551959" cy="889230"/>
          </a:xfrm>
        </p:grpSpPr>
        <p:sp>
          <p:nvSpPr>
            <p:cNvPr id="43" name="文本框 42"/>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b="0" dirty="0">
                  <a:solidFill>
                    <a:schemeClr val="tx1">
                      <a:lumMod val="50000"/>
                      <a:lumOff val="50000"/>
                    </a:schemeClr>
                  </a:solidFill>
                  <a:latin typeface="+mn-ea"/>
                </a:rPr>
                <a:t>为客户提供有效服务，是我们工作的方向和价值评价的标尺，成就客户就是成就我们自己</a:t>
              </a:r>
              <a:endParaRPr lang="zh-CN" altLang="en-US" sz="1100" b="0" dirty="0">
                <a:solidFill>
                  <a:schemeClr val="tx1">
                    <a:lumMod val="50000"/>
                    <a:lumOff val="50000"/>
                  </a:schemeClr>
                </a:solidFill>
                <a:latin typeface="+mn-ea"/>
              </a:endParaRPr>
            </a:p>
          </p:txBody>
        </p:sp>
        <p:sp>
          <p:nvSpPr>
            <p:cNvPr id="44" name="文本框 43"/>
            <p:cNvSpPr txBox="1"/>
            <p:nvPr/>
          </p:nvSpPr>
          <p:spPr>
            <a:xfrm>
              <a:off x="2136461" y="1993722"/>
              <a:ext cx="3551959" cy="307777"/>
            </a:xfrm>
            <a:prstGeom prst="rect">
              <a:avLst/>
            </a:prstGeom>
            <a:noFill/>
          </p:spPr>
          <p:txBody>
            <a:bodyPr wrap="square" rtlCol="0">
              <a:spAutoFit/>
            </a:bodyPr>
            <a:lstStyle/>
            <a:p>
              <a:r>
                <a:rPr lang="en-US" altLang="zh-CN" sz="1400" b="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734849" y="1868534"/>
            <a:ext cx="3551959" cy="889230"/>
            <a:chOff x="2136461" y="1993722"/>
            <a:chExt cx="3551959" cy="889230"/>
          </a:xfrm>
        </p:grpSpPr>
        <p:sp>
          <p:nvSpPr>
            <p:cNvPr id="46" name="文本框 45"/>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b="0" dirty="0">
                  <a:solidFill>
                    <a:schemeClr val="tx1">
                      <a:lumMod val="50000"/>
                      <a:lumOff val="50000"/>
                    </a:schemeClr>
                  </a:solidFill>
                  <a:latin typeface="+mn-ea"/>
                </a:rPr>
                <a:t>为客户提供有效服务，是我们工作的方向和价值评价的标尺，成就客户就是成就我们自己</a:t>
              </a:r>
              <a:endParaRPr lang="zh-CN" altLang="en-US" sz="1100" b="0" dirty="0">
                <a:solidFill>
                  <a:schemeClr val="tx1">
                    <a:lumMod val="50000"/>
                    <a:lumOff val="50000"/>
                  </a:schemeClr>
                </a:solidFill>
                <a:latin typeface="+mn-ea"/>
              </a:endParaRPr>
            </a:p>
          </p:txBody>
        </p:sp>
        <p:sp>
          <p:nvSpPr>
            <p:cNvPr id="47" name="文本框 46"/>
            <p:cNvSpPr txBox="1"/>
            <p:nvPr/>
          </p:nvSpPr>
          <p:spPr>
            <a:xfrm>
              <a:off x="2136461" y="1993722"/>
              <a:ext cx="3551959" cy="307777"/>
            </a:xfrm>
            <a:prstGeom prst="rect">
              <a:avLst/>
            </a:prstGeom>
            <a:noFill/>
          </p:spPr>
          <p:txBody>
            <a:bodyPr wrap="square" rtlCol="0">
              <a:spAutoFit/>
            </a:bodyPr>
            <a:lstStyle/>
            <a:p>
              <a:r>
                <a:rPr lang="en-US" altLang="zh-CN" sz="1400" b="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734849" y="3254667"/>
            <a:ext cx="3551959" cy="889230"/>
            <a:chOff x="2136461" y="1993722"/>
            <a:chExt cx="3551959" cy="889230"/>
          </a:xfrm>
        </p:grpSpPr>
        <p:sp>
          <p:nvSpPr>
            <p:cNvPr id="49" name="文本框 48"/>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b="0" dirty="0">
                  <a:solidFill>
                    <a:schemeClr val="tx1">
                      <a:lumMod val="50000"/>
                      <a:lumOff val="50000"/>
                    </a:schemeClr>
                  </a:solidFill>
                  <a:latin typeface="+mn-ea"/>
                </a:rPr>
                <a:t>为客户提供有效服务，是我们工作的方向和价值评价的标尺，成就客户就是成就我们自己</a:t>
              </a:r>
              <a:endParaRPr lang="zh-CN" altLang="en-US" sz="1100" b="0" dirty="0">
                <a:solidFill>
                  <a:schemeClr val="tx1">
                    <a:lumMod val="50000"/>
                    <a:lumOff val="50000"/>
                  </a:schemeClr>
                </a:solidFill>
                <a:latin typeface="+mn-ea"/>
              </a:endParaRPr>
            </a:p>
          </p:txBody>
        </p:sp>
        <p:sp>
          <p:nvSpPr>
            <p:cNvPr id="50" name="文本框 49"/>
            <p:cNvSpPr txBox="1"/>
            <p:nvPr/>
          </p:nvSpPr>
          <p:spPr>
            <a:xfrm>
              <a:off x="2136461" y="1993722"/>
              <a:ext cx="3551959" cy="307777"/>
            </a:xfrm>
            <a:prstGeom prst="rect">
              <a:avLst/>
            </a:prstGeom>
            <a:noFill/>
          </p:spPr>
          <p:txBody>
            <a:bodyPr wrap="square" rtlCol="0">
              <a:spAutoFit/>
            </a:bodyPr>
            <a:lstStyle/>
            <a:p>
              <a:r>
                <a:rPr lang="en-US" altLang="zh-CN" sz="1400" b="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7734849" y="4640800"/>
            <a:ext cx="3551959" cy="889230"/>
            <a:chOff x="2136461" y="1993722"/>
            <a:chExt cx="3551959" cy="889230"/>
          </a:xfrm>
        </p:grpSpPr>
        <p:sp>
          <p:nvSpPr>
            <p:cNvPr id="52" name="文本框 51"/>
            <p:cNvSpPr txBox="1"/>
            <p:nvPr/>
          </p:nvSpPr>
          <p:spPr>
            <a:xfrm>
              <a:off x="2136462" y="2282788"/>
              <a:ext cx="3551958" cy="600164"/>
            </a:xfrm>
            <a:prstGeom prst="rect">
              <a:avLst/>
            </a:prstGeom>
            <a:noFill/>
          </p:spPr>
          <p:txBody>
            <a:bodyPr wrap="square" rtlCol="0">
              <a:spAutoFit/>
            </a:bodyPr>
            <a:lstStyle/>
            <a:p>
              <a:pPr>
                <a:lnSpc>
                  <a:spcPct val="150000"/>
                </a:lnSpc>
                <a:spcAft>
                  <a:spcPts val="600"/>
                </a:spcAft>
                <a:buClr>
                  <a:schemeClr val="accent1"/>
                </a:buClr>
              </a:pPr>
              <a:r>
                <a:rPr lang="zh-CN" altLang="en-US" sz="1100" b="0" dirty="0">
                  <a:solidFill>
                    <a:schemeClr val="tx1">
                      <a:lumMod val="50000"/>
                      <a:lumOff val="50000"/>
                    </a:schemeClr>
                  </a:solidFill>
                  <a:latin typeface="+mn-ea"/>
                </a:rPr>
                <a:t>为客户提供有效服务，是我们工作的方向和价值评价的标尺，成就客户就是成就我们自己</a:t>
              </a:r>
              <a:endParaRPr lang="zh-CN" altLang="en-US" sz="1100" b="0" dirty="0">
                <a:solidFill>
                  <a:schemeClr val="tx1">
                    <a:lumMod val="50000"/>
                    <a:lumOff val="50000"/>
                  </a:schemeClr>
                </a:solidFill>
                <a:latin typeface="+mn-ea"/>
              </a:endParaRPr>
            </a:p>
          </p:txBody>
        </p:sp>
        <p:sp>
          <p:nvSpPr>
            <p:cNvPr id="53" name="文本框 52"/>
            <p:cNvSpPr txBox="1"/>
            <p:nvPr/>
          </p:nvSpPr>
          <p:spPr>
            <a:xfrm>
              <a:off x="2136461" y="1993722"/>
              <a:ext cx="3551959" cy="307777"/>
            </a:xfrm>
            <a:prstGeom prst="rect">
              <a:avLst/>
            </a:prstGeom>
            <a:noFill/>
          </p:spPr>
          <p:txBody>
            <a:bodyPr wrap="square" rtlCol="0">
              <a:spAutoFit/>
            </a:bodyPr>
            <a:lstStyle/>
            <a:p>
              <a:r>
                <a:rPr lang="en-US" altLang="zh-CN" sz="1400" b="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2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4"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inVertical)">
                                      <p:cBhvr>
                                        <p:cTn id="7" dur="500"/>
                                        <p:tgtEl>
                                          <p:spTgt spid="5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par>
                                <p:cTn id="43" presetID="22" presetClass="entr" presetSubtype="8"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par>
                                <p:cTn id="49" presetID="22" presetClass="entr" presetSubtype="8"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500"/>
                                        <p:tgtEl>
                                          <p:spTgt spid="31"/>
                                        </p:tgtEl>
                                      </p:cBhvr>
                                    </p:animEffect>
                                  </p:childTnLst>
                                </p:cTn>
                              </p:par>
                              <p:par>
                                <p:cTn id="52" presetID="22" presetClass="entr" presetSubtype="8"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par>
                                <p:cTn id="55" presetID="22" presetClass="entr" presetSubtype="8"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par>
                          <p:cTn id="58" fill="hold">
                            <p:stCondLst>
                              <p:cond delay="1500"/>
                            </p:stCondLst>
                            <p:childTnLst>
                              <p:par>
                                <p:cTn id="59" presetID="22" presetClass="entr" presetSubtype="1"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up)">
                                      <p:cBhvr>
                                        <p:cTn id="61" dur="500"/>
                                        <p:tgtEl>
                                          <p:spTgt spid="36"/>
                                        </p:tgtEl>
                                      </p:cBhvr>
                                    </p:animEffect>
                                  </p:childTnLst>
                                </p:cTn>
                              </p:par>
                              <p:par>
                                <p:cTn id="62" presetID="22" presetClass="entr" presetSubtype="1" fill="hold"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up)">
                                      <p:cBhvr>
                                        <p:cTn id="64" dur="500"/>
                                        <p:tgtEl>
                                          <p:spTgt spid="39"/>
                                        </p:tgtEl>
                                      </p:cBhvr>
                                    </p:animEffect>
                                  </p:childTnLst>
                                </p:cTn>
                              </p:par>
                              <p:par>
                                <p:cTn id="65" presetID="22" presetClass="entr" presetSubtype="1"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par>
                                <p:cTn id="68" presetID="22" presetClass="entr" presetSubtype="1" fill="hold"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up)">
                                      <p:cBhvr>
                                        <p:cTn id="70" dur="500"/>
                                        <p:tgtEl>
                                          <p:spTgt spid="45"/>
                                        </p:tgtEl>
                                      </p:cBhvr>
                                    </p:animEffect>
                                  </p:childTnLst>
                                </p:cTn>
                              </p:par>
                              <p:par>
                                <p:cTn id="71" presetID="22" presetClass="entr" presetSubtype="1"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ipe(up)">
                                      <p:cBhvr>
                                        <p:cTn id="73" dur="500"/>
                                        <p:tgtEl>
                                          <p:spTgt spid="48"/>
                                        </p:tgtEl>
                                      </p:cBhvr>
                                    </p:animEffect>
                                  </p:childTnLst>
                                </p:cTn>
                              </p:par>
                              <p:par>
                                <p:cTn id="74" presetID="22" presetClass="entr" presetSubtype="1" fill="hold"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up)">
                                      <p:cBhvr>
                                        <p:cTn id="7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8" grpId="0" animBg="1"/>
      <p:bldP spid="30" grpId="0" animBg="1"/>
      <p:bldP spid="32" grpId="0" animBg="1"/>
      <p:bldP spid="34" grpId="0" animBg="1"/>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椭圆 8"/>
          <p:cNvSpPr>
            <a:spLocks noChangeArrowheads="1"/>
          </p:cNvSpPr>
          <p:nvPr/>
        </p:nvSpPr>
        <p:spPr bwMode="auto">
          <a:xfrm>
            <a:off x="1295823" y="4581128"/>
            <a:ext cx="9376057" cy="10537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pitchFamily="34" charset="-122"/>
              <a:ea typeface="微软雅黑" panose="020B0503020204020204" pitchFamily="34" charset="-122"/>
            </a:endParaRPr>
          </a:p>
        </p:txBody>
      </p:sp>
      <p:grpSp>
        <p:nvGrpSpPr>
          <p:cNvPr id="77" name="Group 5"/>
          <p:cNvGrpSpPr/>
          <p:nvPr/>
        </p:nvGrpSpPr>
        <p:grpSpPr bwMode="auto">
          <a:xfrm>
            <a:off x="4835915" y="2391055"/>
            <a:ext cx="2304338" cy="2304338"/>
            <a:chOff x="0" y="0"/>
            <a:chExt cx="1728192" cy="1728192"/>
          </a:xfrm>
        </p:grpSpPr>
        <p:sp>
          <p:nvSpPr>
            <p:cNvPr id="78" name="五角星 68"/>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4000" b="0" kern="0" baseline="-25000">
                <a:solidFill>
                  <a:srgbClr val="ECEB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rgbClr val="ECEB4D"/>
                </a:solidFill>
                <a:latin typeface="微软雅黑" panose="020B0503020204020204" pitchFamily="34" charset="-122"/>
                <a:ea typeface="微软雅黑" panose="020B0503020204020204" pitchFamily="34" charset="-122"/>
              </a:endParaRPr>
            </a:p>
          </p:txBody>
        </p:sp>
        <p:sp>
          <p:nvSpPr>
            <p:cNvPr id="124" name="TextBox 70"/>
            <p:cNvSpPr>
              <a:spLocks noChangeArrowheads="1"/>
            </p:cNvSpPr>
            <p:nvPr/>
          </p:nvSpPr>
          <p:spPr bwMode="auto">
            <a:xfrm>
              <a:off x="629544" y="479375"/>
              <a:ext cx="485933" cy="7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8800" b="0" kern="0" baseline="-25000" dirty="0">
                  <a:solidFill>
                    <a:srgbClr val="ECEB4D"/>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8800" b="0" kern="0" baseline="-25000" dirty="0">
                <a:solidFill>
                  <a:srgbClr val="ECEB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5" name="Group 9"/>
          <p:cNvGrpSpPr/>
          <p:nvPr/>
        </p:nvGrpSpPr>
        <p:grpSpPr bwMode="auto">
          <a:xfrm rot="-480000">
            <a:off x="3043650" y="3006813"/>
            <a:ext cx="1864209" cy="1862092"/>
            <a:chOff x="0" y="0"/>
            <a:chExt cx="1728192" cy="1728192"/>
          </a:xfrm>
        </p:grpSpPr>
        <p:sp>
          <p:nvSpPr>
            <p:cNvPr id="126" name="五角星 72"/>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fontAlgn="auto">
                <a:spcBef>
                  <a:spcPts val="0"/>
                </a:spcBef>
                <a:spcAft>
                  <a:spcPts val="0"/>
                </a:spcAft>
                <a:defRPr/>
              </a:pPr>
              <a:endParaRPr lang="zh-CN" altLang="zh-CN" sz="4000" b="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7"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pitchFamily="34" charset="-122"/>
                <a:ea typeface="微软雅黑" panose="020B0503020204020204" pitchFamily="34" charset="-122"/>
              </a:endParaRPr>
            </a:p>
          </p:txBody>
        </p:sp>
        <p:sp>
          <p:nvSpPr>
            <p:cNvPr id="128" name="TextBox 74"/>
            <p:cNvSpPr>
              <a:spLocks noChangeArrowheads="1"/>
            </p:cNvSpPr>
            <p:nvPr/>
          </p:nvSpPr>
          <p:spPr bwMode="auto">
            <a:xfrm>
              <a:off x="602404" y="493228"/>
              <a:ext cx="523385" cy="77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7200" b="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7200" b="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9" name="Group 13"/>
          <p:cNvGrpSpPr/>
          <p:nvPr/>
        </p:nvGrpSpPr>
        <p:grpSpPr bwMode="auto">
          <a:xfrm rot="-981927">
            <a:off x="1492613" y="3544281"/>
            <a:ext cx="1622982" cy="1625098"/>
            <a:chOff x="0" y="0"/>
            <a:chExt cx="1728192" cy="1728192"/>
          </a:xfrm>
        </p:grpSpPr>
        <p:sp>
          <p:nvSpPr>
            <p:cNvPr id="130" name="五角星 76"/>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4000" b="0" kern="0" baseline="-25000">
                <a:solidFill>
                  <a:srgbClr val="ECEB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rgbClr val="ECEB4D"/>
                </a:solidFill>
                <a:latin typeface="微软雅黑" panose="020B0503020204020204" pitchFamily="34" charset="-122"/>
                <a:ea typeface="微软雅黑" panose="020B0503020204020204" pitchFamily="34" charset="-122"/>
              </a:endParaRPr>
            </a:p>
          </p:txBody>
        </p:sp>
        <p:sp>
          <p:nvSpPr>
            <p:cNvPr id="132" name="TextBox 78"/>
            <p:cNvSpPr>
              <a:spLocks noChangeArrowheads="1"/>
            </p:cNvSpPr>
            <p:nvPr/>
          </p:nvSpPr>
          <p:spPr bwMode="auto">
            <a:xfrm>
              <a:off x="597645" y="509524"/>
              <a:ext cx="532900"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6000" b="0" kern="0" baseline="-25000" dirty="0">
                  <a:solidFill>
                    <a:srgbClr val="ECEB4D"/>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6000" b="0" kern="0" baseline="-25000" dirty="0">
                <a:solidFill>
                  <a:srgbClr val="ECEB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3" name="Group 17"/>
          <p:cNvGrpSpPr/>
          <p:nvPr/>
        </p:nvGrpSpPr>
        <p:grpSpPr bwMode="auto">
          <a:xfrm rot="480000">
            <a:off x="7066193" y="2951797"/>
            <a:ext cx="1864207" cy="1864209"/>
            <a:chOff x="0" y="0"/>
            <a:chExt cx="1728192" cy="1728192"/>
          </a:xfrm>
        </p:grpSpPr>
        <p:sp>
          <p:nvSpPr>
            <p:cNvPr id="134" name="五角星 80"/>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fontAlgn="auto">
                <a:spcBef>
                  <a:spcPts val="0"/>
                </a:spcBef>
                <a:spcAft>
                  <a:spcPts val="0"/>
                </a:spcAft>
                <a:defRPr/>
              </a:pPr>
              <a:endParaRPr lang="zh-CN" altLang="zh-CN" sz="4000" b="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pitchFamily="34" charset="-122"/>
                <a:ea typeface="微软雅黑" panose="020B0503020204020204" pitchFamily="34" charset="-122"/>
              </a:endParaRPr>
            </a:p>
          </p:txBody>
        </p:sp>
        <p:sp>
          <p:nvSpPr>
            <p:cNvPr id="136" name="TextBox 82"/>
            <p:cNvSpPr>
              <a:spLocks noChangeArrowheads="1"/>
            </p:cNvSpPr>
            <p:nvPr/>
          </p:nvSpPr>
          <p:spPr bwMode="auto">
            <a:xfrm>
              <a:off x="602404" y="493666"/>
              <a:ext cx="523386" cy="77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7200" b="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7200" b="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7" name="Group 21"/>
          <p:cNvGrpSpPr/>
          <p:nvPr/>
        </p:nvGrpSpPr>
        <p:grpSpPr bwMode="auto">
          <a:xfrm rot="967929">
            <a:off x="8858456" y="3544281"/>
            <a:ext cx="1622983" cy="1625098"/>
            <a:chOff x="0" y="0"/>
            <a:chExt cx="1728192" cy="1728192"/>
          </a:xfrm>
        </p:grpSpPr>
        <p:sp>
          <p:nvSpPr>
            <p:cNvPr id="138" name="五角星 84"/>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4000" b="0" kern="0" baseline="-25000">
                <a:solidFill>
                  <a:srgbClr val="ECEB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rgbClr val="ECEB4D"/>
                </a:solidFill>
                <a:latin typeface="微软雅黑" panose="020B0503020204020204" pitchFamily="34" charset="-122"/>
                <a:ea typeface="微软雅黑" panose="020B0503020204020204" pitchFamily="34" charset="-122"/>
              </a:endParaRPr>
            </a:p>
          </p:txBody>
        </p:sp>
        <p:sp>
          <p:nvSpPr>
            <p:cNvPr id="140" name="TextBox 86"/>
            <p:cNvSpPr>
              <a:spLocks noChangeArrowheads="1"/>
            </p:cNvSpPr>
            <p:nvPr/>
          </p:nvSpPr>
          <p:spPr bwMode="auto">
            <a:xfrm>
              <a:off x="597647" y="509523"/>
              <a:ext cx="532900"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6000" b="0" kern="0" baseline="-25000">
                  <a:solidFill>
                    <a:srgbClr val="ECEB4D"/>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6000" b="0" kern="0" baseline="-25000">
                <a:solidFill>
                  <a:srgbClr val="ECEB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1" name="Group 42"/>
          <p:cNvGrpSpPr/>
          <p:nvPr/>
        </p:nvGrpSpPr>
        <p:grpSpPr bwMode="auto">
          <a:xfrm>
            <a:off x="2923144" y="5099428"/>
            <a:ext cx="6432681" cy="1022731"/>
            <a:chOff x="0" y="-226106"/>
            <a:chExt cx="4826746" cy="767239"/>
          </a:xfrm>
        </p:grpSpPr>
        <p:sp>
          <p:nvSpPr>
            <p:cNvPr id="142" name="矩形 154"/>
            <p:cNvSpPr>
              <a:spLocks noChangeArrowheads="1"/>
            </p:cNvSpPr>
            <p:nvPr/>
          </p:nvSpPr>
          <p:spPr bwMode="auto">
            <a:xfrm>
              <a:off x="580278" y="-226106"/>
              <a:ext cx="3666189" cy="43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4800" b="0" kern="0" baseline="-2500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rPr>
                <a:t>文字标题内容</a:t>
              </a:r>
              <a:endParaRPr lang="zh-CN" altLang="en-US" sz="4800" b="0" kern="0" baseline="-2500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 name="矩形 155"/>
            <p:cNvSpPr>
              <a:spLocks noChangeArrowheads="1"/>
            </p:cNvSpPr>
            <p:nvPr/>
          </p:nvSpPr>
          <p:spPr bwMode="auto">
            <a:xfrm>
              <a:off x="0" y="256369"/>
              <a:ext cx="4826746" cy="284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2800" b="0" kern="0" baseline="-2500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rPr>
                <a:t>文字详细内容文字详细内容文字详细内容</a:t>
              </a:r>
              <a:endParaRPr lang="zh-CN" altLang="en-US" sz="2800" b="0" kern="0" baseline="-2500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4" name="矩形 17"/>
          <p:cNvSpPr>
            <a:spLocks noChangeArrowheads="1"/>
          </p:cNvSpPr>
          <p:nvPr/>
        </p:nvSpPr>
        <p:spPr bwMode="auto">
          <a:xfrm>
            <a:off x="912182" y="2468886"/>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145" name="矩形 17"/>
          <p:cNvSpPr>
            <a:spLocks noChangeArrowheads="1"/>
          </p:cNvSpPr>
          <p:nvPr/>
        </p:nvSpPr>
        <p:spPr bwMode="auto">
          <a:xfrm>
            <a:off x="2766028" y="1893024"/>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146" name="矩形 17"/>
          <p:cNvSpPr>
            <a:spLocks noChangeArrowheads="1"/>
          </p:cNvSpPr>
          <p:nvPr/>
        </p:nvSpPr>
        <p:spPr bwMode="auto">
          <a:xfrm>
            <a:off x="5039195" y="1317161"/>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147" name="矩形 17"/>
          <p:cNvSpPr>
            <a:spLocks noChangeArrowheads="1"/>
          </p:cNvSpPr>
          <p:nvPr/>
        </p:nvSpPr>
        <p:spPr bwMode="auto">
          <a:xfrm>
            <a:off x="7167337" y="1893024"/>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148" name="矩形 17"/>
          <p:cNvSpPr>
            <a:spLocks noChangeArrowheads="1"/>
          </p:cNvSpPr>
          <p:nvPr/>
        </p:nvSpPr>
        <p:spPr bwMode="auto">
          <a:xfrm>
            <a:off x="9020746" y="2468886"/>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32"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p:cTn id="11" dur="1000"/>
                                        <p:tgtEl>
                                          <p:spTgt spid="141"/>
                                        </p:tgtEl>
                                      </p:cBhvr>
                                    </p:animEffect>
                                    <p:anim calcmode="lin" valueType="num">
                                      <p:cBhvr>
                                        <p:cTn id="12" dur="1000" fill="hold"/>
                                        <p:tgtEl>
                                          <p:spTgt spid="141"/>
                                        </p:tgtEl>
                                        <p:attrNameLst>
                                          <p:attrName>ppt_x</p:attrName>
                                        </p:attrNameLst>
                                      </p:cBhvr>
                                      <p:tavLst>
                                        <p:tav tm="0">
                                          <p:val>
                                            <p:strVal val="#ppt_x"/>
                                          </p:val>
                                        </p:tav>
                                        <p:tav tm="100000">
                                          <p:val>
                                            <p:strVal val="#ppt_x"/>
                                          </p:val>
                                        </p:tav>
                                      </p:tavLst>
                                    </p:anim>
                                    <p:anim calcmode="lin" valueType="num">
                                      <p:cBhvr>
                                        <p:cTn id="13" dur="1000" fill="hold"/>
                                        <p:tgtEl>
                                          <p:spTgt spid="14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barn(inVertical)">
                                      <p:cBhvr>
                                        <p:cTn id="17" dur="500"/>
                                        <p:tgtEl>
                                          <p:spTgt spid="76"/>
                                        </p:tgtEl>
                                      </p:cBhvr>
                                    </p:animEffect>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1000" fill="hold"/>
                                        <p:tgtEl>
                                          <p:spTgt spid="77"/>
                                        </p:tgtEl>
                                        <p:attrNameLst>
                                          <p:attrName>ppt_w</p:attrName>
                                        </p:attrNameLst>
                                      </p:cBhvr>
                                      <p:tavLst>
                                        <p:tav tm="0">
                                          <p:val>
                                            <p:fltVal val="0"/>
                                          </p:val>
                                        </p:tav>
                                        <p:tav tm="100000">
                                          <p:val>
                                            <p:strVal val="#ppt_w"/>
                                          </p:val>
                                        </p:tav>
                                      </p:tavLst>
                                    </p:anim>
                                    <p:anim calcmode="lin" valueType="num">
                                      <p:cBhvr>
                                        <p:cTn id="22" dur="1000" fill="hold"/>
                                        <p:tgtEl>
                                          <p:spTgt spid="77"/>
                                        </p:tgtEl>
                                        <p:attrNameLst>
                                          <p:attrName>ppt_h</p:attrName>
                                        </p:attrNameLst>
                                      </p:cBhvr>
                                      <p:tavLst>
                                        <p:tav tm="0">
                                          <p:val>
                                            <p:fltVal val="0"/>
                                          </p:val>
                                        </p:tav>
                                        <p:tav tm="100000">
                                          <p:val>
                                            <p:strVal val="#ppt_h"/>
                                          </p:val>
                                        </p:tav>
                                      </p:tavLst>
                                    </p:anim>
                                    <p:anim calcmode="lin" valueType="num">
                                      <p:cBhvr>
                                        <p:cTn id="23" dur="1000" fill="hold"/>
                                        <p:tgtEl>
                                          <p:spTgt spid="7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77"/>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125"/>
                                        </p:tgtEl>
                                        <p:attrNameLst>
                                          <p:attrName>style.visibility</p:attrName>
                                        </p:attrNameLst>
                                      </p:cBhvr>
                                      <p:to>
                                        <p:strVal val="visible"/>
                                      </p:to>
                                    </p:set>
                                    <p:anim calcmode="lin" valueType="num">
                                      <p:cBhvr>
                                        <p:cTn id="27" dur="1000" fill="hold"/>
                                        <p:tgtEl>
                                          <p:spTgt spid="125"/>
                                        </p:tgtEl>
                                        <p:attrNameLst>
                                          <p:attrName>ppt_w</p:attrName>
                                        </p:attrNameLst>
                                      </p:cBhvr>
                                      <p:tavLst>
                                        <p:tav tm="0">
                                          <p:val>
                                            <p:fltVal val="0"/>
                                          </p:val>
                                        </p:tav>
                                        <p:tav tm="100000">
                                          <p:val>
                                            <p:strVal val="#ppt_w"/>
                                          </p:val>
                                        </p:tav>
                                      </p:tavLst>
                                    </p:anim>
                                    <p:anim calcmode="lin" valueType="num">
                                      <p:cBhvr>
                                        <p:cTn id="28" dur="1000" fill="hold"/>
                                        <p:tgtEl>
                                          <p:spTgt spid="125"/>
                                        </p:tgtEl>
                                        <p:attrNameLst>
                                          <p:attrName>ppt_h</p:attrName>
                                        </p:attrNameLst>
                                      </p:cBhvr>
                                      <p:tavLst>
                                        <p:tav tm="0">
                                          <p:val>
                                            <p:fltVal val="0"/>
                                          </p:val>
                                        </p:tav>
                                        <p:tav tm="100000">
                                          <p:val>
                                            <p:strVal val="#ppt_h"/>
                                          </p:val>
                                        </p:tav>
                                      </p:tavLst>
                                    </p:anim>
                                    <p:anim calcmode="lin" valueType="num">
                                      <p:cBhvr>
                                        <p:cTn id="29" dur="1000" fill="hold"/>
                                        <p:tgtEl>
                                          <p:spTgt spid="125"/>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25"/>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1000"/>
                                  </p:stCondLst>
                                  <p:childTnLst>
                                    <p:set>
                                      <p:cBhvr>
                                        <p:cTn id="32" dur="1" fill="hold">
                                          <p:stCondLst>
                                            <p:cond delay="0"/>
                                          </p:stCondLst>
                                        </p:cTn>
                                        <p:tgtEl>
                                          <p:spTgt spid="133"/>
                                        </p:tgtEl>
                                        <p:attrNameLst>
                                          <p:attrName>style.visibility</p:attrName>
                                        </p:attrNameLst>
                                      </p:cBhvr>
                                      <p:to>
                                        <p:strVal val="visible"/>
                                      </p:to>
                                    </p:set>
                                    <p:anim calcmode="lin" valueType="num">
                                      <p:cBhvr>
                                        <p:cTn id="33" dur="1000" fill="hold"/>
                                        <p:tgtEl>
                                          <p:spTgt spid="133"/>
                                        </p:tgtEl>
                                        <p:attrNameLst>
                                          <p:attrName>ppt_w</p:attrName>
                                        </p:attrNameLst>
                                      </p:cBhvr>
                                      <p:tavLst>
                                        <p:tav tm="0">
                                          <p:val>
                                            <p:fltVal val="0"/>
                                          </p:val>
                                        </p:tav>
                                        <p:tav tm="100000">
                                          <p:val>
                                            <p:strVal val="#ppt_w"/>
                                          </p:val>
                                        </p:tav>
                                      </p:tavLst>
                                    </p:anim>
                                    <p:anim calcmode="lin" valueType="num">
                                      <p:cBhvr>
                                        <p:cTn id="34" dur="1000" fill="hold"/>
                                        <p:tgtEl>
                                          <p:spTgt spid="133"/>
                                        </p:tgtEl>
                                        <p:attrNameLst>
                                          <p:attrName>ppt_h</p:attrName>
                                        </p:attrNameLst>
                                      </p:cBhvr>
                                      <p:tavLst>
                                        <p:tav tm="0">
                                          <p:val>
                                            <p:fltVal val="0"/>
                                          </p:val>
                                        </p:tav>
                                        <p:tav tm="100000">
                                          <p:val>
                                            <p:strVal val="#ppt_h"/>
                                          </p:val>
                                        </p:tav>
                                      </p:tavLst>
                                    </p:anim>
                                    <p:anim calcmode="lin" valueType="num">
                                      <p:cBhvr>
                                        <p:cTn id="35" dur="1000" fill="hold"/>
                                        <p:tgtEl>
                                          <p:spTgt spid="133"/>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33"/>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1500"/>
                                  </p:stCondLst>
                                  <p:childTnLst>
                                    <p:set>
                                      <p:cBhvr>
                                        <p:cTn id="38" dur="1" fill="hold">
                                          <p:stCondLst>
                                            <p:cond delay="0"/>
                                          </p:stCondLst>
                                        </p:cTn>
                                        <p:tgtEl>
                                          <p:spTgt spid="129"/>
                                        </p:tgtEl>
                                        <p:attrNameLst>
                                          <p:attrName>style.visibility</p:attrName>
                                        </p:attrNameLst>
                                      </p:cBhvr>
                                      <p:to>
                                        <p:strVal val="visible"/>
                                      </p:to>
                                    </p:set>
                                    <p:anim calcmode="lin" valueType="num">
                                      <p:cBhvr>
                                        <p:cTn id="39" dur="1000" fill="hold"/>
                                        <p:tgtEl>
                                          <p:spTgt spid="129"/>
                                        </p:tgtEl>
                                        <p:attrNameLst>
                                          <p:attrName>ppt_w</p:attrName>
                                        </p:attrNameLst>
                                      </p:cBhvr>
                                      <p:tavLst>
                                        <p:tav tm="0">
                                          <p:val>
                                            <p:fltVal val="0"/>
                                          </p:val>
                                        </p:tav>
                                        <p:tav tm="100000">
                                          <p:val>
                                            <p:strVal val="#ppt_w"/>
                                          </p:val>
                                        </p:tav>
                                      </p:tavLst>
                                    </p:anim>
                                    <p:anim calcmode="lin" valueType="num">
                                      <p:cBhvr>
                                        <p:cTn id="40" dur="1000" fill="hold"/>
                                        <p:tgtEl>
                                          <p:spTgt spid="129"/>
                                        </p:tgtEl>
                                        <p:attrNameLst>
                                          <p:attrName>ppt_h</p:attrName>
                                        </p:attrNameLst>
                                      </p:cBhvr>
                                      <p:tavLst>
                                        <p:tav tm="0">
                                          <p:val>
                                            <p:fltVal val="0"/>
                                          </p:val>
                                        </p:tav>
                                        <p:tav tm="100000">
                                          <p:val>
                                            <p:strVal val="#ppt_h"/>
                                          </p:val>
                                        </p:tav>
                                      </p:tavLst>
                                    </p:anim>
                                    <p:anim calcmode="lin" valueType="num">
                                      <p:cBhvr>
                                        <p:cTn id="41" dur="1000" fill="hold"/>
                                        <p:tgtEl>
                                          <p:spTgt spid="129"/>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29"/>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2000"/>
                                  </p:stCondLst>
                                  <p:childTnLst>
                                    <p:set>
                                      <p:cBhvr>
                                        <p:cTn id="44" dur="1" fill="hold">
                                          <p:stCondLst>
                                            <p:cond delay="0"/>
                                          </p:stCondLst>
                                        </p:cTn>
                                        <p:tgtEl>
                                          <p:spTgt spid="137"/>
                                        </p:tgtEl>
                                        <p:attrNameLst>
                                          <p:attrName>style.visibility</p:attrName>
                                        </p:attrNameLst>
                                      </p:cBhvr>
                                      <p:to>
                                        <p:strVal val="visible"/>
                                      </p:to>
                                    </p:set>
                                    <p:anim calcmode="lin" valueType="num">
                                      <p:cBhvr>
                                        <p:cTn id="45" dur="1000" fill="hold"/>
                                        <p:tgtEl>
                                          <p:spTgt spid="137"/>
                                        </p:tgtEl>
                                        <p:attrNameLst>
                                          <p:attrName>ppt_w</p:attrName>
                                        </p:attrNameLst>
                                      </p:cBhvr>
                                      <p:tavLst>
                                        <p:tav tm="0">
                                          <p:val>
                                            <p:fltVal val="0"/>
                                          </p:val>
                                        </p:tav>
                                        <p:tav tm="100000">
                                          <p:val>
                                            <p:strVal val="#ppt_w"/>
                                          </p:val>
                                        </p:tav>
                                      </p:tavLst>
                                    </p:anim>
                                    <p:anim calcmode="lin" valueType="num">
                                      <p:cBhvr>
                                        <p:cTn id="46" dur="1000" fill="hold"/>
                                        <p:tgtEl>
                                          <p:spTgt spid="137"/>
                                        </p:tgtEl>
                                        <p:attrNameLst>
                                          <p:attrName>ppt_h</p:attrName>
                                        </p:attrNameLst>
                                      </p:cBhvr>
                                      <p:tavLst>
                                        <p:tav tm="0">
                                          <p:val>
                                            <p:fltVal val="0"/>
                                          </p:val>
                                        </p:tav>
                                        <p:tav tm="100000">
                                          <p:val>
                                            <p:strVal val="#ppt_h"/>
                                          </p:val>
                                        </p:tav>
                                      </p:tavLst>
                                    </p:anim>
                                    <p:anim calcmode="lin" valueType="num">
                                      <p:cBhvr>
                                        <p:cTn id="47" dur="1000" fill="hold"/>
                                        <p:tgtEl>
                                          <p:spTgt spid="137"/>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37"/>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144"/>
                                        </p:tgtEl>
                                        <p:attrNameLst>
                                          <p:attrName>style.visibility</p:attrName>
                                        </p:attrNameLst>
                                      </p:cBhvr>
                                      <p:to>
                                        <p:strVal val="visible"/>
                                      </p:to>
                                    </p:set>
                                    <p:animEffect>
                                      <p:cBhvr>
                                        <p:cTn id="52" dur="750"/>
                                        <p:tgtEl>
                                          <p:spTgt spid="144"/>
                                        </p:tgtEl>
                                      </p:cBhvr>
                                    </p:animEffect>
                                    <p:anim calcmode="lin" valueType="num">
                                      <p:cBhvr>
                                        <p:cTn id="53" dur="750" fill="hold"/>
                                        <p:tgtEl>
                                          <p:spTgt spid="144"/>
                                        </p:tgtEl>
                                        <p:attrNameLst>
                                          <p:attrName>ppt_x</p:attrName>
                                        </p:attrNameLst>
                                      </p:cBhvr>
                                      <p:tavLst>
                                        <p:tav tm="0">
                                          <p:val>
                                            <p:strVal val="#ppt_x"/>
                                          </p:val>
                                        </p:tav>
                                        <p:tav tm="100000">
                                          <p:val>
                                            <p:strVal val="#ppt_x"/>
                                          </p:val>
                                        </p:tav>
                                      </p:tavLst>
                                    </p:anim>
                                    <p:anim calcmode="lin" valueType="num">
                                      <p:cBhvr>
                                        <p:cTn id="54" dur="750" fill="hold"/>
                                        <p:tgtEl>
                                          <p:spTgt spid="14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5"/>
                                        </p:tgtEl>
                                        <p:attrNameLst>
                                          <p:attrName>style.visibility</p:attrName>
                                        </p:attrNameLst>
                                      </p:cBhvr>
                                      <p:to>
                                        <p:strVal val="visible"/>
                                      </p:to>
                                    </p:set>
                                    <p:animEffect>
                                      <p:cBhvr>
                                        <p:cTn id="57" dur="750"/>
                                        <p:tgtEl>
                                          <p:spTgt spid="145"/>
                                        </p:tgtEl>
                                      </p:cBhvr>
                                    </p:animEffect>
                                    <p:anim calcmode="lin" valueType="num">
                                      <p:cBhvr>
                                        <p:cTn id="58" dur="750" fill="hold"/>
                                        <p:tgtEl>
                                          <p:spTgt spid="145"/>
                                        </p:tgtEl>
                                        <p:attrNameLst>
                                          <p:attrName>ppt_x</p:attrName>
                                        </p:attrNameLst>
                                      </p:cBhvr>
                                      <p:tavLst>
                                        <p:tav tm="0">
                                          <p:val>
                                            <p:strVal val="#ppt_x"/>
                                          </p:val>
                                        </p:tav>
                                        <p:tav tm="100000">
                                          <p:val>
                                            <p:strVal val="#ppt_x"/>
                                          </p:val>
                                        </p:tav>
                                      </p:tavLst>
                                    </p:anim>
                                    <p:anim calcmode="lin" valueType="num">
                                      <p:cBhvr>
                                        <p:cTn id="59" dur="750" fill="hold"/>
                                        <p:tgtEl>
                                          <p:spTgt spid="14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46"/>
                                        </p:tgtEl>
                                        <p:attrNameLst>
                                          <p:attrName>style.visibility</p:attrName>
                                        </p:attrNameLst>
                                      </p:cBhvr>
                                      <p:to>
                                        <p:strVal val="visible"/>
                                      </p:to>
                                    </p:set>
                                    <p:animEffect>
                                      <p:cBhvr>
                                        <p:cTn id="62" dur="750"/>
                                        <p:tgtEl>
                                          <p:spTgt spid="146"/>
                                        </p:tgtEl>
                                      </p:cBhvr>
                                    </p:animEffect>
                                    <p:anim calcmode="lin" valueType="num">
                                      <p:cBhvr>
                                        <p:cTn id="63" dur="750" fill="hold"/>
                                        <p:tgtEl>
                                          <p:spTgt spid="146"/>
                                        </p:tgtEl>
                                        <p:attrNameLst>
                                          <p:attrName>ppt_x</p:attrName>
                                        </p:attrNameLst>
                                      </p:cBhvr>
                                      <p:tavLst>
                                        <p:tav tm="0">
                                          <p:val>
                                            <p:strVal val="#ppt_x"/>
                                          </p:val>
                                        </p:tav>
                                        <p:tav tm="100000">
                                          <p:val>
                                            <p:strVal val="#ppt_x"/>
                                          </p:val>
                                        </p:tav>
                                      </p:tavLst>
                                    </p:anim>
                                    <p:anim calcmode="lin" valueType="num">
                                      <p:cBhvr>
                                        <p:cTn id="64" dur="750" fill="hold"/>
                                        <p:tgtEl>
                                          <p:spTgt spid="14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47"/>
                                        </p:tgtEl>
                                        <p:attrNameLst>
                                          <p:attrName>style.visibility</p:attrName>
                                        </p:attrNameLst>
                                      </p:cBhvr>
                                      <p:to>
                                        <p:strVal val="visible"/>
                                      </p:to>
                                    </p:set>
                                    <p:animEffect>
                                      <p:cBhvr>
                                        <p:cTn id="67" dur="750"/>
                                        <p:tgtEl>
                                          <p:spTgt spid="147"/>
                                        </p:tgtEl>
                                      </p:cBhvr>
                                    </p:animEffect>
                                    <p:anim calcmode="lin" valueType="num">
                                      <p:cBhvr>
                                        <p:cTn id="68" dur="750" fill="hold"/>
                                        <p:tgtEl>
                                          <p:spTgt spid="147"/>
                                        </p:tgtEl>
                                        <p:attrNameLst>
                                          <p:attrName>ppt_x</p:attrName>
                                        </p:attrNameLst>
                                      </p:cBhvr>
                                      <p:tavLst>
                                        <p:tav tm="0">
                                          <p:val>
                                            <p:strVal val="#ppt_x"/>
                                          </p:val>
                                        </p:tav>
                                        <p:tav tm="100000">
                                          <p:val>
                                            <p:strVal val="#ppt_x"/>
                                          </p:val>
                                        </p:tav>
                                      </p:tavLst>
                                    </p:anim>
                                    <p:anim calcmode="lin" valueType="num">
                                      <p:cBhvr>
                                        <p:cTn id="69" dur="750" fill="hold"/>
                                        <p:tgtEl>
                                          <p:spTgt spid="14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48"/>
                                        </p:tgtEl>
                                        <p:attrNameLst>
                                          <p:attrName>style.visibility</p:attrName>
                                        </p:attrNameLst>
                                      </p:cBhvr>
                                      <p:to>
                                        <p:strVal val="visible"/>
                                      </p:to>
                                    </p:set>
                                    <p:animEffect>
                                      <p:cBhvr>
                                        <p:cTn id="72" dur="750"/>
                                        <p:tgtEl>
                                          <p:spTgt spid="148"/>
                                        </p:tgtEl>
                                      </p:cBhvr>
                                    </p:animEffect>
                                    <p:anim calcmode="lin" valueType="num">
                                      <p:cBhvr>
                                        <p:cTn id="73" dur="750" fill="hold"/>
                                        <p:tgtEl>
                                          <p:spTgt spid="148"/>
                                        </p:tgtEl>
                                        <p:attrNameLst>
                                          <p:attrName>ppt_x</p:attrName>
                                        </p:attrNameLst>
                                      </p:cBhvr>
                                      <p:tavLst>
                                        <p:tav tm="0">
                                          <p:val>
                                            <p:strVal val="#ppt_x"/>
                                          </p:val>
                                        </p:tav>
                                        <p:tav tm="100000">
                                          <p:val>
                                            <p:strVal val="#ppt_x"/>
                                          </p:val>
                                        </p:tav>
                                      </p:tavLst>
                                    </p:anim>
                                    <p:anim calcmode="lin" valueType="num">
                                      <p:cBhvr>
                                        <p:cTn id="74" dur="750" fill="hold"/>
                                        <p:tgtEl>
                                          <p:spTgt spid="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144" grpId="0" bldLvl="0" autoUpdateAnimBg="0"/>
      <p:bldP spid="145" grpId="0" bldLvl="0" autoUpdateAnimBg="0"/>
      <p:bldP spid="146" grpId="0" bldLvl="0" autoUpdateAnimBg="0"/>
      <p:bldP spid="147" grpId="0" bldLvl="0" autoUpdateAnimBg="0"/>
      <p:bldP spid="148" grpId="0" bldLvl="0" autoUpdateAnimBg="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74113" y="2037649"/>
            <a:ext cx="1438176" cy="14381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4" name="矩形 23"/>
          <p:cNvSpPr/>
          <p:nvPr/>
        </p:nvSpPr>
        <p:spPr>
          <a:xfrm>
            <a:off x="2037691" y="2037649"/>
            <a:ext cx="3817011" cy="143817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Rectangle 24"/>
          <p:cNvSpPr>
            <a:spLocks noChangeArrowheads="1"/>
          </p:cNvSpPr>
          <p:nvPr/>
        </p:nvSpPr>
        <p:spPr bwMode="auto">
          <a:xfrm>
            <a:off x="2204309" y="2107982"/>
            <a:ext cx="3432969" cy="143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en-US" altLang="zh-CN" sz="1050" dirty="0">
                <a:solidFill>
                  <a:schemeClr val="tx1">
                    <a:lumMod val="75000"/>
                    <a:lumOff val="25000"/>
                  </a:schemeClr>
                </a:solidFill>
                <a:cs typeface="+mn-ea"/>
                <a:sym typeface="+mn-lt"/>
              </a:rPr>
              <a:t>This is an example text . Go ahead and replace it. Add your text here. This is an example text . Go ahead and replace it. Add your text here</a:t>
            </a:r>
            <a:r>
              <a:rPr lang="en-US" altLang="zh-CN" sz="1050" dirty="0" smtClean="0">
                <a:solidFill>
                  <a:schemeClr val="tx1">
                    <a:lumMod val="75000"/>
                    <a:lumOff val="25000"/>
                  </a:schemeClr>
                </a:solidFill>
                <a:cs typeface="+mn-ea"/>
                <a:sym typeface="+mn-lt"/>
              </a:rPr>
              <a:t>.</a:t>
            </a:r>
            <a:r>
              <a:rPr lang="en-US" altLang="zh-CN" sz="1050" dirty="0">
                <a:solidFill>
                  <a:schemeClr val="tx1">
                    <a:lumMod val="75000"/>
                    <a:lumOff val="25000"/>
                  </a:schemeClr>
                </a:solidFill>
                <a:cs typeface="+mn-ea"/>
                <a:sym typeface="+mn-lt"/>
              </a:rPr>
              <a:t> This is an example text . Go ahead and replace it. Add your text here. This is an example text . Go ahead and replace it. Add your text here.</a:t>
            </a:r>
            <a:endParaRPr lang="zh-CN" altLang="en-US" sz="1050" dirty="0">
              <a:solidFill>
                <a:schemeClr val="tx1">
                  <a:lumMod val="75000"/>
                  <a:lumOff val="25000"/>
                </a:schemeClr>
              </a:solidFill>
              <a:cs typeface="+mn-ea"/>
              <a:sym typeface="+mn-lt"/>
            </a:endParaRPr>
          </a:p>
          <a:p>
            <a:pPr>
              <a:lnSpc>
                <a:spcPct val="150000"/>
              </a:lnSpc>
            </a:pPr>
            <a:endParaRPr lang="zh-CN" altLang="en-US" sz="1050" dirty="0">
              <a:solidFill>
                <a:schemeClr val="tx1">
                  <a:lumMod val="75000"/>
                  <a:lumOff val="25000"/>
                </a:schemeClr>
              </a:solidFill>
              <a:cs typeface="+mn-ea"/>
              <a:sym typeface="+mn-lt"/>
            </a:endParaRPr>
          </a:p>
        </p:txBody>
      </p:sp>
      <p:sp>
        <p:nvSpPr>
          <p:cNvPr id="26" name="矩形 25"/>
          <p:cNvSpPr/>
          <p:nvPr/>
        </p:nvSpPr>
        <p:spPr>
          <a:xfrm>
            <a:off x="574113" y="3673409"/>
            <a:ext cx="1438176" cy="143817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8" name="矩形 27"/>
          <p:cNvSpPr/>
          <p:nvPr/>
        </p:nvSpPr>
        <p:spPr>
          <a:xfrm>
            <a:off x="2037691" y="3673409"/>
            <a:ext cx="3817011" cy="143817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9" name="Rectangle 24"/>
          <p:cNvSpPr>
            <a:spLocks noChangeArrowheads="1"/>
          </p:cNvSpPr>
          <p:nvPr/>
        </p:nvSpPr>
        <p:spPr bwMode="auto">
          <a:xfrm>
            <a:off x="2204309" y="3743742"/>
            <a:ext cx="3432969" cy="1134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en-US" altLang="zh-CN" sz="1000" dirty="0">
                <a:solidFill>
                  <a:schemeClr val="tx1">
                    <a:lumMod val="75000"/>
                    <a:lumOff val="25000"/>
                  </a:schemeClr>
                </a:solidFill>
                <a:cs typeface="+mn-ea"/>
                <a:sym typeface="+mn-lt"/>
              </a:rPr>
              <a:t>This is an example text . Go ahead and replace it. Add your text here. This is an example text . Go ahead and replace it. Add your text here. This is an example text . Go ahead and replace it. Add your text here. This is an example text . Go ahead and replace it. Add your text here.</a:t>
            </a:r>
            <a:endParaRPr lang="zh-CN" altLang="en-US" sz="1000" dirty="0">
              <a:solidFill>
                <a:schemeClr val="tx1">
                  <a:lumMod val="75000"/>
                  <a:lumOff val="25000"/>
                </a:schemeClr>
              </a:solidFill>
              <a:cs typeface="+mn-ea"/>
              <a:sym typeface="+mn-lt"/>
            </a:endParaRPr>
          </a:p>
        </p:txBody>
      </p:sp>
      <p:sp>
        <p:nvSpPr>
          <p:cNvPr id="30" name="矩形 29"/>
          <p:cNvSpPr/>
          <p:nvPr/>
        </p:nvSpPr>
        <p:spPr>
          <a:xfrm>
            <a:off x="6046722" y="2037649"/>
            <a:ext cx="5086553" cy="3073936"/>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1" name="Freeform 14"/>
          <p:cNvSpPr>
            <a:spLocks noEditPoints="1"/>
          </p:cNvSpPr>
          <p:nvPr/>
        </p:nvSpPr>
        <p:spPr bwMode="auto">
          <a:xfrm>
            <a:off x="1145754" y="2578617"/>
            <a:ext cx="294895" cy="356241"/>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ECEB4D"/>
          </a:solidFill>
          <a:ln>
            <a:noFill/>
          </a:ln>
        </p:spPr>
        <p:txBody>
          <a:bodyPr vert="horz" wrap="square" lIns="121920" tIns="60960" rIns="121920" bIns="60960" numCol="1" anchor="t" anchorCtr="0" compatLnSpc="1"/>
          <a:lstStyle/>
          <a:p>
            <a:endParaRPr lang="zh-CN" altLang="en-US" sz="3200"/>
          </a:p>
        </p:txBody>
      </p:sp>
      <p:sp>
        <p:nvSpPr>
          <p:cNvPr id="32" name="Freeform 19"/>
          <p:cNvSpPr>
            <a:spLocks noEditPoints="1"/>
          </p:cNvSpPr>
          <p:nvPr/>
        </p:nvSpPr>
        <p:spPr bwMode="auto">
          <a:xfrm>
            <a:off x="1115620" y="4212762"/>
            <a:ext cx="356241" cy="359471"/>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12" name="Text Box 55"/>
          <p:cNvSpPr txBox="1">
            <a:spLocks noChangeArrowheads="1"/>
          </p:cNvSpPr>
          <p:nvPr/>
        </p:nvSpPr>
        <p:spPr bwMode="auto">
          <a:xfrm>
            <a:off x="1199456" y="332656"/>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3200" dirty="0" smtClean="0">
                <a:sym typeface="+mn-lt"/>
              </a:rPr>
              <a:t>修改相关页面主题文字</a:t>
            </a:r>
            <a:endParaRPr lang="zh-CN" altLang="en-US" sz="32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53" presetClass="entr" presetSubtype="16" fill="hold" grpId="0" nodeType="withEffect">
                                  <p:stCondLst>
                                    <p:cond delay="600"/>
                                  </p:stCondLst>
                                  <p:childTnLst>
                                    <p:set>
                                      <p:cBhvr>
                                        <p:cTn id="9" dur="1" fill="hold">
                                          <p:stCondLst>
                                            <p:cond delay="0"/>
                                          </p:stCondLst>
                                        </p:cTn>
                                        <p:tgtEl>
                                          <p:spTgt spid="23"/>
                                        </p:tgtEl>
                                        <p:attrNameLst>
                                          <p:attrName>style.visibility</p:attrName>
                                        </p:attrNameLst>
                                      </p:cBhvr>
                                      <p:to>
                                        <p:strVal val="visible"/>
                                      </p:to>
                                    </p:set>
                                    <p:anim calcmode="lin" valueType="num">
                                      <p:cBhvr>
                                        <p:cTn id="10" dur="500" fill="hold"/>
                                        <p:tgtEl>
                                          <p:spTgt spid="23"/>
                                        </p:tgtEl>
                                        <p:attrNameLst>
                                          <p:attrName>ppt_w</p:attrName>
                                        </p:attrNameLst>
                                      </p:cBhvr>
                                      <p:tavLst>
                                        <p:tav tm="0">
                                          <p:val>
                                            <p:fltVal val="0"/>
                                          </p:val>
                                        </p:tav>
                                        <p:tav tm="100000">
                                          <p:val>
                                            <p:strVal val="#ppt_w"/>
                                          </p:val>
                                        </p:tav>
                                      </p:tavLst>
                                    </p:anim>
                                    <p:anim calcmode="lin" valueType="num">
                                      <p:cBhvr>
                                        <p:cTn id="11" dur="500" fill="hold"/>
                                        <p:tgtEl>
                                          <p:spTgt spid="23"/>
                                        </p:tgtEl>
                                        <p:attrNameLst>
                                          <p:attrName>ppt_h</p:attrName>
                                        </p:attrNameLst>
                                      </p:cBhvr>
                                      <p:tavLst>
                                        <p:tav tm="0">
                                          <p:val>
                                            <p:fltVal val="0"/>
                                          </p:val>
                                        </p:tav>
                                        <p:tav tm="100000">
                                          <p:val>
                                            <p:strVal val="#ppt_h"/>
                                          </p:val>
                                        </p:tav>
                                      </p:tavLst>
                                    </p:anim>
                                    <p:animEffect transition="in" filter="fade">
                                      <p:cBhvr>
                                        <p:cTn id="12" dur="500"/>
                                        <p:tgtEl>
                                          <p:spTgt spid="23"/>
                                        </p:tgtEl>
                                      </p:cBhvr>
                                    </p:animEffect>
                                  </p:childTnLst>
                                </p:cTn>
                              </p:par>
                              <p:par>
                                <p:cTn id="13" presetID="53" presetClass="entr" presetSubtype="16" fill="hold" grpId="0" nodeType="withEffect">
                                  <p:stCondLst>
                                    <p:cond delay="80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par>
                                <p:cTn id="18" presetID="22" presetClass="entr" presetSubtype="8" fill="hold" grpId="0" nodeType="withEffect">
                                  <p:stCondLst>
                                    <p:cond delay="110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par>
                                <p:cTn id="21" presetID="12" presetClass="entr" presetSubtype="2" fill="hold" grpId="0" nodeType="withEffect">
                                  <p:stCondLst>
                                    <p:cond delay="11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left)">
                                      <p:cBhvr>
                                        <p:cTn id="24" dur="500"/>
                                        <p:tgtEl>
                                          <p:spTgt spid="25"/>
                                        </p:tgtEl>
                                      </p:cBhvr>
                                    </p:animEffect>
                                  </p:childTnLst>
                                </p:cTn>
                              </p:par>
                              <p:par>
                                <p:cTn id="25" presetID="53" presetClass="entr" presetSubtype="16" fill="hold" grpId="0" nodeType="withEffect">
                                  <p:stCondLst>
                                    <p:cond delay="60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grpId="0" nodeType="withEffect">
                                  <p:stCondLst>
                                    <p:cond delay="80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22" presetClass="entr" presetSubtype="8" fill="hold" grpId="0" nodeType="withEffect">
                                  <p:stCondLst>
                                    <p:cond delay="110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par>
                                <p:cTn id="38" presetID="12" presetClass="entr" presetSubtype="2" fill="hold" grpId="0" nodeType="withEffect">
                                  <p:stCondLst>
                                    <p:cond delay="11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p:tgtEl>
                                          <p:spTgt spid="29"/>
                                        </p:tgtEl>
                                        <p:attrNameLst>
                                          <p:attrName>ppt_x</p:attrName>
                                        </p:attrNameLst>
                                      </p:cBhvr>
                                      <p:tavLst>
                                        <p:tav tm="0">
                                          <p:val>
                                            <p:strVal val="#ppt_x+#ppt_w*1.125000"/>
                                          </p:val>
                                        </p:tav>
                                        <p:tav tm="100000">
                                          <p:val>
                                            <p:strVal val="#ppt_x"/>
                                          </p:val>
                                        </p:tav>
                                      </p:tavLst>
                                    </p:anim>
                                    <p:animEffect transition="in" filter="wipe(left)">
                                      <p:cBhvr>
                                        <p:cTn id="41" dur="500"/>
                                        <p:tgtEl>
                                          <p:spTgt spid="29"/>
                                        </p:tgtEl>
                                      </p:cBhvr>
                                    </p:animEffect>
                                  </p:childTnLst>
                                </p:cTn>
                              </p:par>
                              <p:par>
                                <p:cTn id="42" presetID="42" presetClass="entr" presetSubtype="0" fill="hold" grpId="0" nodeType="withEffect">
                                  <p:stCondLst>
                                    <p:cond delay="1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animBg="1"/>
      <p:bldP spid="28" grpId="0" animBg="1"/>
      <p:bldP spid="29" grpId="0"/>
      <p:bldP spid="30" grpId="0" animBg="1"/>
      <p:bldP spid="31" grpId="0" animBg="1"/>
      <p:bldP spid="32" grpId="0" animBg="1"/>
      <p:bldP spid="12" grpId="0"/>
    </p:bldLst>
  </p:timing>
</p:sld>
</file>

<file path=ppt/theme/theme1.xml><?xml version="1.0" encoding="utf-8"?>
<a:theme xmlns:a="http://schemas.openxmlformats.org/drawingml/2006/main" name="微笑PPT - 小A">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Temp">
      <a:majorFont>
        <a:latin typeface="Abadi MT"/>
        <a:ea typeface="微软雅黑"/>
        <a:cs typeface=""/>
      </a:majorFont>
      <a:minorFont>
        <a:latin typeface="Abadi M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31232">
              <a:srgbClr val="F2F2F2"/>
            </a:gs>
            <a:gs pos="0">
              <a:srgbClr val="F5F9FD"/>
            </a:gs>
            <a:gs pos="74000">
              <a:schemeClr val="bg1">
                <a:lumMod val="95000"/>
              </a:schemeClr>
            </a:gs>
            <a:gs pos="26000">
              <a:schemeClr val="bg1">
                <a:lumMod val="95000"/>
              </a:schemeClr>
            </a:gs>
            <a:gs pos="100000">
              <a:schemeClr val="bg1">
                <a:lumMod val="95000"/>
              </a:schemeClr>
            </a:gs>
          </a:gsLst>
          <a:lin ang="5400000" scaled="1"/>
        </a:gradFill>
        <a:ln w="0">
          <a:solidFill>
            <a:schemeClr val="bg1"/>
          </a:solidFill>
        </a:ln>
        <a:effectLst>
          <a:outerShdw blurRad="279400" dist="266700" dir="7800000" algn="ctr" rotWithShape="0">
            <a:schemeClr val="accent1">
              <a:lumMod val="50000"/>
              <a:alpha val="20000"/>
            </a:schemeClr>
          </a:outerShdw>
        </a:effectLst>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自定义 10">
    <a:majorFont>
      <a:latin typeface="Roboto"/>
      <a:ea typeface="微软雅黑"/>
      <a:cs typeface=""/>
    </a:majorFont>
    <a:minorFont>
      <a:latin typeface="Roboto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12630</Words>
  <PresentationFormat>宽屏</PresentationFormat>
  <Paragraphs>681</Paragraphs>
  <Slides>36</Slides>
  <Notes>34</Notes>
  <HiddenSlides>0</HiddenSlides>
  <MMClips>1</MMClips>
  <ScaleCrop>false</ScaleCrop>
  <HeadingPairs>
    <vt:vector size="6" baseType="variant">
      <vt:variant>
        <vt:lpstr>已用的字体</vt:lpstr>
      </vt:variant>
      <vt:variant>
        <vt:i4>36</vt:i4>
      </vt:variant>
      <vt:variant>
        <vt:lpstr>主题</vt:lpstr>
      </vt:variant>
      <vt:variant>
        <vt:i4>1</vt:i4>
      </vt:variant>
      <vt:variant>
        <vt:lpstr>幻灯片标题</vt:lpstr>
      </vt:variant>
      <vt:variant>
        <vt:i4>36</vt:i4>
      </vt:variant>
    </vt:vector>
  </HeadingPairs>
  <TitlesOfParts>
    <vt:vector size="73" baseType="lpstr">
      <vt:lpstr>Arial</vt:lpstr>
      <vt:lpstr>宋体</vt:lpstr>
      <vt:lpstr>Wingdings</vt:lpstr>
      <vt:lpstr>华文细黑</vt:lpstr>
      <vt:lpstr>微软雅黑</vt:lpstr>
      <vt:lpstr>微软雅黑 Light</vt:lpstr>
      <vt:lpstr>Impact</vt:lpstr>
      <vt:lpstr>方正兰亭黑_GBK</vt:lpstr>
      <vt:lpstr>Calibri</vt:lpstr>
      <vt:lpstr>Calibri</vt:lpstr>
      <vt:lpstr>Roboto</vt:lpstr>
      <vt:lpstr>Abadi MT</vt:lpstr>
      <vt:lpstr>Segoe Print</vt:lpstr>
      <vt:lpstr>Arial Unicode MS</vt:lpstr>
      <vt:lpstr>Lato Regular</vt:lpstr>
      <vt:lpstr>Gill Sans</vt:lpstr>
      <vt:lpstr>Lato Light</vt:lpstr>
      <vt:lpstr>Gill Sans</vt:lpstr>
      <vt:lpstr>方正兰亭细黑_GBK</vt:lpstr>
      <vt:lpstr>Raleway</vt:lpstr>
      <vt:lpstr>Raleway Light</vt:lpstr>
      <vt:lpstr>Raleway</vt:lpstr>
      <vt:lpstr>Agency FB</vt:lpstr>
      <vt:lpstr>Century Gothic</vt:lpstr>
      <vt:lpstr>方正大黑_GBK</vt:lpstr>
      <vt:lpstr>Helvetica</vt:lpstr>
      <vt:lpstr>Roboto condensed</vt:lpstr>
      <vt:lpstr>方正姚体繁体</vt:lpstr>
      <vt:lpstr>Impact MT Std</vt:lpstr>
      <vt:lpstr>Roboto Bold</vt:lpstr>
      <vt:lpstr>Corbel</vt:lpstr>
      <vt:lpstr>Roboto Bold</vt:lpstr>
      <vt:lpstr>方正正纤黑简体</vt:lpstr>
      <vt:lpstr>黑体</vt:lpstr>
      <vt:lpstr>Wide Latin</vt:lpstr>
      <vt:lpstr>Gill Sans MT</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2010-02-22T07:41:00Z</dcterms:created>
  <dcterms:modified xsi:type="dcterms:W3CDTF">2018-04-17T08:01:42Z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