
<file path=[Content_Types].xml><?xml version="1.0" encoding="utf-8"?>
<Types xmlns="http://schemas.openxmlformats.org/package/2006/content-types">
  <Default Extension="jpeg" ContentType="image/jpeg"/>
  <Default Extension="xlsx" ContentType="application/vnd.openxmlformats-officedocument.spreadsheetml.sheet"/>
  <Default Extension="wdp" ContentType="image/vnd.ms-photo"/>
  <Default Extension="png" ContentType="image/pn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harts/colors1.xml" ContentType="application/vnd.ms-office.chartcolorstyle+xml"/>
  <Override PartName="/ppt/charts/style1.xml" ContentType="application/vnd.ms-office.chartstyle+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Override1.xml" ContentType="application/vnd.openxmlformats-officedocument.themeOverride+xml"/>
  <Override PartName="/ppt/theme/themeOverride10.xml" ContentType="application/vnd.openxmlformats-officedocument.themeOverride+xml"/>
  <Override PartName="/ppt/theme/themeOverride11.xml" ContentType="application/vnd.openxmlformats-officedocument.themeOverride+xml"/>
  <Override PartName="/ppt/theme/themeOverride12.xml" ContentType="application/vnd.openxmlformats-officedocument.themeOverride+xml"/>
  <Override PartName="/ppt/theme/themeOverride13.xml" ContentType="application/vnd.openxmlformats-officedocument.themeOverride+xml"/>
  <Override PartName="/ppt/theme/themeOverride14.xml" ContentType="application/vnd.openxmlformats-officedocument.themeOverride+xml"/>
  <Override PartName="/ppt/theme/themeOverride15.xml" ContentType="application/vnd.openxmlformats-officedocument.themeOverride+xml"/>
  <Override PartName="/ppt/theme/themeOverride16.xml" ContentType="application/vnd.openxmlformats-officedocument.themeOverride+xml"/>
  <Override PartName="/ppt/theme/themeOverride17.xml" ContentType="application/vnd.openxmlformats-officedocument.themeOverride+xml"/>
  <Override PartName="/ppt/theme/themeOverride18.xml" ContentType="application/vnd.openxmlformats-officedocument.themeOverride+xml"/>
  <Override PartName="/ppt/theme/themeOverride19.xml" ContentType="application/vnd.openxmlformats-officedocument.themeOverride+xml"/>
  <Override PartName="/ppt/theme/themeOverride2.xml" ContentType="application/vnd.openxmlformats-officedocument.themeOverride+xml"/>
  <Override PartName="/ppt/theme/themeOverride20.xml" ContentType="application/vnd.openxmlformats-officedocument.themeOverride+xml"/>
  <Override PartName="/ppt/theme/themeOverride21.xml" ContentType="application/vnd.openxmlformats-officedocument.themeOverride+xml"/>
  <Override PartName="/ppt/theme/themeOverride22.xml" ContentType="application/vnd.openxmlformats-officedocument.themeOverride+xml"/>
  <Override PartName="/ppt/theme/themeOverride23.xml" ContentType="application/vnd.openxmlformats-officedocument.themeOverride+xml"/>
  <Override PartName="/ppt/theme/themeOverride3.xml" ContentType="application/vnd.openxmlformats-officedocument.themeOverride+xml"/>
  <Override PartName="/ppt/theme/themeOverride4.xml" ContentType="application/vnd.openxmlformats-officedocument.themeOverride+xml"/>
  <Override PartName="/ppt/theme/themeOverride5.xml" ContentType="application/vnd.openxmlformats-officedocument.themeOverride+xml"/>
  <Override PartName="/ppt/theme/themeOverride6.xml" ContentType="application/vnd.openxmlformats-officedocument.themeOverride+xml"/>
  <Override PartName="/ppt/theme/themeOverride7.xml" ContentType="application/vnd.openxmlformats-officedocument.themeOverride+xml"/>
  <Override PartName="/ppt/theme/themeOverride8.xml" ContentType="application/vnd.openxmlformats-officedocument.themeOverride+xml"/>
  <Override PartName="/ppt/theme/themeOverride9.xml" ContentType="application/vnd.openxmlformats-officedocument.themeOverrid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1" r:id="rId3"/>
  </p:sldMasterIdLst>
  <p:notesMasterIdLst>
    <p:notesMasterId r:id="rId5"/>
  </p:notesMasterIdLst>
  <p:handoutMasterIdLst>
    <p:handoutMasterId r:id="rId28"/>
  </p:handoutMasterIdLst>
  <p:sldIdLst>
    <p:sldId id="282" r:id="rId4"/>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83" r:id="rId2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26485"/>
    <a:srgbClr val="F3F3F2"/>
    <a:srgbClr val="586D8A"/>
    <a:srgbClr val="34415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536" autoAdjust="0"/>
    <p:restoredTop sz="94660"/>
  </p:normalViewPr>
  <p:slideViewPr>
    <p:cSldViewPr snapToGrid="0" showGuides="1">
      <p:cViewPr varScale="1">
        <p:scale>
          <a:sx n="69" d="100"/>
          <a:sy n="69" d="100"/>
        </p:scale>
        <p:origin x="580" y="44"/>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 Type="http://schemas.openxmlformats.org/officeDocument/2006/relationships/slide" Target="slides/slide1.xml"/><Relationship Id="rId31" Type="http://schemas.openxmlformats.org/officeDocument/2006/relationships/tableStyles" Target="tableStyles.xml"/><Relationship Id="rId30" Type="http://schemas.openxmlformats.org/officeDocument/2006/relationships/viewProps" Target="viewProps.xml"/><Relationship Id="rId3" Type="http://schemas.openxmlformats.org/officeDocument/2006/relationships/slideMaster" Target="slideMasters/slideMaster2.xml"/><Relationship Id="rId29" Type="http://schemas.openxmlformats.org/officeDocument/2006/relationships/presProps" Target="presProps.xml"/><Relationship Id="rId28" Type="http://schemas.openxmlformats.org/officeDocument/2006/relationships/handoutMaster" Target="handoutMasters/handoutMaster1.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3" Type="http://schemas.microsoft.com/office/2011/relationships/chartColorStyle" Target="colors1.xml"/><Relationship Id="rId2" Type="http://schemas.microsoft.com/office/2011/relationships/chartStyle" Target="style1.xml"/><Relationship Id="rId1" Type="http://schemas.openxmlformats.org/officeDocument/2006/relationships/package" Target="../embeddings/Workbook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solidFill>
              <a:schemeClr val="bg1"/>
            </a:solidFill>
            <a:ln>
              <a:noFill/>
            </a:ln>
            <a:effectLst/>
          </c:spPr>
          <c:invertIfNegative val="0"/>
          <c:dLbls>
            <c:delete val="1"/>
          </c:dLbls>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ser>
        <c:ser>
          <c:idx val="1"/>
          <c:order val="1"/>
          <c:tx>
            <c:strRef>
              <c:f>Sheet1!$C$1</c:f>
              <c:strCache>
                <c:ptCount val="1"/>
                <c:pt idx="0">
                  <c:v>系列 2</c:v>
                </c:pt>
              </c:strCache>
            </c:strRef>
          </c:tx>
          <c:spPr>
            <a:solidFill>
              <a:srgbClr val="CBBA9D"/>
            </a:solidFill>
            <a:ln>
              <a:noFill/>
            </a:ln>
            <a:effectLst/>
          </c:spPr>
          <c:invertIfNegative val="0"/>
          <c:dLbls>
            <c:delete val="1"/>
          </c:dLbls>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c:v>
                </c:pt>
                <c:pt idx="2">
                  <c:v>1.8</c:v>
                </c:pt>
                <c:pt idx="3">
                  <c:v>2.8</c:v>
                </c:pt>
              </c:numCache>
            </c:numRef>
          </c:val>
        </c:ser>
        <c:ser>
          <c:idx val="2"/>
          <c:order val="2"/>
          <c:tx>
            <c:strRef>
              <c:f>Sheet1!$D$1</c:f>
              <c:strCache>
                <c:ptCount val="1"/>
                <c:pt idx="0">
                  <c:v>系列 3</c:v>
                </c:pt>
              </c:strCache>
            </c:strRef>
          </c:tx>
          <c:spPr>
            <a:solidFill>
              <a:srgbClr val="10243E"/>
            </a:solidFill>
            <a:ln>
              <a:noFill/>
            </a:ln>
            <a:effectLst/>
          </c:spPr>
          <c:invertIfNegative val="0"/>
          <c:dLbls>
            <c:delete val="1"/>
          </c:dLbls>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ser>
        <c:dLbls>
          <c:showLegendKey val="0"/>
          <c:showVal val="0"/>
          <c:showCatName val="0"/>
          <c:showSerName val="0"/>
          <c:showPercent val="0"/>
          <c:showBubbleSize val="0"/>
        </c:dLbls>
        <c:gapWidth val="219"/>
        <c:axId val="-1258232416"/>
        <c:axId val="-1258222080"/>
      </c:barChart>
      <c:catAx>
        <c:axId val="-1258232416"/>
        <c:scaling>
          <c:orientation val="minMax"/>
        </c:scaling>
        <c:delete val="1"/>
        <c:axPos val="b"/>
        <c:numFmt formatCode="General" sourceLinked="1"/>
        <c:majorTickMark val="out"/>
        <c:minorTickMark val="none"/>
        <c:tickLblPos val="nextTo"/>
        <c:txPr>
          <a:bodyPr rot="-60000000" spcFirstLastPara="0" vertOverflow="ellipsis" vert="horz" wrap="square" anchor="ctr" anchorCtr="1"/>
          <a:lstStyle/>
          <a:p>
            <a:pPr>
              <a:defRPr lang="zh-CN" sz="1195" b="0" i="0" u="none" strike="noStrike" kern="1200" baseline="0">
                <a:solidFill>
                  <a:schemeClr val="tx1">
                    <a:lumMod val="65000"/>
                    <a:lumOff val="35000"/>
                  </a:schemeClr>
                </a:solidFill>
                <a:latin typeface="WenYue GuDianMingChaoTi (Non-Commercial Use)" pitchFamily="50" charset="-122"/>
                <a:ea typeface="WenYue GuDianMingChaoTi (Non-Commercial Use)" pitchFamily="50" charset="-122"/>
                <a:cs typeface="+mn-cs"/>
                <a:sym typeface="WenYue GuDianMingChaoTi (Non-Commercial Use)" pitchFamily="50" charset="-122"/>
              </a:defRPr>
            </a:pPr>
          </a:p>
        </c:txPr>
        <c:crossAx val="-1258222080"/>
        <c:crosses val="autoZero"/>
        <c:auto val="1"/>
        <c:lblAlgn val="ctr"/>
        <c:lblOffset val="100"/>
        <c:noMultiLvlLbl val="0"/>
      </c:catAx>
      <c:valAx>
        <c:axId val="-125822208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lang="zh-CN" sz="1195" b="0" i="0" u="none" strike="noStrike" kern="1200" baseline="0">
                <a:solidFill>
                  <a:schemeClr val="tx1">
                    <a:lumMod val="65000"/>
                    <a:lumOff val="35000"/>
                  </a:schemeClr>
                </a:solidFill>
                <a:latin typeface="WenYue GuDianMingChaoTi (Non-Commercial Use)" pitchFamily="50" charset="-122"/>
                <a:ea typeface="WenYue GuDianMingChaoTi (Non-Commercial Use)" pitchFamily="50" charset="-122"/>
                <a:cs typeface="+mn-cs"/>
                <a:sym typeface="WenYue GuDianMingChaoTi (Non-Commercial Use)" pitchFamily="50" charset="-122"/>
              </a:defRPr>
            </a:pPr>
          </a:p>
        </c:txPr>
        <c:crossAx val="-1258232416"/>
        <c:crosses val="autoZero"/>
        <c:crossBetween val="between"/>
      </c:valAx>
      <c:spPr>
        <a:noFill/>
        <a:ln>
          <a:noFill/>
        </a:ln>
        <a:effectLst/>
      </c:spPr>
    </c:plotArea>
    <c:plotVisOnly val="1"/>
    <c:dispBlanksAs val="gap"/>
    <c:showDLblsOverMax val="0"/>
  </c:chart>
  <c:spPr>
    <a:noFill/>
    <a:ln>
      <a:noFill/>
    </a:ln>
    <a:effectLst/>
  </c:spPr>
  <c:txPr>
    <a:bodyPr/>
    <a:lstStyle/>
    <a:p>
      <a:pPr>
        <a:defRPr lang="zh-CN">
          <a:latin typeface="WenYue GuDianMingChaoTi (Non-Commercial Use)" pitchFamily="50" charset="-122"/>
          <a:ea typeface="WenYue GuDianMingChaoTi (Non-Commercial Use)" pitchFamily="50" charset="-122"/>
          <a:sym typeface="WenYue GuDianMingChaoTi (Non-Commercial Use)" pitchFamily="50" charset="-122"/>
        </a:defRPr>
      </a:pPr>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4B139D9-4B05-40DF-A2C9-77847210692D}"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7066769-ABB9-47A8-A642-481704C1F787}"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dirty="0" smtClean="0"/>
              <a:t>大侠素材铺  淘宝店：</a:t>
            </a:r>
            <a:r>
              <a:rPr lang="en-US" altLang="zh-CN" dirty="0" smtClean="0"/>
              <a:t>https://dxpu.taobao.com/</a:t>
            </a:r>
            <a:endParaRPr lang="zh-CN" alt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389ACC4-384D-40FD-996A-ECCFF04BD161}"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389ACC4-384D-40FD-996A-ECCFF04BD161}"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389ACC4-384D-40FD-996A-ECCFF04BD161}"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389ACC4-384D-40FD-996A-ECCFF04BD161}"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389ACC4-384D-40FD-996A-ECCFF04BD161}"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389ACC4-384D-40FD-996A-ECCFF04BD161}"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389ACC4-384D-40FD-996A-ECCFF04BD161}"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389ACC4-384D-40FD-996A-ECCFF04BD161}"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389ACC4-384D-40FD-996A-ECCFF04BD161}"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389ACC4-384D-40FD-996A-ECCFF04BD161}"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389ACC4-384D-40FD-996A-ECCFF04BD161}"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389ACC4-384D-40FD-996A-ECCFF04BD161}"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389ACC4-384D-40FD-996A-ECCFF04BD161}"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389ACC4-384D-40FD-996A-ECCFF04BD161}"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dirty="0" smtClean="0"/>
              <a:t>大侠素材铺  淘宝店：</a:t>
            </a:r>
            <a:r>
              <a:rPr lang="en-US" altLang="zh-CN" dirty="0" smtClean="0"/>
              <a:t>https://dxpu.taobao.com/</a:t>
            </a:r>
            <a:endParaRPr lang="zh-CN" alt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389ACC4-384D-40FD-996A-ECCFF04BD161}"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389ACC4-384D-40FD-996A-ECCFF04BD161}"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389ACC4-384D-40FD-996A-ECCFF04BD161}"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389ACC4-384D-40FD-996A-ECCFF04BD161}"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389ACC4-384D-40FD-996A-ECCFF04BD161}"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389ACC4-384D-40FD-996A-ECCFF04BD161}"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389ACC4-384D-40FD-996A-ECCFF04BD161}"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单击以编辑母版副标题样式</a:t>
            </a:r>
            <a:endParaRPr lang="zh-CN" altLang="en-US"/>
          </a:p>
        </p:txBody>
      </p:sp>
      <p:sp>
        <p:nvSpPr>
          <p:cNvPr id="4" name="日期占位符 3"/>
          <p:cNvSpPr>
            <a:spLocks noGrp="1"/>
          </p:cNvSpPr>
          <p:nvPr>
            <p:ph type="dt" sz="half" idx="10"/>
          </p:nvPr>
        </p:nvSpPr>
        <p:spPr/>
        <p:txBody>
          <a:bodyPr/>
          <a:lstStyle/>
          <a:p>
            <a:fld id="{31968C61-7227-42BF-A2CB-201C99F751A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7AE6129-329D-46F3-A2AD-7411B630B3CB}"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1968C61-7227-42BF-A2CB-201C99F751A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7AE6129-329D-46F3-A2AD-7411B630B3CB}"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1968C61-7227-42BF-A2CB-201C99F751A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7AE6129-329D-46F3-A2AD-7411B630B3CB}"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C7FC951B-D9C6-496C-970F-F9A6886AB7D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90FB374-7D56-416B-9082-86D4B7AD92F8}"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C7FC951B-D9C6-496C-970F-F9A6886AB7D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90FB374-7D56-416B-9082-86D4B7AD92F8}"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C7FC951B-D9C6-496C-970F-F9A6886AB7D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90FB374-7D56-416B-9082-86D4B7AD92F8}"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C7FC951B-D9C6-496C-970F-F9A6886AB7D8}"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90FB374-7D56-416B-9082-86D4B7AD92F8}"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C7FC951B-D9C6-496C-970F-F9A6886AB7D8}"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90FB374-7D56-416B-9082-86D4B7AD92F8}"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C7FC951B-D9C6-496C-970F-F9A6886AB7D8}"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90FB374-7D56-416B-9082-86D4B7AD92F8}"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C7FC951B-D9C6-496C-970F-F9A6886AB7D8}"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90FB374-7D56-416B-9082-86D4B7AD92F8}"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1968C61-7227-42BF-A2CB-201C99F751A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7AE6129-329D-46F3-A2AD-7411B630B3CB}"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C7FC951B-D9C6-496C-970F-F9A6886AB7D8}"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90FB374-7D56-416B-9082-86D4B7AD92F8}"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C7FC951B-D9C6-496C-970F-F9A6886AB7D8}"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90FB374-7D56-416B-9082-86D4B7AD92F8}" type="slidenum">
              <a:rPr lang="zh-CN" altLang="en-US" smtClean="0"/>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C7FC951B-D9C6-496C-970F-F9A6886AB7D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90FB374-7D56-416B-9082-86D4B7AD92F8}" type="slidenum">
              <a:rPr lang="zh-CN" altLang="en-US" smtClean="0"/>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C7FC951B-D9C6-496C-970F-F9A6886AB7D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90FB374-7D56-416B-9082-86D4B7AD92F8}"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编辑母版文本样式</a:t>
            </a:r>
            <a:endParaRPr lang="zh-CN" altLang="en-US" smtClean="0"/>
          </a:p>
        </p:txBody>
      </p:sp>
      <p:sp>
        <p:nvSpPr>
          <p:cNvPr id="4" name="日期占位符 3"/>
          <p:cNvSpPr>
            <a:spLocks noGrp="1"/>
          </p:cNvSpPr>
          <p:nvPr>
            <p:ph type="dt" sz="half" idx="10"/>
          </p:nvPr>
        </p:nvSpPr>
        <p:spPr/>
        <p:txBody>
          <a:bodyPr/>
          <a:lstStyle/>
          <a:p>
            <a:fld id="{31968C61-7227-42BF-A2CB-201C99F751A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7AE6129-329D-46F3-A2AD-7411B630B3CB}"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31968C61-7227-42BF-A2CB-201C99F751A6}"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7AE6129-329D-46F3-A2AD-7411B630B3CB}"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endParaRPr lang="zh-CN" altLang="en-US" smtClean="0"/>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endParaRPr lang="zh-CN" altLang="en-US" smtClean="0"/>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31968C61-7227-42BF-A2CB-201C99F751A6}"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7AE6129-329D-46F3-A2AD-7411B630B3CB}"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31968C61-7227-42BF-A2CB-201C99F751A6}"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7AE6129-329D-46F3-A2AD-7411B630B3CB}"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1968C61-7227-42BF-A2CB-201C99F751A6}"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7AE6129-329D-46F3-A2AD-7411B630B3CB}"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endParaRPr lang="zh-CN" altLang="en-US" smtClean="0"/>
          </a:p>
        </p:txBody>
      </p:sp>
      <p:sp>
        <p:nvSpPr>
          <p:cNvPr id="5" name="日期占位符 4"/>
          <p:cNvSpPr>
            <a:spLocks noGrp="1"/>
          </p:cNvSpPr>
          <p:nvPr>
            <p:ph type="dt" sz="half" idx="10"/>
          </p:nvPr>
        </p:nvSpPr>
        <p:spPr/>
        <p:txBody>
          <a:bodyPr/>
          <a:lstStyle/>
          <a:p>
            <a:fld id="{31968C61-7227-42BF-A2CB-201C99F751A6}"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7AE6129-329D-46F3-A2AD-7411B630B3CB}"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endParaRPr lang="zh-CN" altLang="en-US" smtClean="0"/>
          </a:p>
        </p:txBody>
      </p:sp>
      <p:sp>
        <p:nvSpPr>
          <p:cNvPr id="5" name="日期占位符 4"/>
          <p:cNvSpPr>
            <a:spLocks noGrp="1"/>
          </p:cNvSpPr>
          <p:nvPr>
            <p:ph type="dt" sz="half" idx="10"/>
          </p:nvPr>
        </p:nvSpPr>
        <p:spPr/>
        <p:txBody>
          <a:bodyPr/>
          <a:lstStyle/>
          <a:p>
            <a:fld id="{31968C61-7227-42BF-A2CB-201C99F751A6}"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7AE6129-329D-46F3-A2AD-7411B630B3CB}"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image" Target="../media/image1.png"/><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1.xml"/><Relationship Id="rId8" Type="http://schemas.openxmlformats.org/officeDocument/2006/relationships/slideLayout" Target="../slideLayouts/slideLayout20.xml"/><Relationship Id="rId7" Type="http://schemas.openxmlformats.org/officeDocument/2006/relationships/slideLayout" Target="../slideLayouts/slideLayout19.xml"/><Relationship Id="rId6" Type="http://schemas.openxmlformats.org/officeDocument/2006/relationships/slideLayout" Target="../slideLayouts/slideLayout18.xml"/><Relationship Id="rId5" Type="http://schemas.openxmlformats.org/officeDocument/2006/relationships/slideLayout" Target="../slideLayouts/slideLayout17.xml"/><Relationship Id="rId4" Type="http://schemas.openxmlformats.org/officeDocument/2006/relationships/slideLayout" Target="../slideLayouts/slideLayout16.xml"/><Relationship Id="rId3" Type="http://schemas.openxmlformats.org/officeDocument/2006/relationships/slideLayout" Target="../slideLayouts/slideLayout15.xml"/><Relationship Id="rId2" Type="http://schemas.openxmlformats.org/officeDocument/2006/relationships/slideLayout" Target="../slideLayouts/slideLayout14.xml"/><Relationship Id="rId12" Type="http://schemas.openxmlformats.org/officeDocument/2006/relationships/theme" Target="../theme/theme2.xml"/><Relationship Id="rId11" Type="http://schemas.openxmlformats.org/officeDocument/2006/relationships/slideLayout" Target="../slideLayouts/slideLayout23.xml"/><Relationship Id="rId10" Type="http://schemas.openxmlformats.org/officeDocument/2006/relationships/slideLayout" Target="../slideLayouts/slideLayout22.xml"/><Relationship Id="rId1"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1968C61-7227-42BF-A2CB-201C99F751A6}"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7AE6129-329D-46F3-A2AD-7411B630B3CB}"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7FC951B-D9C6-496C-970F-F9A6886AB7D8}"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90FB374-7D56-416B-9082-86D4B7AD92F8}"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notesSlide" Target="../notesSlides/notesSlide1.xml"/><Relationship Id="rId8" Type="http://schemas.openxmlformats.org/officeDocument/2006/relationships/slideLayout" Target="../slideLayouts/slideLayout13.xml"/><Relationship Id="rId7" Type="http://schemas.openxmlformats.org/officeDocument/2006/relationships/themeOverride" Target="../theme/themeOverride1.xml"/><Relationship Id="rId6" Type="http://schemas.openxmlformats.org/officeDocument/2006/relationships/image" Target="../media/image4.png"/><Relationship Id="rId5" Type="http://schemas.microsoft.com/office/2007/relationships/media" Target="../media/media1.mp3"/><Relationship Id="rId4" Type="http://schemas.openxmlformats.org/officeDocument/2006/relationships/audio" Target="../media/media1.mp3"/><Relationship Id="rId3" Type="http://schemas.openxmlformats.org/officeDocument/2006/relationships/tags" Target="../tags/tag1.xml"/><Relationship Id="rId2" Type="http://schemas.openxmlformats.org/officeDocument/2006/relationships/image" Target="../media/image3.png"/><Relationship Id="rId1" Type="http://schemas.openxmlformats.org/officeDocument/2006/relationships/image" Target="../media/image2.jpe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2.xml"/><Relationship Id="rId1" Type="http://schemas.openxmlformats.org/officeDocument/2006/relationships/themeOverride" Target="../theme/themeOverride10.xml"/></Relationships>
</file>

<file path=ppt/slides/_rels/slide11.xml.rels><?xml version="1.0" encoding="UTF-8" standalone="yes"?>
<Relationships xmlns="http://schemas.openxmlformats.org/package/2006/relationships"><Relationship Id="rId5" Type="http://schemas.openxmlformats.org/officeDocument/2006/relationships/notesSlide" Target="../notesSlides/notesSlide11.xml"/><Relationship Id="rId4" Type="http://schemas.openxmlformats.org/officeDocument/2006/relationships/slideLayout" Target="../slideLayouts/slideLayout12.xml"/><Relationship Id="rId3" Type="http://schemas.openxmlformats.org/officeDocument/2006/relationships/themeOverride" Target="../theme/themeOverride11.xml"/><Relationship Id="rId2" Type="http://schemas.openxmlformats.org/officeDocument/2006/relationships/image" Target="../media/image12.png"/><Relationship Id="rId1" Type="http://schemas.openxmlformats.org/officeDocument/2006/relationships/image" Target="../media/image11.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2.xml"/><Relationship Id="rId1" Type="http://schemas.openxmlformats.org/officeDocument/2006/relationships/themeOverride" Target="../theme/themeOverride12.xml"/></Relationships>
</file>

<file path=ppt/slides/_rels/slide13.xml.rels><?xml version="1.0" encoding="UTF-8" standalone="yes"?>
<Relationships xmlns="http://schemas.openxmlformats.org/package/2006/relationships"><Relationship Id="rId5" Type="http://schemas.openxmlformats.org/officeDocument/2006/relationships/notesSlide" Target="../notesSlides/notesSlide13.xml"/><Relationship Id="rId4" Type="http://schemas.openxmlformats.org/officeDocument/2006/relationships/slideLayout" Target="../slideLayouts/slideLayout12.xml"/><Relationship Id="rId3" Type="http://schemas.openxmlformats.org/officeDocument/2006/relationships/themeOverride" Target="../theme/themeOverride13.xml"/><Relationship Id="rId2" Type="http://schemas.openxmlformats.org/officeDocument/2006/relationships/image" Target="../media/image7.png"/><Relationship Id="rId1" Type="http://schemas.openxmlformats.org/officeDocument/2006/relationships/image" Target="../media/image6.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2.xml"/><Relationship Id="rId1" Type="http://schemas.openxmlformats.org/officeDocument/2006/relationships/themeOverride" Target="../theme/themeOverride14.xml"/></Relationships>
</file>

<file path=ppt/slides/_rels/slide15.xml.rels><?xml version="1.0" encoding="UTF-8" standalone="yes"?>
<Relationships xmlns="http://schemas.openxmlformats.org/package/2006/relationships"><Relationship Id="rId4" Type="http://schemas.openxmlformats.org/officeDocument/2006/relationships/notesSlide" Target="../notesSlides/notesSlide15.xml"/><Relationship Id="rId3" Type="http://schemas.openxmlformats.org/officeDocument/2006/relationships/slideLayout" Target="../slideLayouts/slideLayout12.xml"/><Relationship Id="rId2" Type="http://schemas.openxmlformats.org/officeDocument/2006/relationships/themeOverride" Target="../theme/themeOverride15.xml"/><Relationship Id="rId1" Type="http://schemas.openxmlformats.org/officeDocument/2006/relationships/chart" Target="../charts/chart1.xml"/></Relationships>
</file>

<file path=ppt/slides/_rels/slide16.xml.rels><?xml version="1.0" encoding="UTF-8" standalone="yes"?>
<Relationships xmlns="http://schemas.openxmlformats.org/package/2006/relationships"><Relationship Id="rId6" Type="http://schemas.openxmlformats.org/officeDocument/2006/relationships/notesSlide" Target="../notesSlides/notesSlide16.xml"/><Relationship Id="rId5" Type="http://schemas.openxmlformats.org/officeDocument/2006/relationships/slideLayout" Target="../slideLayouts/slideLayout12.xml"/><Relationship Id="rId4" Type="http://schemas.openxmlformats.org/officeDocument/2006/relationships/themeOverride" Target="../theme/themeOverride16.xml"/><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image" Target="../media/image13.png"/></Relationships>
</file>

<file path=ppt/slides/_rels/slide17.xml.rels><?xml version="1.0" encoding="UTF-8" standalone="yes"?>
<Relationships xmlns="http://schemas.openxmlformats.org/package/2006/relationships"><Relationship Id="rId4" Type="http://schemas.openxmlformats.org/officeDocument/2006/relationships/notesSlide" Target="../notesSlides/notesSlide17.xml"/><Relationship Id="rId3" Type="http://schemas.openxmlformats.org/officeDocument/2006/relationships/slideLayout" Target="../slideLayouts/slideLayout12.xml"/><Relationship Id="rId2" Type="http://schemas.openxmlformats.org/officeDocument/2006/relationships/themeOverride" Target="../theme/themeOverride17.xml"/><Relationship Id="rId1" Type="http://schemas.openxmlformats.org/officeDocument/2006/relationships/image" Target="../media/image16.png"/></Relationships>
</file>

<file path=ppt/slides/_rels/slide18.xml.rels><?xml version="1.0" encoding="UTF-8" standalone="yes"?>
<Relationships xmlns="http://schemas.openxmlformats.org/package/2006/relationships"><Relationship Id="rId5" Type="http://schemas.openxmlformats.org/officeDocument/2006/relationships/notesSlide" Target="../notesSlides/notesSlide18.xml"/><Relationship Id="rId4" Type="http://schemas.openxmlformats.org/officeDocument/2006/relationships/slideLayout" Target="../slideLayouts/slideLayout12.xml"/><Relationship Id="rId3" Type="http://schemas.openxmlformats.org/officeDocument/2006/relationships/themeOverride" Target="../theme/themeOverride18.xml"/><Relationship Id="rId2" Type="http://schemas.openxmlformats.org/officeDocument/2006/relationships/image" Target="../media/image7.png"/><Relationship Id="rId1" Type="http://schemas.openxmlformats.org/officeDocument/2006/relationships/image" Target="../media/image6.png"/></Relationships>
</file>

<file path=ppt/slides/_rels/slide19.xml.rels><?xml version="1.0" encoding="UTF-8" standalone="yes"?>
<Relationships xmlns="http://schemas.openxmlformats.org/package/2006/relationships"><Relationship Id="rId5" Type="http://schemas.openxmlformats.org/officeDocument/2006/relationships/notesSlide" Target="../notesSlides/notesSlide19.xml"/><Relationship Id="rId4" Type="http://schemas.openxmlformats.org/officeDocument/2006/relationships/slideLayout" Target="../slideLayouts/slideLayout12.xml"/><Relationship Id="rId3" Type="http://schemas.openxmlformats.org/officeDocument/2006/relationships/themeOverride" Target="../theme/themeOverride19.xml"/><Relationship Id="rId2" Type="http://schemas.microsoft.com/office/2007/relationships/hdphoto" Target="../media/hdphoto1.wdp"/><Relationship Id="rId1" Type="http://schemas.openxmlformats.org/officeDocument/2006/relationships/image" Target="../media/image17.png"/></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12.xml"/><Relationship Id="rId2" Type="http://schemas.openxmlformats.org/officeDocument/2006/relationships/themeOverride" Target="../theme/themeOverride2.xml"/><Relationship Id="rId1" Type="http://schemas.openxmlformats.org/officeDocument/2006/relationships/image" Target="../media/image5.png"/></Relationships>
</file>

<file path=ppt/slides/_rels/slide20.xml.rels><?xml version="1.0" encoding="UTF-8" standalone="yes"?>
<Relationships xmlns="http://schemas.openxmlformats.org/package/2006/relationships"><Relationship Id="rId7" Type="http://schemas.openxmlformats.org/officeDocument/2006/relationships/notesSlide" Target="../notesSlides/notesSlide20.xml"/><Relationship Id="rId6" Type="http://schemas.openxmlformats.org/officeDocument/2006/relationships/slideLayout" Target="../slideLayouts/slideLayout12.xml"/><Relationship Id="rId5" Type="http://schemas.openxmlformats.org/officeDocument/2006/relationships/themeOverride" Target="../theme/themeOverride20.xml"/><Relationship Id="rId4" Type="http://schemas.openxmlformats.org/officeDocument/2006/relationships/image" Target="../media/image20.png"/><Relationship Id="rId3" Type="http://schemas.openxmlformats.org/officeDocument/2006/relationships/image" Target="../media/image19.png"/><Relationship Id="rId2" Type="http://schemas.microsoft.com/office/2007/relationships/hdphoto" Target="../media/hdphoto2.wdp"/><Relationship Id="rId1" Type="http://schemas.openxmlformats.org/officeDocument/2006/relationships/image" Target="../media/image18.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12.xml"/><Relationship Id="rId1" Type="http://schemas.openxmlformats.org/officeDocument/2006/relationships/themeOverride" Target="../theme/themeOverride21.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2.xml"/><Relationship Id="rId1" Type="http://schemas.openxmlformats.org/officeDocument/2006/relationships/themeOverride" Target="../theme/themeOverride22.xml"/></Relationships>
</file>

<file path=ppt/slides/_rels/slide23.xml.rels><?xml version="1.0" encoding="UTF-8" standalone="yes"?>
<Relationships xmlns="http://schemas.openxmlformats.org/package/2006/relationships"><Relationship Id="rId9" Type="http://schemas.openxmlformats.org/officeDocument/2006/relationships/notesSlide" Target="../notesSlides/notesSlide23.xml"/><Relationship Id="rId8" Type="http://schemas.openxmlformats.org/officeDocument/2006/relationships/slideLayout" Target="../slideLayouts/slideLayout13.xml"/><Relationship Id="rId7" Type="http://schemas.openxmlformats.org/officeDocument/2006/relationships/themeOverride" Target="../theme/themeOverride23.xml"/><Relationship Id="rId6" Type="http://schemas.openxmlformats.org/officeDocument/2006/relationships/image" Target="../media/image4.png"/><Relationship Id="rId5" Type="http://schemas.microsoft.com/office/2007/relationships/media" Target="../media/media1.mp3"/><Relationship Id="rId4" Type="http://schemas.openxmlformats.org/officeDocument/2006/relationships/audio" Target="../media/media1.mp3"/><Relationship Id="rId3" Type="http://schemas.openxmlformats.org/officeDocument/2006/relationships/tags" Target="../tags/tag2.xml"/><Relationship Id="rId2" Type="http://schemas.openxmlformats.org/officeDocument/2006/relationships/image" Target="../media/image3.png"/><Relationship Id="rId1" Type="http://schemas.openxmlformats.org/officeDocument/2006/relationships/image" Target="../media/image2.jpeg"/></Relationships>
</file>

<file path=ppt/slides/_rels/slide3.xml.rels><?xml version="1.0" encoding="UTF-8" standalone="yes"?>
<Relationships xmlns="http://schemas.openxmlformats.org/package/2006/relationships"><Relationship Id="rId5" Type="http://schemas.openxmlformats.org/officeDocument/2006/relationships/notesSlide" Target="../notesSlides/notesSlide3.xml"/><Relationship Id="rId4" Type="http://schemas.openxmlformats.org/officeDocument/2006/relationships/slideLayout" Target="../slideLayouts/slideLayout12.xml"/><Relationship Id="rId3" Type="http://schemas.openxmlformats.org/officeDocument/2006/relationships/themeOverride" Target="../theme/themeOverride3.xml"/><Relationship Id="rId2" Type="http://schemas.openxmlformats.org/officeDocument/2006/relationships/image" Target="../media/image7.png"/><Relationship Id="rId1" Type="http://schemas.openxmlformats.org/officeDocument/2006/relationships/image" Target="../media/image6.png"/></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12.xml"/><Relationship Id="rId2" Type="http://schemas.openxmlformats.org/officeDocument/2006/relationships/themeOverride" Target="../theme/themeOverride4.xml"/><Relationship Id="rId1" Type="http://schemas.openxmlformats.org/officeDocument/2006/relationships/image" Target="../media/image8.jpe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2.xml"/><Relationship Id="rId1" Type="http://schemas.openxmlformats.org/officeDocument/2006/relationships/themeOverride" Target="../theme/themeOverride5.xml"/></Relationships>
</file>

<file path=ppt/slides/_rels/slide6.xml.rels><?xml version="1.0" encoding="UTF-8" standalone="yes"?>
<Relationships xmlns="http://schemas.openxmlformats.org/package/2006/relationships"><Relationship Id="rId5" Type="http://schemas.openxmlformats.org/officeDocument/2006/relationships/notesSlide" Target="../notesSlides/notesSlide6.xml"/><Relationship Id="rId4" Type="http://schemas.openxmlformats.org/officeDocument/2006/relationships/slideLayout" Target="../slideLayouts/slideLayout12.xml"/><Relationship Id="rId3" Type="http://schemas.openxmlformats.org/officeDocument/2006/relationships/themeOverride" Target="../theme/themeOverride6.xml"/><Relationship Id="rId2" Type="http://schemas.openxmlformats.org/officeDocument/2006/relationships/image" Target="../media/image10.png"/><Relationship Id="rId1" Type="http://schemas.openxmlformats.org/officeDocument/2006/relationships/image" Target="../media/image9.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2.xml"/><Relationship Id="rId1" Type="http://schemas.openxmlformats.org/officeDocument/2006/relationships/themeOverride" Target="../theme/themeOverride7.xml"/></Relationships>
</file>

<file path=ppt/slides/_rels/slide8.xml.rels><?xml version="1.0" encoding="UTF-8" standalone="yes"?>
<Relationships xmlns="http://schemas.openxmlformats.org/package/2006/relationships"><Relationship Id="rId5" Type="http://schemas.openxmlformats.org/officeDocument/2006/relationships/notesSlide" Target="../notesSlides/notesSlide8.xml"/><Relationship Id="rId4" Type="http://schemas.openxmlformats.org/officeDocument/2006/relationships/slideLayout" Target="../slideLayouts/slideLayout12.xml"/><Relationship Id="rId3" Type="http://schemas.openxmlformats.org/officeDocument/2006/relationships/themeOverride" Target="../theme/themeOverride8.xml"/><Relationship Id="rId2" Type="http://schemas.openxmlformats.org/officeDocument/2006/relationships/image" Target="../media/image7.png"/><Relationship Id="rId1" Type="http://schemas.openxmlformats.org/officeDocument/2006/relationships/image" Target="../media/image6.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2.xml"/><Relationship Id="rId1" Type="http://schemas.openxmlformats.org/officeDocument/2006/relationships/themeOverride" Target="../theme/themeOverride9.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EDE5DA"/>
        </a:solidFill>
        <a:effectLst/>
      </p:bgPr>
    </p:bg>
    <p:spTree>
      <p:nvGrpSpPr>
        <p:cNvPr id="1" name=""/>
        <p:cNvGrpSpPr/>
        <p:nvPr/>
      </p:nvGrpSpPr>
      <p:grpSpPr>
        <a:xfrm>
          <a:off x="0" y="0"/>
          <a:ext cx="0" cy="0"/>
          <a:chOff x="0" y="0"/>
          <a:chExt cx="0" cy="0"/>
        </a:xfrm>
      </p:grpSpPr>
      <p:pic>
        <p:nvPicPr>
          <p:cNvPr id="4" name="图片 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15" name="图片 14"/>
          <p:cNvPicPr>
            <a:picLocks noChangeAspect="1"/>
          </p:cNvPicPr>
          <p:nvPr/>
        </p:nvPicPr>
        <p:blipFill rotWithShape="1">
          <a:blip r:embed="rId2" cstate="print">
            <a:extLst>
              <a:ext uri="{28A0092B-C50C-407E-A947-70E740481C1C}">
                <a14:useLocalDpi xmlns:a14="http://schemas.microsoft.com/office/drawing/2010/main" val="0"/>
              </a:ext>
            </a:extLst>
          </a:blip>
          <a:srcRect l="13618" r="43408"/>
          <a:stretch>
            <a:fillRect/>
          </a:stretch>
        </p:blipFill>
        <p:spPr>
          <a:xfrm>
            <a:off x="1198934" y="2258886"/>
            <a:ext cx="1744209" cy="4058744"/>
          </a:xfrm>
          <a:prstGeom prst="rect">
            <a:avLst/>
          </a:prstGeom>
        </p:spPr>
      </p:pic>
      <p:grpSp>
        <p:nvGrpSpPr>
          <p:cNvPr id="3" name="组合 2"/>
          <p:cNvGrpSpPr/>
          <p:nvPr/>
        </p:nvGrpSpPr>
        <p:grpSpPr>
          <a:xfrm>
            <a:off x="4475269" y="1091118"/>
            <a:ext cx="2987711" cy="4244560"/>
            <a:chOff x="4262833" y="1137299"/>
            <a:chExt cx="2987711" cy="4244560"/>
          </a:xfrm>
        </p:grpSpPr>
        <p:sp>
          <p:nvSpPr>
            <p:cNvPr id="16" name="文本框 15"/>
            <p:cNvSpPr txBox="1"/>
            <p:nvPr/>
          </p:nvSpPr>
          <p:spPr>
            <a:xfrm>
              <a:off x="5814519" y="2718598"/>
              <a:ext cx="1436025" cy="1569660"/>
            </a:xfrm>
            <a:prstGeom prst="rect">
              <a:avLst/>
            </a:prstGeom>
            <a:noFill/>
            <a:ln>
              <a:noFill/>
            </a:ln>
          </p:spPr>
          <p:txBody>
            <a:bodyPr vert="horz"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9600" i="0" u="none" strike="noStrike" kern="1200" cap="none" spc="0" normalizeH="0" baseline="0" noProof="0" dirty="0" smtClean="0">
                  <a:ln>
                    <a:noFill/>
                  </a:ln>
                  <a:solidFill>
                    <a:srgbClr val="C00000"/>
                  </a:solidFill>
                  <a:effectLst/>
                  <a:uLnTx/>
                  <a:uFillTx/>
                  <a:latin typeface="文悦古典明朝体 (非商业使用) W5" pitchFamily="50" charset="-122"/>
                  <a:ea typeface="文悦古典明朝体 (非商业使用) W5" pitchFamily="50" charset="-122"/>
                </a:rPr>
                <a:t>韵</a:t>
              </a:r>
              <a:endParaRPr kumimoji="0" lang="zh-CN" altLang="en-US" sz="9600" i="0" u="none" strike="noStrike" kern="1200" cap="none" spc="0" normalizeH="0" baseline="0" noProof="0" dirty="0" smtClean="0">
                <a:ln>
                  <a:noFill/>
                </a:ln>
                <a:solidFill>
                  <a:srgbClr val="C00000"/>
                </a:solidFill>
                <a:effectLst/>
                <a:uLnTx/>
                <a:uFillTx/>
                <a:latin typeface="文悦古典明朝体 (非商业使用) W5" pitchFamily="50" charset="-122"/>
                <a:ea typeface="文悦古典明朝体 (非商业使用) W5" pitchFamily="50" charset="-122"/>
              </a:endParaRPr>
            </a:p>
          </p:txBody>
        </p:sp>
        <p:sp>
          <p:nvSpPr>
            <p:cNvPr id="17" name="PA_文本框 10"/>
            <p:cNvSpPr txBox="1"/>
            <p:nvPr>
              <p:custDataLst>
                <p:tags r:id="rId3"/>
              </p:custDataLst>
            </p:nvPr>
          </p:nvSpPr>
          <p:spPr>
            <a:xfrm>
              <a:off x="4466458" y="3194657"/>
              <a:ext cx="1348061" cy="2187202"/>
            </a:xfrm>
            <a:prstGeom prst="rect">
              <a:avLst/>
            </a:prstGeom>
            <a:noFill/>
          </p:spPr>
          <p:txBody>
            <a:bodyPr vert="eaVert"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defRPr/>
              </a:pPr>
              <a:r>
                <a:rPr kumimoji="0" lang="zh-CN" altLang="en-US" sz="900" b="0" i="0" u="none" strike="noStrike" kern="1200" cap="none" spc="300" normalizeH="0" baseline="0" noProof="0" dirty="0" smtClean="0">
                  <a:ln>
                    <a:noFill/>
                  </a:ln>
                  <a:solidFill>
                    <a:prstClr val="black">
                      <a:lumMod val="75000"/>
                      <a:lumOff val="25000"/>
                    </a:prstClr>
                  </a:solidFill>
                  <a:effectLst/>
                  <a:uLnTx/>
                  <a:uFillTx/>
                  <a:latin typeface="文悦古典明朝体 (非商业使用) W5" pitchFamily="50" charset="-122"/>
                  <a:ea typeface="文悦古典明朝体 (非商业使用) W5" pitchFamily="50" charset="-122"/>
                </a:rPr>
                <a:t>古韵指以</a:t>
              </a:r>
              <a:r>
                <a:rPr kumimoji="0" lang="en-US" altLang="zh-CN" sz="900" b="0" i="0" u="none" strike="noStrike" kern="1200" cap="none" spc="300" normalizeH="0" baseline="0" noProof="0" dirty="0" smtClean="0">
                  <a:ln>
                    <a:noFill/>
                  </a:ln>
                  <a:solidFill>
                    <a:prstClr val="black">
                      <a:lumMod val="75000"/>
                      <a:lumOff val="25000"/>
                    </a:prstClr>
                  </a:solidFill>
                  <a:effectLst/>
                  <a:uLnTx/>
                  <a:uFillTx/>
                  <a:latin typeface="文悦古典明朝体 (非商业使用) W5" pitchFamily="50" charset="-122"/>
                  <a:ea typeface="文悦古典明朝体 (非商业使用) W5" pitchFamily="50" charset="-122"/>
                </a:rPr>
                <a:t>《</a:t>
              </a:r>
              <a:r>
                <a:rPr kumimoji="0" lang="zh-CN" altLang="en-US" sz="900" b="0" i="0" u="none" strike="noStrike" kern="1200" cap="none" spc="300" normalizeH="0" baseline="0" noProof="0" dirty="0" smtClean="0">
                  <a:ln>
                    <a:noFill/>
                  </a:ln>
                  <a:solidFill>
                    <a:prstClr val="black">
                      <a:lumMod val="75000"/>
                      <a:lumOff val="25000"/>
                    </a:prstClr>
                  </a:solidFill>
                  <a:effectLst/>
                  <a:uLnTx/>
                  <a:uFillTx/>
                  <a:latin typeface="文悦古典明朝体 (非商业使用) W5" pitchFamily="50" charset="-122"/>
                  <a:ea typeface="文悦古典明朝体 (非商业使用) W5" pitchFamily="50" charset="-122"/>
                </a:rPr>
                <a:t>诗经</a:t>
              </a:r>
              <a:r>
                <a:rPr kumimoji="0" lang="en-US" altLang="zh-CN" sz="900" b="0" i="0" u="none" strike="noStrike" kern="1200" cap="none" spc="300" normalizeH="0" baseline="0" noProof="0" dirty="0" smtClean="0">
                  <a:ln>
                    <a:noFill/>
                  </a:ln>
                  <a:solidFill>
                    <a:prstClr val="black">
                      <a:lumMod val="75000"/>
                      <a:lumOff val="25000"/>
                    </a:prstClr>
                  </a:solidFill>
                  <a:effectLst/>
                  <a:uLnTx/>
                  <a:uFillTx/>
                  <a:latin typeface="文悦古典明朝体 (非商业使用) W5" pitchFamily="50" charset="-122"/>
                  <a:ea typeface="文悦古典明朝体 (非商业使用) W5" pitchFamily="50" charset="-122"/>
                </a:rPr>
                <a:t>》</a:t>
              </a:r>
              <a:r>
                <a:rPr kumimoji="0" lang="zh-CN" altLang="en-US" sz="900" b="0" i="0" u="none" strike="noStrike" kern="1200" cap="none" spc="300" normalizeH="0" baseline="0" noProof="0" dirty="0" smtClean="0">
                  <a:ln>
                    <a:noFill/>
                  </a:ln>
                  <a:solidFill>
                    <a:prstClr val="black">
                      <a:lumMod val="75000"/>
                      <a:lumOff val="25000"/>
                    </a:prstClr>
                  </a:solidFill>
                  <a:effectLst/>
                  <a:uLnTx/>
                  <a:uFillTx/>
                  <a:latin typeface="文悦古典明朝体 (非商业使用) W5" pitchFamily="50" charset="-122"/>
                  <a:ea typeface="文悦古典明朝体 (非商业使用) W5" pitchFamily="50" charset="-122"/>
                </a:rPr>
                <a:t>为主的先秦两汉韵文的韵。这些韵，从早就有人发现有些不大顺口，到宋代，有叶音说：凡字用到韵文里，可以按不同的上下文随便改变平时的念法，好叫它顺嘴。</a:t>
              </a:r>
              <a:endParaRPr kumimoji="0" lang="zh-CN" altLang="en-US" sz="900" b="0" i="0" u="none" strike="noStrike" kern="1200" cap="none" spc="300" normalizeH="0" baseline="0" noProof="0" dirty="0">
                <a:ln>
                  <a:noFill/>
                </a:ln>
                <a:solidFill>
                  <a:prstClr val="black">
                    <a:lumMod val="75000"/>
                    <a:lumOff val="25000"/>
                  </a:prstClr>
                </a:solidFill>
                <a:effectLst/>
                <a:uLnTx/>
                <a:uFillTx/>
                <a:latin typeface="文悦古典明朝体 (非商业使用) W5" pitchFamily="50" charset="-122"/>
                <a:ea typeface="文悦古典明朝体 (非商业使用) W5" pitchFamily="50" charset="-122"/>
              </a:endParaRPr>
            </a:p>
          </p:txBody>
        </p:sp>
        <p:grpSp>
          <p:nvGrpSpPr>
            <p:cNvPr id="18" name="组合 17"/>
            <p:cNvGrpSpPr/>
            <p:nvPr/>
          </p:nvGrpSpPr>
          <p:grpSpPr>
            <a:xfrm>
              <a:off x="6240147" y="4122418"/>
              <a:ext cx="367030" cy="891913"/>
              <a:chOff x="3864299" y="2920984"/>
              <a:chExt cx="506363" cy="1042965"/>
            </a:xfrm>
          </p:grpSpPr>
          <p:sp>
            <p:nvSpPr>
              <p:cNvPr id="19" name="Freeform 10"/>
              <p:cNvSpPr/>
              <p:nvPr/>
            </p:nvSpPr>
            <p:spPr bwMode="auto">
              <a:xfrm>
                <a:off x="3930355" y="2920984"/>
                <a:ext cx="387402" cy="1042965"/>
              </a:xfrm>
              <a:custGeom>
                <a:avLst/>
                <a:gdLst>
                  <a:gd name="T0" fmla="*/ 422 w 427"/>
                  <a:gd name="T1" fmla="*/ 595 h 772"/>
                  <a:gd name="T2" fmla="*/ 425 w 427"/>
                  <a:gd name="T3" fmla="*/ 550 h 772"/>
                  <a:gd name="T4" fmla="*/ 422 w 427"/>
                  <a:gd name="T5" fmla="*/ 478 h 772"/>
                  <a:gd name="T6" fmla="*/ 425 w 427"/>
                  <a:gd name="T7" fmla="*/ 409 h 772"/>
                  <a:gd name="T8" fmla="*/ 427 w 427"/>
                  <a:gd name="T9" fmla="*/ 333 h 772"/>
                  <a:gd name="T10" fmla="*/ 422 w 427"/>
                  <a:gd name="T11" fmla="*/ 276 h 772"/>
                  <a:gd name="T12" fmla="*/ 422 w 427"/>
                  <a:gd name="T13" fmla="*/ 226 h 772"/>
                  <a:gd name="T14" fmla="*/ 425 w 427"/>
                  <a:gd name="T15" fmla="*/ 178 h 772"/>
                  <a:gd name="T16" fmla="*/ 425 w 427"/>
                  <a:gd name="T17" fmla="*/ 128 h 772"/>
                  <a:gd name="T18" fmla="*/ 420 w 427"/>
                  <a:gd name="T19" fmla="*/ 73 h 772"/>
                  <a:gd name="T20" fmla="*/ 398 w 427"/>
                  <a:gd name="T21" fmla="*/ 38 h 772"/>
                  <a:gd name="T22" fmla="*/ 357 w 427"/>
                  <a:gd name="T23" fmla="*/ 33 h 772"/>
                  <a:gd name="T24" fmla="*/ 321 w 427"/>
                  <a:gd name="T25" fmla="*/ 40 h 772"/>
                  <a:gd name="T26" fmla="*/ 367 w 427"/>
                  <a:gd name="T27" fmla="*/ 45 h 772"/>
                  <a:gd name="T28" fmla="*/ 396 w 427"/>
                  <a:gd name="T29" fmla="*/ 78 h 772"/>
                  <a:gd name="T30" fmla="*/ 398 w 427"/>
                  <a:gd name="T31" fmla="*/ 121 h 772"/>
                  <a:gd name="T32" fmla="*/ 394 w 427"/>
                  <a:gd name="T33" fmla="*/ 181 h 772"/>
                  <a:gd name="T34" fmla="*/ 391 w 427"/>
                  <a:gd name="T35" fmla="*/ 307 h 772"/>
                  <a:gd name="T36" fmla="*/ 389 w 427"/>
                  <a:gd name="T37" fmla="*/ 414 h 772"/>
                  <a:gd name="T38" fmla="*/ 389 w 427"/>
                  <a:gd name="T39" fmla="*/ 536 h 772"/>
                  <a:gd name="T40" fmla="*/ 391 w 427"/>
                  <a:gd name="T41" fmla="*/ 593 h 772"/>
                  <a:gd name="T42" fmla="*/ 386 w 427"/>
                  <a:gd name="T43" fmla="*/ 652 h 772"/>
                  <a:gd name="T44" fmla="*/ 384 w 427"/>
                  <a:gd name="T45" fmla="*/ 712 h 772"/>
                  <a:gd name="T46" fmla="*/ 333 w 427"/>
                  <a:gd name="T47" fmla="*/ 724 h 772"/>
                  <a:gd name="T48" fmla="*/ 281 w 427"/>
                  <a:gd name="T49" fmla="*/ 722 h 772"/>
                  <a:gd name="T50" fmla="*/ 187 w 427"/>
                  <a:gd name="T51" fmla="*/ 724 h 772"/>
                  <a:gd name="T52" fmla="*/ 103 w 427"/>
                  <a:gd name="T53" fmla="*/ 722 h 772"/>
                  <a:gd name="T54" fmla="*/ 62 w 427"/>
                  <a:gd name="T55" fmla="*/ 717 h 772"/>
                  <a:gd name="T56" fmla="*/ 43 w 427"/>
                  <a:gd name="T57" fmla="*/ 683 h 772"/>
                  <a:gd name="T58" fmla="*/ 45 w 427"/>
                  <a:gd name="T59" fmla="*/ 633 h 772"/>
                  <a:gd name="T60" fmla="*/ 43 w 427"/>
                  <a:gd name="T61" fmla="*/ 545 h 772"/>
                  <a:gd name="T62" fmla="*/ 45 w 427"/>
                  <a:gd name="T63" fmla="*/ 474 h 772"/>
                  <a:gd name="T64" fmla="*/ 43 w 427"/>
                  <a:gd name="T65" fmla="*/ 402 h 772"/>
                  <a:gd name="T66" fmla="*/ 45 w 427"/>
                  <a:gd name="T67" fmla="*/ 343 h 772"/>
                  <a:gd name="T68" fmla="*/ 45 w 427"/>
                  <a:gd name="T69" fmla="*/ 252 h 772"/>
                  <a:gd name="T70" fmla="*/ 45 w 427"/>
                  <a:gd name="T71" fmla="*/ 116 h 772"/>
                  <a:gd name="T72" fmla="*/ 50 w 427"/>
                  <a:gd name="T73" fmla="*/ 50 h 772"/>
                  <a:gd name="T74" fmla="*/ 103 w 427"/>
                  <a:gd name="T75" fmla="*/ 28 h 772"/>
                  <a:gd name="T76" fmla="*/ 177 w 427"/>
                  <a:gd name="T77" fmla="*/ 23 h 772"/>
                  <a:gd name="T78" fmla="*/ 223 w 427"/>
                  <a:gd name="T79" fmla="*/ 21 h 772"/>
                  <a:gd name="T80" fmla="*/ 151 w 427"/>
                  <a:gd name="T81" fmla="*/ 2 h 772"/>
                  <a:gd name="T82" fmla="*/ 64 w 427"/>
                  <a:gd name="T83" fmla="*/ 2 h 772"/>
                  <a:gd name="T84" fmla="*/ 9 w 427"/>
                  <a:gd name="T85" fmla="*/ 21 h 772"/>
                  <a:gd name="T86" fmla="*/ 2 w 427"/>
                  <a:gd name="T87" fmla="*/ 102 h 772"/>
                  <a:gd name="T88" fmla="*/ 4 w 427"/>
                  <a:gd name="T89" fmla="*/ 188 h 772"/>
                  <a:gd name="T90" fmla="*/ 2 w 427"/>
                  <a:gd name="T91" fmla="*/ 264 h 772"/>
                  <a:gd name="T92" fmla="*/ 2 w 427"/>
                  <a:gd name="T93" fmla="*/ 345 h 772"/>
                  <a:gd name="T94" fmla="*/ 4 w 427"/>
                  <a:gd name="T95" fmla="*/ 393 h 772"/>
                  <a:gd name="T96" fmla="*/ 4 w 427"/>
                  <a:gd name="T97" fmla="*/ 462 h 772"/>
                  <a:gd name="T98" fmla="*/ 4 w 427"/>
                  <a:gd name="T99" fmla="*/ 538 h 772"/>
                  <a:gd name="T100" fmla="*/ 2 w 427"/>
                  <a:gd name="T101" fmla="*/ 605 h 772"/>
                  <a:gd name="T102" fmla="*/ 4 w 427"/>
                  <a:gd name="T103" fmla="*/ 660 h 772"/>
                  <a:gd name="T104" fmla="*/ 4 w 427"/>
                  <a:gd name="T105" fmla="*/ 724 h 772"/>
                  <a:gd name="T106" fmla="*/ 57 w 427"/>
                  <a:gd name="T107" fmla="*/ 767 h 772"/>
                  <a:gd name="T108" fmla="*/ 124 w 427"/>
                  <a:gd name="T109" fmla="*/ 772 h 772"/>
                  <a:gd name="T110" fmla="*/ 180 w 427"/>
                  <a:gd name="T111" fmla="*/ 764 h 772"/>
                  <a:gd name="T112" fmla="*/ 290 w 427"/>
                  <a:gd name="T113" fmla="*/ 764 h 772"/>
                  <a:gd name="T114" fmla="*/ 369 w 427"/>
                  <a:gd name="T115" fmla="*/ 762 h 772"/>
                  <a:gd name="T116" fmla="*/ 422 w 427"/>
                  <a:gd name="T117" fmla="*/ 719 h 772"/>
                  <a:gd name="T118" fmla="*/ 422 w 427"/>
                  <a:gd name="T119" fmla="*/ 671 h 7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27" h="772">
                    <a:moveTo>
                      <a:pt x="427" y="643"/>
                    </a:moveTo>
                    <a:lnTo>
                      <a:pt x="422" y="638"/>
                    </a:lnTo>
                    <a:lnTo>
                      <a:pt x="422" y="631"/>
                    </a:lnTo>
                    <a:lnTo>
                      <a:pt x="425" y="624"/>
                    </a:lnTo>
                    <a:lnTo>
                      <a:pt x="425" y="619"/>
                    </a:lnTo>
                    <a:lnTo>
                      <a:pt x="418" y="614"/>
                    </a:lnTo>
                    <a:lnTo>
                      <a:pt x="420" y="610"/>
                    </a:lnTo>
                    <a:lnTo>
                      <a:pt x="422" y="602"/>
                    </a:lnTo>
                    <a:lnTo>
                      <a:pt x="422" y="595"/>
                    </a:lnTo>
                    <a:lnTo>
                      <a:pt x="422" y="590"/>
                    </a:lnTo>
                    <a:lnTo>
                      <a:pt x="420" y="588"/>
                    </a:lnTo>
                    <a:lnTo>
                      <a:pt x="420" y="583"/>
                    </a:lnTo>
                    <a:lnTo>
                      <a:pt x="422" y="581"/>
                    </a:lnTo>
                    <a:lnTo>
                      <a:pt x="420" y="574"/>
                    </a:lnTo>
                    <a:lnTo>
                      <a:pt x="422" y="567"/>
                    </a:lnTo>
                    <a:lnTo>
                      <a:pt x="422" y="559"/>
                    </a:lnTo>
                    <a:lnTo>
                      <a:pt x="422" y="555"/>
                    </a:lnTo>
                    <a:lnTo>
                      <a:pt x="425" y="550"/>
                    </a:lnTo>
                    <a:lnTo>
                      <a:pt x="425" y="543"/>
                    </a:lnTo>
                    <a:lnTo>
                      <a:pt x="422" y="536"/>
                    </a:lnTo>
                    <a:lnTo>
                      <a:pt x="420" y="531"/>
                    </a:lnTo>
                    <a:lnTo>
                      <a:pt x="422" y="521"/>
                    </a:lnTo>
                    <a:lnTo>
                      <a:pt x="422" y="512"/>
                    </a:lnTo>
                    <a:lnTo>
                      <a:pt x="422" y="502"/>
                    </a:lnTo>
                    <a:lnTo>
                      <a:pt x="422" y="495"/>
                    </a:lnTo>
                    <a:lnTo>
                      <a:pt x="422" y="486"/>
                    </a:lnTo>
                    <a:lnTo>
                      <a:pt x="422" y="478"/>
                    </a:lnTo>
                    <a:lnTo>
                      <a:pt x="422" y="469"/>
                    </a:lnTo>
                    <a:lnTo>
                      <a:pt x="425" y="459"/>
                    </a:lnTo>
                    <a:lnTo>
                      <a:pt x="422" y="452"/>
                    </a:lnTo>
                    <a:lnTo>
                      <a:pt x="422" y="447"/>
                    </a:lnTo>
                    <a:lnTo>
                      <a:pt x="422" y="438"/>
                    </a:lnTo>
                    <a:lnTo>
                      <a:pt x="422" y="431"/>
                    </a:lnTo>
                    <a:lnTo>
                      <a:pt x="422" y="424"/>
                    </a:lnTo>
                    <a:lnTo>
                      <a:pt x="425" y="417"/>
                    </a:lnTo>
                    <a:lnTo>
                      <a:pt x="425" y="409"/>
                    </a:lnTo>
                    <a:lnTo>
                      <a:pt x="425" y="402"/>
                    </a:lnTo>
                    <a:lnTo>
                      <a:pt x="422" y="395"/>
                    </a:lnTo>
                    <a:lnTo>
                      <a:pt x="420" y="386"/>
                    </a:lnTo>
                    <a:lnTo>
                      <a:pt x="420" y="376"/>
                    </a:lnTo>
                    <a:lnTo>
                      <a:pt x="422" y="366"/>
                    </a:lnTo>
                    <a:lnTo>
                      <a:pt x="422" y="359"/>
                    </a:lnTo>
                    <a:lnTo>
                      <a:pt x="425" y="350"/>
                    </a:lnTo>
                    <a:lnTo>
                      <a:pt x="425" y="343"/>
                    </a:lnTo>
                    <a:lnTo>
                      <a:pt x="427" y="333"/>
                    </a:lnTo>
                    <a:lnTo>
                      <a:pt x="422" y="326"/>
                    </a:lnTo>
                    <a:lnTo>
                      <a:pt x="420" y="316"/>
                    </a:lnTo>
                    <a:lnTo>
                      <a:pt x="420" y="309"/>
                    </a:lnTo>
                    <a:lnTo>
                      <a:pt x="420" y="302"/>
                    </a:lnTo>
                    <a:lnTo>
                      <a:pt x="422" y="295"/>
                    </a:lnTo>
                    <a:lnTo>
                      <a:pt x="425" y="290"/>
                    </a:lnTo>
                    <a:lnTo>
                      <a:pt x="425" y="285"/>
                    </a:lnTo>
                    <a:lnTo>
                      <a:pt x="422" y="281"/>
                    </a:lnTo>
                    <a:lnTo>
                      <a:pt x="422" y="276"/>
                    </a:lnTo>
                    <a:lnTo>
                      <a:pt x="422" y="271"/>
                    </a:lnTo>
                    <a:lnTo>
                      <a:pt x="422" y="266"/>
                    </a:lnTo>
                    <a:lnTo>
                      <a:pt x="425" y="262"/>
                    </a:lnTo>
                    <a:lnTo>
                      <a:pt x="422" y="254"/>
                    </a:lnTo>
                    <a:lnTo>
                      <a:pt x="422" y="250"/>
                    </a:lnTo>
                    <a:lnTo>
                      <a:pt x="422" y="243"/>
                    </a:lnTo>
                    <a:lnTo>
                      <a:pt x="422" y="238"/>
                    </a:lnTo>
                    <a:lnTo>
                      <a:pt x="422" y="233"/>
                    </a:lnTo>
                    <a:lnTo>
                      <a:pt x="422" y="226"/>
                    </a:lnTo>
                    <a:lnTo>
                      <a:pt x="422" y="221"/>
                    </a:lnTo>
                    <a:lnTo>
                      <a:pt x="422" y="216"/>
                    </a:lnTo>
                    <a:lnTo>
                      <a:pt x="425" y="212"/>
                    </a:lnTo>
                    <a:lnTo>
                      <a:pt x="425" y="207"/>
                    </a:lnTo>
                    <a:lnTo>
                      <a:pt x="425" y="202"/>
                    </a:lnTo>
                    <a:lnTo>
                      <a:pt x="427" y="195"/>
                    </a:lnTo>
                    <a:lnTo>
                      <a:pt x="425" y="190"/>
                    </a:lnTo>
                    <a:lnTo>
                      <a:pt x="425" y="183"/>
                    </a:lnTo>
                    <a:lnTo>
                      <a:pt x="425" y="178"/>
                    </a:lnTo>
                    <a:lnTo>
                      <a:pt x="425" y="173"/>
                    </a:lnTo>
                    <a:lnTo>
                      <a:pt x="425" y="166"/>
                    </a:lnTo>
                    <a:lnTo>
                      <a:pt x="422" y="159"/>
                    </a:lnTo>
                    <a:lnTo>
                      <a:pt x="422" y="154"/>
                    </a:lnTo>
                    <a:lnTo>
                      <a:pt x="422" y="147"/>
                    </a:lnTo>
                    <a:lnTo>
                      <a:pt x="420" y="143"/>
                    </a:lnTo>
                    <a:lnTo>
                      <a:pt x="422" y="138"/>
                    </a:lnTo>
                    <a:lnTo>
                      <a:pt x="422" y="133"/>
                    </a:lnTo>
                    <a:lnTo>
                      <a:pt x="425" y="128"/>
                    </a:lnTo>
                    <a:lnTo>
                      <a:pt x="425" y="123"/>
                    </a:lnTo>
                    <a:lnTo>
                      <a:pt x="425" y="119"/>
                    </a:lnTo>
                    <a:lnTo>
                      <a:pt x="422" y="116"/>
                    </a:lnTo>
                    <a:lnTo>
                      <a:pt x="418" y="112"/>
                    </a:lnTo>
                    <a:lnTo>
                      <a:pt x="420" y="104"/>
                    </a:lnTo>
                    <a:lnTo>
                      <a:pt x="420" y="95"/>
                    </a:lnTo>
                    <a:lnTo>
                      <a:pt x="422" y="85"/>
                    </a:lnTo>
                    <a:lnTo>
                      <a:pt x="420" y="78"/>
                    </a:lnTo>
                    <a:lnTo>
                      <a:pt x="420" y="73"/>
                    </a:lnTo>
                    <a:lnTo>
                      <a:pt x="418" y="71"/>
                    </a:lnTo>
                    <a:lnTo>
                      <a:pt x="418" y="69"/>
                    </a:lnTo>
                    <a:lnTo>
                      <a:pt x="420" y="66"/>
                    </a:lnTo>
                    <a:lnTo>
                      <a:pt x="420" y="59"/>
                    </a:lnTo>
                    <a:lnTo>
                      <a:pt x="415" y="52"/>
                    </a:lnTo>
                    <a:lnTo>
                      <a:pt x="413" y="45"/>
                    </a:lnTo>
                    <a:lnTo>
                      <a:pt x="408" y="40"/>
                    </a:lnTo>
                    <a:lnTo>
                      <a:pt x="403" y="40"/>
                    </a:lnTo>
                    <a:lnTo>
                      <a:pt x="398" y="38"/>
                    </a:lnTo>
                    <a:lnTo>
                      <a:pt x="394" y="38"/>
                    </a:lnTo>
                    <a:lnTo>
                      <a:pt x="389" y="35"/>
                    </a:lnTo>
                    <a:lnTo>
                      <a:pt x="382" y="35"/>
                    </a:lnTo>
                    <a:lnTo>
                      <a:pt x="379" y="35"/>
                    </a:lnTo>
                    <a:lnTo>
                      <a:pt x="374" y="38"/>
                    </a:lnTo>
                    <a:lnTo>
                      <a:pt x="369" y="38"/>
                    </a:lnTo>
                    <a:lnTo>
                      <a:pt x="365" y="35"/>
                    </a:lnTo>
                    <a:lnTo>
                      <a:pt x="360" y="33"/>
                    </a:lnTo>
                    <a:lnTo>
                      <a:pt x="357" y="33"/>
                    </a:lnTo>
                    <a:lnTo>
                      <a:pt x="353" y="33"/>
                    </a:lnTo>
                    <a:lnTo>
                      <a:pt x="345" y="35"/>
                    </a:lnTo>
                    <a:lnTo>
                      <a:pt x="341" y="35"/>
                    </a:lnTo>
                    <a:lnTo>
                      <a:pt x="336" y="35"/>
                    </a:lnTo>
                    <a:lnTo>
                      <a:pt x="333" y="35"/>
                    </a:lnTo>
                    <a:lnTo>
                      <a:pt x="329" y="38"/>
                    </a:lnTo>
                    <a:lnTo>
                      <a:pt x="326" y="38"/>
                    </a:lnTo>
                    <a:lnTo>
                      <a:pt x="321" y="38"/>
                    </a:lnTo>
                    <a:lnTo>
                      <a:pt x="321" y="40"/>
                    </a:lnTo>
                    <a:lnTo>
                      <a:pt x="321" y="45"/>
                    </a:lnTo>
                    <a:lnTo>
                      <a:pt x="326" y="45"/>
                    </a:lnTo>
                    <a:lnTo>
                      <a:pt x="331" y="45"/>
                    </a:lnTo>
                    <a:lnTo>
                      <a:pt x="333" y="45"/>
                    </a:lnTo>
                    <a:lnTo>
                      <a:pt x="341" y="45"/>
                    </a:lnTo>
                    <a:lnTo>
                      <a:pt x="348" y="45"/>
                    </a:lnTo>
                    <a:lnTo>
                      <a:pt x="355" y="45"/>
                    </a:lnTo>
                    <a:lnTo>
                      <a:pt x="360" y="45"/>
                    </a:lnTo>
                    <a:lnTo>
                      <a:pt x="367" y="45"/>
                    </a:lnTo>
                    <a:lnTo>
                      <a:pt x="374" y="47"/>
                    </a:lnTo>
                    <a:lnTo>
                      <a:pt x="382" y="50"/>
                    </a:lnTo>
                    <a:lnTo>
                      <a:pt x="391" y="50"/>
                    </a:lnTo>
                    <a:lnTo>
                      <a:pt x="398" y="54"/>
                    </a:lnTo>
                    <a:lnTo>
                      <a:pt x="398" y="59"/>
                    </a:lnTo>
                    <a:lnTo>
                      <a:pt x="398" y="64"/>
                    </a:lnTo>
                    <a:lnTo>
                      <a:pt x="398" y="71"/>
                    </a:lnTo>
                    <a:lnTo>
                      <a:pt x="396" y="73"/>
                    </a:lnTo>
                    <a:lnTo>
                      <a:pt x="396" y="78"/>
                    </a:lnTo>
                    <a:lnTo>
                      <a:pt x="396" y="83"/>
                    </a:lnTo>
                    <a:lnTo>
                      <a:pt x="403" y="88"/>
                    </a:lnTo>
                    <a:lnTo>
                      <a:pt x="401" y="90"/>
                    </a:lnTo>
                    <a:lnTo>
                      <a:pt x="398" y="95"/>
                    </a:lnTo>
                    <a:lnTo>
                      <a:pt x="398" y="102"/>
                    </a:lnTo>
                    <a:lnTo>
                      <a:pt x="396" y="107"/>
                    </a:lnTo>
                    <a:lnTo>
                      <a:pt x="396" y="112"/>
                    </a:lnTo>
                    <a:lnTo>
                      <a:pt x="398" y="116"/>
                    </a:lnTo>
                    <a:lnTo>
                      <a:pt x="398" y="121"/>
                    </a:lnTo>
                    <a:lnTo>
                      <a:pt x="401" y="126"/>
                    </a:lnTo>
                    <a:lnTo>
                      <a:pt x="398" y="133"/>
                    </a:lnTo>
                    <a:lnTo>
                      <a:pt x="398" y="140"/>
                    </a:lnTo>
                    <a:lnTo>
                      <a:pt x="398" y="147"/>
                    </a:lnTo>
                    <a:lnTo>
                      <a:pt x="398" y="154"/>
                    </a:lnTo>
                    <a:lnTo>
                      <a:pt x="398" y="162"/>
                    </a:lnTo>
                    <a:lnTo>
                      <a:pt x="396" y="169"/>
                    </a:lnTo>
                    <a:lnTo>
                      <a:pt x="396" y="176"/>
                    </a:lnTo>
                    <a:lnTo>
                      <a:pt x="394" y="181"/>
                    </a:lnTo>
                    <a:lnTo>
                      <a:pt x="394" y="195"/>
                    </a:lnTo>
                    <a:lnTo>
                      <a:pt x="394" y="209"/>
                    </a:lnTo>
                    <a:lnTo>
                      <a:pt x="394" y="224"/>
                    </a:lnTo>
                    <a:lnTo>
                      <a:pt x="394" y="238"/>
                    </a:lnTo>
                    <a:lnTo>
                      <a:pt x="394" y="252"/>
                    </a:lnTo>
                    <a:lnTo>
                      <a:pt x="394" y="266"/>
                    </a:lnTo>
                    <a:lnTo>
                      <a:pt x="391" y="281"/>
                    </a:lnTo>
                    <a:lnTo>
                      <a:pt x="391" y="293"/>
                    </a:lnTo>
                    <a:lnTo>
                      <a:pt x="391" y="307"/>
                    </a:lnTo>
                    <a:lnTo>
                      <a:pt x="391" y="321"/>
                    </a:lnTo>
                    <a:lnTo>
                      <a:pt x="391" y="336"/>
                    </a:lnTo>
                    <a:lnTo>
                      <a:pt x="391" y="350"/>
                    </a:lnTo>
                    <a:lnTo>
                      <a:pt x="391" y="362"/>
                    </a:lnTo>
                    <a:lnTo>
                      <a:pt x="391" y="376"/>
                    </a:lnTo>
                    <a:lnTo>
                      <a:pt x="394" y="390"/>
                    </a:lnTo>
                    <a:lnTo>
                      <a:pt x="394" y="402"/>
                    </a:lnTo>
                    <a:lnTo>
                      <a:pt x="391" y="409"/>
                    </a:lnTo>
                    <a:lnTo>
                      <a:pt x="389" y="414"/>
                    </a:lnTo>
                    <a:lnTo>
                      <a:pt x="389" y="421"/>
                    </a:lnTo>
                    <a:lnTo>
                      <a:pt x="394" y="428"/>
                    </a:lnTo>
                    <a:lnTo>
                      <a:pt x="391" y="478"/>
                    </a:lnTo>
                    <a:lnTo>
                      <a:pt x="391" y="488"/>
                    </a:lnTo>
                    <a:lnTo>
                      <a:pt x="391" y="498"/>
                    </a:lnTo>
                    <a:lnTo>
                      <a:pt x="391" y="507"/>
                    </a:lnTo>
                    <a:lnTo>
                      <a:pt x="391" y="517"/>
                    </a:lnTo>
                    <a:lnTo>
                      <a:pt x="389" y="526"/>
                    </a:lnTo>
                    <a:lnTo>
                      <a:pt x="389" y="536"/>
                    </a:lnTo>
                    <a:lnTo>
                      <a:pt x="389" y="545"/>
                    </a:lnTo>
                    <a:lnTo>
                      <a:pt x="391" y="552"/>
                    </a:lnTo>
                    <a:lnTo>
                      <a:pt x="389" y="557"/>
                    </a:lnTo>
                    <a:lnTo>
                      <a:pt x="389" y="564"/>
                    </a:lnTo>
                    <a:lnTo>
                      <a:pt x="389" y="569"/>
                    </a:lnTo>
                    <a:lnTo>
                      <a:pt x="389" y="576"/>
                    </a:lnTo>
                    <a:lnTo>
                      <a:pt x="389" y="581"/>
                    </a:lnTo>
                    <a:lnTo>
                      <a:pt x="391" y="588"/>
                    </a:lnTo>
                    <a:lnTo>
                      <a:pt x="391" y="593"/>
                    </a:lnTo>
                    <a:lnTo>
                      <a:pt x="389" y="598"/>
                    </a:lnTo>
                    <a:lnTo>
                      <a:pt x="391" y="605"/>
                    </a:lnTo>
                    <a:lnTo>
                      <a:pt x="391" y="612"/>
                    </a:lnTo>
                    <a:lnTo>
                      <a:pt x="391" y="619"/>
                    </a:lnTo>
                    <a:lnTo>
                      <a:pt x="394" y="626"/>
                    </a:lnTo>
                    <a:lnTo>
                      <a:pt x="391" y="631"/>
                    </a:lnTo>
                    <a:lnTo>
                      <a:pt x="389" y="638"/>
                    </a:lnTo>
                    <a:lnTo>
                      <a:pt x="386" y="645"/>
                    </a:lnTo>
                    <a:lnTo>
                      <a:pt x="386" y="652"/>
                    </a:lnTo>
                    <a:lnTo>
                      <a:pt x="386" y="660"/>
                    </a:lnTo>
                    <a:lnTo>
                      <a:pt x="386" y="667"/>
                    </a:lnTo>
                    <a:lnTo>
                      <a:pt x="386" y="674"/>
                    </a:lnTo>
                    <a:lnTo>
                      <a:pt x="386" y="681"/>
                    </a:lnTo>
                    <a:lnTo>
                      <a:pt x="384" y="686"/>
                    </a:lnTo>
                    <a:lnTo>
                      <a:pt x="384" y="691"/>
                    </a:lnTo>
                    <a:lnTo>
                      <a:pt x="384" y="698"/>
                    </a:lnTo>
                    <a:lnTo>
                      <a:pt x="384" y="702"/>
                    </a:lnTo>
                    <a:lnTo>
                      <a:pt x="384" y="712"/>
                    </a:lnTo>
                    <a:lnTo>
                      <a:pt x="379" y="717"/>
                    </a:lnTo>
                    <a:lnTo>
                      <a:pt x="377" y="722"/>
                    </a:lnTo>
                    <a:lnTo>
                      <a:pt x="372" y="726"/>
                    </a:lnTo>
                    <a:lnTo>
                      <a:pt x="357" y="726"/>
                    </a:lnTo>
                    <a:lnTo>
                      <a:pt x="353" y="726"/>
                    </a:lnTo>
                    <a:lnTo>
                      <a:pt x="348" y="726"/>
                    </a:lnTo>
                    <a:lnTo>
                      <a:pt x="343" y="726"/>
                    </a:lnTo>
                    <a:lnTo>
                      <a:pt x="338" y="724"/>
                    </a:lnTo>
                    <a:lnTo>
                      <a:pt x="333" y="724"/>
                    </a:lnTo>
                    <a:lnTo>
                      <a:pt x="331" y="722"/>
                    </a:lnTo>
                    <a:lnTo>
                      <a:pt x="326" y="722"/>
                    </a:lnTo>
                    <a:lnTo>
                      <a:pt x="321" y="724"/>
                    </a:lnTo>
                    <a:lnTo>
                      <a:pt x="314" y="724"/>
                    </a:lnTo>
                    <a:lnTo>
                      <a:pt x="307" y="724"/>
                    </a:lnTo>
                    <a:lnTo>
                      <a:pt x="302" y="724"/>
                    </a:lnTo>
                    <a:lnTo>
                      <a:pt x="295" y="722"/>
                    </a:lnTo>
                    <a:lnTo>
                      <a:pt x="288" y="722"/>
                    </a:lnTo>
                    <a:lnTo>
                      <a:pt x="281" y="722"/>
                    </a:lnTo>
                    <a:lnTo>
                      <a:pt x="276" y="722"/>
                    </a:lnTo>
                    <a:lnTo>
                      <a:pt x="269" y="724"/>
                    </a:lnTo>
                    <a:lnTo>
                      <a:pt x="257" y="722"/>
                    </a:lnTo>
                    <a:lnTo>
                      <a:pt x="247" y="722"/>
                    </a:lnTo>
                    <a:lnTo>
                      <a:pt x="235" y="722"/>
                    </a:lnTo>
                    <a:lnTo>
                      <a:pt x="223" y="722"/>
                    </a:lnTo>
                    <a:lnTo>
                      <a:pt x="211" y="722"/>
                    </a:lnTo>
                    <a:lnTo>
                      <a:pt x="199" y="724"/>
                    </a:lnTo>
                    <a:lnTo>
                      <a:pt x="187" y="724"/>
                    </a:lnTo>
                    <a:lnTo>
                      <a:pt x="175" y="722"/>
                    </a:lnTo>
                    <a:lnTo>
                      <a:pt x="165" y="722"/>
                    </a:lnTo>
                    <a:lnTo>
                      <a:pt x="158" y="722"/>
                    </a:lnTo>
                    <a:lnTo>
                      <a:pt x="148" y="722"/>
                    </a:lnTo>
                    <a:lnTo>
                      <a:pt x="141" y="719"/>
                    </a:lnTo>
                    <a:lnTo>
                      <a:pt x="132" y="719"/>
                    </a:lnTo>
                    <a:lnTo>
                      <a:pt x="122" y="719"/>
                    </a:lnTo>
                    <a:lnTo>
                      <a:pt x="112" y="719"/>
                    </a:lnTo>
                    <a:lnTo>
                      <a:pt x="103" y="722"/>
                    </a:lnTo>
                    <a:lnTo>
                      <a:pt x="100" y="719"/>
                    </a:lnTo>
                    <a:lnTo>
                      <a:pt x="96" y="719"/>
                    </a:lnTo>
                    <a:lnTo>
                      <a:pt x="91" y="722"/>
                    </a:lnTo>
                    <a:lnTo>
                      <a:pt x="86" y="722"/>
                    </a:lnTo>
                    <a:lnTo>
                      <a:pt x="81" y="719"/>
                    </a:lnTo>
                    <a:lnTo>
                      <a:pt x="76" y="719"/>
                    </a:lnTo>
                    <a:lnTo>
                      <a:pt x="72" y="717"/>
                    </a:lnTo>
                    <a:lnTo>
                      <a:pt x="67" y="717"/>
                    </a:lnTo>
                    <a:lnTo>
                      <a:pt x="62" y="717"/>
                    </a:lnTo>
                    <a:lnTo>
                      <a:pt x="57" y="714"/>
                    </a:lnTo>
                    <a:lnTo>
                      <a:pt x="52" y="714"/>
                    </a:lnTo>
                    <a:lnTo>
                      <a:pt x="48" y="712"/>
                    </a:lnTo>
                    <a:lnTo>
                      <a:pt x="45" y="707"/>
                    </a:lnTo>
                    <a:lnTo>
                      <a:pt x="43" y="702"/>
                    </a:lnTo>
                    <a:lnTo>
                      <a:pt x="43" y="698"/>
                    </a:lnTo>
                    <a:lnTo>
                      <a:pt x="43" y="693"/>
                    </a:lnTo>
                    <a:lnTo>
                      <a:pt x="43" y="688"/>
                    </a:lnTo>
                    <a:lnTo>
                      <a:pt x="43" y="683"/>
                    </a:lnTo>
                    <a:lnTo>
                      <a:pt x="45" y="679"/>
                    </a:lnTo>
                    <a:lnTo>
                      <a:pt x="45" y="674"/>
                    </a:lnTo>
                    <a:lnTo>
                      <a:pt x="45" y="671"/>
                    </a:lnTo>
                    <a:lnTo>
                      <a:pt x="45" y="669"/>
                    </a:lnTo>
                    <a:lnTo>
                      <a:pt x="45" y="667"/>
                    </a:lnTo>
                    <a:lnTo>
                      <a:pt x="45" y="664"/>
                    </a:lnTo>
                    <a:lnTo>
                      <a:pt x="45" y="655"/>
                    </a:lnTo>
                    <a:lnTo>
                      <a:pt x="45" y="643"/>
                    </a:lnTo>
                    <a:lnTo>
                      <a:pt x="45" y="633"/>
                    </a:lnTo>
                    <a:lnTo>
                      <a:pt x="45" y="621"/>
                    </a:lnTo>
                    <a:lnTo>
                      <a:pt x="45" y="612"/>
                    </a:lnTo>
                    <a:lnTo>
                      <a:pt x="45" y="602"/>
                    </a:lnTo>
                    <a:lnTo>
                      <a:pt x="45" y="590"/>
                    </a:lnTo>
                    <a:lnTo>
                      <a:pt x="45" y="581"/>
                    </a:lnTo>
                    <a:lnTo>
                      <a:pt x="43" y="574"/>
                    </a:lnTo>
                    <a:lnTo>
                      <a:pt x="43" y="564"/>
                    </a:lnTo>
                    <a:lnTo>
                      <a:pt x="43" y="555"/>
                    </a:lnTo>
                    <a:lnTo>
                      <a:pt x="43" y="545"/>
                    </a:lnTo>
                    <a:lnTo>
                      <a:pt x="43" y="538"/>
                    </a:lnTo>
                    <a:lnTo>
                      <a:pt x="43" y="529"/>
                    </a:lnTo>
                    <a:lnTo>
                      <a:pt x="43" y="519"/>
                    </a:lnTo>
                    <a:lnTo>
                      <a:pt x="43" y="509"/>
                    </a:lnTo>
                    <a:lnTo>
                      <a:pt x="43" y="502"/>
                    </a:lnTo>
                    <a:lnTo>
                      <a:pt x="45" y="495"/>
                    </a:lnTo>
                    <a:lnTo>
                      <a:pt x="48" y="488"/>
                    </a:lnTo>
                    <a:lnTo>
                      <a:pt x="48" y="481"/>
                    </a:lnTo>
                    <a:lnTo>
                      <a:pt x="45" y="474"/>
                    </a:lnTo>
                    <a:lnTo>
                      <a:pt x="45" y="467"/>
                    </a:lnTo>
                    <a:lnTo>
                      <a:pt x="45" y="462"/>
                    </a:lnTo>
                    <a:lnTo>
                      <a:pt x="43" y="455"/>
                    </a:lnTo>
                    <a:lnTo>
                      <a:pt x="45" y="450"/>
                    </a:lnTo>
                    <a:lnTo>
                      <a:pt x="43" y="440"/>
                    </a:lnTo>
                    <a:lnTo>
                      <a:pt x="43" y="431"/>
                    </a:lnTo>
                    <a:lnTo>
                      <a:pt x="43" y="421"/>
                    </a:lnTo>
                    <a:lnTo>
                      <a:pt x="43" y="412"/>
                    </a:lnTo>
                    <a:lnTo>
                      <a:pt x="43" y="402"/>
                    </a:lnTo>
                    <a:lnTo>
                      <a:pt x="43" y="393"/>
                    </a:lnTo>
                    <a:lnTo>
                      <a:pt x="45" y="383"/>
                    </a:lnTo>
                    <a:lnTo>
                      <a:pt x="45" y="374"/>
                    </a:lnTo>
                    <a:lnTo>
                      <a:pt x="45" y="369"/>
                    </a:lnTo>
                    <a:lnTo>
                      <a:pt x="43" y="364"/>
                    </a:lnTo>
                    <a:lnTo>
                      <a:pt x="43" y="359"/>
                    </a:lnTo>
                    <a:lnTo>
                      <a:pt x="43" y="355"/>
                    </a:lnTo>
                    <a:lnTo>
                      <a:pt x="43" y="350"/>
                    </a:lnTo>
                    <a:lnTo>
                      <a:pt x="45" y="343"/>
                    </a:lnTo>
                    <a:lnTo>
                      <a:pt x="45" y="340"/>
                    </a:lnTo>
                    <a:lnTo>
                      <a:pt x="45" y="333"/>
                    </a:lnTo>
                    <a:lnTo>
                      <a:pt x="43" y="321"/>
                    </a:lnTo>
                    <a:lnTo>
                      <a:pt x="43" y="309"/>
                    </a:lnTo>
                    <a:lnTo>
                      <a:pt x="43" y="297"/>
                    </a:lnTo>
                    <a:lnTo>
                      <a:pt x="43" y="288"/>
                    </a:lnTo>
                    <a:lnTo>
                      <a:pt x="45" y="276"/>
                    </a:lnTo>
                    <a:lnTo>
                      <a:pt x="45" y="264"/>
                    </a:lnTo>
                    <a:lnTo>
                      <a:pt x="45" y="252"/>
                    </a:lnTo>
                    <a:lnTo>
                      <a:pt x="43" y="240"/>
                    </a:lnTo>
                    <a:lnTo>
                      <a:pt x="45" y="226"/>
                    </a:lnTo>
                    <a:lnTo>
                      <a:pt x="45" y="209"/>
                    </a:lnTo>
                    <a:lnTo>
                      <a:pt x="45" y="193"/>
                    </a:lnTo>
                    <a:lnTo>
                      <a:pt x="45" y="178"/>
                    </a:lnTo>
                    <a:lnTo>
                      <a:pt x="45" y="164"/>
                    </a:lnTo>
                    <a:lnTo>
                      <a:pt x="45" y="147"/>
                    </a:lnTo>
                    <a:lnTo>
                      <a:pt x="45" y="131"/>
                    </a:lnTo>
                    <a:lnTo>
                      <a:pt x="45" y="116"/>
                    </a:lnTo>
                    <a:lnTo>
                      <a:pt x="43" y="112"/>
                    </a:lnTo>
                    <a:lnTo>
                      <a:pt x="45" y="104"/>
                    </a:lnTo>
                    <a:lnTo>
                      <a:pt x="48" y="97"/>
                    </a:lnTo>
                    <a:lnTo>
                      <a:pt x="48" y="90"/>
                    </a:lnTo>
                    <a:lnTo>
                      <a:pt x="48" y="81"/>
                    </a:lnTo>
                    <a:lnTo>
                      <a:pt x="48" y="73"/>
                    </a:lnTo>
                    <a:lnTo>
                      <a:pt x="48" y="66"/>
                    </a:lnTo>
                    <a:lnTo>
                      <a:pt x="50" y="59"/>
                    </a:lnTo>
                    <a:lnTo>
                      <a:pt x="50" y="50"/>
                    </a:lnTo>
                    <a:lnTo>
                      <a:pt x="52" y="42"/>
                    </a:lnTo>
                    <a:lnTo>
                      <a:pt x="55" y="35"/>
                    </a:lnTo>
                    <a:lnTo>
                      <a:pt x="60" y="28"/>
                    </a:lnTo>
                    <a:lnTo>
                      <a:pt x="67" y="26"/>
                    </a:lnTo>
                    <a:lnTo>
                      <a:pt x="74" y="26"/>
                    </a:lnTo>
                    <a:lnTo>
                      <a:pt x="79" y="26"/>
                    </a:lnTo>
                    <a:lnTo>
                      <a:pt x="86" y="26"/>
                    </a:lnTo>
                    <a:lnTo>
                      <a:pt x="93" y="26"/>
                    </a:lnTo>
                    <a:lnTo>
                      <a:pt x="103" y="28"/>
                    </a:lnTo>
                    <a:lnTo>
                      <a:pt x="112" y="28"/>
                    </a:lnTo>
                    <a:lnTo>
                      <a:pt x="122" y="28"/>
                    </a:lnTo>
                    <a:lnTo>
                      <a:pt x="129" y="28"/>
                    </a:lnTo>
                    <a:lnTo>
                      <a:pt x="139" y="26"/>
                    </a:lnTo>
                    <a:lnTo>
                      <a:pt x="146" y="26"/>
                    </a:lnTo>
                    <a:lnTo>
                      <a:pt x="153" y="23"/>
                    </a:lnTo>
                    <a:lnTo>
                      <a:pt x="163" y="23"/>
                    </a:lnTo>
                    <a:lnTo>
                      <a:pt x="170" y="23"/>
                    </a:lnTo>
                    <a:lnTo>
                      <a:pt x="177" y="23"/>
                    </a:lnTo>
                    <a:lnTo>
                      <a:pt x="185" y="23"/>
                    </a:lnTo>
                    <a:lnTo>
                      <a:pt x="194" y="23"/>
                    </a:lnTo>
                    <a:lnTo>
                      <a:pt x="199" y="23"/>
                    </a:lnTo>
                    <a:lnTo>
                      <a:pt x="206" y="23"/>
                    </a:lnTo>
                    <a:lnTo>
                      <a:pt x="213" y="23"/>
                    </a:lnTo>
                    <a:lnTo>
                      <a:pt x="218" y="23"/>
                    </a:lnTo>
                    <a:lnTo>
                      <a:pt x="221" y="23"/>
                    </a:lnTo>
                    <a:lnTo>
                      <a:pt x="221" y="23"/>
                    </a:lnTo>
                    <a:lnTo>
                      <a:pt x="223" y="21"/>
                    </a:lnTo>
                    <a:lnTo>
                      <a:pt x="218" y="16"/>
                    </a:lnTo>
                    <a:lnTo>
                      <a:pt x="211" y="14"/>
                    </a:lnTo>
                    <a:lnTo>
                      <a:pt x="201" y="11"/>
                    </a:lnTo>
                    <a:lnTo>
                      <a:pt x="197" y="11"/>
                    </a:lnTo>
                    <a:lnTo>
                      <a:pt x="187" y="11"/>
                    </a:lnTo>
                    <a:lnTo>
                      <a:pt x="180" y="7"/>
                    </a:lnTo>
                    <a:lnTo>
                      <a:pt x="170" y="4"/>
                    </a:lnTo>
                    <a:lnTo>
                      <a:pt x="163" y="4"/>
                    </a:lnTo>
                    <a:lnTo>
                      <a:pt x="151" y="2"/>
                    </a:lnTo>
                    <a:lnTo>
                      <a:pt x="141" y="0"/>
                    </a:lnTo>
                    <a:lnTo>
                      <a:pt x="132" y="0"/>
                    </a:lnTo>
                    <a:lnTo>
                      <a:pt x="120" y="0"/>
                    </a:lnTo>
                    <a:lnTo>
                      <a:pt x="110" y="0"/>
                    </a:lnTo>
                    <a:lnTo>
                      <a:pt x="98" y="0"/>
                    </a:lnTo>
                    <a:lnTo>
                      <a:pt x="88" y="0"/>
                    </a:lnTo>
                    <a:lnTo>
                      <a:pt x="79" y="0"/>
                    </a:lnTo>
                    <a:lnTo>
                      <a:pt x="72" y="0"/>
                    </a:lnTo>
                    <a:lnTo>
                      <a:pt x="64" y="2"/>
                    </a:lnTo>
                    <a:lnTo>
                      <a:pt x="57" y="2"/>
                    </a:lnTo>
                    <a:lnTo>
                      <a:pt x="52" y="4"/>
                    </a:lnTo>
                    <a:lnTo>
                      <a:pt x="45" y="4"/>
                    </a:lnTo>
                    <a:lnTo>
                      <a:pt x="38" y="7"/>
                    </a:lnTo>
                    <a:lnTo>
                      <a:pt x="33" y="7"/>
                    </a:lnTo>
                    <a:lnTo>
                      <a:pt x="28" y="9"/>
                    </a:lnTo>
                    <a:lnTo>
                      <a:pt x="19" y="11"/>
                    </a:lnTo>
                    <a:lnTo>
                      <a:pt x="12" y="16"/>
                    </a:lnTo>
                    <a:lnTo>
                      <a:pt x="9" y="21"/>
                    </a:lnTo>
                    <a:lnTo>
                      <a:pt x="7" y="28"/>
                    </a:lnTo>
                    <a:lnTo>
                      <a:pt x="4" y="35"/>
                    </a:lnTo>
                    <a:lnTo>
                      <a:pt x="4" y="42"/>
                    </a:lnTo>
                    <a:lnTo>
                      <a:pt x="2" y="50"/>
                    </a:lnTo>
                    <a:lnTo>
                      <a:pt x="0" y="57"/>
                    </a:lnTo>
                    <a:lnTo>
                      <a:pt x="2" y="64"/>
                    </a:lnTo>
                    <a:lnTo>
                      <a:pt x="2" y="76"/>
                    </a:lnTo>
                    <a:lnTo>
                      <a:pt x="2" y="88"/>
                    </a:lnTo>
                    <a:lnTo>
                      <a:pt x="2" y="102"/>
                    </a:lnTo>
                    <a:lnTo>
                      <a:pt x="2" y="116"/>
                    </a:lnTo>
                    <a:lnTo>
                      <a:pt x="2" y="128"/>
                    </a:lnTo>
                    <a:lnTo>
                      <a:pt x="2" y="143"/>
                    </a:lnTo>
                    <a:lnTo>
                      <a:pt x="2" y="154"/>
                    </a:lnTo>
                    <a:lnTo>
                      <a:pt x="2" y="169"/>
                    </a:lnTo>
                    <a:lnTo>
                      <a:pt x="4" y="173"/>
                    </a:lnTo>
                    <a:lnTo>
                      <a:pt x="4" y="178"/>
                    </a:lnTo>
                    <a:lnTo>
                      <a:pt x="4" y="183"/>
                    </a:lnTo>
                    <a:lnTo>
                      <a:pt x="4" y="188"/>
                    </a:lnTo>
                    <a:lnTo>
                      <a:pt x="2" y="193"/>
                    </a:lnTo>
                    <a:lnTo>
                      <a:pt x="2" y="195"/>
                    </a:lnTo>
                    <a:lnTo>
                      <a:pt x="2" y="202"/>
                    </a:lnTo>
                    <a:lnTo>
                      <a:pt x="4" y="207"/>
                    </a:lnTo>
                    <a:lnTo>
                      <a:pt x="4" y="219"/>
                    </a:lnTo>
                    <a:lnTo>
                      <a:pt x="2" y="231"/>
                    </a:lnTo>
                    <a:lnTo>
                      <a:pt x="2" y="240"/>
                    </a:lnTo>
                    <a:lnTo>
                      <a:pt x="2" y="252"/>
                    </a:lnTo>
                    <a:lnTo>
                      <a:pt x="2" y="264"/>
                    </a:lnTo>
                    <a:lnTo>
                      <a:pt x="2" y="276"/>
                    </a:lnTo>
                    <a:lnTo>
                      <a:pt x="2" y="288"/>
                    </a:lnTo>
                    <a:lnTo>
                      <a:pt x="4" y="297"/>
                    </a:lnTo>
                    <a:lnTo>
                      <a:pt x="0" y="307"/>
                    </a:lnTo>
                    <a:lnTo>
                      <a:pt x="0" y="314"/>
                    </a:lnTo>
                    <a:lnTo>
                      <a:pt x="0" y="321"/>
                    </a:lnTo>
                    <a:lnTo>
                      <a:pt x="0" y="331"/>
                    </a:lnTo>
                    <a:lnTo>
                      <a:pt x="2" y="338"/>
                    </a:lnTo>
                    <a:lnTo>
                      <a:pt x="2" y="345"/>
                    </a:lnTo>
                    <a:lnTo>
                      <a:pt x="2" y="355"/>
                    </a:lnTo>
                    <a:lnTo>
                      <a:pt x="0" y="362"/>
                    </a:lnTo>
                    <a:lnTo>
                      <a:pt x="0" y="366"/>
                    </a:lnTo>
                    <a:lnTo>
                      <a:pt x="0" y="371"/>
                    </a:lnTo>
                    <a:lnTo>
                      <a:pt x="0" y="376"/>
                    </a:lnTo>
                    <a:lnTo>
                      <a:pt x="2" y="381"/>
                    </a:lnTo>
                    <a:lnTo>
                      <a:pt x="2" y="386"/>
                    </a:lnTo>
                    <a:lnTo>
                      <a:pt x="2" y="390"/>
                    </a:lnTo>
                    <a:lnTo>
                      <a:pt x="4" y="393"/>
                    </a:lnTo>
                    <a:lnTo>
                      <a:pt x="2" y="397"/>
                    </a:lnTo>
                    <a:lnTo>
                      <a:pt x="4" y="402"/>
                    </a:lnTo>
                    <a:lnTo>
                      <a:pt x="4" y="409"/>
                    </a:lnTo>
                    <a:lnTo>
                      <a:pt x="4" y="414"/>
                    </a:lnTo>
                    <a:lnTo>
                      <a:pt x="4" y="421"/>
                    </a:lnTo>
                    <a:lnTo>
                      <a:pt x="2" y="431"/>
                    </a:lnTo>
                    <a:lnTo>
                      <a:pt x="2" y="443"/>
                    </a:lnTo>
                    <a:lnTo>
                      <a:pt x="2" y="452"/>
                    </a:lnTo>
                    <a:lnTo>
                      <a:pt x="4" y="462"/>
                    </a:lnTo>
                    <a:lnTo>
                      <a:pt x="4" y="474"/>
                    </a:lnTo>
                    <a:lnTo>
                      <a:pt x="7" y="483"/>
                    </a:lnTo>
                    <a:lnTo>
                      <a:pt x="7" y="495"/>
                    </a:lnTo>
                    <a:lnTo>
                      <a:pt x="4" y="505"/>
                    </a:lnTo>
                    <a:lnTo>
                      <a:pt x="7" y="512"/>
                    </a:lnTo>
                    <a:lnTo>
                      <a:pt x="4" y="517"/>
                    </a:lnTo>
                    <a:lnTo>
                      <a:pt x="2" y="524"/>
                    </a:lnTo>
                    <a:lnTo>
                      <a:pt x="2" y="531"/>
                    </a:lnTo>
                    <a:lnTo>
                      <a:pt x="4" y="538"/>
                    </a:lnTo>
                    <a:lnTo>
                      <a:pt x="4" y="545"/>
                    </a:lnTo>
                    <a:lnTo>
                      <a:pt x="4" y="552"/>
                    </a:lnTo>
                    <a:lnTo>
                      <a:pt x="4" y="559"/>
                    </a:lnTo>
                    <a:lnTo>
                      <a:pt x="4" y="567"/>
                    </a:lnTo>
                    <a:lnTo>
                      <a:pt x="2" y="574"/>
                    </a:lnTo>
                    <a:lnTo>
                      <a:pt x="2" y="581"/>
                    </a:lnTo>
                    <a:lnTo>
                      <a:pt x="2" y="588"/>
                    </a:lnTo>
                    <a:lnTo>
                      <a:pt x="2" y="598"/>
                    </a:lnTo>
                    <a:lnTo>
                      <a:pt x="2" y="605"/>
                    </a:lnTo>
                    <a:lnTo>
                      <a:pt x="4" y="612"/>
                    </a:lnTo>
                    <a:lnTo>
                      <a:pt x="4" y="619"/>
                    </a:lnTo>
                    <a:lnTo>
                      <a:pt x="2" y="624"/>
                    </a:lnTo>
                    <a:lnTo>
                      <a:pt x="2" y="631"/>
                    </a:lnTo>
                    <a:lnTo>
                      <a:pt x="2" y="638"/>
                    </a:lnTo>
                    <a:lnTo>
                      <a:pt x="2" y="643"/>
                    </a:lnTo>
                    <a:lnTo>
                      <a:pt x="4" y="650"/>
                    </a:lnTo>
                    <a:lnTo>
                      <a:pt x="7" y="655"/>
                    </a:lnTo>
                    <a:lnTo>
                      <a:pt x="4" y="660"/>
                    </a:lnTo>
                    <a:lnTo>
                      <a:pt x="4" y="667"/>
                    </a:lnTo>
                    <a:lnTo>
                      <a:pt x="4" y="671"/>
                    </a:lnTo>
                    <a:lnTo>
                      <a:pt x="2" y="676"/>
                    </a:lnTo>
                    <a:lnTo>
                      <a:pt x="2" y="683"/>
                    </a:lnTo>
                    <a:lnTo>
                      <a:pt x="2" y="688"/>
                    </a:lnTo>
                    <a:lnTo>
                      <a:pt x="4" y="698"/>
                    </a:lnTo>
                    <a:lnTo>
                      <a:pt x="4" y="707"/>
                    </a:lnTo>
                    <a:lnTo>
                      <a:pt x="4" y="717"/>
                    </a:lnTo>
                    <a:lnTo>
                      <a:pt x="4" y="724"/>
                    </a:lnTo>
                    <a:lnTo>
                      <a:pt x="7" y="733"/>
                    </a:lnTo>
                    <a:lnTo>
                      <a:pt x="9" y="743"/>
                    </a:lnTo>
                    <a:lnTo>
                      <a:pt x="12" y="750"/>
                    </a:lnTo>
                    <a:lnTo>
                      <a:pt x="16" y="757"/>
                    </a:lnTo>
                    <a:lnTo>
                      <a:pt x="26" y="762"/>
                    </a:lnTo>
                    <a:lnTo>
                      <a:pt x="33" y="764"/>
                    </a:lnTo>
                    <a:lnTo>
                      <a:pt x="43" y="764"/>
                    </a:lnTo>
                    <a:lnTo>
                      <a:pt x="50" y="764"/>
                    </a:lnTo>
                    <a:lnTo>
                      <a:pt x="57" y="767"/>
                    </a:lnTo>
                    <a:lnTo>
                      <a:pt x="64" y="769"/>
                    </a:lnTo>
                    <a:lnTo>
                      <a:pt x="72" y="772"/>
                    </a:lnTo>
                    <a:lnTo>
                      <a:pt x="79" y="769"/>
                    </a:lnTo>
                    <a:lnTo>
                      <a:pt x="86" y="767"/>
                    </a:lnTo>
                    <a:lnTo>
                      <a:pt x="93" y="767"/>
                    </a:lnTo>
                    <a:lnTo>
                      <a:pt x="100" y="767"/>
                    </a:lnTo>
                    <a:lnTo>
                      <a:pt x="108" y="769"/>
                    </a:lnTo>
                    <a:lnTo>
                      <a:pt x="115" y="772"/>
                    </a:lnTo>
                    <a:lnTo>
                      <a:pt x="124" y="772"/>
                    </a:lnTo>
                    <a:lnTo>
                      <a:pt x="132" y="769"/>
                    </a:lnTo>
                    <a:lnTo>
                      <a:pt x="139" y="764"/>
                    </a:lnTo>
                    <a:lnTo>
                      <a:pt x="144" y="764"/>
                    </a:lnTo>
                    <a:lnTo>
                      <a:pt x="148" y="764"/>
                    </a:lnTo>
                    <a:lnTo>
                      <a:pt x="156" y="764"/>
                    </a:lnTo>
                    <a:lnTo>
                      <a:pt x="161" y="764"/>
                    </a:lnTo>
                    <a:lnTo>
                      <a:pt x="168" y="764"/>
                    </a:lnTo>
                    <a:lnTo>
                      <a:pt x="175" y="764"/>
                    </a:lnTo>
                    <a:lnTo>
                      <a:pt x="180" y="764"/>
                    </a:lnTo>
                    <a:lnTo>
                      <a:pt x="185" y="764"/>
                    </a:lnTo>
                    <a:lnTo>
                      <a:pt x="197" y="767"/>
                    </a:lnTo>
                    <a:lnTo>
                      <a:pt x="211" y="767"/>
                    </a:lnTo>
                    <a:lnTo>
                      <a:pt x="223" y="764"/>
                    </a:lnTo>
                    <a:lnTo>
                      <a:pt x="237" y="764"/>
                    </a:lnTo>
                    <a:lnTo>
                      <a:pt x="249" y="764"/>
                    </a:lnTo>
                    <a:lnTo>
                      <a:pt x="264" y="764"/>
                    </a:lnTo>
                    <a:lnTo>
                      <a:pt x="276" y="764"/>
                    </a:lnTo>
                    <a:lnTo>
                      <a:pt x="290" y="764"/>
                    </a:lnTo>
                    <a:lnTo>
                      <a:pt x="295" y="762"/>
                    </a:lnTo>
                    <a:lnTo>
                      <a:pt x="302" y="762"/>
                    </a:lnTo>
                    <a:lnTo>
                      <a:pt x="307" y="762"/>
                    </a:lnTo>
                    <a:lnTo>
                      <a:pt x="312" y="764"/>
                    </a:lnTo>
                    <a:lnTo>
                      <a:pt x="324" y="762"/>
                    </a:lnTo>
                    <a:lnTo>
                      <a:pt x="336" y="762"/>
                    </a:lnTo>
                    <a:lnTo>
                      <a:pt x="348" y="762"/>
                    </a:lnTo>
                    <a:lnTo>
                      <a:pt x="357" y="762"/>
                    </a:lnTo>
                    <a:lnTo>
                      <a:pt x="369" y="762"/>
                    </a:lnTo>
                    <a:lnTo>
                      <a:pt x="382" y="760"/>
                    </a:lnTo>
                    <a:lnTo>
                      <a:pt x="391" y="757"/>
                    </a:lnTo>
                    <a:lnTo>
                      <a:pt x="403" y="755"/>
                    </a:lnTo>
                    <a:lnTo>
                      <a:pt x="410" y="750"/>
                    </a:lnTo>
                    <a:lnTo>
                      <a:pt x="415" y="745"/>
                    </a:lnTo>
                    <a:lnTo>
                      <a:pt x="420" y="738"/>
                    </a:lnTo>
                    <a:lnTo>
                      <a:pt x="420" y="729"/>
                    </a:lnTo>
                    <a:lnTo>
                      <a:pt x="422" y="724"/>
                    </a:lnTo>
                    <a:lnTo>
                      <a:pt x="422" y="719"/>
                    </a:lnTo>
                    <a:lnTo>
                      <a:pt x="422" y="714"/>
                    </a:lnTo>
                    <a:lnTo>
                      <a:pt x="422" y="710"/>
                    </a:lnTo>
                    <a:lnTo>
                      <a:pt x="422" y="705"/>
                    </a:lnTo>
                    <a:lnTo>
                      <a:pt x="422" y="698"/>
                    </a:lnTo>
                    <a:lnTo>
                      <a:pt x="425" y="693"/>
                    </a:lnTo>
                    <a:lnTo>
                      <a:pt x="425" y="688"/>
                    </a:lnTo>
                    <a:lnTo>
                      <a:pt x="422" y="683"/>
                    </a:lnTo>
                    <a:lnTo>
                      <a:pt x="422" y="676"/>
                    </a:lnTo>
                    <a:lnTo>
                      <a:pt x="422" y="671"/>
                    </a:lnTo>
                    <a:lnTo>
                      <a:pt x="425" y="667"/>
                    </a:lnTo>
                    <a:lnTo>
                      <a:pt x="425" y="662"/>
                    </a:lnTo>
                    <a:lnTo>
                      <a:pt x="427" y="655"/>
                    </a:lnTo>
                    <a:lnTo>
                      <a:pt x="427" y="650"/>
                    </a:lnTo>
                    <a:lnTo>
                      <a:pt x="427" y="643"/>
                    </a:lnTo>
                    <a:close/>
                  </a:path>
                </a:pathLst>
              </a:custGeom>
              <a:solidFill>
                <a:srgbClr val="605E54"/>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prstClr val="black"/>
                  </a:solidFill>
                  <a:effectLst/>
                  <a:uLnTx/>
                  <a:uFillTx/>
                  <a:latin typeface="文悦古典明朝体 (非商业使用) W5" pitchFamily="50" charset="-122"/>
                  <a:ea typeface="文悦古典明朝体 (非商业使用) W5" pitchFamily="50" charset="-122"/>
                </a:endParaRPr>
              </a:p>
            </p:txBody>
          </p:sp>
          <p:sp>
            <p:nvSpPr>
              <p:cNvPr id="20" name="文本框 19"/>
              <p:cNvSpPr txBox="1"/>
              <p:nvPr/>
            </p:nvSpPr>
            <p:spPr>
              <a:xfrm>
                <a:off x="3864299" y="2969429"/>
                <a:ext cx="506363" cy="987801"/>
              </a:xfrm>
              <a:prstGeom prst="rect">
                <a:avLst/>
              </a:prstGeom>
              <a:noFill/>
            </p:spPr>
            <p:txBody>
              <a:bodyPr vert="eaVert"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600" normalizeH="0" baseline="0" noProof="0" dirty="0" smtClean="0">
                    <a:ln>
                      <a:noFill/>
                    </a:ln>
                    <a:solidFill>
                      <a:prstClr val="black">
                        <a:lumMod val="75000"/>
                        <a:lumOff val="25000"/>
                      </a:prstClr>
                    </a:solidFill>
                    <a:effectLst/>
                    <a:uLnTx/>
                    <a:uFillTx/>
                    <a:latin typeface="文悦古典明朝体 (非商业使用) W5" pitchFamily="50" charset="-122"/>
                    <a:ea typeface="文悦古典明朝体 (非商业使用) W5" pitchFamily="50" charset="-122"/>
                  </a:rPr>
                  <a:t>小木头</a:t>
                </a:r>
                <a:endParaRPr kumimoji="0" lang="zh-CN" altLang="en-US" sz="1200" b="0" i="0" u="none" strike="noStrike" kern="1200" cap="none" spc="600" normalizeH="0" baseline="0" noProof="0" dirty="0" smtClean="0">
                  <a:ln>
                    <a:noFill/>
                  </a:ln>
                  <a:solidFill>
                    <a:prstClr val="black">
                      <a:lumMod val="75000"/>
                      <a:lumOff val="25000"/>
                    </a:prstClr>
                  </a:solidFill>
                  <a:effectLst/>
                  <a:uLnTx/>
                  <a:uFillTx/>
                  <a:latin typeface="文悦古典明朝体 (非商业使用) W5" pitchFamily="50" charset="-122"/>
                  <a:ea typeface="文悦古典明朝体 (非商业使用) W5" pitchFamily="50" charset="-122"/>
                </a:endParaRPr>
              </a:p>
            </p:txBody>
          </p:sp>
        </p:grpSp>
        <p:sp>
          <p:nvSpPr>
            <p:cNvPr id="21" name="文本框 20"/>
            <p:cNvSpPr txBox="1"/>
            <p:nvPr/>
          </p:nvSpPr>
          <p:spPr>
            <a:xfrm>
              <a:off x="4262833" y="1137299"/>
              <a:ext cx="2025194" cy="2215991"/>
            </a:xfrm>
            <a:prstGeom prst="rect">
              <a:avLst/>
            </a:prstGeom>
            <a:noFill/>
            <a:ln>
              <a:noFill/>
            </a:ln>
          </p:spPr>
          <p:txBody>
            <a:bodyPr vert="horz"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3800" i="0" u="none" strike="noStrike" kern="1200" cap="none" spc="0" normalizeH="0" baseline="0" noProof="0" dirty="0" smtClean="0">
                  <a:ln>
                    <a:noFill/>
                  </a:ln>
                  <a:solidFill>
                    <a:srgbClr val="C00000"/>
                  </a:solidFill>
                  <a:effectLst/>
                  <a:uLnTx/>
                  <a:uFillTx/>
                  <a:latin typeface="文悦古典明朝体 (非商业使用) W5" pitchFamily="50" charset="-122"/>
                  <a:ea typeface="文悦古典明朝体 (非商业使用) W5" pitchFamily="50" charset="-122"/>
                </a:rPr>
                <a:t>古</a:t>
              </a:r>
              <a:endParaRPr kumimoji="0" lang="zh-CN" altLang="en-US" sz="13800" i="0" u="none" strike="noStrike" kern="1200" cap="none" spc="0" normalizeH="0" baseline="0" noProof="0" dirty="0" smtClean="0">
                <a:ln>
                  <a:noFill/>
                </a:ln>
                <a:solidFill>
                  <a:srgbClr val="C00000"/>
                </a:solidFill>
                <a:effectLst/>
                <a:uLnTx/>
                <a:uFillTx/>
                <a:latin typeface="文悦古典明朝体 (非商业使用) W5" pitchFamily="50" charset="-122"/>
                <a:ea typeface="文悦古典明朝体 (非商业使用) W5" pitchFamily="50" charset="-122"/>
              </a:endParaRPr>
            </a:p>
          </p:txBody>
        </p:sp>
      </p:grpSp>
      <p:pic>
        <p:nvPicPr>
          <p:cNvPr id="2" name="于秋璇 - 汉宫秋月">
            <a:hlinkClick r:id="" action="ppaction://media"/>
          </p:cNvPr>
          <p:cNvPicPr>
            <a:picLocks noChangeAspect="1"/>
          </p:cNvPicPr>
          <p:nvPr>
            <a:audioFile r:link="rId4"/>
            <p:extLst>
              <p:ext uri="{DAA4B4D4-6D71-4841-9C94-3DE7FCFB9230}">
                <p14:media xmlns:p14="http://schemas.microsoft.com/office/powerpoint/2010/main" r:embed="rId5"/>
              </p:ext>
            </p:extLst>
          </p:nvPr>
        </p:nvPicPr>
        <p:blipFill>
          <a:blip r:embed="rId6"/>
          <a:stretch>
            <a:fillRect/>
          </a:stretch>
        </p:blipFill>
        <p:spPr>
          <a:xfrm>
            <a:off x="1198934" y="-1270660"/>
            <a:ext cx="609600" cy="6096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25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7" repeatCount="indefinite" fill="remove" display="0">
                  <p:stCondLst>
                    <p:cond delay="indefinite"/>
                  </p:stCondLst>
                  <p:endCondLst>
                    <p:cond evt="onStopAudio" delay="0">
                      <p:tgtEl>
                        <p:sldTgt/>
                      </p:tgtEl>
                    </p:cond>
                  </p:endCondLst>
                </p:cTn>
                <p:tgtEl>
                  <p:spTgt spid="2"/>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4210050" y="0"/>
            <a:ext cx="4038600" cy="6858000"/>
          </a:xfrm>
          <a:prstGeom prst="rect">
            <a:avLst/>
          </a:prstGeom>
          <a:solidFill>
            <a:schemeClr val="accent2"/>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WenYue GuDianMingChaoTi (Non-Commercial Use)" pitchFamily="50" charset="-122"/>
              <a:ea typeface="WenYue GuDianMingChaoTi (Non-Commercial Use)" pitchFamily="50" charset="-122"/>
              <a:sym typeface="WenYue GuDianMingChaoTi (Non-Commercial Use)" pitchFamily="50" charset="-122"/>
            </a:endParaRPr>
          </a:p>
        </p:txBody>
      </p:sp>
      <p:sp>
        <p:nvSpPr>
          <p:cNvPr id="8" name="矩形 7"/>
          <p:cNvSpPr/>
          <p:nvPr/>
        </p:nvSpPr>
        <p:spPr>
          <a:xfrm>
            <a:off x="1228725" y="833437"/>
            <a:ext cx="9734550" cy="5191125"/>
          </a:xfrm>
          <a:prstGeom prst="rect">
            <a:avLst/>
          </a:prstGeom>
          <a:solidFill>
            <a:schemeClr val="bg1"/>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WenYue GuDianMingChaoTi (Non-Commercial Use)" pitchFamily="50" charset="-122"/>
              <a:ea typeface="WenYue GuDianMingChaoTi (Non-Commercial Use)" pitchFamily="50" charset="-122"/>
              <a:sym typeface="WenYue GuDianMingChaoTi (Non-Commercial Use)" pitchFamily="50" charset="-122"/>
            </a:endParaRPr>
          </a:p>
        </p:txBody>
      </p:sp>
      <p:sp>
        <p:nvSpPr>
          <p:cNvPr id="4" name="文本框 3"/>
          <p:cNvSpPr txBox="1"/>
          <p:nvPr/>
        </p:nvSpPr>
        <p:spPr>
          <a:xfrm>
            <a:off x="5177298" y="187106"/>
            <a:ext cx="3071352" cy="646331"/>
          </a:xfrm>
          <a:prstGeom prst="rect">
            <a:avLst/>
          </a:prstGeom>
          <a:noFill/>
        </p:spPr>
        <p:txBody>
          <a:bodyPr wrap="square" rtlCol="0">
            <a:spAutoFit/>
          </a:bodyPr>
          <a:lstStyle/>
          <a:p>
            <a:pPr algn="l"/>
            <a:r>
              <a:rPr lang="zh-CN" altLang="en-US" sz="3600" b="1" dirty="0">
                <a:solidFill>
                  <a:schemeClr val="bg1"/>
                </a:solidFill>
                <a:latin typeface="WenYue GuDianMingChaoTi (Non-Commercial Use)" pitchFamily="50" charset="-122"/>
                <a:ea typeface="WenYue GuDianMingChaoTi (Non-Commercial Use)" pitchFamily="50" charset="-122"/>
                <a:sym typeface="WenYue GuDianMingChaoTi (Non-Commercial Use)" pitchFamily="50" charset="-122"/>
              </a:rPr>
              <a:t>第二章节</a:t>
            </a:r>
            <a:endParaRPr lang="zh-CN" altLang="en-US" sz="3600" b="1" dirty="0">
              <a:solidFill>
                <a:schemeClr val="bg1"/>
              </a:solidFill>
              <a:latin typeface="WenYue GuDianMingChaoTi (Non-Commercial Use)" pitchFamily="50" charset="-122"/>
              <a:ea typeface="WenYue GuDianMingChaoTi (Non-Commercial Use)" pitchFamily="50" charset="-122"/>
              <a:sym typeface="WenYue GuDianMingChaoTi (Non-Commercial Use)" pitchFamily="50" charset="-122"/>
            </a:endParaRPr>
          </a:p>
        </p:txBody>
      </p:sp>
      <p:grpSp>
        <p:nvGrpSpPr>
          <p:cNvPr id="14" name="组合 13"/>
          <p:cNvGrpSpPr/>
          <p:nvPr/>
        </p:nvGrpSpPr>
        <p:grpSpPr bwMode="auto">
          <a:xfrm>
            <a:off x="3164119" y="1810543"/>
            <a:ext cx="3236912" cy="3236913"/>
            <a:chOff x="0" y="0"/>
            <a:chExt cx="3236976" cy="3236976"/>
          </a:xfrm>
        </p:grpSpPr>
        <p:sp>
          <p:nvSpPr>
            <p:cNvPr id="15" name="椭圆 14"/>
            <p:cNvSpPr>
              <a:spLocks noChangeArrowheads="1"/>
            </p:cNvSpPr>
            <p:nvPr/>
          </p:nvSpPr>
          <p:spPr bwMode="auto">
            <a:xfrm>
              <a:off x="0" y="0"/>
              <a:ext cx="3236976" cy="3236976"/>
            </a:xfrm>
            <a:prstGeom prst="ellipse">
              <a:avLst/>
            </a:prstGeom>
            <a:noFill/>
            <a:ln w="12700" cmpd="sng">
              <a:solidFill>
                <a:schemeClr val="accent1">
                  <a:lumMod val="100000"/>
                </a:schemeClr>
              </a:solidFill>
              <a:round/>
            </a:ln>
            <a:extLst>
              <a:ext uri="{909E8E84-426E-40DD-AFC4-6F175D3DCCD1}">
                <a14:hiddenFill xmlns:a14="http://schemas.microsoft.com/office/drawing/2010/main">
                  <a:solidFill>
                    <a:srgbClr val="FFFFFF"/>
                  </a:solidFill>
                </a14:hiddenFill>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0000"/>
                </a:solidFill>
                <a:latin typeface="WenYue GuDianMingChaoTi (Non-Commercial Use)" pitchFamily="50" charset="-122"/>
                <a:ea typeface="WenYue GuDianMingChaoTi (Non-Commercial Use)" pitchFamily="50" charset="-122"/>
                <a:sym typeface="WenYue GuDianMingChaoTi (Non-Commercial Use)" pitchFamily="50" charset="-122"/>
              </a:endParaRPr>
            </a:p>
          </p:txBody>
        </p:sp>
        <p:sp>
          <p:nvSpPr>
            <p:cNvPr id="16" name="Freeform 106"/>
            <p:cNvSpPr/>
            <p:nvPr/>
          </p:nvSpPr>
          <p:spPr bwMode="auto">
            <a:xfrm>
              <a:off x="1445105" y="370067"/>
              <a:ext cx="346765" cy="415609"/>
            </a:xfrm>
            <a:custGeom>
              <a:avLst/>
              <a:gdLst>
                <a:gd name="T0" fmla="*/ 184 w 240"/>
                <a:gd name="T1" fmla="*/ 0 h 288"/>
                <a:gd name="T2" fmla="*/ 128 w 240"/>
                <a:gd name="T3" fmla="*/ 67 h 288"/>
                <a:gd name="T4" fmla="*/ 163 w 240"/>
                <a:gd name="T5" fmla="*/ 67 h 288"/>
                <a:gd name="T6" fmla="*/ 163 w 240"/>
                <a:gd name="T7" fmla="*/ 100 h 288"/>
                <a:gd name="T8" fmla="*/ 163 w 240"/>
                <a:gd name="T9" fmla="*/ 101 h 288"/>
                <a:gd name="T10" fmla="*/ 154 w 240"/>
                <a:gd name="T11" fmla="*/ 122 h 288"/>
                <a:gd name="T12" fmla="*/ 128 w 240"/>
                <a:gd name="T13" fmla="*/ 152 h 288"/>
                <a:gd name="T14" fmla="*/ 120 w 240"/>
                <a:gd name="T15" fmla="*/ 160 h 288"/>
                <a:gd name="T16" fmla="*/ 112 w 240"/>
                <a:gd name="T17" fmla="*/ 152 h 288"/>
                <a:gd name="T18" fmla="*/ 86 w 240"/>
                <a:gd name="T19" fmla="*/ 122 h 288"/>
                <a:gd name="T20" fmla="*/ 78 w 240"/>
                <a:gd name="T21" fmla="*/ 101 h 288"/>
                <a:gd name="T22" fmla="*/ 78 w 240"/>
                <a:gd name="T23" fmla="*/ 100 h 288"/>
                <a:gd name="T24" fmla="*/ 78 w 240"/>
                <a:gd name="T25" fmla="*/ 67 h 288"/>
                <a:gd name="T26" fmla="*/ 112 w 240"/>
                <a:gd name="T27" fmla="*/ 67 h 288"/>
                <a:gd name="T28" fmla="*/ 56 w 240"/>
                <a:gd name="T29" fmla="*/ 0 h 288"/>
                <a:gd name="T30" fmla="*/ 0 w 240"/>
                <a:gd name="T31" fmla="*/ 67 h 288"/>
                <a:gd name="T32" fmla="*/ 35 w 240"/>
                <a:gd name="T33" fmla="*/ 67 h 288"/>
                <a:gd name="T34" fmla="*/ 35 w 240"/>
                <a:gd name="T35" fmla="*/ 100 h 288"/>
                <a:gd name="T36" fmla="*/ 60 w 240"/>
                <a:gd name="T37" fmla="*/ 158 h 288"/>
                <a:gd name="T38" fmla="*/ 89 w 240"/>
                <a:gd name="T39" fmla="*/ 189 h 288"/>
                <a:gd name="T40" fmla="*/ 89 w 240"/>
                <a:gd name="T41" fmla="*/ 189 h 288"/>
                <a:gd name="T42" fmla="*/ 89 w 240"/>
                <a:gd name="T43" fmla="*/ 288 h 288"/>
                <a:gd name="T44" fmla="*/ 152 w 240"/>
                <a:gd name="T45" fmla="*/ 288 h 288"/>
                <a:gd name="T46" fmla="*/ 152 w 240"/>
                <a:gd name="T47" fmla="*/ 188 h 288"/>
                <a:gd name="T48" fmla="*/ 180 w 240"/>
                <a:gd name="T49" fmla="*/ 158 h 288"/>
                <a:gd name="T50" fmla="*/ 205 w 240"/>
                <a:gd name="T51" fmla="*/ 100 h 288"/>
                <a:gd name="T52" fmla="*/ 205 w 240"/>
                <a:gd name="T53" fmla="*/ 67 h 288"/>
                <a:gd name="T54" fmla="*/ 240 w 240"/>
                <a:gd name="T55" fmla="*/ 67 h 288"/>
                <a:gd name="T56" fmla="*/ 184 w 240"/>
                <a:gd name="T57" fmla="*/ 0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40" h="288">
                  <a:moveTo>
                    <a:pt x="184" y="0"/>
                  </a:moveTo>
                  <a:cubicBezTo>
                    <a:pt x="128" y="67"/>
                    <a:pt x="128" y="67"/>
                    <a:pt x="128" y="67"/>
                  </a:cubicBezTo>
                  <a:cubicBezTo>
                    <a:pt x="163" y="67"/>
                    <a:pt x="163" y="67"/>
                    <a:pt x="163" y="67"/>
                  </a:cubicBezTo>
                  <a:cubicBezTo>
                    <a:pt x="163" y="76"/>
                    <a:pt x="163" y="83"/>
                    <a:pt x="163" y="100"/>
                  </a:cubicBezTo>
                  <a:cubicBezTo>
                    <a:pt x="163" y="101"/>
                    <a:pt x="163" y="101"/>
                    <a:pt x="163" y="101"/>
                  </a:cubicBezTo>
                  <a:cubicBezTo>
                    <a:pt x="163" y="106"/>
                    <a:pt x="160" y="113"/>
                    <a:pt x="154" y="122"/>
                  </a:cubicBezTo>
                  <a:cubicBezTo>
                    <a:pt x="148" y="131"/>
                    <a:pt x="139" y="141"/>
                    <a:pt x="128" y="152"/>
                  </a:cubicBezTo>
                  <a:cubicBezTo>
                    <a:pt x="126" y="155"/>
                    <a:pt x="123" y="157"/>
                    <a:pt x="120" y="160"/>
                  </a:cubicBezTo>
                  <a:cubicBezTo>
                    <a:pt x="117" y="157"/>
                    <a:pt x="114" y="155"/>
                    <a:pt x="112" y="152"/>
                  </a:cubicBezTo>
                  <a:cubicBezTo>
                    <a:pt x="101" y="141"/>
                    <a:pt x="92" y="131"/>
                    <a:pt x="86" y="122"/>
                  </a:cubicBezTo>
                  <a:cubicBezTo>
                    <a:pt x="80" y="113"/>
                    <a:pt x="78" y="106"/>
                    <a:pt x="78" y="101"/>
                  </a:cubicBezTo>
                  <a:cubicBezTo>
                    <a:pt x="78" y="101"/>
                    <a:pt x="78" y="101"/>
                    <a:pt x="78" y="100"/>
                  </a:cubicBezTo>
                  <a:cubicBezTo>
                    <a:pt x="78" y="83"/>
                    <a:pt x="78" y="76"/>
                    <a:pt x="78" y="67"/>
                  </a:cubicBezTo>
                  <a:cubicBezTo>
                    <a:pt x="112" y="67"/>
                    <a:pt x="112" y="67"/>
                    <a:pt x="112" y="67"/>
                  </a:cubicBezTo>
                  <a:cubicBezTo>
                    <a:pt x="56" y="0"/>
                    <a:pt x="56" y="0"/>
                    <a:pt x="56" y="0"/>
                  </a:cubicBezTo>
                  <a:cubicBezTo>
                    <a:pt x="0" y="67"/>
                    <a:pt x="0" y="67"/>
                    <a:pt x="0" y="67"/>
                  </a:cubicBezTo>
                  <a:cubicBezTo>
                    <a:pt x="35" y="67"/>
                    <a:pt x="35" y="67"/>
                    <a:pt x="35" y="67"/>
                  </a:cubicBezTo>
                  <a:cubicBezTo>
                    <a:pt x="35" y="76"/>
                    <a:pt x="35" y="83"/>
                    <a:pt x="35" y="100"/>
                  </a:cubicBezTo>
                  <a:cubicBezTo>
                    <a:pt x="35" y="123"/>
                    <a:pt x="47" y="142"/>
                    <a:pt x="60" y="158"/>
                  </a:cubicBezTo>
                  <a:cubicBezTo>
                    <a:pt x="69" y="169"/>
                    <a:pt x="79" y="179"/>
                    <a:pt x="89" y="189"/>
                  </a:cubicBezTo>
                  <a:cubicBezTo>
                    <a:pt x="89" y="189"/>
                    <a:pt x="89" y="189"/>
                    <a:pt x="89" y="189"/>
                  </a:cubicBezTo>
                  <a:cubicBezTo>
                    <a:pt x="89" y="288"/>
                    <a:pt x="89" y="288"/>
                    <a:pt x="89" y="288"/>
                  </a:cubicBezTo>
                  <a:cubicBezTo>
                    <a:pt x="152" y="288"/>
                    <a:pt x="152" y="288"/>
                    <a:pt x="152" y="288"/>
                  </a:cubicBezTo>
                  <a:cubicBezTo>
                    <a:pt x="152" y="188"/>
                    <a:pt x="152" y="188"/>
                    <a:pt x="152" y="188"/>
                  </a:cubicBezTo>
                  <a:cubicBezTo>
                    <a:pt x="162" y="179"/>
                    <a:pt x="172" y="169"/>
                    <a:pt x="180" y="158"/>
                  </a:cubicBezTo>
                  <a:cubicBezTo>
                    <a:pt x="194" y="142"/>
                    <a:pt x="205" y="123"/>
                    <a:pt x="205" y="100"/>
                  </a:cubicBezTo>
                  <a:cubicBezTo>
                    <a:pt x="205" y="83"/>
                    <a:pt x="205" y="76"/>
                    <a:pt x="205" y="67"/>
                  </a:cubicBezTo>
                  <a:cubicBezTo>
                    <a:pt x="240" y="67"/>
                    <a:pt x="240" y="67"/>
                    <a:pt x="240" y="67"/>
                  </a:cubicBezTo>
                  <a:lnTo>
                    <a:pt x="184" y="0"/>
                  </a:lnTo>
                  <a:close/>
                </a:path>
              </a:pathLst>
            </a:custGeom>
            <a:solidFill>
              <a:schemeClr val="bg1"/>
            </a:solidFill>
            <a:ln w="9525">
              <a:solidFill>
                <a:schemeClr val="accent1">
                  <a:lumMod val="100000"/>
                </a:schemeClr>
              </a:solidFill>
              <a:round/>
            </a:ln>
          </p:spPr>
          <p:txBody>
            <a:bodyPr/>
            <a:lstStyle/>
            <a:p>
              <a:endParaRPr lang="zh-CN" altLang="en-US" dirty="0">
                <a:solidFill>
                  <a:srgbClr val="FF0000"/>
                </a:solidFill>
                <a:latin typeface="WenYue GuDianMingChaoTi (Non-Commercial Use)" pitchFamily="50" charset="-122"/>
                <a:ea typeface="WenYue GuDianMingChaoTi (Non-Commercial Use)" pitchFamily="50" charset="-122"/>
                <a:sym typeface="WenYue GuDianMingChaoTi (Non-Commercial Use)" pitchFamily="50" charset="-122"/>
              </a:endParaRPr>
            </a:p>
          </p:txBody>
        </p:sp>
      </p:grpSp>
      <p:sp>
        <p:nvSpPr>
          <p:cNvPr id="17" name="矩形: 圆角 16"/>
          <p:cNvSpPr/>
          <p:nvPr/>
        </p:nvSpPr>
        <p:spPr>
          <a:xfrm>
            <a:off x="4184200" y="2966264"/>
            <a:ext cx="1219200" cy="447089"/>
          </a:xfrm>
          <a:prstGeom prst="roundRect">
            <a:avLst/>
          </a:prstGeom>
          <a:solidFill>
            <a:schemeClr val="accent1">
              <a:lumMod val="100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WenYue GuDianMingChaoTi (Non-Commercial Use)" pitchFamily="50" charset="-122"/>
              <a:ea typeface="WenYue GuDianMingChaoTi (Non-Commercial Use)" pitchFamily="50" charset="-122"/>
              <a:sym typeface="WenYue GuDianMingChaoTi (Non-Commercial Use)" pitchFamily="50" charset="-122"/>
            </a:endParaRPr>
          </a:p>
        </p:txBody>
      </p:sp>
      <p:sp>
        <p:nvSpPr>
          <p:cNvPr id="18" name="文本框 17"/>
          <p:cNvSpPr txBox="1"/>
          <p:nvPr/>
        </p:nvSpPr>
        <p:spPr>
          <a:xfrm>
            <a:off x="3306993" y="2966264"/>
            <a:ext cx="2973613" cy="1338828"/>
          </a:xfrm>
          <a:prstGeom prst="rect">
            <a:avLst/>
          </a:prstGeom>
          <a:noFill/>
        </p:spPr>
        <p:txBody>
          <a:bodyPr wrap="square" rtlCol="0">
            <a:spAutoFit/>
          </a:bodyPr>
          <a:lstStyle/>
          <a:p>
            <a:pPr algn="ctr">
              <a:lnSpc>
                <a:spcPct val="150000"/>
              </a:lnSpc>
            </a:pPr>
            <a:r>
              <a:rPr lang="zh-CN" altLang="en-US" b="1" dirty="0">
                <a:solidFill>
                  <a:schemeClr val="bg1"/>
                </a:solidFill>
                <a:latin typeface="WenYue GuDianMingChaoTi (Non-Commercial Use)" pitchFamily="50" charset="-122"/>
                <a:ea typeface="WenYue GuDianMingChaoTi (Non-Commercial Use)" pitchFamily="50" charset="-122"/>
                <a:sym typeface="WenYue GuDianMingChaoTi (Non-Commercial Use)" pitchFamily="50" charset="-122"/>
              </a:rPr>
              <a:t>添加标题</a:t>
            </a:r>
            <a:endParaRPr lang="en-US" altLang="zh-CN" b="1" dirty="0">
              <a:solidFill>
                <a:schemeClr val="bg1"/>
              </a:solidFill>
              <a:latin typeface="WenYue GuDianMingChaoTi (Non-Commercial Use)" pitchFamily="50" charset="-122"/>
              <a:ea typeface="WenYue GuDianMingChaoTi (Non-Commercial Use)" pitchFamily="50" charset="-122"/>
              <a:sym typeface="WenYue GuDianMingChaoTi (Non-Commercial Use)" pitchFamily="50" charset="-122"/>
            </a:endParaRPr>
          </a:p>
          <a:p>
            <a:pPr algn="ctr">
              <a:lnSpc>
                <a:spcPct val="150000"/>
              </a:lnSpc>
            </a:pPr>
            <a:r>
              <a:rPr lang="zh-CN" altLang="en-US" dirty="0">
                <a:solidFill>
                  <a:schemeClr val="bg1">
                    <a:lumMod val="50000"/>
                  </a:schemeClr>
                </a:solidFill>
                <a:latin typeface="WenYue GuDianMingChaoTi (Non-Commercial Use)" pitchFamily="50" charset="-122"/>
                <a:ea typeface="WenYue GuDianMingChaoTi (Non-Commercial Use)" pitchFamily="50" charset="-122"/>
                <a:sym typeface="WenYue GuDianMingChaoTi (Non-Commercial Use)" pitchFamily="50" charset="-122"/>
              </a:rPr>
              <a:t>单击此处添加文本单击此处添加文本单击此处添加</a:t>
            </a:r>
            <a:endParaRPr lang="zh-CN" altLang="en-US" dirty="0">
              <a:solidFill>
                <a:schemeClr val="bg1">
                  <a:lumMod val="50000"/>
                </a:schemeClr>
              </a:solidFill>
              <a:latin typeface="WenYue GuDianMingChaoTi (Non-Commercial Use)" pitchFamily="50" charset="-122"/>
              <a:ea typeface="WenYue GuDianMingChaoTi (Non-Commercial Use)" pitchFamily="50" charset="-122"/>
              <a:sym typeface="WenYue GuDianMingChaoTi (Non-Commercial Use)" pitchFamily="50" charset="-122"/>
            </a:endParaRPr>
          </a:p>
        </p:txBody>
      </p:sp>
      <p:grpSp>
        <p:nvGrpSpPr>
          <p:cNvPr id="19" name="组合 7"/>
          <p:cNvGrpSpPr/>
          <p:nvPr/>
        </p:nvGrpSpPr>
        <p:grpSpPr bwMode="auto">
          <a:xfrm>
            <a:off x="6096000" y="1810543"/>
            <a:ext cx="3236912" cy="3236913"/>
            <a:chOff x="0" y="0"/>
            <a:chExt cx="3236976" cy="3236976"/>
          </a:xfrm>
        </p:grpSpPr>
        <p:sp>
          <p:nvSpPr>
            <p:cNvPr id="20" name="椭圆 8"/>
            <p:cNvSpPr>
              <a:spLocks noChangeArrowheads="1"/>
            </p:cNvSpPr>
            <p:nvPr/>
          </p:nvSpPr>
          <p:spPr bwMode="auto">
            <a:xfrm>
              <a:off x="0" y="0"/>
              <a:ext cx="3236976" cy="3236976"/>
            </a:xfrm>
            <a:prstGeom prst="ellipse">
              <a:avLst/>
            </a:prstGeom>
            <a:noFill/>
            <a:ln w="12700" cmpd="sng">
              <a:solidFill>
                <a:schemeClr val="accent1">
                  <a:lumMod val="100000"/>
                </a:schemeClr>
              </a:solidFill>
              <a:round/>
            </a:ln>
            <a:extLst>
              <a:ext uri="{909E8E84-426E-40DD-AFC4-6F175D3DCCD1}">
                <a14:hiddenFill xmlns:a14="http://schemas.microsoft.com/office/drawing/2010/main">
                  <a:solidFill>
                    <a:srgbClr val="FFFFFF"/>
                  </a:solidFill>
                </a14:hiddenFill>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0000"/>
                </a:solidFill>
                <a:latin typeface="WenYue GuDianMingChaoTi (Non-Commercial Use)" pitchFamily="50" charset="-122"/>
                <a:ea typeface="WenYue GuDianMingChaoTi (Non-Commercial Use)" pitchFamily="50" charset="-122"/>
                <a:sym typeface="WenYue GuDianMingChaoTi (Non-Commercial Use)" pitchFamily="50" charset="-122"/>
              </a:endParaRPr>
            </a:p>
          </p:txBody>
        </p:sp>
        <p:sp>
          <p:nvSpPr>
            <p:cNvPr id="21" name="Freeform 106"/>
            <p:cNvSpPr/>
            <p:nvPr/>
          </p:nvSpPr>
          <p:spPr bwMode="auto">
            <a:xfrm>
              <a:off x="1445105" y="370067"/>
              <a:ext cx="346765" cy="415609"/>
            </a:xfrm>
            <a:custGeom>
              <a:avLst/>
              <a:gdLst>
                <a:gd name="T0" fmla="*/ 184 w 240"/>
                <a:gd name="T1" fmla="*/ 0 h 288"/>
                <a:gd name="T2" fmla="*/ 128 w 240"/>
                <a:gd name="T3" fmla="*/ 67 h 288"/>
                <a:gd name="T4" fmla="*/ 163 w 240"/>
                <a:gd name="T5" fmla="*/ 67 h 288"/>
                <a:gd name="T6" fmla="*/ 163 w 240"/>
                <a:gd name="T7" fmla="*/ 100 h 288"/>
                <a:gd name="T8" fmla="*/ 163 w 240"/>
                <a:gd name="T9" fmla="*/ 101 h 288"/>
                <a:gd name="T10" fmla="*/ 154 w 240"/>
                <a:gd name="T11" fmla="*/ 122 h 288"/>
                <a:gd name="T12" fmla="*/ 128 w 240"/>
                <a:gd name="T13" fmla="*/ 152 h 288"/>
                <a:gd name="T14" fmla="*/ 120 w 240"/>
                <a:gd name="T15" fmla="*/ 160 h 288"/>
                <a:gd name="T16" fmla="*/ 112 w 240"/>
                <a:gd name="T17" fmla="*/ 152 h 288"/>
                <a:gd name="T18" fmla="*/ 86 w 240"/>
                <a:gd name="T19" fmla="*/ 122 h 288"/>
                <a:gd name="T20" fmla="*/ 78 w 240"/>
                <a:gd name="T21" fmla="*/ 101 h 288"/>
                <a:gd name="T22" fmla="*/ 78 w 240"/>
                <a:gd name="T23" fmla="*/ 100 h 288"/>
                <a:gd name="T24" fmla="*/ 78 w 240"/>
                <a:gd name="T25" fmla="*/ 67 h 288"/>
                <a:gd name="T26" fmla="*/ 112 w 240"/>
                <a:gd name="T27" fmla="*/ 67 h 288"/>
                <a:gd name="T28" fmla="*/ 56 w 240"/>
                <a:gd name="T29" fmla="*/ 0 h 288"/>
                <a:gd name="T30" fmla="*/ 0 w 240"/>
                <a:gd name="T31" fmla="*/ 67 h 288"/>
                <a:gd name="T32" fmla="*/ 35 w 240"/>
                <a:gd name="T33" fmla="*/ 67 h 288"/>
                <a:gd name="T34" fmla="*/ 35 w 240"/>
                <a:gd name="T35" fmla="*/ 100 h 288"/>
                <a:gd name="T36" fmla="*/ 60 w 240"/>
                <a:gd name="T37" fmla="*/ 158 h 288"/>
                <a:gd name="T38" fmla="*/ 89 w 240"/>
                <a:gd name="T39" fmla="*/ 189 h 288"/>
                <a:gd name="T40" fmla="*/ 89 w 240"/>
                <a:gd name="T41" fmla="*/ 189 h 288"/>
                <a:gd name="T42" fmla="*/ 89 w 240"/>
                <a:gd name="T43" fmla="*/ 288 h 288"/>
                <a:gd name="T44" fmla="*/ 152 w 240"/>
                <a:gd name="T45" fmla="*/ 288 h 288"/>
                <a:gd name="T46" fmla="*/ 152 w 240"/>
                <a:gd name="T47" fmla="*/ 188 h 288"/>
                <a:gd name="T48" fmla="*/ 180 w 240"/>
                <a:gd name="T49" fmla="*/ 158 h 288"/>
                <a:gd name="T50" fmla="*/ 205 w 240"/>
                <a:gd name="T51" fmla="*/ 100 h 288"/>
                <a:gd name="T52" fmla="*/ 205 w 240"/>
                <a:gd name="T53" fmla="*/ 67 h 288"/>
                <a:gd name="T54" fmla="*/ 240 w 240"/>
                <a:gd name="T55" fmla="*/ 67 h 288"/>
                <a:gd name="T56" fmla="*/ 184 w 240"/>
                <a:gd name="T57" fmla="*/ 0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40" h="288">
                  <a:moveTo>
                    <a:pt x="184" y="0"/>
                  </a:moveTo>
                  <a:cubicBezTo>
                    <a:pt x="128" y="67"/>
                    <a:pt x="128" y="67"/>
                    <a:pt x="128" y="67"/>
                  </a:cubicBezTo>
                  <a:cubicBezTo>
                    <a:pt x="163" y="67"/>
                    <a:pt x="163" y="67"/>
                    <a:pt x="163" y="67"/>
                  </a:cubicBezTo>
                  <a:cubicBezTo>
                    <a:pt x="163" y="76"/>
                    <a:pt x="163" y="83"/>
                    <a:pt x="163" y="100"/>
                  </a:cubicBezTo>
                  <a:cubicBezTo>
                    <a:pt x="163" y="101"/>
                    <a:pt x="163" y="101"/>
                    <a:pt x="163" y="101"/>
                  </a:cubicBezTo>
                  <a:cubicBezTo>
                    <a:pt x="163" y="106"/>
                    <a:pt x="160" y="113"/>
                    <a:pt x="154" y="122"/>
                  </a:cubicBezTo>
                  <a:cubicBezTo>
                    <a:pt x="148" y="131"/>
                    <a:pt x="139" y="141"/>
                    <a:pt x="128" y="152"/>
                  </a:cubicBezTo>
                  <a:cubicBezTo>
                    <a:pt x="126" y="155"/>
                    <a:pt x="123" y="157"/>
                    <a:pt x="120" y="160"/>
                  </a:cubicBezTo>
                  <a:cubicBezTo>
                    <a:pt x="117" y="157"/>
                    <a:pt x="114" y="155"/>
                    <a:pt x="112" y="152"/>
                  </a:cubicBezTo>
                  <a:cubicBezTo>
                    <a:pt x="101" y="141"/>
                    <a:pt x="92" y="131"/>
                    <a:pt x="86" y="122"/>
                  </a:cubicBezTo>
                  <a:cubicBezTo>
                    <a:pt x="80" y="113"/>
                    <a:pt x="78" y="106"/>
                    <a:pt x="78" y="101"/>
                  </a:cubicBezTo>
                  <a:cubicBezTo>
                    <a:pt x="78" y="101"/>
                    <a:pt x="78" y="101"/>
                    <a:pt x="78" y="100"/>
                  </a:cubicBezTo>
                  <a:cubicBezTo>
                    <a:pt x="78" y="83"/>
                    <a:pt x="78" y="76"/>
                    <a:pt x="78" y="67"/>
                  </a:cubicBezTo>
                  <a:cubicBezTo>
                    <a:pt x="112" y="67"/>
                    <a:pt x="112" y="67"/>
                    <a:pt x="112" y="67"/>
                  </a:cubicBezTo>
                  <a:cubicBezTo>
                    <a:pt x="56" y="0"/>
                    <a:pt x="56" y="0"/>
                    <a:pt x="56" y="0"/>
                  </a:cubicBezTo>
                  <a:cubicBezTo>
                    <a:pt x="0" y="67"/>
                    <a:pt x="0" y="67"/>
                    <a:pt x="0" y="67"/>
                  </a:cubicBezTo>
                  <a:cubicBezTo>
                    <a:pt x="35" y="67"/>
                    <a:pt x="35" y="67"/>
                    <a:pt x="35" y="67"/>
                  </a:cubicBezTo>
                  <a:cubicBezTo>
                    <a:pt x="35" y="76"/>
                    <a:pt x="35" y="83"/>
                    <a:pt x="35" y="100"/>
                  </a:cubicBezTo>
                  <a:cubicBezTo>
                    <a:pt x="35" y="123"/>
                    <a:pt x="47" y="142"/>
                    <a:pt x="60" y="158"/>
                  </a:cubicBezTo>
                  <a:cubicBezTo>
                    <a:pt x="69" y="169"/>
                    <a:pt x="79" y="179"/>
                    <a:pt x="89" y="189"/>
                  </a:cubicBezTo>
                  <a:cubicBezTo>
                    <a:pt x="89" y="189"/>
                    <a:pt x="89" y="189"/>
                    <a:pt x="89" y="189"/>
                  </a:cubicBezTo>
                  <a:cubicBezTo>
                    <a:pt x="89" y="288"/>
                    <a:pt x="89" y="288"/>
                    <a:pt x="89" y="288"/>
                  </a:cubicBezTo>
                  <a:cubicBezTo>
                    <a:pt x="152" y="288"/>
                    <a:pt x="152" y="288"/>
                    <a:pt x="152" y="288"/>
                  </a:cubicBezTo>
                  <a:cubicBezTo>
                    <a:pt x="152" y="188"/>
                    <a:pt x="152" y="188"/>
                    <a:pt x="152" y="188"/>
                  </a:cubicBezTo>
                  <a:cubicBezTo>
                    <a:pt x="162" y="179"/>
                    <a:pt x="172" y="169"/>
                    <a:pt x="180" y="158"/>
                  </a:cubicBezTo>
                  <a:cubicBezTo>
                    <a:pt x="194" y="142"/>
                    <a:pt x="205" y="123"/>
                    <a:pt x="205" y="100"/>
                  </a:cubicBezTo>
                  <a:cubicBezTo>
                    <a:pt x="205" y="83"/>
                    <a:pt x="205" y="76"/>
                    <a:pt x="205" y="67"/>
                  </a:cubicBezTo>
                  <a:cubicBezTo>
                    <a:pt x="240" y="67"/>
                    <a:pt x="240" y="67"/>
                    <a:pt x="240" y="67"/>
                  </a:cubicBezTo>
                  <a:lnTo>
                    <a:pt x="184" y="0"/>
                  </a:lnTo>
                  <a:close/>
                </a:path>
              </a:pathLst>
            </a:custGeom>
            <a:solidFill>
              <a:schemeClr val="bg1"/>
            </a:solidFill>
            <a:ln w="9525">
              <a:solidFill>
                <a:schemeClr val="accent1">
                  <a:lumMod val="100000"/>
                </a:schemeClr>
              </a:solidFill>
              <a:round/>
            </a:ln>
          </p:spPr>
          <p:txBody>
            <a:bodyPr/>
            <a:lstStyle/>
            <a:p>
              <a:endParaRPr lang="zh-CN" altLang="en-US" dirty="0">
                <a:solidFill>
                  <a:srgbClr val="FF0000"/>
                </a:solidFill>
                <a:latin typeface="WenYue GuDianMingChaoTi (Non-Commercial Use)" pitchFamily="50" charset="-122"/>
                <a:ea typeface="WenYue GuDianMingChaoTi (Non-Commercial Use)" pitchFamily="50" charset="-122"/>
                <a:sym typeface="WenYue GuDianMingChaoTi (Non-Commercial Use)" pitchFamily="50" charset="-122"/>
              </a:endParaRPr>
            </a:p>
          </p:txBody>
        </p:sp>
      </p:grpSp>
      <p:sp>
        <p:nvSpPr>
          <p:cNvPr id="22" name="矩形: 圆角 21"/>
          <p:cNvSpPr/>
          <p:nvPr/>
        </p:nvSpPr>
        <p:spPr>
          <a:xfrm>
            <a:off x="7116081" y="2966264"/>
            <a:ext cx="1219200" cy="447089"/>
          </a:xfrm>
          <a:prstGeom prst="roundRect">
            <a:avLst/>
          </a:prstGeom>
          <a:solidFill>
            <a:schemeClr val="accent1">
              <a:lumMod val="100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WenYue GuDianMingChaoTi (Non-Commercial Use)" pitchFamily="50" charset="-122"/>
              <a:ea typeface="WenYue GuDianMingChaoTi (Non-Commercial Use)" pitchFamily="50" charset="-122"/>
              <a:sym typeface="WenYue GuDianMingChaoTi (Non-Commercial Use)" pitchFamily="50" charset="-122"/>
            </a:endParaRPr>
          </a:p>
        </p:txBody>
      </p:sp>
      <p:sp>
        <p:nvSpPr>
          <p:cNvPr id="23" name="文本框 22"/>
          <p:cNvSpPr txBox="1"/>
          <p:nvPr/>
        </p:nvSpPr>
        <p:spPr>
          <a:xfrm>
            <a:off x="6271537" y="3013206"/>
            <a:ext cx="2973613" cy="1338828"/>
          </a:xfrm>
          <a:prstGeom prst="rect">
            <a:avLst/>
          </a:prstGeom>
          <a:noFill/>
        </p:spPr>
        <p:txBody>
          <a:bodyPr wrap="square" rtlCol="0">
            <a:spAutoFit/>
          </a:bodyPr>
          <a:lstStyle/>
          <a:p>
            <a:pPr algn="ctr">
              <a:lnSpc>
                <a:spcPct val="150000"/>
              </a:lnSpc>
            </a:pPr>
            <a:r>
              <a:rPr lang="zh-CN" altLang="en-US" b="1" dirty="0">
                <a:solidFill>
                  <a:schemeClr val="bg1"/>
                </a:solidFill>
                <a:latin typeface="WenYue GuDianMingChaoTi (Non-Commercial Use)" pitchFamily="50" charset="-122"/>
                <a:ea typeface="WenYue GuDianMingChaoTi (Non-Commercial Use)" pitchFamily="50" charset="-122"/>
                <a:sym typeface="WenYue GuDianMingChaoTi (Non-Commercial Use)" pitchFamily="50" charset="-122"/>
              </a:rPr>
              <a:t>添加标题</a:t>
            </a:r>
            <a:endParaRPr lang="en-US" altLang="zh-CN" b="1" dirty="0">
              <a:solidFill>
                <a:schemeClr val="bg1"/>
              </a:solidFill>
              <a:latin typeface="WenYue GuDianMingChaoTi (Non-Commercial Use)" pitchFamily="50" charset="-122"/>
              <a:ea typeface="WenYue GuDianMingChaoTi (Non-Commercial Use)" pitchFamily="50" charset="-122"/>
              <a:sym typeface="WenYue GuDianMingChaoTi (Non-Commercial Use)" pitchFamily="50" charset="-122"/>
            </a:endParaRPr>
          </a:p>
          <a:p>
            <a:pPr algn="ctr">
              <a:lnSpc>
                <a:spcPct val="150000"/>
              </a:lnSpc>
            </a:pPr>
            <a:r>
              <a:rPr lang="zh-CN" altLang="en-US" dirty="0">
                <a:solidFill>
                  <a:schemeClr val="bg1">
                    <a:lumMod val="50000"/>
                  </a:schemeClr>
                </a:solidFill>
                <a:latin typeface="WenYue GuDianMingChaoTi (Non-Commercial Use)" pitchFamily="50" charset="-122"/>
                <a:ea typeface="WenYue GuDianMingChaoTi (Non-Commercial Use)" pitchFamily="50" charset="-122"/>
                <a:sym typeface="WenYue GuDianMingChaoTi (Non-Commercial Use)" pitchFamily="50" charset="-122"/>
              </a:rPr>
              <a:t>单击此处添加文本单击此处添加文本单击此处添加</a:t>
            </a:r>
            <a:endParaRPr lang="zh-CN" altLang="en-US" dirty="0">
              <a:solidFill>
                <a:schemeClr val="bg1">
                  <a:lumMod val="50000"/>
                </a:schemeClr>
              </a:solidFill>
              <a:latin typeface="WenYue GuDianMingChaoTi (Non-Commercial Use)" pitchFamily="50" charset="-122"/>
              <a:ea typeface="WenYue GuDianMingChaoTi (Non-Commercial Use)" pitchFamily="50" charset="-122"/>
              <a:sym typeface="WenYue GuDianMingChaoTi (Non-Commercial Use)" pitchFamily="50"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0-#ppt_w/2"/>
                                          </p:val>
                                        </p:tav>
                                        <p:tav tm="100000">
                                          <p:val>
                                            <p:strVal val="#ppt_x"/>
                                          </p:val>
                                        </p:tav>
                                      </p:tavLst>
                                    </p:anim>
                                    <p:anim calcmode="lin" valueType="num">
                                      <p:cBhvr additive="base">
                                        <p:cTn id="14"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1" presetClass="entr" presetSubtype="1" fill="hold" nodeType="click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wheel(1)">
                                      <p:cBhvr>
                                        <p:cTn id="19" dur="2000"/>
                                        <p:tgtEl>
                                          <p:spTgt spid="14"/>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fade">
                                      <p:cBhvr>
                                        <p:cTn id="24" dur="500"/>
                                        <p:tgtEl>
                                          <p:spTgt spid="18"/>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fade">
                                      <p:cBhvr>
                                        <p:cTn id="27" dur="500"/>
                                        <p:tgtEl>
                                          <p:spTgt spid="17"/>
                                        </p:tgtEl>
                                      </p:cBhvr>
                                    </p:animEffect>
                                  </p:childTnLst>
                                </p:cTn>
                              </p:par>
                            </p:childTnLst>
                          </p:cTn>
                        </p:par>
                      </p:childTnLst>
                    </p:cTn>
                  </p:par>
                  <p:par>
                    <p:cTn id="28" fill="hold">
                      <p:stCondLst>
                        <p:cond delay="indefinite"/>
                      </p:stCondLst>
                      <p:childTnLst>
                        <p:par>
                          <p:cTn id="29" fill="hold">
                            <p:stCondLst>
                              <p:cond delay="0"/>
                            </p:stCondLst>
                            <p:childTnLst>
                              <p:par>
                                <p:cTn id="30" presetID="21" presetClass="entr" presetSubtype="1" fill="hold" nodeType="click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wheel(1)">
                                      <p:cBhvr>
                                        <p:cTn id="32" dur="2000"/>
                                        <p:tgtEl>
                                          <p:spTgt spid="19"/>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23"/>
                                        </p:tgtEl>
                                        <p:attrNameLst>
                                          <p:attrName>style.visibility</p:attrName>
                                        </p:attrNameLst>
                                      </p:cBhvr>
                                      <p:to>
                                        <p:strVal val="visible"/>
                                      </p:to>
                                    </p:set>
                                    <p:animEffect transition="in" filter="fade">
                                      <p:cBhvr>
                                        <p:cTn id="37" dur="500"/>
                                        <p:tgtEl>
                                          <p:spTgt spid="23"/>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22"/>
                                        </p:tgtEl>
                                        <p:attrNameLst>
                                          <p:attrName>style.visibility</p:attrName>
                                        </p:attrNameLst>
                                      </p:cBhvr>
                                      <p:to>
                                        <p:strVal val="visible"/>
                                      </p:to>
                                    </p:set>
                                    <p:animEffect transition="in" filter="fade">
                                      <p:cBhvr>
                                        <p:cTn id="40"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17" grpId="0" animBg="1"/>
      <p:bldP spid="18" grpId="0"/>
      <p:bldP spid="22" grpId="0" animBg="1"/>
      <p:bldP spid="2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4210050" y="0"/>
            <a:ext cx="4038600" cy="6858000"/>
          </a:xfrm>
          <a:prstGeom prst="rect">
            <a:avLst/>
          </a:prstGeom>
          <a:solidFill>
            <a:schemeClr val="accent2"/>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WenYue GuDianMingChaoTi (Non-Commercial Use)" pitchFamily="50" charset="-122"/>
              <a:ea typeface="WenYue GuDianMingChaoTi (Non-Commercial Use)" pitchFamily="50" charset="-122"/>
              <a:sym typeface="WenYue GuDianMingChaoTi (Non-Commercial Use)" pitchFamily="50" charset="-122"/>
            </a:endParaRPr>
          </a:p>
        </p:txBody>
      </p:sp>
      <p:sp>
        <p:nvSpPr>
          <p:cNvPr id="8" name="矩形 7"/>
          <p:cNvSpPr/>
          <p:nvPr/>
        </p:nvSpPr>
        <p:spPr>
          <a:xfrm>
            <a:off x="1228725" y="833437"/>
            <a:ext cx="9734550" cy="5191125"/>
          </a:xfrm>
          <a:prstGeom prst="rect">
            <a:avLst/>
          </a:prstGeom>
          <a:solidFill>
            <a:schemeClr val="bg1"/>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WenYue GuDianMingChaoTi (Non-Commercial Use)" pitchFamily="50" charset="-122"/>
              <a:ea typeface="WenYue GuDianMingChaoTi (Non-Commercial Use)" pitchFamily="50" charset="-122"/>
              <a:sym typeface="WenYue GuDianMingChaoTi (Non-Commercial Use)" pitchFamily="50" charset="-122"/>
            </a:endParaRPr>
          </a:p>
        </p:txBody>
      </p:sp>
      <p:sp>
        <p:nvSpPr>
          <p:cNvPr id="4" name="文本框 3"/>
          <p:cNvSpPr txBox="1"/>
          <p:nvPr/>
        </p:nvSpPr>
        <p:spPr>
          <a:xfrm>
            <a:off x="5177298" y="187106"/>
            <a:ext cx="3071352" cy="646331"/>
          </a:xfrm>
          <a:prstGeom prst="rect">
            <a:avLst/>
          </a:prstGeom>
          <a:noFill/>
        </p:spPr>
        <p:txBody>
          <a:bodyPr wrap="square" rtlCol="0">
            <a:spAutoFit/>
          </a:bodyPr>
          <a:lstStyle/>
          <a:p>
            <a:pPr algn="l"/>
            <a:r>
              <a:rPr lang="zh-CN" altLang="en-US" sz="3600" b="1" dirty="0">
                <a:solidFill>
                  <a:schemeClr val="bg1"/>
                </a:solidFill>
                <a:latin typeface="WenYue GuDianMingChaoTi (Non-Commercial Use)" pitchFamily="50" charset="-122"/>
                <a:ea typeface="WenYue GuDianMingChaoTi (Non-Commercial Use)" pitchFamily="50" charset="-122"/>
                <a:sym typeface="WenYue GuDianMingChaoTi (Non-Commercial Use)" pitchFamily="50" charset="-122"/>
              </a:rPr>
              <a:t>第二章节</a:t>
            </a:r>
            <a:endParaRPr lang="zh-CN" altLang="en-US" sz="3600" b="1" dirty="0">
              <a:solidFill>
                <a:schemeClr val="bg1"/>
              </a:solidFill>
              <a:latin typeface="WenYue GuDianMingChaoTi (Non-Commercial Use)" pitchFamily="50" charset="-122"/>
              <a:ea typeface="WenYue GuDianMingChaoTi (Non-Commercial Use)" pitchFamily="50" charset="-122"/>
              <a:sym typeface="WenYue GuDianMingChaoTi (Non-Commercial Use)" pitchFamily="50" charset="-122"/>
            </a:endParaRPr>
          </a:p>
        </p:txBody>
      </p:sp>
      <p:sp>
        <p:nvSpPr>
          <p:cNvPr id="24" name="矩形 23"/>
          <p:cNvSpPr/>
          <p:nvPr/>
        </p:nvSpPr>
        <p:spPr>
          <a:xfrm>
            <a:off x="3914878" y="1231900"/>
            <a:ext cx="3238500" cy="2133600"/>
          </a:xfrm>
          <a:prstGeom prst="rect">
            <a:avLst/>
          </a:prstGeom>
          <a:solidFill>
            <a:srgbClr val="474F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WenYue GuDianMingChaoTi (Non-Commercial Use)" pitchFamily="50" charset="-122"/>
              <a:ea typeface="WenYue GuDianMingChaoTi (Non-Commercial Use)" pitchFamily="50" charset="-122"/>
              <a:sym typeface="WenYue GuDianMingChaoTi (Non-Commercial Use)" pitchFamily="50" charset="-122"/>
            </a:endParaRPr>
          </a:p>
        </p:txBody>
      </p:sp>
      <p:sp>
        <p:nvSpPr>
          <p:cNvPr id="25" name="矩形 24"/>
          <p:cNvSpPr/>
          <p:nvPr/>
        </p:nvSpPr>
        <p:spPr>
          <a:xfrm>
            <a:off x="1743178" y="1231900"/>
            <a:ext cx="2120900" cy="2133600"/>
          </a:xfrm>
          <a:prstGeom prst="rect">
            <a:avLst/>
          </a:prstGeom>
          <a:solidFill>
            <a:srgbClr val="474F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WenYue GuDianMingChaoTi (Non-Commercial Use)" pitchFamily="50" charset="-122"/>
              <a:ea typeface="WenYue GuDianMingChaoTi (Non-Commercial Use)" pitchFamily="50" charset="-122"/>
              <a:sym typeface="WenYue GuDianMingChaoTi (Non-Commercial Use)" pitchFamily="50" charset="-122"/>
            </a:endParaRPr>
          </a:p>
        </p:txBody>
      </p:sp>
      <p:sp>
        <p:nvSpPr>
          <p:cNvPr id="26" name="矩形 25"/>
          <p:cNvSpPr/>
          <p:nvPr/>
        </p:nvSpPr>
        <p:spPr>
          <a:xfrm>
            <a:off x="1743178" y="3429000"/>
            <a:ext cx="5410200" cy="2133600"/>
          </a:xfrm>
          <a:prstGeom prst="rect">
            <a:avLst/>
          </a:prstGeom>
          <a:blipFill dpi="0" rotWithShape="1">
            <a:blip r:embed="rId1">
              <a:duotone>
                <a:prstClr val="black"/>
                <a:schemeClr val="tx2">
                  <a:tint val="45000"/>
                  <a:satMod val="400000"/>
                </a:schemeClr>
              </a:duotone>
            </a:blip>
            <a:srcRect/>
            <a:tile tx="0" ty="-77470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WenYue GuDianMingChaoTi (Non-Commercial Use)" pitchFamily="50" charset="-122"/>
              <a:ea typeface="WenYue GuDianMingChaoTi (Non-Commercial Use)" pitchFamily="50" charset="-122"/>
              <a:sym typeface="WenYue GuDianMingChaoTi (Non-Commercial Use)" pitchFamily="50" charset="-122"/>
            </a:endParaRPr>
          </a:p>
        </p:txBody>
      </p:sp>
      <p:sp>
        <p:nvSpPr>
          <p:cNvPr id="27" name="文本框 26"/>
          <p:cNvSpPr txBox="1"/>
          <p:nvPr/>
        </p:nvSpPr>
        <p:spPr>
          <a:xfrm>
            <a:off x="4127603" y="1560513"/>
            <a:ext cx="2813050" cy="2308324"/>
          </a:xfrm>
          <a:prstGeom prst="rect">
            <a:avLst/>
          </a:prstGeom>
          <a:noFill/>
        </p:spPr>
        <p:txBody>
          <a:bodyPr>
            <a:spAutoFit/>
          </a:bodyPr>
          <a:lstStyle>
            <a:defPPr>
              <a:defRPr lang="zh-CN"/>
            </a:defPPr>
            <a:lvl1pPr>
              <a:lnSpc>
                <a:spcPct val="130000"/>
              </a:lnSpc>
              <a:defRPr sz="1200" spc="300">
                <a:solidFill>
                  <a:schemeClr val="tx1">
                    <a:lumMod val="50000"/>
                    <a:lumOff val="50000"/>
                  </a:schemeClr>
                </a:solidFill>
                <a:latin typeface="Source Han Sans Light" panose="020B0300000000000000" pitchFamily="34" charset="-122"/>
                <a:ea typeface="Source Han Sans Light" panose="020B0300000000000000" pitchFamily="34" charset="-122"/>
              </a:defRPr>
            </a:lvl1pPr>
          </a:lstStyle>
          <a:p>
            <a:pPr>
              <a:lnSpc>
                <a:spcPct val="150000"/>
              </a:lnSpc>
              <a:defRPr/>
            </a:pPr>
            <a:r>
              <a:rPr lang="zh-CN" altLang="en-US" spc="0" dirty="0">
                <a:solidFill>
                  <a:schemeClr val="bg1">
                    <a:lumMod val="95000"/>
                  </a:schemeClr>
                </a:solidFill>
                <a:latin typeface="WenYue GuDianMingChaoTi (Non-Commercial Use)" pitchFamily="50" charset="-122"/>
                <a:ea typeface="WenYue GuDianMingChaoTi (Non-Commercial Use)" pitchFamily="50" charset="-122"/>
                <a:sym typeface="WenYue GuDianMingChaoTi (Non-Commercial Use)" pitchFamily="50" charset="-122"/>
              </a:rPr>
              <a:t>单击此处添加文本单击此处添加文本</a:t>
            </a:r>
            <a:endParaRPr lang="zh-CN" altLang="en-US" spc="0" dirty="0">
              <a:solidFill>
                <a:schemeClr val="bg1">
                  <a:lumMod val="95000"/>
                </a:schemeClr>
              </a:solidFill>
              <a:latin typeface="WenYue GuDianMingChaoTi (Non-Commercial Use)" pitchFamily="50" charset="-122"/>
              <a:ea typeface="WenYue GuDianMingChaoTi (Non-Commercial Use)" pitchFamily="50" charset="-122"/>
              <a:sym typeface="WenYue GuDianMingChaoTi (Non-Commercial Use)" pitchFamily="50" charset="-122"/>
            </a:endParaRPr>
          </a:p>
          <a:p>
            <a:pPr>
              <a:lnSpc>
                <a:spcPct val="150000"/>
              </a:lnSpc>
              <a:defRPr/>
            </a:pPr>
            <a:r>
              <a:rPr lang="zh-CN" altLang="en-US" spc="0" dirty="0">
                <a:solidFill>
                  <a:schemeClr val="bg1">
                    <a:lumMod val="95000"/>
                  </a:schemeClr>
                </a:solidFill>
                <a:latin typeface="WenYue GuDianMingChaoTi (Non-Commercial Use)" pitchFamily="50" charset="-122"/>
                <a:ea typeface="WenYue GuDianMingChaoTi (Non-Commercial Use)" pitchFamily="50" charset="-122"/>
                <a:sym typeface="WenYue GuDianMingChaoTi (Non-Commercial Use)" pitchFamily="50" charset="-122"/>
              </a:rPr>
              <a:t>单击此处添加文本单击此处添加文本</a:t>
            </a:r>
            <a:endParaRPr lang="zh-CN" altLang="en-US" spc="0" dirty="0">
              <a:solidFill>
                <a:schemeClr val="bg1">
                  <a:lumMod val="95000"/>
                </a:schemeClr>
              </a:solidFill>
              <a:latin typeface="WenYue GuDianMingChaoTi (Non-Commercial Use)" pitchFamily="50" charset="-122"/>
              <a:ea typeface="WenYue GuDianMingChaoTi (Non-Commercial Use)" pitchFamily="50" charset="-122"/>
              <a:sym typeface="WenYue GuDianMingChaoTi (Non-Commercial Use)" pitchFamily="50" charset="-122"/>
            </a:endParaRPr>
          </a:p>
          <a:p>
            <a:pPr>
              <a:lnSpc>
                <a:spcPct val="150000"/>
              </a:lnSpc>
              <a:defRPr/>
            </a:pPr>
            <a:r>
              <a:rPr lang="zh-CN" altLang="en-US" spc="0" dirty="0">
                <a:solidFill>
                  <a:schemeClr val="bg1">
                    <a:lumMod val="95000"/>
                  </a:schemeClr>
                </a:solidFill>
                <a:latin typeface="WenYue GuDianMingChaoTi (Non-Commercial Use)" pitchFamily="50" charset="-122"/>
                <a:ea typeface="WenYue GuDianMingChaoTi (Non-Commercial Use)" pitchFamily="50" charset="-122"/>
                <a:sym typeface="WenYue GuDianMingChaoTi (Non-Commercial Use)" pitchFamily="50" charset="-122"/>
              </a:rPr>
              <a:t>单击此处添加文本单击此处添加文本单击此处添加文本单击此处添加文本单击此处添加文本单击此处添加文本</a:t>
            </a:r>
            <a:endParaRPr lang="zh-CN" altLang="en-US" spc="0" dirty="0">
              <a:solidFill>
                <a:schemeClr val="bg1">
                  <a:lumMod val="95000"/>
                </a:schemeClr>
              </a:solidFill>
              <a:latin typeface="WenYue GuDianMingChaoTi (Non-Commercial Use)" pitchFamily="50" charset="-122"/>
              <a:ea typeface="WenYue GuDianMingChaoTi (Non-Commercial Use)" pitchFamily="50" charset="-122"/>
              <a:sym typeface="WenYue GuDianMingChaoTi (Non-Commercial Use)" pitchFamily="50" charset="-122"/>
            </a:endParaRPr>
          </a:p>
          <a:p>
            <a:pPr>
              <a:lnSpc>
                <a:spcPct val="150000"/>
              </a:lnSpc>
              <a:defRPr/>
            </a:pPr>
            <a:endParaRPr lang="zh-CN" altLang="en-US" spc="0" dirty="0">
              <a:solidFill>
                <a:schemeClr val="bg1">
                  <a:lumMod val="95000"/>
                </a:schemeClr>
              </a:solidFill>
              <a:latin typeface="WenYue GuDianMingChaoTi (Non-Commercial Use)" pitchFamily="50" charset="-122"/>
              <a:ea typeface="WenYue GuDianMingChaoTi (Non-Commercial Use)" pitchFamily="50" charset="-122"/>
              <a:sym typeface="WenYue GuDianMingChaoTi (Non-Commercial Use)" pitchFamily="50" charset="-122"/>
            </a:endParaRPr>
          </a:p>
          <a:p>
            <a:pPr>
              <a:lnSpc>
                <a:spcPct val="150000"/>
              </a:lnSpc>
              <a:defRPr/>
            </a:pPr>
            <a:endParaRPr lang="zh-CN" altLang="en-US" spc="0" dirty="0">
              <a:solidFill>
                <a:schemeClr val="bg1">
                  <a:lumMod val="95000"/>
                </a:schemeClr>
              </a:solidFill>
              <a:latin typeface="WenYue GuDianMingChaoTi (Non-Commercial Use)" pitchFamily="50" charset="-122"/>
              <a:ea typeface="WenYue GuDianMingChaoTi (Non-Commercial Use)" pitchFamily="50" charset="-122"/>
              <a:sym typeface="WenYue GuDianMingChaoTi (Non-Commercial Use)" pitchFamily="50" charset="-122"/>
            </a:endParaRPr>
          </a:p>
          <a:p>
            <a:pPr>
              <a:lnSpc>
                <a:spcPct val="150000"/>
              </a:lnSpc>
              <a:defRPr/>
            </a:pPr>
            <a:endParaRPr lang="zh-CN" altLang="en-US" spc="0" dirty="0">
              <a:solidFill>
                <a:schemeClr val="bg1">
                  <a:lumMod val="95000"/>
                </a:schemeClr>
              </a:solidFill>
              <a:latin typeface="WenYue GuDianMingChaoTi (Non-Commercial Use)" pitchFamily="50" charset="-122"/>
              <a:ea typeface="WenYue GuDianMingChaoTi (Non-Commercial Use)" pitchFamily="50" charset="-122"/>
              <a:sym typeface="WenYue GuDianMingChaoTi (Non-Commercial Use)" pitchFamily="50" charset="-122"/>
            </a:endParaRPr>
          </a:p>
        </p:txBody>
      </p:sp>
      <p:sp>
        <p:nvSpPr>
          <p:cNvPr id="28" name="矩形 27"/>
          <p:cNvSpPr/>
          <p:nvPr/>
        </p:nvSpPr>
        <p:spPr>
          <a:xfrm>
            <a:off x="1970191" y="2251075"/>
            <a:ext cx="1666875" cy="798232"/>
          </a:xfrm>
          <a:prstGeom prst="rect">
            <a:avLst/>
          </a:prstGeom>
          <a:noFill/>
        </p:spPr>
        <p:txBody>
          <a:bodyPr>
            <a:spAutoFit/>
          </a:bodyPr>
          <a:lstStyle/>
          <a:p>
            <a:pPr algn="ctr" eaLnBrk="1" fontAlgn="auto" hangingPunct="1">
              <a:lnSpc>
                <a:spcPct val="120000"/>
              </a:lnSpc>
              <a:spcBef>
                <a:spcPts val="0"/>
              </a:spcBef>
              <a:spcAft>
                <a:spcPts val="0"/>
              </a:spcAft>
              <a:defRPr/>
            </a:pPr>
            <a:r>
              <a:rPr lang="zh-CN" altLang="en-US" sz="2000" kern="100" dirty="0">
                <a:solidFill>
                  <a:schemeClr val="bg1"/>
                </a:solidFill>
                <a:latin typeface="WenYue GuDianMingChaoTi (Non-Commercial Use)" pitchFamily="50" charset="-122"/>
                <a:ea typeface="WenYue GuDianMingChaoTi (Non-Commercial Use)" pitchFamily="50" charset="-122"/>
                <a:sym typeface="WenYue GuDianMingChaoTi (Non-Commercial Use)" pitchFamily="50" charset="-122"/>
              </a:rPr>
              <a:t>工作标题</a:t>
            </a:r>
            <a:endParaRPr lang="en-US" altLang="zh-CN" sz="2000" kern="100" dirty="0">
              <a:solidFill>
                <a:schemeClr val="bg1"/>
              </a:solidFill>
              <a:latin typeface="WenYue GuDianMingChaoTi (Non-Commercial Use)" pitchFamily="50" charset="-122"/>
              <a:ea typeface="WenYue GuDianMingChaoTi (Non-Commercial Use)" pitchFamily="50" charset="-122"/>
              <a:sym typeface="WenYue GuDianMingChaoTi (Non-Commercial Use)" pitchFamily="50" charset="-122"/>
            </a:endParaRPr>
          </a:p>
          <a:p>
            <a:pPr algn="ctr" eaLnBrk="1" fontAlgn="auto" hangingPunct="1">
              <a:lnSpc>
                <a:spcPct val="120000"/>
              </a:lnSpc>
              <a:spcBef>
                <a:spcPts val="0"/>
              </a:spcBef>
              <a:spcAft>
                <a:spcPts val="0"/>
              </a:spcAft>
              <a:defRPr/>
            </a:pPr>
            <a:r>
              <a:rPr lang="en-US" altLang="zh-CN" sz="2000" kern="100" dirty="0">
                <a:solidFill>
                  <a:schemeClr val="bg1"/>
                </a:solidFill>
                <a:latin typeface="WenYue GuDianMingChaoTi (Non-Commercial Use)" pitchFamily="50" charset="-122"/>
                <a:ea typeface="WenYue GuDianMingChaoTi (Non-Commercial Use)" pitchFamily="50" charset="-122"/>
                <a:sym typeface="WenYue GuDianMingChaoTi (Non-Commercial Use)" pitchFamily="50" charset="-122"/>
              </a:rPr>
              <a:t>02</a:t>
            </a:r>
            <a:endParaRPr lang="en-US" altLang="zh-CN" sz="2000" kern="100" dirty="0">
              <a:solidFill>
                <a:schemeClr val="bg1"/>
              </a:solidFill>
              <a:latin typeface="WenYue GuDianMingChaoTi (Non-Commercial Use)" pitchFamily="50" charset="-122"/>
              <a:ea typeface="WenYue GuDianMingChaoTi (Non-Commercial Use)" pitchFamily="50" charset="-122"/>
              <a:sym typeface="WenYue GuDianMingChaoTi (Non-Commercial Use)" pitchFamily="50" charset="-122"/>
            </a:endParaRPr>
          </a:p>
        </p:txBody>
      </p:sp>
      <p:grpSp>
        <p:nvGrpSpPr>
          <p:cNvPr id="29" name="组合 28"/>
          <p:cNvGrpSpPr>
            <a:grpSpLocks noChangeAspect="1"/>
          </p:cNvGrpSpPr>
          <p:nvPr/>
        </p:nvGrpSpPr>
        <p:grpSpPr>
          <a:xfrm>
            <a:off x="2601695" y="1638841"/>
            <a:ext cx="403865" cy="612000"/>
            <a:chOff x="1991721" y="4060925"/>
            <a:chExt cx="465138" cy="704850"/>
          </a:xfrm>
          <a:solidFill>
            <a:schemeClr val="bg1"/>
          </a:solidFill>
        </p:grpSpPr>
        <p:sp>
          <p:nvSpPr>
            <p:cNvPr id="30" name="Freeform 125"/>
            <p:cNvSpPr/>
            <p:nvPr/>
          </p:nvSpPr>
          <p:spPr bwMode="auto">
            <a:xfrm>
              <a:off x="2063158" y="4060925"/>
              <a:ext cx="330200" cy="266700"/>
            </a:xfrm>
            <a:custGeom>
              <a:avLst/>
              <a:gdLst>
                <a:gd name="T0" fmla="*/ 20 w 88"/>
                <a:gd name="T1" fmla="*/ 51 h 71"/>
                <a:gd name="T2" fmla="*/ 20 w 88"/>
                <a:gd name="T3" fmla="*/ 34 h 71"/>
                <a:gd name="T4" fmla="*/ 36 w 88"/>
                <a:gd name="T5" fmla="*/ 19 h 71"/>
                <a:gd name="T6" fmla="*/ 53 w 88"/>
                <a:gd name="T7" fmla="*/ 19 h 71"/>
                <a:gd name="T8" fmla="*/ 68 w 88"/>
                <a:gd name="T9" fmla="*/ 34 h 71"/>
                <a:gd name="T10" fmla="*/ 68 w 88"/>
                <a:gd name="T11" fmla="*/ 71 h 71"/>
                <a:gd name="T12" fmla="*/ 88 w 88"/>
                <a:gd name="T13" fmla="*/ 71 h 71"/>
                <a:gd name="T14" fmla="*/ 88 w 88"/>
                <a:gd name="T15" fmla="*/ 34 h 71"/>
                <a:gd name="T16" fmla="*/ 53 w 88"/>
                <a:gd name="T17" fmla="*/ 0 h 71"/>
                <a:gd name="T18" fmla="*/ 36 w 88"/>
                <a:gd name="T19" fmla="*/ 0 h 71"/>
                <a:gd name="T20" fmla="*/ 0 w 88"/>
                <a:gd name="T21" fmla="*/ 34 h 71"/>
                <a:gd name="T22" fmla="*/ 0 w 88"/>
                <a:gd name="T23" fmla="*/ 51 h 71"/>
                <a:gd name="T24" fmla="*/ 20 w 88"/>
                <a:gd name="T25" fmla="*/ 51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8" h="71">
                  <a:moveTo>
                    <a:pt x="20" y="51"/>
                  </a:moveTo>
                  <a:cubicBezTo>
                    <a:pt x="20" y="34"/>
                    <a:pt x="20" y="34"/>
                    <a:pt x="20" y="34"/>
                  </a:cubicBezTo>
                  <a:cubicBezTo>
                    <a:pt x="20" y="26"/>
                    <a:pt x="27" y="19"/>
                    <a:pt x="36" y="19"/>
                  </a:cubicBezTo>
                  <a:cubicBezTo>
                    <a:pt x="53" y="19"/>
                    <a:pt x="53" y="19"/>
                    <a:pt x="53" y="19"/>
                  </a:cubicBezTo>
                  <a:cubicBezTo>
                    <a:pt x="61" y="19"/>
                    <a:pt x="68" y="26"/>
                    <a:pt x="68" y="34"/>
                  </a:cubicBezTo>
                  <a:cubicBezTo>
                    <a:pt x="68" y="71"/>
                    <a:pt x="68" y="71"/>
                    <a:pt x="68" y="71"/>
                  </a:cubicBezTo>
                  <a:cubicBezTo>
                    <a:pt x="88" y="71"/>
                    <a:pt x="88" y="71"/>
                    <a:pt x="88" y="71"/>
                  </a:cubicBezTo>
                  <a:cubicBezTo>
                    <a:pt x="88" y="34"/>
                    <a:pt x="88" y="34"/>
                    <a:pt x="88" y="34"/>
                  </a:cubicBezTo>
                  <a:cubicBezTo>
                    <a:pt x="88" y="15"/>
                    <a:pt x="72" y="0"/>
                    <a:pt x="53" y="0"/>
                  </a:cubicBezTo>
                  <a:cubicBezTo>
                    <a:pt x="36" y="0"/>
                    <a:pt x="36" y="0"/>
                    <a:pt x="36" y="0"/>
                  </a:cubicBezTo>
                  <a:cubicBezTo>
                    <a:pt x="16" y="0"/>
                    <a:pt x="0" y="15"/>
                    <a:pt x="0" y="34"/>
                  </a:cubicBezTo>
                  <a:cubicBezTo>
                    <a:pt x="0" y="51"/>
                    <a:pt x="0" y="51"/>
                    <a:pt x="0" y="51"/>
                  </a:cubicBezTo>
                  <a:lnTo>
                    <a:pt x="20" y="5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WenYue GuDianMingChaoTi (Non-Commercial Use)" pitchFamily="50" charset="-122"/>
                <a:ea typeface="WenYue GuDianMingChaoTi (Non-Commercial Use)" pitchFamily="50" charset="-122"/>
                <a:sym typeface="WenYue GuDianMingChaoTi (Non-Commercial Use)" pitchFamily="50" charset="-122"/>
              </a:endParaRPr>
            </a:p>
          </p:txBody>
        </p:sp>
        <p:sp>
          <p:nvSpPr>
            <p:cNvPr id="31" name="Freeform 126"/>
            <p:cNvSpPr>
              <a:spLocks noEditPoints="1"/>
            </p:cNvSpPr>
            <p:nvPr/>
          </p:nvSpPr>
          <p:spPr bwMode="auto">
            <a:xfrm>
              <a:off x="1991721" y="4364137"/>
              <a:ext cx="465138" cy="401638"/>
            </a:xfrm>
            <a:custGeom>
              <a:avLst/>
              <a:gdLst>
                <a:gd name="T0" fmla="*/ 0 w 124"/>
                <a:gd name="T1" fmla="*/ 0 h 107"/>
                <a:gd name="T2" fmla="*/ 0 w 124"/>
                <a:gd name="T3" fmla="*/ 55 h 107"/>
                <a:gd name="T4" fmla="*/ 54 w 124"/>
                <a:gd name="T5" fmla="*/ 107 h 107"/>
                <a:gd name="T6" fmla="*/ 70 w 124"/>
                <a:gd name="T7" fmla="*/ 107 h 107"/>
                <a:gd name="T8" fmla="*/ 124 w 124"/>
                <a:gd name="T9" fmla="*/ 55 h 107"/>
                <a:gd name="T10" fmla="*/ 124 w 124"/>
                <a:gd name="T11" fmla="*/ 0 h 107"/>
                <a:gd name="T12" fmla="*/ 0 w 124"/>
                <a:gd name="T13" fmla="*/ 0 h 107"/>
                <a:gd name="T14" fmla="*/ 70 w 124"/>
                <a:gd name="T15" fmla="*/ 49 h 107"/>
                <a:gd name="T16" fmla="*/ 70 w 124"/>
                <a:gd name="T17" fmla="*/ 73 h 107"/>
                <a:gd name="T18" fmla="*/ 65 w 124"/>
                <a:gd name="T19" fmla="*/ 78 h 107"/>
                <a:gd name="T20" fmla="*/ 59 w 124"/>
                <a:gd name="T21" fmla="*/ 73 h 107"/>
                <a:gd name="T22" fmla="*/ 59 w 124"/>
                <a:gd name="T23" fmla="*/ 49 h 107"/>
                <a:gd name="T24" fmla="*/ 51 w 124"/>
                <a:gd name="T25" fmla="*/ 36 h 107"/>
                <a:gd name="T26" fmla="*/ 65 w 124"/>
                <a:gd name="T27" fmla="*/ 23 h 107"/>
                <a:gd name="T28" fmla="*/ 79 w 124"/>
                <a:gd name="T29" fmla="*/ 36 h 107"/>
                <a:gd name="T30" fmla="*/ 70 w 124"/>
                <a:gd name="T31" fmla="*/ 49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4" h="107">
                  <a:moveTo>
                    <a:pt x="0" y="0"/>
                  </a:moveTo>
                  <a:cubicBezTo>
                    <a:pt x="0" y="55"/>
                    <a:pt x="0" y="55"/>
                    <a:pt x="0" y="55"/>
                  </a:cubicBezTo>
                  <a:cubicBezTo>
                    <a:pt x="0" y="84"/>
                    <a:pt x="24" y="107"/>
                    <a:pt x="54" y="107"/>
                  </a:cubicBezTo>
                  <a:cubicBezTo>
                    <a:pt x="70" y="107"/>
                    <a:pt x="70" y="107"/>
                    <a:pt x="70" y="107"/>
                  </a:cubicBezTo>
                  <a:cubicBezTo>
                    <a:pt x="100" y="107"/>
                    <a:pt x="124" y="84"/>
                    <a:pt x="124" y="55"/>
                  </a:cubicBezTo>
                  <a:cubicBezTo>
                    <a:pt x="124" y="0"/>
                    <a:pt x="124" y="0"/>
                    <a:pt x="124" y="0"/>
                  </a:cubicBezTo>
                  <a:lnTo>
                    <a:pt x="0" y="0"/>
                  </a:lnTo>
                  <a:close/>
                  <a:moveTo>
                    <a:pt x="70" y="49"/>
                  </a:moveTo>
                  <a:cubicBezTo>
                    <a:pt x="70" y="73"/>
                    <a:pt x="70" y="73"/>
                    <a:pt x="70" y="73"/>
                  </a:cubicBezTo>
                  <a:cubicBezTo>
                    <a:pt x="70" y="76"/>
                    <a:pt x="67" y="78"/>
                    <a:pt x="65" y="78"/>
                  </a:cubicBezTo>
                  <a:cubicBezTo>
                    <a:pt x="62" y="78"/>
                    <a:pt x="59" y="76"/>
                    <a:pt x="59" y="73"/>
                  </a:cubicBezTo>
                  <a:cubicBezTo>
                    <a:pt x="59" y="49"/>
                    <a:pt x="59" y="49"/>
                    <a:pt x="59" y="49"/>
                  </a:cubicBezTo>
                  <a:cubicBezTo>
                    <a:pt x="54" y="47"/>
                    <a:pt x="51" y="42"/>
                    <a:pt x="51" y="36"/>
                  </a:cubicBezTo>
                  <a:cubicBezTo>
                    <a:pt x="51" y="29"/>
                    <a:pt x="57" y="23"/>
                    <a:pt x="65" y="23"/>
                  </a:cubicBezTo>
                  <a:cubicBezTo>
                    <a:pt x="72" y="23"/>
                    <a:pt x="79" y="29"/>
                    <a:pt x="79" y="36"/>
                  </a:cubicBezTo>
                  <a:cubicBezTo>
                    <a:pt x="79" y="42"/>
                    <a:pt x="75" y="47"/>
                    <a:pt x="70" y="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WenYue GuDianMingChaoTi (Non-Commercial Use)" pitchFamily="50" charset="-122"/>
                <a:ea typeface="WenYue GuDianMingChaoTi (Non-Commercial Use)" pitchFamily="50" charset="-122"/>
                <a:sym typeface="WenYue GuDianMingChaoTi (Non-Commercial Use)" pitchFamily="50" charset="-122"/>
              </a:endParaRPr>
            </a:p>
          </p:txBody>
        </p:sp>
      </p:grpSp>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898571" y="896937"/>
            <a:ext cx="5057400" cy="37930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0-#ppt_w/2"/>
                                          </p:val>
                                        </p:tav>
                                        <p:tav tm="100000">
                                          <p:val>
                                            <p:strVal val="#ppt_x"/>
                                          </p:val>
                                        </p:tav>
                                      </p:tavLst>
                                    </p:anim>
                                    <p:anim calcmode="lin" valueType="num">
                                      <p:cBhvr additive="base">
                                        <p:cTn id="14" dur="500" fill="hold"/>
                                        <p:tgtEl>
                                          <p:spTgt spid="8"/>
                                        </p:tgtEl>
                                        <p:attrNameLst>
                                          <p:attrName>ppt_y</p:attrName>
                                        </p:attrNameLst>
                                      </p:cBhvr>
                                      <p:tavLst>
                                        <p:tav tm="0">
                                          <p:val>
                                            <p:strVal val="#ppt_y"/>
                                          </p:val>
                                        </p:tav>
                                        <p:tav tm="100000">
                                          <p:val>
                                            <p:strVal val="#ppt_y"/>
                                          </p:val>
                                        </p:tav>
                                      </p:tavLst>
                                    </p:anim>
                                  </p:childTnLst>
                                </p:cTn>
                              </p:par>
                              <p:par>
                                <p:cTn id="15" presetID="2" presetClass="entr" presetSubtype="2" fill="hold" nodeType="withEffect">
                                  <p:stCondLst>
                                    <p:cond delay="250"/>
                                  </p:stCondLst>
                                  <p:childTnLst>
                                    <p:set>
                                      <p:cBhvr>
                                        <p:cTn id="16" dur="1" fill="hold">
                                          <p:stCondLst>
                                            <p:cond delay="0"/>
                                          </p:stCondLst>
                                        </p:cTn>
                                        <p:tgtEl>
                                          <p:spTgt spid="26"/>
                                        </p:tgtEl>
                                        <p:attrNameLst>
                                          <p:attrName>style.visibility</p:attrName>
                                        </p:attrNameLst>
                                      </p:cBhvr>
                                      <p:to>
                                        <p:strVal val="visible"/>
                                      </p:to>
                                    </p:set>
                                    <p:anim calcmode="lin" valueType="num">
                                      <p:cBhvr additive="base">
                                        <p:cTn id="17" dur="500" fill="hold"/>
                                        <p:tgtEl>
                                          <p:spTgt spid="26"/>
                                        </p:tgtEl>
                                        <p:attrNameLst>
                                          <p:attrName>ppt_x</p:attrName>
                                        </p:attrNameLst>
                                      </p:cBhvr>
                                      <p:tavLst>
                                        <p:tav tm="0">
                                          <p:val>
                                            <p:strVal val="1+#ppt_w/2"/>
                                          </p:val>
                                        </p:tav>
                                        <p:tav tm="100000">
                                          <p:val>
                                            <p:strVal val="#ppt_x"/>
                                          </p:val>
                                        </p:tav>
                                      </p:tavLst>
                                    </p:anim>
                                    <p:anim calcmode="lin" valueType="num">
                                      <p:cBhvr additive="base">
                                        <p:cTn id="18" dur="500" fill="hold"/>
                                        <p:tgtEl>
                                          <p:spTgt spid="26"/>
                                        </p:tgtEl>
                                        <p:attrNameLst>
                                          <p:attrName>ppt_y</p:attrName>
                                        </p:attrNameLst>
                                      </p:cBhvr>
                                      <p:tavLst>
                                        <p:tav tm="0">
                                          <p:val>
                                            <p:strVal val="#ppt_y"/>
                                          </p:val>
                                        </p:tav>
                                        <p:tav tm="100000">
                                          <p:val>
                                            <p:strVal val="#ppt_y"/>
                                          </p:val>
                                        </p:tav>
                                      </p:tavLst>
                                    </p:anim>
                                  </p:childTnLst>
                                </p:cTn>
                              </p:par>
                              <p:par>
                                <p:cTn id="19" presetID="2" presetClass="entr" presetSubtype="1" fill="hold" nodeType="withEffect">
                                  <p:stCondLst>
                                    <p:cond delay="250"/>
                                  </p:stCondLst>
                                  <p:childTnLst>
                                    <p:set>
                                      <p:cBhvr>
                                        <p:cTn id="20" dur="1" fill="hold">
                                          <p:stCondLst>
                                            <p:cond delay="0"/>
                                          </p:stCondLst>
                                        </p:cTn>
                                        <p:tgtEl>
                                          <p:spTgt spid="29"/>
                                        </p:tgtEl>
                                        <p:attrNameLst>
                                          <p:attrName>style.visibility</p:attrName>
                                        </p:attrNameLst>
                                      </p:cBhvr>
                                      <p:to>
                                        <p:strVal val="visible"/>
                                      </p:to>
                                    </p:set>
                                    <p:anim calcmode="lin" valueType="num">
                                      <p:cBhvr additive="base">
                                        <p:cTn id="21" dur="500" fill="hold"/>
                                        <p:tgtEl>
                                          <p:spTgt spid="29"/>
                                        </p:tgtEl>
                                        <p:attrNameLst>
                                          <p:attrName>ppt_x</p:attrName>
                                        </p:attrNameLst>
                                      </p:cBhvr>
                                      <p:tavLst>
                                        <p:tav tm="0">
                                          <p:val>
                                            <p:strVal val="#ppt_x"/>
                                          </p:val>
                                        </p:tav>
                                        <p:tav tm="100000">
                                          <p:val>
                                            <p:strVal val="#ppt_x"/>
                                          </p:val>
                                        </p:tav>
                                      </p:tavLst>
                                    </p:anim>
                                    <p:anim calcmode="lin" valueType="num">
                                      <p:cBhvr additive="base">
                                        <p:cTn id="22" dur="500" fill="hold"/>
                                        <p:tgtEl>
                                          <p:spTgt spid="29"/>
                                        </p:tgtEl>
                                        <p:attrNameLst>
                                          <p:attrName>ppt_y</p:attrName>
                                        </p:attrNameLst>
                                      </p:cBhvr>
                                      <p:tavLst>
                                        <p:tav tm="0">
                                          <p:val>
                                            <p:strVal val="0-#ppt_h/2"/>
                                          </p:val>
                                        </p:tav>
                                        <p:tav tm="100000">
                                          <p:val>
                                            <p:strVal val="#ppt_y"/>
                                          </p:val>
                                        </p:tav>
                                      </p:tavLst>
                                    </p:anim>
                                  </p:childTnLst>
                                </p:cTn>
                              </p:par>
                              <p:par>
                                <p:cTn id="23" presetID="2" presetClass="entr" presetSubtype="1" fill="hold" grpId="0" nodeType="withEffect">
                                  <p:stCondLst>
                                    <p:cond delay="250"/>
                                  </p:stCondLst>
                                  <p:childTnLst>
                                    <p:set>
                                      <p:cBhvr>
                                        <p:cTn id="24" dur="1" fill="hold">
                                          <p:stCondLst>
                                            <p:cond delay="0"/>
                                          </p:stCondLst>
                                        </p:cTn>
                                        <p:tgtEl>
                                          <p:spTgt spid="28"/>
                                        </p:tgtEl>
                                        <p:attrNameLst>
                                          <p:attrName>style.visibility</p:attrName>
                                        </p:attrNameLst>
                                      </p:cBhvr>
                                      <p:to>
                                        <p:strVal val="visible"/>
                                      </p:to>
                                    </p:set>
                                    <p:anim calcmode="lin" valueType="num">
                                      <p:cBhvr additive="base">
                                        <p:cTn id="25" dur="500" fill="hold"/>
                                        <p:tgtEl>
                                          <p:spTgt spid="28"/>
                                        </p:tgtEl>
                                        <p:attrNameLst>
                                          <p:attrName>ppt_x</p:attrName>
                                        </p:attrNameLst>
                                      </p:cBhvr>
                                      <p:tavLst>
                                        <p:tav tm="0">
                                          <p:val>
                                            <p:strVal val="#ppt_x"/>
                                          </p:val>
                                        </p:tav>
                                        <p:tav tm="100000">
                                          <p:val>
                                            <p:strVal val="#ppt_x"/>
                                          </p:val>
                                        </p:tav>
                                      </p:tavLst>
                                    </p:anim>
                                    <p:anim calcmode="lin" valueType="num">
                                      <p:cBhvr additive="base">
                                        <p:cTn id="26" dur="500" fill="hold"/>
                                        <p:tgtEl>
                                          <p:spTgt spid="28"/>
                                        </p:tgtEl>
                                        <p:attrNameLst>
                                          <p:attrName>ppt_y</p:attrName>
                                        </p:attrNameLst>
                                      </p:cBhvr>
                                      <p:tavLst>
                                        <p:tav tm="0">
                                          <p:val>
                                            <p:strVal val="0-#ppt_h/2"/>
                                          </p:val>
                                        </p:tav>
                                        <p:tav tm="100000">
                                          <p:val>
                                            <p:strVal val="#ppt_y"/>
                                          </p:val>
                                        </p:tav>
                                      </p:tavLst>
                                    </p:anim>
                                  </p:childTnLst>
                                </p:cTn>
                              </p:par>
                              <p:par>
                                <p:cTn id="27" presetID="2" presetClass="entr" presetSubtype="1" fill="hold" grpId="0" nodeType="withEffect">
                                  <p:stCondLst>
                                    <p:cond delay="250"/>
                                  </p:stCondLst>
                                  <p:childTnLst>
                                    <p:set>
                                      <p:cBhvr>
                                        <p:cTn id="28" dur="1" fill="hold">
                                          <p:stCondLst>
                                            <p:cond delay="0"/>
                                          </p:stCondLst>
                                        </p:cTn>
                                        <p:tgtEl>
                                          <p:spTgt spid="25"/>
                                        </p:tgtEl>
                                        <p:attrNameLst>
                                          <p:attrName>style.visibility</p:attrName>
                                        </p:attrNameLst>
                                      </p:cBhvr>
                                      <p:to>
                                        <p:strVal val="visible"/>
                                      </p:to>
                                    </p:set>
                                    <p:anim calcmode="lin" valueType="num">
                                      <p:cBhvr additive="base">
                                        <p:cTn id="29" dur="500" fill="hold"/>
                                        <p:tgtEl>
                                          <p:spTgt spid="25"/>
                                        </p:tgtEl>
                                        <p:attrNameLst>
                                          <p:attrName>ppt_x</p:attrName>
                                        </p:attrNameLst>
                                      </p:cBhvr>
                                      <p:tavLst>
                                        <p:tav tm="0">
                                          <p:val>
                                            <p:strVal val="#ppt_x"/>
                                          </p:val>
                                        </p:tav>
                                        <p:tav tm="100000">
                                          <p:val>
                                            <p:strVal val="#ppt_x"/>
                                          </p:val>
                                        </p:tav>
                                      </p:tavLst>
                                    </p:anim>
                                    <p:anim calcmode="lin" valueType="num">
                                      <p:cBhvr additive="base">
                                        <p:cTn id="30" dur="500" fill="hold"/>
                                        <p:tgtEl>
                                          <p:spTgt spid="25"/>
                                        </p:tgtEl>
                                        <p:attrNameLst>
                                          <p:attrName>ppt_y</p:attrName>
                                        </p:attrNameLst>
                                      </p:cBhvr>
                                      <p:tavLst>
                                        <p:tav tm="0">
                                          <p:val>
                                            <p:strVal val="0-#ppt_h/2"/>
                                          </p:val>
                                        </p:tav>
                                        <p:tav tm="100000">
                                          <p:val>
                                            <p:strVal val="#ppt_y"/>
                                          </p:val>
                                        </p:tav>
                                      </p:tavLst>
                                    </p:anim>
                                  </p:childTnLst>
                                </p:cTn>
                              </p:par>
                              <p:par>
                                <p:cTn id="31" presetID="2" presetClass="entr" presetSubtype="1" fill="hold" grpId="0" nodeType="withEffect">
                                  <p:stCondLst>
                                    <p:cond delay="250"/>
                                  </p:stCondLst>
                                  <p:childTnLst>
                                    <p:set>
                                      <p:cBhvr>
                                        <p:cTn id="32" dur="1" fill="hold">
                                          <p:stCondLst>
                                            <p:cond delay="0"/>
                                          </p:stCondLst>
                                        </p:cTn>
                                        <p:tgtEl>
                                          <p:spTgt spid="27"/>
                                        </p:tgtEl>
                                        <p:attrNameLst>
                                          <p:attrName>style.visibility</p:attrName>
                                        </p:attrNameLst>
                                      </p:cBhvr>
                                      <p:to>
                                        <p:strVal val="visible"/>
                                      </p:to>
                                    </p:set>
                                    <p:anim calcmode="lin" valueType="num">
                                      <p:cBhvr additive="base">
                                        <p:cTn id="33" dur="500" fill="hold"/>
                                        <p:tgtEl>
                                          <p:spTgt spid="27"/>
                                        </p:tgtEl>
                                        <p:attrNameLst>
                                          <p:attrName>ppt_x</p:attrName>
                                        </p:attrNameLst>
                                      </p:cBhvr>
                                      <p:tavLst>
                                        <p:tav tm="0">
                                          <p:val>
                                            <p:strVal val="#ppt_x"/>
                                          </p:val>
                                        </p:tav>
                                        <p:tav tm="100000">
                                          <p:val>
                                            <p:strVal val="#ppt_x"/>
                                          </p:val>
                                        </p:tav>
                                      </p:tavLst>
                                    </p:anim>
                                    <p:anim calcmode="lin" valueType="num">
                                      <p:cBhvr additive="base">
                                        <p:cTn id="34" dur="500" fill="hold"/>
                                        <p:tgtEl>
                                          <p:spTgt spid="27"/>
                                        </p:tgtEl>
                                        <p:attrNameLst>
                                          <p:attrName>ppt_y</p:attrName>
                                        </p:attrNameLst>
                                      </p:cBhvr>
                                      <p:tavLst>
                                        <p:tav tm="0">
                                          <p:val>
                                            <p:strVal val="0-#ppt_h/2"/>
                                          </p:val>
                                        </p:tav>
                                        <p:tav tm="100000">
                                          <p:val>
                                            <p:strVal val="#ppt_y"/>
                                          </p:val>
                                        </p:tav>
                                      </p:tavLst>
                                    </p:anim>
                                  </p:childTnLst>
                                </p:cTn>
                              </p:par>
                              <p:par>
                                <p:cTn id="35" presetID="2" presetClass="entr" presetSubtype="1" fill="hold" grpId="0" nodeType="withEffect">
                                  <p:stCondLst>
                                    <p:cond delay="250"/>
                                  </p:stCondLst>
                                  <p:childTnLst>
                                    <p:set>
                                      <p:cBhvr>
                                        <p:cTn id="36" dur="1" fill="hold">
                                          <p:stCondLst>
                                            <p:cond delay="0"/>
                                          </p:stCondLst>
                                        </p:cTn>
                                        <p:tgtEl>
                                          <p:spTgt spid="24"/>
                                        </p:tgtEl>
                                        <p:attrNameLst>
                                          <p:attrName>style.visibility</p:attrName>
                                        </p:attrNameLst>
                                      </p:cBhvr>
                                      <p:to>
                                        <p:strVal val="visible"/>
                                      </p:to>
                                    </p:set>
                                    <p:anim calcmode="lin" valueType="num">
                                      <p:cBhvr additive="base">
                                        <p:cTn id="37" dur="500" fill="hold"/>
                                        <p:tgtEl>
                                          <p:spTgt spid="24"/>
                                        </p:tgtEl>
                                        <p:attrNameLst>
                                          <p:attrName>ppt_x</p:attrName>
                                        </p:attrNameLst>
                                      </p:cBhvr>
                                      <p:tavLst>
                                        <p:tav tm="0">
                                          <p:val>
                                            <p:strVal val="#ppt_x"/>
                                          </p:val>
                                        </p:tav>
                                        <p:tav tm="100000">
                                          <p:val>
                                            <p:strVal val="#ppt_x"/>
                                          </p:val>
                                        </p:tav>
                                      </p:tavLst>
                                    </p:anim>
                                    <p:anim calcmode="lin" valueType="num">
                                      <p:cBhvr additive="base">
                                        <p:cTn id="38" dur="500" fill="hold"/>
                                        <p:tgtEl>
                                          <p:spTgt spid="2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24" grpId="0" animBg="1"/>
      <p:bldP spid="25" grpId="0" animBg="1"/>
      <p:bldP spid="27" grpId="0"/>
      <p:bldP spid="2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4210050" y="0"/>
            <a:ext cx="4038600" cy="6858000"/>
          </a:xfrm>
          <a:prstGeom prst="rect">
            <a:avLst/>
          </a:prstGeom>
          <a:solidFill>
            <a:schemeClr val="accent2"/>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WenYue GuDianMingChaoTi (Non-Commercial Use)" pitchFamily="50" charset="-122"/>
              <a:ea typeface="WenYue GuDianMingChaoTi (Non-Commercial Use)" pitchFamily="50" charset="-122"/>
              <a:sym typeface="WenYue GuDianMingChaoTi (Non-Commercial Use)" pitchFamily="50" charset="-122"/>
            </a:endParaRPr>
          </a:p>
        </p:txBody>
      </p:sp>
      <p:sp>
        <p:nvSpPr>
          <p:cNvPr id="8" name="矩形 7"/>
          <p:cNvSpPr/>
          <p:nvPr/>
        </p:nvSpPr>
        <p:spPr>
          <a:xfrm>
            <a:off x="1228725" y="833437"/>
            <a:ext cx="9734550" cy="5191125"/>
          </a:xfrm>
          <a:prstGeom prst="rect">
            <a:avLst/>
          </a:prstGeom>
          <a:solidFill>
            <a:schemeClr val="bg1"/>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WenYue GuDianMingChaoTi (Non-Commercial Use)" pitchFamily="50" charset="-122"/>
              <a:ea typeface="WenYue GuDianMingChaoTi (Non-Commercial Use)" pitchFamily="50" charset="-122"/>
              <a:sym typeface="WenYue GuDianMingChaoTi (Non-Commercial Use)" pitchFamily="50" charset="-122"/>
            </a:endParaRPr>
          </a:p>
        </p:txBody>
      </p:sp>
      <p:sp>
        <p:nvSpPr>
          <p:cNvPr id="4" name="文本框 3"/>
          <p:cNvSpPr txBox="1"/>
          <p:nvPr/>
        </p:nvSpPr>
        <p:spPr>
          <a:xfrm>
            <a:off x="5177298" y="187106"/>
            <a:ext cx="3071352" cy="646331"/>
          </a:xfrm>
          <a:prstGeom prst="rect">
            <a:avLst/>
          </a:prstGeom>
          <a:noFill/>
        </p:spPr>
        <p:txBody>
          <a:bodyPr wrap="square" rtlCol="0">
            <a:spAutoFit/>
          </a:bodyPr>
          <a:lstStyle/>
          <a:p>
            <a:pPr algn="l"/>
            <a:r>
              <a:rPr lang="zh-CN" altLang="en-US" sz="3600" b="1" dirty="0">
                <a:solidFill>
                  <a:schemeClr val="bg1"/>
                </a:solidFill>
                <a:latin typeface="WenYue GuDianMingChaoTi (Non-Commercial Use)" pitchFamily="50" charset="-122"/>
                <a:ea typeface="WenYue GuDianMingChaoTi (Non-Commercial Use)" pitchFamily="50" charset="-122"/>
                <a:sym typeface="WenYue GuDianMingChaoTi (Non-Commercial Use)" pitchFamily="50" charset="-122"/>
              </a:rPr>
              <a:t>第二章节</a:t>
            </a:r>
            <a:endParaRPr lang="zh-CN" altLang="en-US" sz="3600" b="1" dirty="0">
              <a:solidFill>
                <a:schemeClr val="bg1"/>
              </a:solidFill>
              <a:latin typeface="WenYue GuDianMingChaoTi (Non-Commercial Use)" pitchFamily="50" charset="-122"/>
              <a:ea typeface="WenYue GuDianMingChaoTi (Non-Commercial Use)" pitchFamily="50" charset="-122"/>
              <a:sym typeface="WenYue GuDianMingChaoTi (Non-Commercial Use)" pitchFamily="50" charset="-122"/>
            </a:endParaRPr>
          </a:p>
        </p:txBody>
      </p:sp>
      <p:sp>
        <p:nvSpPr>
          <p:cNvPr id="24" name="Freeform 9"/>
          <p:cNvSpPr>
            <a:spLocks noEditPoints="1"/>
          </p:cNvSpPr>
          <p:nvPr/>
        </p:nvSpPr>
        <p:spPr bwMode="auto">
          <a:xfrm>
            <a:off x="4662948" y="1898650"/>
            <a:ext cx="2778125" cy="2778125"/>
          </a:xfrm>
          <a:custGeom>
            <a:avLst/>
            <a:gdLst>
              <a:gd name="T0" fmla="*/ 2122023 w 741"/>
              <a:gd name="T1" fmla="*/ 843560 h 741"/>
              <a:gd name="T2" fmla="*/ 1548402 w 741"/>
              <a:gd name="T3" fmla="*/ 1304706 h 741"/>
              <a:gd name="T4" fmla="*/ 1855832 w 741"/>
              <a:gd name="T5" fmla="*/ 843560 h 741"/>
              <a:gd name="T6" fmla="*/ 1855832 w 741"/>
              <a:gd name="T7" fmla="*/ 468645 h 741"/>
              <a:gd name="T8" fmla="*/ 918543 w 741"/>
              <a:gd name="T9" fmla="*/ 468645 h 741"/>
              <a:gd name="T10" fmla="*/ 918543 w 741"/>
              <a:gd name="T11" fmla="*/ 843560 h 741"/>
              <a:gd name="T12" fmla="*/ 1225974 w 741"/>
              <a:gd name="T13" fmla="*/ 1304706 h 741"/>
              <a:gd name="T14" fmla="*/ 656102 w 741"/>
              <a:gd name="T15" fmla="*/ 843560 h 741"/>
              <a:gd name="T16" fmla="*/ 0 w 741"/>
              <a:gd name="T17" fmla="*/ 1390937 h 741"/>
              <a:gd name="T18" fmla="*/ 656102 w 741"/>
              <a:gd name="T19" fmla="*/ 1934565 h 741"/>
              <a:gd name="T20" fmla="*/ 1225974 w 741"/>
              <a:gd name="T21" fmla="*/ 1473419 h 741"/>
              <a:gd name="T22" fmla="*/ 918543 w 741"/>
              <a:gd name="T23" fmla="*/ 1934565 h 741"/>
              <a:gd name="T24" fmla="*/ 918543 w 741"/>
              <a:gd name="T25" fmla="*/ 2309480 h 741"/>
              <a:gd name="T26" fmla="*/ 1855832 w 741"/>
              <a:gd name="T27" fmla="*/ 2309480 h 741"/>
              <a:gd name="T28" fmla="*/ 1855832 w 741"/>
              <a:gd name="T29" fmla="*/ 1934565 h 741"/>
              <a:gd name="T30" fmla="*/ 1548402 w 741"/>
              <a:gd name="T31" fmla="*/ 1473419 h 741"/>
              <a:gd name="T32" fmla="*/ 2122023 w 741"/>
              <a:gd name="T33" fmla="*/ 1934565 h 741"/>
              <a:gd name="T34" fmla="*/ 2778125 w 741"/>
              <a:gd name="T35" fmla="*/ 1390937 h 741"/>
              <a:gd name="T36" fmla="*/ 1004774 w 741"/>
              <a:gd name="T37" fmla="*/ 761079 h 741"/>
              <a:gd name="T38" fmla="*/ 1004774 w 741"/>
              <a:gd name="T39" fmla="*/ 554875 h 741"/>
              <a:gd name="T40" fmla="*/ 1773351 w 741"/>
              <a:gd name="T41" fmla="*/ 554875 h 741"/>
              <a:gd name="T42" fmla="*/ 1773351 w 741"/>
              <a:gd name="T43" fmla="*/ 761079 h 741"/>
              <a:gd name="T44" fmla="*/ 1004774 w 741"/>
              <a:gd name="T45" fmla="*/ 761079 h 741"/>
              <a:gd name="T46" fmla="*/ 656102 w 741"/>
              <a:gd name="T47" fmla="*/ 1814592 h 741"/>
              <a:gd name="T48" fmla="*/ 168712 w 741"/>
              <a:gd name="T49" fmla="*/ 1390937 h 741"/>
              <a:gd name="T50" fmla="*/ 656102 w 741"/>
              <a:gd name="T51" fmla="*/ 963533 h 741"/>
              <a:gd name="T52" fmla="*/ 1143493 w 741"/>
              <a:gd name="T53" fmla="*/ 1390937 h 741"/>
              <a:gd name="T54" fmla="*/ 1773351 w 741"/>
              <a:gd name="T55" fmla="*/ 2020795 h 741"/>
              <a:gd name="T56" fmla="*/ 1773351 w 741"/>
              <a:gd name="T57" fmla="*/ 2226999 h 741"/>
              <a:gd name="T58" fmla="*/ 1004774 w 741"/>
              <a:gd name="T59" fmla="*/ 2226999 h 741"/>
              <a:gd name="T60" fmla="*/ 1004774 w 741"/>
              <a:gd name="T61" fmla="*/ 2020795 h 741"/>
              <a:gd name="T62" fmla="*/ 1773351 w 741"/>
              <a:gd name="T63" fmla="*/ 2020795 h 741"/>
              <a:gd name="T64" fmla="*/ 1312205 w 741"/>
              <a:gd name="T65" fmla="*/ 1390937 h 741"/>
              <a:gd name="T66" fmla="*/ 1465920 w 741"/>
              <a:gd name="T67" fmla="*/ 1390937 h 741"/>
              <a:gd name="T68" fmla="*/ 2223250 w 741"/>
              <a:gd name="T69" fmla="*/ 1773351 h 741"/>
              <a:gd name="T70" fmla="*/ 2017046 w 741"/>
              <a:gd name="T71" fmla="*/ 1773351 h 741"/>
              <a:gd name="T72" fmla="*/ 2017046 w 741"/>
              <a:gd name="T73" fmla="*/ 1004774 h 741"/>
              <a:gd name="T74" fmla="*/ 2223250 w 741"/>
              <a:gd name="T75" fmla="*/ 1004774 h 741"/>
              <a:gd name="T76" fmla="*/ 2223250 w 741"/>
              <a:gd name="T77" fmla="*/ 1773351 h 741"/>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741" h="741">
                <a:moveTo>
                  <a:pt x="616" y="246"/>
                </a:moveTo>
                <a:cubicBezTo>
                  <a:pt x="602" y="232"/>
                  <a:pt x="585" y="225"/>
                  <a:pt x="566" y="225"/>
                </a:cubicBezTo>
                <a:cubicBezTo>
                  <a:pt x="547" y="225"/>
                  <a:pt x="529" y="232"/>
                  <a:pt x="516" y="246"/>
                </a:cubicBezTo>
                <a:cubicBezTo>
                  <a:pt x="413" y="348"/>
                  <a:pt x="413" y="348"/>
                  <a:pt x="413" y="348"/>
                </a:cubicBezTo>
                <a:cubicBezTo>
                  <a:pt x="393" y="328"/>
                  <a:pt x="393" y="328"/>
                  <a:pt x="393" y="328"/>
                </a:cubicBezTo>
                <a:cubicBezTo>
                  <a:pt x="495" y="225"/>
                  <a:pt x="495" y="225"/>
                  <a:pt x="495" y="225"/>
                </a:cubicBezTo>
                <a:cubicBezTo>
                  <a:pt x="509" y="212"/>
                  <a:pt x="516" y="194"/>
                  <a:pt x="516" y="175"/>
                </a:cubicBezTo>
                <a:cubicBezTo>
                  <a:pt x="516" y="156"/>
                  <a:pt x="509" y="138"/>
                  <a:pt x="495" y="125"/>
                </a:cubicBezTo>
                <a:cubicBezTo>
                  <a:pt x="370" y="0"/>
                  <a:pt x="370" y="0"/>
                  <a:pt x="370" y="0"/>
                </a:cubicBezTo>
                <a:cubicBezTo>
                  <a:pt x="245" y="125"/>
                  <a:pt x="245" y="125"/>
                  <a:pt x="245" y="125"/>
                </a:cubicBezTo>
                <a:cubicBezTo>
                  <a:pt x="232" y="138"/>
                  <a:pt x="225" y="156"/>
                  <a:pt x="225" y="175"/>
                </a:cubicBezTo>
                <a:cubicBezTo>
                  <a:pt x="225" y="194"/>
                  <a:pt x="232" y="212"/>
                  <a:pt x="245" y="225"/>
                </a:cubicBezTo>
                <a:cubicBezTo>
                  <a:pt x="348" y="328"/>
                  <a:pt x="348" y="328"/>
                  <a:pt x="348" y="328"/>
                </a:cubicBezTo>
                <a:cubicBezTo>
                  <a:pt x="327" y="348"/>
                  <a:pt x="327" y="348"/>
                  <a:pt x="327" y="348"/>
                </a:cubicBezTo>
                <a:cubicBezTo>
                  <a:pt x="225" y="246"/>
                  <a:pt x="225" y="246"/>
                  <a:pt x="225" y="246"/>
                </a:cubicBezTo>
                <a:cubicBezTo>
                  <a:pt x="211" y="232"/>
                  <a:pt x="194" y="225"/>
                  <a:pt x="175" y="225"/>
                </a:cubicBezTo>
                <a:cubicBezTo>
                  <a:pt x="156" y="225"/>
                  <a:pt x="138" y="232"/>
                  <a:pt x="125" y="246"/>
                </a:cubicBezTo>
                <a:cubicBezTo>
                  <a:pt x="0" y="371"/>
                  <a:pt x="0" y="371"/>
                  <a:pt x="0" y="371"/>
                </a:cubicBezTo>
                <a:cubicBezTo>
                  <a:pt x="125" y="496"/>
                  <a:pt x="125" y="496"/>
                  <a:pt x="125" y="496"/>
                </a:cubicBezTo>
                <a:cubicBezTo>
                  <a:pt x="138" y="509"/>
                  <a:pt x="156" y="516"/>
                  <a:pt x="175" y="516"/>
                </a:cubicBezTo>
                <a:cubicBezTo>
                  <a:pt x="194" y="516"/>
                  <a:pt x="211" y="509"/>
                  <a:pt x="225" y="496"/>
                </a:cubicBezTo>
                <a:cubicBezTo>
                  <a:pt x="327" y="393"/>
                  <a:pt x="327" y="393"/>
                  <a:pt x="327" y="393"/>
                </a:cubicBezTo>
                <a:cubicBezTo>
                  <a:pt x="348" y="414"/>
                  <a:pt x="348" y="414"/>
                  <a:pt x="348" y="414"/>
                </a:cubicBezTo>
                <a:cubicBezTo>
                  <a:pt x="245" y="516"/>
                  <a:pt x="245" y="516"/>
                  <a:pt x="245" y="516"/>
                </a:cubicBezTo>
                <a:cubicBezTo>
                  <a:pt x="232" y="529"/>
                  <a:pt x="225" y="547"/>
                  <a:pt x="225" y="566"/>
                </a:cubicBezTo>
                <a:cubicBezTo>
                  <a:pt x="225" y="585"/>
                  <a:pt x="232" y="603"/>
                  <a:pt x="245" y="616"/>
                </a:cubicBezTo>
                <a:cubicBezTo>
                  <a:pt x="370" y="741"/>
                  <a:pt x="370" y="741"/>
                  <a:pt x="370" y="741"/>
                </a:cubicBezTo>
                <a:cubicBezTo>
                  <a:pt x="495" y="616"/>
                  <a:pt x="495" y="616"/>
                  <a:pt x="495" y="616"/>
                </a:cubicBezTo>
                <a:cubicBezTo>
                  <a:pt x="509" y="603"/>
                  <a:pt x="516" y="585"/>
                  <a:pt x="516" y="566"/>
                </a:cubicBezTo>
                <a:cubicBezTo>
                  <a:pt x="516" y="547"/>
                  <a:pt x="509" y="529"/>
                  <a:pt x="495" y="516"/>
                </a:cubicBezTo>
                <a:cubicBezTo>
                  <a:pt x="393" y="414"/>
                  <a:pt x="393" y="414"/>
                  <a:pt x="393" y="414"/>
                </a:cubicBezTo>
                <a:cubicBezTo>
                  <a:pt x="413" y="393"/>
                  <a:pt x="413" y="393"/>
                  <a:pt x="413" y="393"/>
                </a:cubicBezTo>
                <a:cubicBezTo>
                  <a:pt x="516" y="496"/>
                  <a:pt x="516" y="496"/>
                  <a:pt x="516" y="496"/>
                </a:cubicBezTo>
                <a:cubicBezTo>
                  <a:pt x="529" y="509"/>
                  <a:pt x="547" y="516"/>
                  <a:pt x="566" y="516"/>
                </a:cubicBezTo>
                <a:cubicBezTo>
                  <a:pt x="585" y="516"/>
                  <a:pt x="602" y="509"/>
                  <a:pt x="616" y="496"/>
                </a:cubicBezTo>
                <a:cubicBezTo>
                  <a:pt x="741" y="371"/>
                  <a:pt x="741" y="371"/>
                  <a:pt x="741" y="371"/>
                </a:cubicBezTo>
                <a:lnTo>
                  <a:pt x="616" y="246"/>
                </a:lnTo>
                <a:close/>
                <a:moveTo>
                  <a:pt x="268" y="203"/>
                </a:moveTo>
                <a:cubicBezTo>
                  <a:pt x="261" y="195"/>
                  <a:pt x="257" y="185"/>
                  <a:pt x="257" y="175"/>
                </a:cubicBezTo>
                <a:cubicBezTo>
                  <a:pt x="257" y="165"/>
                  <a:pt x="260" y="155"/>
                  <a:pt x="268" y="148"/>
                </a:cubicBezTo>
                <a:cubicBezTo>
                  <a:pt x="370" y="45"/>
                  <a:pt x="370" y="45"/>
                  <a:pt x="370" y="45"/>
                </a:cubicBezTo>
                <a:cubicBezTo>
                  <a:pt x="473" y="148"/>
                  <a:pt x="473" y="148"/>
                  <a:pt x="473" y="148"/>
                </a:cubicBezTo>
                <a:cubicBezTo>
                  <a:pt x="480" y="155"/>
                  <a:pt x="484" y="165"/>
                  <a:pt x="484" y="175"/>
                </a:cubicBezTo>
                <a:cubicBezTo>
                  <a:pt x="484" y="185"/>
                  <a:pt x="480" y="195"/>
                  <a:pt x="473" y="203"/>
                </a:cubicBezTo>
                <a:cubicBezTo>
                  <a:pt x="370" y="305"/>
                  <a:pt x="370" y="305"/>
                  <a:pt x="370" y="305"/>
                </a:cubicBezTo>
                <a:lnTo>
                  <a:pt x="268" y="203"/>
                </a:lnTo>
                <a:close/>
                <a:moveTo>
                  <a:pt x="202" y="473"/>
                </a:moveTo>
                <a:cubicBezTo>
                  <a:pt x="195" y="480"/>
                  <a:pt x="185" y="484"/>
                  <a:pt x="175" y="484"/>
                </a:cubicBezTo>
                <a:cubicBezTo>
                  <a:pt x="164" y="484"/>
                  <a:pt x="155" y="480"/>
                  <a:pt x="147" y="473"/>
                </a:cubicBezTo>
                <a:cubicBezTo>
                  <a:pt x="45" y="371"/>
                  <a:pt x="45" y="371"/>
                  <a:pt x="45" y="371"/>
                </a:cubicBezTo>
                <a:cubicBezTo>
                  <a:pt x="147" y="268"/>
                  <a:pt x="147" y="268"/>
                  <a:pt x="147" y="268"/>
                </a:cubicBezTo>
                <a:cubicBezTo>
                  <a:pt x="155" y="261"/>
                  <a:pt x="164" y="257"/>
                  <a:pt x="175" y="257"/>
                </a:cubicBezTo>
                <a:cubicBezTo>
                  <a:pt x="185" y="257"/>
                  <a:pt x="195" y="261"/>
                  <a:pt x="202" y="268"/>
                </a:cubicBezTo>
                <a:cubicBezTo>
                  <a:pt x="305" y="371"/>
                  <a:pt x="305" y="371"/>
                  <a:pt x="305" y="371"/>
                </a:cubicBezTo>
                <a:lnTo>
                  <a:pt x="202" y="473"/>
                </a:lnTo>
                <a:close/>
                <a:moveTo>
                  <a:pt x="473" y="539"/>
                </a:moveTo>
                <a:cubicBezTo>
                  <a:pt x="480" y="546"/>
                  <a:pt x="484" y="556"/>
                  <a:pt x="484" y="566"/>
                </a:cubicBezTo>
                <a:cubicBezTo>
                  <a:pt x="484" y="576"/>
                  <a:pt x="480" y="586"/>
                  <a:pt x="473" y="594"/>
                </a:cubicBezTo>
                <a:cubicBezTo>
                  <a:pt x="370" y="696"/>
                  <a:pt x="370" y="696"/>
                  <a:pt x="370" y="696"/>
                </a:cubicBezTo>
                <a:cubicBezTo>
                  <a:pt x="268" y="594"/>
                  <a:pt x="268" y="594"/>
                  <a:pt x="268" y="594"/>
                </a:cubicBezTo>
                <a:cubicBezTo>
                  <a:pt x="261" y="586"/>
                  <a:pt x="257" y="576"/>
                  <a:pt x="257" y="566"/>
                </a:cubicBezTo>
                <a:cubicBezTo>
                  <a:pt x="257" y="556"/>
                  <a:pt x="260" y="546"/>
                  <a:pt x="268" y="539"/>
                </a:cubicBezTo>
                <a:cubicBezTo>
                  <a:pt x="370" y="436"/>
                  <a:pt x="370" y="436"/>
                  <a:pt x="370" y="436"/>
                </a:cubicBezTo>
                <a:lnTo>
                  <a:pt x="473" y="539"/>
                </a:lnTo>
                <a:close/>
                <a:moveTo>
                  <a:pt x="370" y="391"/>
                </a:moveTo>
                <a:cubicBezTo>
                  <a:pt x="350" y="371"/>
                  <a:pt x="350" y="371"/>
                  <a:pt x="350" y="371"/>
                </a:cubicBezTo>
                <a:cubicBezTo>
                  <a:pt x="370" y="350"/>
                  <a:pt x="370" y="350"/>
                  <a:pt x="370" y="350"/>
                </a:cubicBezTo>
                <a:cubicBezTo>
                  <a:pt x="391" y="371"/>
                  <a:pt x="391" y="371"/>
                  <a:pt x="391" y="371"/>
                </a:cubicBezTo>
                <a:lnTo>
                  <a:pt x="370" y="391"/>
                </a:lnTo>
                <a:close/>
                <a:moveTo>
                  <a:pt x="593" y="473"/>
                </a:moveTo>
                <a:cubicBezTo>
                  <a:pt x="586" y="480"/>
                  <a:pt x="576" y="484"/>
                  <a:pt x="566" y="484"/>
                </a:cubicBezTo>
                <a:cubicBezTo>
                  <a:pt x="555" y="484"/>
                  <a:pt x="546" y="480"/>
                  <a:pt x="538" y="473"/>
                </a:cubicBezTo>
                <a:cubicBezTo>
                  <a:pt x="436" y="371"/>
                  <a:pt x="436" y="371"/>
                  <a:pt x="436" y="371"/>
                </a:cubicBezTo>
                <a:cubicBezTo>
                  <a:pt x="538" y="268"/>
                  <a:pt x="538" y="268"/>
                  <a:pt x="538" y="268"/>
                </a:cubicBezTo>
                <a:cubicBezTo>
                  <a:pt x="546" y="261"/>
                  <a:pt x="555" y="257"/>
                  <a:pt x="566" y="257"/>
                </a:cubicBezTo>
                <a:cubicBezTo>
                  <a:pt x="576" y="257"/>
                  <a:pt x="586" y="261"/>
                  <a:pt x="593" y="268"/>
                </a:cubicBezTo>
                <a:cubicBezTo>
                  <a:pt x="696" y="371"/>
                  <a:pt x="696" y="371"/>
                  <a:pt x="696" y="371"/>
                </a:cubicBezTo>
                <a:lnTo>
                  <a:pt x="593" y="473"/>
                </a:lnTo>
                <a:close/>
              </a:path>
            </a:pathLst>
          </a:custGeom>
          <a:solidFill>
            <a:schemeClr val="accent1">
              <a:lumMod val="100000"/>
            </a:schemeClr>
          </a:solidFill>
          <a:ln>
            <a:solidFill>
              <a:schemeClr val="accent1">
                <a:lumMod val="100000"/>
              </a:schemeClr>
            </a:solidFill>
          </a:ln>
        </p:spPr>
        <p:txBody>
          <a:bodyPr/>
          <a:lstStyle/>
          <a:p>
            <a:endParaRPr lang="zh-CN" altLang="en-US">
              <a:latin typeface="WenYue GuDianMingChaoTi (Non-Commercial Use)" pitchFamily="50" charset="-122"/>
              <a:ea typeface="WenYue GuDianMingChaoTi (Non-Commercial Use)" pitchFamily="50" charset="-122"/>
              <a:sym typeface="WenYue GuDianMingChaoTi (Non-Commercial Use)" pitchFamily="50" charset="-122"/>
            </a:endParaRPr>
          </a:p>
        </p:txBody>
      </p:sp>
      <p:sp>
        <p:nvSpPr>
          <p:cNvPr id="25" name="Freeform 10"/>
          <p:cNvSpPr>
            <a:spLocks noEditPoints="1"/>
          </p:cNvSpPr>
          <p:nvPr/>
        </p:nvSpPr>
        <p:spPr bwMode="auto">
          <a:xfrm>
            <a:off x="6664785" y="3162300"/>
            <a:ext cx="255588" cy="254000"/>
          </a:xfrm>
          <a:custGeom>
            <a:avLst/>
            <a:gdLst>
              <a:gd name="T0" fmla="*/ 52621 w 68"/>
              <a:gd name="T1" fmla="*/ 93382 h 68"/>
              <a:gd name="T2" fmla="*/ 56380 w 68"/>
              <a:gd name="T3" fmla="*/ 74706 h 68"/>
              <a:gd name="T4" fmla="*/ 63897 w 68"/>
              <a:gd name="T5" fmla="*/ 63500 h 68"/>
              <a:gd name="T6" fmla="*/ 75173 w 68"/>
              <a:gd name="T7" fmla="*/ 52294 h 68"/>
              <a:gd name="T8" fmla="*/ 97725 w 68"/>
              <a:gd name="T9" fmla="*/ 48559 h 68"/>
              <a:gd name="T10" fmla="*/ 82690 w 68"/>
              <a:gd name="T11" fmla="*/ 63500 h 68"/>
              <a:gd name="T12" fmla="*/ 63897 w 68"/>
              <a:gd name="T13" fmla="*/ 78441 h 68"/>
              <a:gd name="T14" fmla="*/ 206726 w 68"/>
              <a:gd name="T15" fmla="*/ 186765 h 68"/>
              <a:gd name="T16" fmla="*/ 251829 w 68"/>
              <a:gd name="T17" fmla="*/ 235324 h 68"/>
              <a:gd name="T18" fmla="*/ 236795 w 68"/>
              <a:gd name="T19" fmla="*/ 250265 h 68"/>
              <a:gd name="T20" fmla="*/ 161622 w 68"/>
              <a:gd name="T21" fmla="*/ 220382 h 68"/>
              <a:gd name="T22" fmla="*/ 71414 w 68"/>
              <a:gd name="T23" fmla="*/ 220382 h 68"/>
              <a:gd name="T24" fmla="*/ 11276 w 68"/>
              <a:gd name="T25" fmla="*/ 156882 h 68"/>
              <a:gd name="T26" fmla="*/ 0 w 68"/>
              <a:gd name="T27" fmla="*/ 115794 h 68"/>
              <a:gd name="T28" fmla="*/ 33828 w 68"/>
              <a:gd name="T29" fmla="*/ 33618 h 68"/>
              <a:gd name="T30" fmla="*/ 161622 w 68"/>
              <a:gd name="T31" fmla="*/ 7471 h 68"/>
              <a:gd name="T32" fmla="*/ 161622 w 68"/>
              <a:gd name="T33" fmla="*/ 7471 h 68"/>
              <a:gd name="T34" fmla="*/ 199208 w 68"/>
              <a:gd name="T35" fmla="*/ 33618 h 68"/>
              <a:gd name="T36" fmla="*/ 225519 w 68"/>
              <a:gd name="T37" fmla="*/ 70971 h 68"/>
              <a:gd name="T38" fmla="*/ 225519 w 68"/>
              <a:gd name="T39" fmla="*/ 156882 h 68"/>
              <a:gd name="T40" fmla="*/ 154105 w 68"/>
              <a:gd name="T41" fmla="*/ 26147 h 68"/>
              <a:gd name="T42" fmla="*/ 116518 w 68"/>
              <a:gd name="T43" fmla="*/ 22412 h 68"/>
              <a:gd name="T44" fmla="*/ 30069 w 68"/>
              <a:gd name="T45" fmla="*/ 78441 h 68"/>
              <a:gd name="T46" fmla="*/ 30069 w 68"/>
              <a:gd name="T47" fmla="*/ 149412 h 68"/>
              <a:gd name="T48" fmla="*/ 48862 w 68"/>
              <a:gd name="T49" fmla="*/ 179294 h 68"/>
              <a:gd name="T50" fmla="*/ 116518 w 68"/>
              <a:gd name="T51" fmla="*/ 209176 h 68"/>
              <a:gd name="T52" fmla="*/ 184174 w 68"/>
              <a:gd name="T53" fmla="*/ 183029 h 68"/>
              <a:gd name="T54" fmla="*/ 202967 w 68"/>
              <a:gd name="T55" fmla="*/ 149412 h 68"/>
              <a:gd name="T56" fmla="*/ 202967 w 68"/>
              <a:gd name="T57" fmla="*/ 78441 h 68"/>
              <a:gd name="T58" fmla="*/ 184174 w 68"/>
              <a:gd name="T59" fmla="*/ 48559 h 68"/>
              <a:gd name="T60" fmla="*/ 154105 w 68"/>
              <a:gd name="T61" fmla="*/ 26147 h 68"/>
              <a:gd name="T62" fmla="*/ 180415 w 68"/>
              <a:gd name="T63" fmla="*/ 115794 h 68"/>
              <a:gd name="T64" fmla="*/ 184174 w 68"/>
              <a:gd name="T65" fmla="*/ 108324 h 68"/>
              <a:gd name="T66" fmla="*/ 187932 w 68"/>
              <a:gd name="T67" fmla="*/ 141941 h 68"/>
              <a:gd name="T68" fmla="*/ 169139 w 68"/>
              <a:gd name="T69" fmla="*/ 168088 h 68"/>
              <a:gd name="T70" fmla="*/ 116518 w 68"/>
              <a:gd name="T71" fmla="*/ 190500 h 68"/>
              <a:gd name="T72" fmla="*/ 116518 w 68"/>
              <a:gd name="T73" fmla="*/ 175559 h 68"/>
              <a:gd name="T74" fmla="*/ 161622 w 68"/>
              <a:gd name="T75" fmla="*/ 156882 h 68"/>
              <a:gd name="T76" fmla="*/ 172898 w 68"/>
              <a:gd name="T77" fmla="*/ 138206 h 68"/>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68" h="68">
                <a:moveTo>
                  <a:pt x="16" y="24"/>
                </a:moveTo>
                <a:cubicBezTo>
                  <a:pt x="16" y="25"/>
                  <a:pt x="15" y="25"/>
                  <a:pt x="14" y="25"/>
                </a:cubicBezTo>
                <a:cubicBezTo>
                  <a:pt x="13" y="25"/>
                  <a:pt x="12" y="24"/>
                  <a:pt x="13" y="23"/>
                </a:cubicBezTo>
                <a:cubicBezTo>
                  <a:pt x="13" y="22"/>
                  <a:pt x="14" y="21"/>
                  <a:pt x="15" y="20"/>
                </a:cubicBezTo>
                <a:cubicBezTo>
                  <a:pt x="15" y="19"/>
                  <a:pt x="16" y="18"/>
                  <a:pt x="17" y="17"/>
                </a:cubicBezTo>
                <a:cubicBezTo>
                  <a:pt x="17" y="17"/>
                  <a:pt x="17" y="17"/>
                  <a:pt x="17" y="17"/>
                </a:cubicBezTo>
                <a:cubicBezTo>
                  <a:pt x="17" y="17"/>
                  <a:pt x="17" y="17"/>
                  <a:pt x="17" y="17"/>
                </a:cubicBezTo>
                <a:cubicBezTo>
                  <a:pt x="18" y="16"/>
                  <a:pt x="19" y="15"/>
                  <a:pt x="20" y="14"/>
                </a:cubicBezTo>
                <a:cubicBezTo>
                  <a:pt x="21" y="13"/>
                  <a:pt x="22" y="13"/>
                  <a:pt x="23" y="12"/>
                </a:cubicBezTo>
                <a:cubicBezTo>
                  <a:pt x="24" y="12"/>
                  <a:pt x="25" y="12"/>
                  <a:pt x="26" y="13"/>
                </a:cubicBezTo>
                <a:cubicBezTo>
                  <a:pt x="26" y="14"/>
                  <a:pt x="26" y="15"/>
                  <a:pt x="25" y="15"/>
                </a:cubicBezTo>
                <a:cubicBezTo>
                  <a:pt x="24" y="16"/>
                  <a:pt x="23" y="16"/>
                  <a:pt x="22" y="17"/>
                </a:cubicBezTo>
                <a:cubicBezTo>
                  <a:pt x="21" y="18"/>
                  <a:pt x="20" y="18"/>
                  <a:pt x="19" y="19"/>
                </a:cubicBezTo>
                <a:cubicBezTo>
                  <a:pt x="19" y="20"/>
                  <a:pt x="18" y="21"/>
                  <a:pt x="17" y="21"/>
                </a:cubicBezTo>
                <a:cubicBezTo>
                  <a:pt x="17" y="22"/>
                  <a:pt x="16" y="23"/>
                  <a:pt x="16" y="24"/>
                </a:cubicBezTo>
                <a:close/>
                <a:moveTo>
                  <a:pt x="55" y="50"/>
                </a:moveTo>
                <a:cubicBezTo>
                  <a:pt x="55" y="50"/>
                  <a:pt x="55" y="50"/>
                  <a:pt x="55" y="50"/>
                </a:cubicBezTo>
                <a:cubicBezTo>
                  <a:pt x="67" y="63"/>
                  <a:pt x="67" y="63"/>
                  <a:pt x="67" y="63"/>
                </a:cubicBezTo>
                <a:cubicBezTo>
                  <a:pt x="68" y="64"/>
                  <a:pt x="68" y="65"/>
                  <a:pt x="67" y="67"/>
                </a:cubicBezTo>
                <a:cubicBezTo>
                  <a:pt x="66" y="68"/>
                  <a:pt x="64" y="68"/>
                  <a:pt x="63" y="67"/>
                </a:cubicBezTo>
                <a:cubicBezTo>
                  <a:pt x="51" y="54"/>
                  <a:pt x="51" y="54"/>
                  <a:pt x="51" y="54"/>
                </a:cubicBezTo>
                <a:cubicBezTo>
                  <a:pt x="48" y="56"/>
                  <a:pt x="46" y="58"/>
                  <a:pt x="43" y="59"/>
                </a:cubicBezTo>
                <a:cubicBezTo>
                  <a:pt x="39" y="61"/>
                  <a:pt x="35" y="61"/>
                  <a:pt x="31" y="61"/>
                </a:cubicBezTo>
                <a:cubicBezTo>
                  <a:pt x="27" y="61"/>
                  <a:pt x="23" y="61"/>
                  <a:pt x="19" y="59"/>
                </a:cubicBezTo>
                <a:cubicBezTo>
                  <a:pt x="16" y="58"/>
                  <a:pt x="12" y="55"/>
                  <a:pt x="9" y="52"/>
                </a:cubicBezTo>
                <a:cubicBezTo>
                  <a:pt x="7" y="50"/>
                  <a:pt x="4" y="46"/>
                  <a:pt x="3" y="42"/>
                </a:cubicBezTo>
                <a:cubicBezTo>
                  <a:pt x="3" y="42"/>
                  <a:pt x="3" y="42"/>
                  <a:pt x="3" y="42"/>
                </a:cubicBezTo>
                <a:cubicBezTo>
                  <a:pt x="1" y="39"/>
                  <a:pt x="0" y="35"/>
                  <a:pt x="0" y="31"/>
                </a:cubicBezTo>
                <a:cubicBezTo>
                  <a:pt x="0" y="27"/>
                  <a:pt x="1" y="23"/>
                  <a:pt x="3" y="19"/>
                </a:cubicBezTo>
                <a:cubicBezTo>
                  <a:pt x="4" y="15"/>
                  <a:pt x="7" y="12"/>
                  <a:pt x="9" y="9"/>
                </a:cubicBezTo>
                <a:cubicBezTo>
                  <a:pt x="15" y="3"/>
                  <a:pt x="23" y="0"/>
                  <a:pt x="31" y="0"/>
                </a:cubicBezTo>
                <a:cubicBezTo>
                  <a:pt x="35" y="0"/>
                  <a:pt x="39" y="1"/>
                  <a:pt x="43" y="2"/>
                </a:cubicBezTo>
                <a:cubicBezTo>
                  <a:pt x="43" y="2"/>
                  <a:pt x="43" y="2"/>
                  <a:pt x="43" y="2"/>
                </a:cubicBezTo>
                <a:cubicBezTo>
                  <a:pt x="43" y="2"/>
                  <a:pt x="43" y="2"/>
                  <a:pt x="43" y="2"/>
                </a:cubicBezTo>
                <a:cubicBezTo>
                  <a:pt x="47" y="4"/>
                  <a:pt x="50" y="6"/>
                  <a:pt x="53" y="9"/>
                </a:cubicBezTo>
                <a:cubicBezTo>
                  <a:pt x="53" y="9"/>
                  <a:pt x="53" y="9"/>
                  <a:pt x="53" y="9"/>
                </a:cubicBezTo>
                <a:cubicBezTo>
                  <a:pt x="56" y="12"/>
                  <a:pt x="58" y="15"/>
                  <a:pt x="60" y="19"/>
                </a:cubicBezTo>
                <a:cubicBezTo>
                  <a:pt x="60" y="19"/>
                  <a:pt x="60" y="19"/>
                  <a:pt x="60" y="19"/>
                </a:cubicBezTo>
                <a:cubicBezTo>
                  <a:pt x="61" y="23"/>
                  <a:pt x="62" y="27"/>
                  <a:pt x="62" y="31"/>
                </a:cubicBezTo>
                <a:cubicBezTo>
                  <a:pt x="62" y="35"/>
                  <a:pt x="61" y="39"/>
                  <a:pt x="60" y="42"/>
                </a:cubicBezTo>
                <a:cubicBezTo>
                  <a:pt x="58" y="45"/>
                  <a:pt x="57" y="48"/>
                  <a:pt x="55" y="50"/>
                </a:cubicBezTo>
                <a:close/>
                <a:moveTo>
                  <a:pt x="41" y="7"/>
                </a:moveTo>
                <a:cubicBezTo>
                  <a:pt x="41" y="7"/>
                  <a:pt x="41" y="7"/>
                  <a:pt x="41" y="7"/>
                </a:cubicBezTo>
                <a:cubicBezTo>
                  <a:pt x="38" y="6"/>
                  <a:pt x="35" y="6"/>
                  <a:pt x="31" y="6"/>
                </a:cubicBezTo>
                <a:cubicBezTo>
                  <a:pt x="24" y="6"/>
                  <a:pt x="18" y="8"/>
                  <a:pt x="13" y="13"/>
                </a:cubicBezTo>
                <a:cubicBezTo>
                  <a:pt x="11" y="15"/>
                  <a:pt x="9" y="18"/>
                  <a:pt x="8" y="21"/>
                </a:cubicBezTo>
                <a:cubicBezTo>
                  <a:pt x="7" y="24"/>
                  <a:pt x="6" y="27"/>
                  <a:pt x="6" y="31"/>
                </a:cubicBezTo>
                <a:cubicBezTo>
                  <a:pt x="6" y="34"/>
                  <a:pt x="7" y="37"/>
                  <a:pt x="8" y="40"/>
                </a:cubicBezTo>
                <a:cubicBezTo>
                  <a:pt x="8" y="40"/>
                  <a:pt x="8" y="40"/>
                  <a:pt x="8" y="40"/>
                </a:cubicBezTo>
                <a:cubicBezTo>
                  <a:pt x="9" y="43"/>
                  <a:pt x="11" y="46"/>
                  <a:pt x="13" y="48"/>
                </a:cubicBezTo>
                <a:cubicBezTo>
                  <a:pt x="16" y="51"/>
                  <a:pt x="18" y="53"/>
                  <a:pt x="22" y="54"/>
                </a:cubicBezTo>
                <a:cubicBezTo>
                  <a:pt x="24" y="55"/>
                  <a:pt x="28" y="56"/>
                  <a:pt x="31" y="56"/>
                </a:cubicBezTo>
                <a:cubicBezTo>
                  <a:pt x="35" y="56"/>
                  <a:pt x="38" y="55"/>
                  <a:pt x="41" y="54"/>
                </a:cubicBezTo>
                <a:cubicBezTo>
                  <a:pt x="44" y="53"/>
                  <a:pt x="47" y="51"/>
                  <a:pt x="49" y="49"/>
                </a:cubicBezTo>
                <a:cubicBezTo>
                  <a:pt x="49" y="48"/>
                  <a:pt x="49" y="48"/>
                  <a:pt x="49" y="48"/>
                </a:cubicBezTo>
                <a:cubicBezTo>
                  <a:pt x="51" y="46"/>
                  <a:pt x="53" y="43"/>
                  <a:pt x="54" y="40"/>
                </a:cubicBezTo>
                <a:cubicBezTo>
                  <a:pt x="56" y="37"/>
                  <a:pt x="56" y="34"/>
                  <a:pt x="56" y="31"/>
                </a:cubicBezTo>
                <a:cubicBezTo>
                  <a:pt x="56" y="27"/>
                  <a:pt x="56" y="24"/>
                  <a:pt x="54" y="21"/>
                </a:cubicBezTo>
                <a:cubicBezTo>
                  <a:pt x="54" y="21"/>
                  <a:pt x="54" y="21"/>
                  <a:pt x="54" y="21"/>
                </a:cubicBezTo>
                <a:cubicBezTo>
                  <a:pt x="53" y="18"/>
                  <a:pt x="51" y="15"/>
                  <a:pt x="49" y="13"/>
                </a:cubicBezTo>
                <a:cubicBezTo>
                  <a:pt x="49" y="13"/>
                  <a:pt x="49" y="13"/>
                  <a:pt x="49" y="13"/>
                </a:cubicBezTo>
                <a:cubicBezTo>
                  <a:pt x="47" y="11"/>
                  <a:pt x="44" y="9"/>
                  <a:pt x="41" y="7"/>
                </a:cubicBezTo>
                <a:cubicBezTo>
                  <a:pt x="41" y="7"/>
                  <a:pt x="41" y="7"/>
                  <a:pt x="41" y="7"/>
                </a:cubicBezTo>
                <a:close/>
                <a:moveTo>
                  <a:pt x="48" y="31"/>
                </a:moveTo>
                <a:cubicBezTo>
                  <a:pt x="48" y="31"/>
                  <a:pt x="48" y="31"/>
                  <a:pt x="48" y="31"/>
                </a:cubicBezTo>
                <a:cubicBezTo>
                  <a:pt x="48" y="30"/>
                  <a:pt x="48" y="29"/>
                  <a:pt x="49" y="29"/>
                </a:cubicBezTo>
                <a:cubicBezTo>
                  <a:pt x="50" y="29"/>
                  <a:pt x="51" y="30"/>
                  <a:pt x="51" y="31"/>
                </a:cubicBezTo>
                <a:cubicBezTo>
                  <a:pt x="51" y="33"/>
                  <a:pt x="51" y="36"/>
                  <a:pt x="50" y="38"/>
                </a:cubicBezTo>
                <a:cubicBezTo>
                  <a:pt x="50" y="38"/>
                  <a:pt x="50" y="38"/>
                  <a:pt x="50" y="38"/>
                </a:cubicBezTo>
                <a:cubicBezTo>
                  <a:pt x="49" y="41"/>
                  <a:pt x="47" y="43"/>
                  <a:pt x="45" y="45"/>
                </a:cubicBezTo>
                <a:cubicBezTo>
                  <a:pt x="43" y="47"/>
                  <a:pt x="41" y="48"/>
                  <a:pt x="39" y="49"/>
                </a:cubicBezTo>
                <a:cubicBezTo>
                  <a:pt x="36" y="50"/>
                  <a:pt x="34" y="51"/>
                  <a:pt x="31" y="51"/>
                </a:cubicBezTo>
                <a:cubicBezTo>
                  <a:pt x="30" y="51"/>
                  <a:pt x="29" y="50"/>
                  <a:pt x="29" y="49"/>
                </a:cubicBezTo>
                <a:cubicBezTo>
                  <a:pt x="29" y="48"/>
                  <a:pt x="30" y="47"/>
                  <a:pt x="31" y="47"/>
                </a:cubicBezTo>
                <a:cubicBezTo>
                  <a:pt x="33" y="47"/>
                  <a:pt x="35" y="47"/>
                  <a:pt x="37" y="46"/>
                </a:cubicBezTo>
                <a:cubicBezTo>
                  <a:pt x="39" y="45"/>
                  <a:pt x="41" y="44"/>
                  <a:pt x="43" y="42"/>
                </a:cubicBezTo>
                <a:cubicBezTo>
                  <a:pt x="44" y="41"/>
                  <a:pt x="46" y="39"/>
                  <a:pt x="46" y="37"/>
                </a:cubicBezTo>
                <a:cubicBezTo>
                  <a:pt x="46" y="37"/>
                  <a:pt x="46" y="37"/>
                  <a:pt x="46" y="37"/>
                </a:cubicBezTo>
                <a:cubicBezTo>
                  <a:pt x="47" y="35"/>
                  <a:pt x="48" y="33"/>
                  <a:pt x="48" y="31"/>
                </a:cubicBezTo>
                <a:close/>
              </a:path>
            </a:pathLst>
          </a:custGeom>
          <a:solidFill>
            <a:schemeClr val="accent1">
              <a:lumMod val="100000"/>
            </a:schemeClr>
          </a:solidFill>
          <a:ln>
            <a:solidFill>
              <a:schemeClr val="accent1">
                <a:lumMod val="100000"/>
              </a:schemeClr>
            </a:solidFill>
          </a:ln>
        </p:spPr>
        <p:txBody>
          <a:bodyPr/>
          <a:lstStyle/>
          <a:p>
            <a:endParaRPr lang="zh-CN" altLang="en-US">
              <a:latin typeface="WenYue GuDianMingChaoTi (Non-Commercial Use)" pitchFamily="50" charset="-122"/>
              <a:ea typeface="WenYue GuDianMingChaoTi (Non-Commercial Use)" pitchFamily="50" charset="-122"/>
              <a:sym typeface="WenYue GuDianMingChaoTi (Non-Commercial Use)" pitchFamily="50" charset="-122"/>
            </a:endParaRPr>
          </a:p>
        </p:txBody>
      </p:sp>
      <p:sp>
        <p:nvSpPr>
          <p:cNvPr id="26" name="Freeform 11"/>
          <p:cNvSpPr>
            <a:spLocks noEditPoints="1"/>
          </p:cNvSpPr>
          <p:nvPr/>
        </p:nvSpPr>
        <p:spPr bwMode="auto">
          <a:xfrm>
            <a:off x="5934535" y="2413000"/>
            <a:ext cx="239713" cy="276225"/>
          </a:xfrm>
          <a:custGeom>
            <a:avLst/>
            <a:gdLst>
              <a:gd name="T0" fmla="*/ 52437 w 64"/>
              <a:gd name="T1" fmla="*/ 205302 h 74"/>
              <a:gd name="T2" fmla="*/ 183530 w 64"/>
              <a:gd name="T3" fmla="*/ 197837 h 74"/>
              <a:gd name="T4" fmla="*/ 183530 w 64"/>
              <a:gd name="T5" fmla="*/ 212768 h 74"/>
              <a:gd name="T6" fmla="*/ 29964 w 64"/>
              <a:gd name="T7" fmla="*/ 0 h 74"/>
              <a:gd name="T8" fmla="*/ 153566 w 64"/>
              <a:gd name="T9" fmla="*/ 0 h 74"/>
              <a:gd name="T10" fmla="*/ 239713 w 64"/>
              <a:gd name="T11" fmla="*/ 82121 h 74"/>
              <a:gd name="T12" fmla="*/ 239713 w 64"/>
              <a:gd name="T13" fmla="*/ 89586 h 74"/>
              <a:gd name="T14" fmla="*/ 232222 w 64"/>
              <a:gd name="T15" fmla="*/ 268759 h 74"/>
              <a:gd name="T16" fmla="*/ 232222 w 64"/>
              <a:gd name="T17" fmla="*/ 268759 h 74"/>
              <a:gd name="T18" fmla="*/ 29964 w 64"/>
              <a:gd name="T19" fmla="*/ 276225 h 74"/>
              <a:gd name="T20" fmla="*/ 0 w 64"/>
              <a:gd name="T21" fmla="*/ 246363 h 74"/>
              <a:gd name="T22" fmla="*/ 7491 w 64"/>
              <a:gd name="T23" fmla="*/ 11198 h 74"/>
              <a:gd name="T24" fmla="*/ 146075 w 64"/>
              <a:gd name="T25" fmla="*/ 22397 h 74"/>
              <a:gd name="T26" fmla="*/ 29964 w 64"/>
              <a:gd name="T27" fmla="*/ 22397 h 74"/>
              <a:gd name="T28" fmla="*/ 22473 w 64"/>
              <a:gd name="T29" fmla="*/ 29862 h 74"/>
              <a:gd name="T30" fmla="*/ 22473 w 64"/>
              <a:gd name="T31" fmla="*/ 253828 h 74"/>
              <a:gd name="T32" fmla="*/ 29964 w 64"/>
              <a:gd name="T33" fmla="*/ 253828 h 74"/>
              <a:gd name="T34" fmla="*/ 217240 w 64"/>
              <a:gd name="T35" fmla="*/ 253828 h 74"/>
              <a:gd name="T36" fmla="*/ 220985 w 64"/>
              <a:gd name="T37" fmla="*/ 246363 h 74"/>
              <a:gd name="T38" fmla="*/ 172294 w 64"/>
              <a:gd name="T39" fmla="*/ 93319 h 74"/>
              <a:gd name="T40" fmla="*/ 153566 w 64"/>
              <a:gd name="T41" fmla="*/ 85854 h 74"/>
              <a:gd name="T42" fmla="*/ 146075 w 64"/>
              <a:gd name="T43" fmla="*/ 22397 h 74"/>
              <a:gd name="T44" fmla="*/ 209749 w 64"/>
              <a:gd name="T45" fmla="*/ 82121 h 74"/>
              <a:gd name="T46" fmla="*/ 161057 w 64"/>
              <a:gd name="T47" fmla="*/ 70923 h 74"/>
              <a:gd name="T48" fmla="*/ 164803 w 64"/>
              <a:gd name="T49" fmla="*/ 78388 h 74"/>
              <a:gd name="T50" fmla="*/ 209749 w 64"/>
              <a:gd name="T51" fmla="*/ 82121 h 74"/>
              <a:gd name="T52" fmla="*/ 59928 w 64"/>
              <a:gd name="T53" fmla="*/ 123181 h 74"/>
              <a:gd name="T54" fmla="*/ 59928 w 64"/>
              <a:gd name="T55" fmla="*/ 108250 h 74"/>
              <a:gd name="T56" fmla="*/ 187276 w 64"/>
              <a:gd name="T57" fmla="*/ 115716 h 74"/>
              <a:gd name="T58" fmla="*/ 59928 w 64"/>
              <a:gd name="T59" fmla="*/ 123181 h 74"/>
              <a:gd name="T60" fmla="*/ 59928 w 64"/>
              <a:gd name="T61" fmla="*/ 167975 h 74"/>
              <a:gd name="T62" fmla="*/ 59928 w 64"/>
              <a:gd name="T63" fmla="*/ 153044 h 74"/>
              <a:gd name="T64" fmla="*/ 187276 w 64"/>
              <a:gd name="T65" fmla="*/ 160509 h 74"/>
              <a:gd name="T66" fmla="*/ 59928 w 64"/>
              <a:gd name="T67" fmla="*/ 167975 h 74"/>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64" h="74">
                <a:moveTo>
                  <a:pt x="16" y="57"/>
                </a:moveTo>
                <a:cubicBezTo>
                  <a:pt x="15" y="57"/>
                  <a:pt x="14" y="56"/>
                  <a:pt x="14" y="55"/>
                </a:cubicBezTo>
                <a:cubicBezTo>
                  <a:pt x="14" y="54"/>
                  <a:pt x="15" y="53"/>
                  <a:pt x="16" y="53"/>
                </a:cubicBezTo>
                <a:cubicBezTo>
                  <a:pt x="49" y="53"/>
                  <a:pt x="49" y="53"/>
                  <a:pt x="49" y="53"/>
                </a:cubicBezTo>
                <a:cubicBezTo>
                  <a:pt x="50" y="53"/>
                  <a:pt x="50" y="54"/>
                  <a:pt x="50" y="55"/>
                </a:cubicBezTo>
                <a:cubicBezTo>
                  <a:pt x="50" y="56"/>
                  <a:pt x="50" y="57"/>
                  <a:pt x="49" y="57"/>
                </a:cubicBezTo>
                <a:cubicBezTo>
                  <a:pt x="16" y="57"/>
                  <a:pt x="16" y="57"/>
                  <a:pt x="16" y="57"/>
                </a:cubicBezTo>
                <a:close/>
                <a:moveTo>
                  <a:pt x="8" y="0"/>
                </a:moveTo>
                <a:cubicBezTo>
                  <a:pt x="8" y="0"/>
                  <a:pt x="8" y="0"/>
                  <a:pt x="8" y="0"/>
                </a:cubicBezTo>
                <a:cubicBezTo>
                  <a:pt x="41" y="0"/>
                  <a:pt x="41" y="0"/>
                  <a:pt x="41" y="0"/>
                </a:cubicBezTo>
                <a:cubicBezTo>
                  <a:pt x="42" y="0"/>
                  <a:pt x="43" y="1"/>
                  <a:pt x="43" y="1"/>
                </a:cubicBezTo>
                <a:cubicBezTo>
                  <a:pt x="64" y="22"/>
                  <a:pt x="64" y="22"/>
                  <a:pt x="64" y="22"/>
                </a:cubicBezTo>
                <a:cubicBezTo>
                  <a:pt x="64" y="22"/>
                  <a:pt x="64" y="23"/>
                  <a:pt x="64" y="24"/>
                </a:cubicBezTo>
                <a:cubicBezTo>
                  <a:pt x="64" y="24"/>
                  <a:pt x="64" y="24"/>
                  <a:pt x="64" y="24"/>
                </a:cubicBezTo>
                <a:cubicBezTo>
                  <a:pt x="64" y="66"/>
                  <a:pt x="64" y="66"/>
                  <a:pt x="64" y="66"/>
                </a:cubicBezTo>
                <a:cubicBezTo>
                  <a:pt x="64" y="68"/>
                  <a:pt x="64" y="70"/>
                  <a:pt x="62" y="72"/>
                </a:cubicBezTo>
                <a:cubicBezTo>
                  <a:pt x="62" y="72"/>
                  <a:pt x="62" y="72"/>
                  <a:pt x="62" y="72"/>
                </a:cubicBezTo>
                <a:cubicBezTo>
                  <a:pt x="62" y="72"/>
                  <a:pt x="62" y="72"/>
                  <a:pt x="62" y="72"/>
                </a:cubicBezTo>
                <a:cubicBezTo>
                  <a:pt x="61" y="73"/>
                  <a:pt x="59" y="74"/>
                  <a:pt x="57" y="74"/>
                </a:cubicBezTo>
                <a:cubicBezTo>
                  <a:pt x="8" y="74"/>
                  <a:pt x="8" y="74"/>
                  <a:pt x="8" y="74"/>
                </a:cubicBezTo>
                <a:cubicBezTo>
                  <a:pt x="6" y="74"/>
                  <a:pt x="4" y="73"/>
                  <a:pt x="2" y="72"/>
                </a:cubicBezTo>
                <a:cubicBezTo>
                  <a:pt x="1" y="70"/>
                  <a:pt x="0" y="68"/>
                  <a:pt x="0" y="66"/>
                </a:cubicBezTo>
                <a:cubicBezTo>
                  <a:pt x="0" y="8"/>
                  <a:pt x="0" y="8"/>
                  <a:pt x="0" y="8"/>
                </a:cubicBezTo>
                <a:cubicBezTo>
                  <a:pt x="0" y="6"/>
                  <a:pt x="1" y="4"/>
                  <a:pt x="2" y="3"/>
                </a:cubicBezTo>
                <a:cubicBezTo>
                  <a:pt x="4" y="1"/>
                  <a:pt x="6" y="0"/>
                  <a:pt x="8" y="0"/>
                </a:cubicBezTo>
                <a:close/>
                <a:moveTo>
                  <a:pt x="39" y="6"/>
                </a:moveTo>
                <a:cubicBezTo>
                  <a:pt x="39" y="6"/>
                  <a:pt x="39" y="6"/>
                  <a:pt x="39" y="6"/>
                </a:cubicBezTo>
                <a:cubicBezTo>
                  <a:pt x="8" y="6"/>
                  <a:pt x="8" y="6"/>
                  <a:pt x="8" y="6"/>
                </a:cubicBezTo>
                <a:cubicBezTo>
                  <a:pt x="7" y="6"/>
                  <a:pt x="7" y="6"/>
                  <a:pt x="6" y="7"/>
                </a:cubicBezTo>
                <a:cubicBezTo>
                  <a:pt x="6" y="7"/>
                  <a:pt x="6" y="8"/>
                  <a:pt x="6" y="8"/>
                </a:cubicBezTo>
                <a:cubicBezTo>
                  <a:pt x="6" y="66"/>
                  <a:pt x="6" y="66"/>
                  <a:pt x="6" y="66"/>
                </a:cubicBezTo>
                <a:cubicBezTo>
                  <a:pt x="6" y="67"/>
                  <a:pt x="6" y="67"/>
                  <a:pt x="6" y="68"/>
                </a:cubicBezTo>
                <a:cubicBezTo>
                  <a:pt x="6" y="68"/>
                  <a:pt x="6" y="68"/>
                  <a:pt x="6" y="68"/>
                </a:cubicBezTo>
                <a:cubicBezTo>
                  <a:pt x="7" y="68"/>
                  <a:pt x="7" y="68"/>
                  <a:pt x="8" y="68"/>
                </a:cubicBezTo>
                <a:cubicBezTo>
                  <a:pt x="57" y="68"/>
                  <a:pt x="57" y="68"/>
                  <a:pt x="57" y="68"/>
                </a:cubicBezTo>
                <a:cubicBezTo>
                  <a:pt x="57" y="68"/>
                  <a:pt x="58" y="68"/>
                  <a:pt x="58" y="68"/>
                </a:cubicBezTo>
                <a:cubicBezTo>
                  <a:pt x="58" y="68"/>
                  <a:pt x="58" y="68"/>
                  <a:pt x="58" y="68"/>
                </a:cubicBezTo>
                <a:cubicBezTo>
                  <a:pt x="59" y="67"/>
                  <a:pt x="59" y="67"/>
                  <a:pt x="59" y="66"/>
                </a:cubicBezTo>
                <a:cubicBezTo>
                  <a:pt x="59" y="25"/>
                  <a:pt x="59" y="25"/>
                  <a:pt x="59" y="25"/>
                </a:cubicBezTo>
                <a:cubicBezTo>
                  <a:pt x="46" y="25"/>
                  <a:pt x="46" y="25"/>
                  <a:pt x="46" y="25"/>
                </a:cubicBezTo>
                <a:cubicBezTo>
                  <a:pt x="44" y="25"/>
                  <a:pt x="43" y="25"/>
                  <a:pt x="41" y="24"/>
                </a:cubicBezTo>
                <a:cubicBezTo>
                  <a:pt x="41" y="23"/>
                  <a:pt x="41" y="23"/>
                  <a:pt x="41" y="23"/>
                </a:cubicBezTo>
                <a:cubicBezTo>
                  <a:pt x="40" y="22"/>
                  <a:pt x="39" y="21"/>
                  <a:pt x="39" y="19"/>
                </a:cubicBezTo>
                <a:cubicBezTo>
                  <a:pt x="39" y="6"/>
                  <a:pt x="39" y="6"/>
                  <a:pt x="39" y="6"/>
                </a:cubicBezTo>
                <a:close/>
                <a:moveTo>
                  <a:pt x="56" y="22"/>
                </a:moveTo>
                <a:cubicBezTo>
                  <a:pt x="56" y="22"/>
                  <a:pt x="56" y="22"/>
                  <a:pt x="56" y="22"/>
                </a:cubicBezTo>
                <a:cubicBezTo>
                  <a:pt x="43" y="9"/>
                  <a:pt x="43" y="9"/>
                  <a:pt x="43" y="9"/>
                </a:cubicBezTo>
                <a:cubicBezTo>
                  <a:pt x="43" y="19"/>
                  <a:pt x="43" y="19"/>
                  <a:pt x="43" y="19"/>
                </a:cubicBezTo>
                <a:cubicBezTo>
                  <a:pt x="43" y="20"/>
                  <a:pt x="43" y="21"/>
                  <a:pt x="44" y="21"/>
                </a:cubicBezTo>
                <a:cubicBezTo>
                  <a:pt x="44" y="21"/>
                  <a:pt x="44" y="21"/>
                  <a:pt x="44" y="21"/>
                </a:cubicBezTo>
                <a:cubicBezTo>
                  <a:pt x="44" y="22"/>
                  <a:pt x="45" y="22"/>
                  <a:pt x="46" y="22"/>
                </a:cubicBezTo>
                <a:cubicBezTo>
                  <a:pt x="56" y="22"/>
                  <a:pt x="56" y="22"/>
                  <a:pt x="56" y="22"/>
                </a:cubicBezTo>
                <a:close/>
                <a:moveTo>
                  <a:pt x="16" y="33"/>
                </a:moveTo>
                <a:cubicBezTo>
                  <a:pt x="16" y="33"/>
                  <a:pt x="16" y="33"/>
                  <a:pt x="16" y="33"/>
                </a:cubicBezTo>
                <a:cubicBezTo>
                  <a:pt x="15" y="33"/>
                  <a:pt x="14" y="32"/>
                  <a:pt x="14" y="31"/>
                </a:cubicBezTo>
                <a:cubicBezTo>
                  <a:pt x="14" y="30"/>
                  <a:pt x="15" y="29"/>
                  <a:pt x="16" y="29"/>
                </a:cubicBezTo>
                <a:cubicBezTo>
                  <a:pt x="49" y="29"/>
                  <a:pt x="49" y="29"/>
                  <a:pt x="49" y="29"/>
                </a:cubicBezTo>
                <a:cubicBezTo>
                  <a:pt x="50" y="29"/>
                  <a:pt x="50" y="30"/>
                  <a:pt x="50" y="31"/>
                </a:cubicBezTo>
                <a:cubicBezTo>
                  <a:pt x="50" y="32"/>
                  <a:pt x="50" y="33"/>
                  <a:pt x="49" y="33"/>
                </a:cubicBezTo>
                <a:cubicBezTo>
                  <a:pt x="16" y="33"/>
                  <a:pt x="16" y="33"/>
                  <a:pt x="16" y="33"/>
                </a:cubicBezTo>
                <a:close/>
                <a:moveTo>
                  <a:pt x="16" y="45"/>
                </a:moveTo>
                <a:cubicBezTo>
                  <a:pt x="16" y="45"/>
                  <a:pt x="16" y="45"/>
                  <a:pt x="16" y="45"/>
                </a:cubicBezTo>
                <a:cubicBezTo>
                  <a:pt x="15" y="45"/>
                  <a:pt x="14" y="44"/>
                  <a:pt x="14" y="43"/>
                </a:cubicBezTo>
                <a:cubicBezTo>
                  <a:pt x="14" y="42"/>
                  <a:pt x="15" y="41"/>
                  <a:pt x="16" y="41"/>
                </a:cubicBezTo>
                <a:cubicBezTo>
                  <a:pt x="49" y="41"/>
                  <a:pt x="49" y="41"/>
                  <a:pt x="49" y="41"/>
                </a:cubicBezTo>
                <a:cubicBezTo>
                  <a:pt x="50" y="41"/>
                  <a:pt x="50" y="42"/>
                  <a:pt x="50" y="43"/>
                </a:cubicBezTo>
                <a:cubicBezTo>
                  <a:pt x="50" y="44"/>
                  <a:pt x="50" y="45"/>
                  <a:pt x="49" y="45"/>
                </a:cubicBezTo>
                <a:cubicBezTo>
                  <a:pt x="16" y="45"/>
                  <a:pt x="16" y="45"/>
                  <a:pt x="16" y="45"/>
                </a:cubicBezTo>
                <a:close/>
              </a:path>
            </a:pathLst>
          </a:custGeom>
          <a:solidFill>
            <a:schemeClr val="accent1">
              <a:lumMod val="100000"/>
            </a:schemeClr>
          </a:solidFill>
          <a:ln>
            <a:solidFill>
              <a:schemeClr val="accent1">
                <a:lumMod val="100000"/>
              </a:schemeClr>
            </a:solidFill>
          </a:ln>
        </p:spPr>
        <p:txBody>
          <a:bodyPr/>
          <a:lstStyle/>
          <a:p>
            <a:endParaRPr lang="zh-CN" altLang="en-US">
              <a:latin typeface="WenYue GuDianMingChaoTi (Non-Commercial Use)" pitchFamily="50" charset="-122"/>
              <a:ea typeface="WenYue GuDianMingChaoTi (Non-Commercial Use)" pitchFamily="50" charset="-122"/>
              <a:sym typeface="WenYue GuDianMingChaoTi (Non-Commercial Use)" pitchFamily="50" charset="-122"/>
            </a:endParaRPr>
          </a:p>
        </p:txBody>
      </p:sp>
      <p:sp>
        <p:nvSpPr>
          <p:cNvPr id="27" name="Freeform 12"/>
          <p:cNvSpPr>
            <a:spLocks noEditPoints="1"/>
          </p:cNvSpPr>
          <p:nvPr/>
        </p:nvSpPr>
        <p:spPr bwMode="auto">
          <a:xfrm>
            <a:off x="5915485" y="3875088"/>
            <a:ext cx="277813" cy="258762"/>
          </a:xfrm>
          <a:custGeom>
            <a:avLst/>
            <a:gdLst>
              <a:gd name="T0" fmla="*/ 217745 w 74"/>
              <a:gd name="T1" fmla="*/ 146257 h 69"/>
              <a:gd name="T2" fmla="*/ 229008 w 74"/>
              <a:gd name="T3" fmla="*/ 135006 h 69"/>
              <a:gd name="T4" fmla="*/ 236516 w 74"/>
              <a:gd name="T5" fmla="*/ 146257 h 69"/>
              <a:gd name="T6" fmla="*/ 236516 w 74"/>
              <a:gd name="T7" fmla="*/ 247511 h 69"/>
              <a:gd name="T8" fmla="*/ 229008 w 74"/>
              <a:gd name="T9" fmla="*/ 258762 h 69"/>
              <a:gd name="T10" fmla="*/ 229008 w 74"/>
              <a:gd name="T11" fmla="*/ 258762 h 69"/>
              <a:gd name="T12" fmla="*/ 52559 w 74"/>
              <a:gd name="T13" fmla="*/ 258762 h 69"/>
              <a:gd name="T14" fmla="*/ 41297 w 74"/>
              <a:gd name="T15" fmla="*/ 247511 h 69"/>
              <a:gd name="T16" fmla="*/ 41297 w 74"/>
              <a:gd name="T17" fmla="*/ 247511 h 69"/>
              <a:gd name="T18" fmla="*/ 41297 w 74"/>
              <a:gd name="T19" fmla="*/ 146257 h 69"/>
              <a:gd name="T20" fmla="*/ 52559 w 74"/>
              <a:gd name="T21" fmla="*/ 135006 h 69"/>
              <a:gd name="T22" fmla="*/ 63822 w 74"/>
              <a:gd name="T23" fmla="*/ 146257 h 69"/>
              <a:gd name="T24" fmla="*/ 63822 w 74"/>
              <a:gd name="T25" fmla="*/ 236261 h 69"/>
              <a:gd name="T26" fmla="*/ 97610 w 74"/>
              <a:gd name="T27" fmla="*/ 236261 h 69"/>
              <a:gd name="T28" fmla="*/ 97610 w 74"/>
              <a:gd name="T29" fmla="*/ 135006 h 69"/>
              <a:gd name="T30" fmla="*/ 105118 w 74"/>
              <a:gd name="T31" fmla="*/ 127506 h 69"/>
              <a:gd name="T32" fmla="*/ 105118 w 74"/>
              <a:gd name="T33" fmla="*/ 127506 h 69"/>
              <a:gd name="T34" fmla="*/ 176449 w 74"/>
              <a:gd name="T35" fmla="*/ 127506 h 69"/>
              <a:gd name="T36" fmla="*/ 183957 w 74"/>
              <a:gd name="T37" fmla="*/ 135006 h 69"/>
              <a:gd name="T38" fmla="*/ 183957 w 74"/>
              <a:gd name="T39" fmla="*/ 135006 h 69"/>
              <a:gd name="T40" fmla="*/ 183957 w 74"/>
              <a:gd name="T41" fmla="*/ 236261 h 69"/>
              <a:gd name="T42" fmla="*/ 217745 w 74"/>
              <a:gd name="T43" fmla="*/ 236261 h 69"/>
              <a:gd name="T44" fmla="*/ 217745 w 74"/>
              <a:gd name="T45" fmla="*/ 146257 h 69"/>
              <a:gd name="T46" fmla="*/ 108873 w 74"/>
              <a:gd name="T47" fmla="*/ 236261 h 69"/>
              <a:gd name="T48" fmla="*/ 108873 w 74"/>
              <a:gd name="T49" fmla="*/ 236261 h 69"/>
              <a:gd name="T50" fmla="*/ 168940 w 74"/>
              <a:gd name="T51" fmla="*/ 236261 h 69"/>
              <a:gd name="T52" fmla="*/ 168940 w 74"/>
              <a:gd name="T53" fmla="*/ 138756 h 69"/>
              <a:gd name="T54" fmla="*/ 108873 w 74"/>
              <a:gd name="T55" fmla="*/ 138756 h 69"/>
              <a:gd name="T56" fmla="*/ 108873 w 74"/>
              <a:gd name="T57" fmla="*/ 236261 h 69"/>
              <a:gd name="T58" fmla="*/ 18771 w 74"/>
              <a:gd name="T59" fmla="*/ 146257 h 69"/>
              <a:gd name="T60" fmla="*/ 18771 w 74"/>
              <a:gd name="T61" fmla="*/ 146257 h 69"/>
              <a:gd name="T62" fmla="*/ 3754 w 74"/>
              <a:gd name="T63" fmla="*/ 146257 h 69"/>
              <a:gd name="T64" fmla="*/ 3754 w 74"/>
              <a:gd name="T65" fmla="*/ 131256 h 69"/>
              <a:gd name="T66" fmla="*/ 131398 w 74"/>
              <a:gd name="T67" fmla="*/ 3750 h 69"/>
              <a:gd name="T68" fmla="*/ 146415 w 74"/>
              <a:gd name="T69" fmla="*/ 3750 h 69"/>
              <a:gd name="T70" fmla="*/ 146415 w 74"/>
              <a:gd name="T71" fmla="*/ 3750 h 69"/>
              <a:gd name="T72" fmla="*/ 274059 w 74"/>
              <a:gd name="T73" fmla="*/ 131256 h 69"/>
              <a:gd name="T74" fmla="*/ 274059 w 74"/>
              <a:gd name="T75" fmla="*/ 146257 h 69"/>
              <a:gd name="T76" fmla="*/ 259042 w 74"/>
              <a:gd name="T77" fmla="*/ 146257 h 69"/>
              <a:gd name="T78" fmla="*/ 138907 w 74"/>
              <a:gd name="T79" fmla="*/ 26251 h 69"/>
              <a:gd name="T80" fmla="*/ 18771 w 74"/>
              <a:gd name="T81" fmla="*/ 146257 h 69"/>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74" h="69">
                <a:moveTo>
                  <a:pt x="58" y="39"/>
                </a:moveTo>
                <a:cubicBezTo>
                  <a:pt x="58" y="37"/>
                  <a:pt x="59" y="36"/>
                  <a:pt x="61" y="36"/>
                </a:cubicBezTo>
                <a:cubicBezTo>
                  <a:pt x="62" y="36"/>
                  <a:pt x="63" y="37"/>
                  <a:pt x="63" y="39"/>
                </a:cubicBezTo>
                <a:cubicBezTo>
                  <a:pt x="63" y="66"/>
                  <a:pt x="63" y="66"/>
                  <a:pt x="63" y="66"/>
                </a:cubicBezTo>
                <a:cubicBezTo>
                  <a:pt x="63" y="68"/>
                  <a:pt x="62" y="69"/>
                  <a:pt x="61" y="69"/>
                </a:cubicBezTo>
                <a:cubicBezTo>
                  <a:pt x="61" y="69"/>
                  <a:pt x="61" y="69"/>
                  <a:pt x="61" y="69"/>
                </a:cubicBezTo>
                <a:cubicBezTo>
                  <a:pt x="14" y="69"/>
                  <a:pt x="14" y="69"/>
                  <a:pt x="14" y="69"/>
                </a:cubicBezTo>
                <a:cubicBezTo>
                  <a:pt x="12" y="69"/>
                  <a:pt x="11" y="68"/>
                  <a:pt x="11" y="66"/>
                </a:cubicBezTo>
                <a:cubicBezTo>
                  <a:pt x="11" y="66"/>
                  <a:pt x="11" y="66"/>
                  <a:pt x="11" y="66"/>
                </a:cubicBezTo>
                <a:cubicBezTo>
                  <a:pt x="11" y="39"/>
                  <a:pt x="11" y="39"/>
                  <a:pt x="11" y="39"/>
                </a:cubicBezTo>
                <a:cubicBezTo>
                  <a:pt x="11" y="37"/>
                  <a:pt x="12" y="36"/>
                  <a:pt x="14" y="36"/>
                </a:cubicBezTo>
                <a:cubicBezTo>
                  <a:pt x="16" y="36"/>
                  <a:pt x="17" y="37"/>
                  <a:pt x="17" y="39"/>
                </a:cubicBezTo>
                <a:cubicBezTo>
                  <a:pt x="17" y="63"/>
                  <a:pt x="17" y="63"/>
                  <a:pt x="17" y="63"/>
                </a:cubicBezTo>
                <a:cubicBezTo>
                  <a:pt x="26" y="63"/>
                  <a:pt x="26" y="63"/>
                  <a:pt x="26" y="63"/>
                </a:cubicBezTo>
                <a:cubicBezTo>
                  <a:pt x="26" y="36"/>
                  <a:pt x="26" y="36"/>
                  <a:pt x="26" y="36"/>
                </a:cubicBezTo>
                <a:cubicBezTo>
                  <a:pt x="26" y="35"/>
                  <a:pt x="27" y="34"/>
                  <a:pt x="28" y="34"/>
                </a:cubicBezTo>
                <a:cubicBezTo>
                  <a:pt x="28" y="34"/>
                  <a:pt x="28" y="34"/>
                  <a:pt x="28" y="34"/>
                </a:cubicBezTo>
                <a:cubicBezTo>
                  <a:pt x="47" y="34"/>
                  <a:pt x="47" y="34"/>
                  <a:pt x="47" y="34"/>
                </a:cubicBezTo>
                <a:cubicBezTo>
                  <a:pt x="48" y="34"/>
                  <a:pt x="49" y="35"/>
                  <a:pt x="49" y="36"/>
                </a:cubicBezTo>
                <a:cubicBezTo>
                  <a:pt x="49" y="36"/>
                  <a:pt x="49" y="36"/>
                  <a:pt x="49" y="36"/>
                </a:cubicBezTo>
                <a:cubicBezTo>
                  <a:pt x="49" y="63"/>
                  <a:pt x="49" y="63"/>
                  <a:pt x="49" y="63"/>
                </a:cubicBezTo>
                <a:cubicBezTo>
                  <a:pt x="58" y="63"/>
                  <a:pt x="58" y="63"/>
                  <a:pt x="58" y="63"/>
                </a:cubicBezTo>
                <a:cubicBezTo>
                  <a:pt x="58" y="39"/>
                  <a:pt x="58" y="39"/>
                  <a:pt x="58" y="39"/>
                </a:cubicBezTo>
                <a:close/>
                <a:moveTo>
                  <a:pt x="29" y="63"/>
                </a:moveTo>
                <a:cubicBezTo>
                  <a:pt x="29" y="63"/>
                  <a:pt x="29" y="63"/>
                  <a:pt x="29" y="63"/>
                </a:cubicBezTo>
                <a:cubicBezTo>
                  <a:pt x="45" y="63"/>
                  <a:pt x="45" y="63"/>
                  <a:pt x="45" y="63"/>
                </a:cubicBezTo>
                <a:cubicBezTo>
                  <a:pt x="45" y="37"/>
                  <a:pt x="45" y="37"/>
                  <a:pt x="45" y="37"/>
                </a:cubicBezTo>
                <a:cubicBezTo>
                  <a:pt x="29" y="37"/>
                  <a:pt x="29" y="37"/>
                  <a:pt x="29" y="37"/>
                </a:cubicBezTo>
                <a:cubicBezTo>
                  <a:pt x="29" y="63"/>
                  <a:pt x="29" y="63"/>
                  <a:pt x="29" y="63"/>
                </a:cubicBezTo>
                <a:close/>
                <a:moveTo>
                  <a:pt x="5" y="39"/>
                </a:moveTo>
                <a:cubicBezTo>
                  <a:pt x="5" y="39"/>
                  <a:pt x="5" y="39"/>
                  <a:pt x="5" y="39"/>
                </a:cubicBezTo>
                <a:cubicBezTo>
                  <a:pt x="4" y="40"/>
                  <a:pt x="2" y="40"/>
                  <a:pt x="1" y="39"/>
                </a:cubicBezTo>
                <a:cubicBezTo>
                  <a:pt x="0" y="38"/>
                  <a:pt x="0" y="36"/>
                  <a:pt x="1" y="35"/>
                </a:cubicBezTo>
                <a:cubicBezTo>
                  <a:pt x="35" y="1"/>
                  <a:pt x="35" y="1"/>
                  <a:pt x="35" y="1"/>
                </a:cubicBezTo>
                <a:cubicBezTo>
                  <a:pt x="36" y="0"/>
                  <a:pt x="38" y="0"/>
                  <a:pt x="39" y="1"/>
                </a:cubicBezTo>
                <a:cubicBezTo>
                  <a:pt x="39" y="1"/>
                  <a:pt x="39" y="1"/>
                  <a:pt x="39" y="1"/>
                </a:cubicBezTo>
                <a:cubicBezTo>
                  <a:pt x="73" y="35"/>
                  <a:pt x="73" y="35"/>
                  <a:pt x="73" y="35"/>
                </a:cubicBezTo>
                <a:cubicBezTo>
                  <a:pt x="74" y="36"/>
                  <a:pt x="74" y="38"/>
                  <a:pt x="73" y="39"/>
                </a:cubicBezTo>
                <a:cubicBezTo>
                  <a:pt x="72" y="40"/>
                  <a:pt x="70" y="40"/>
                  <a:pt x="69" y="39"/>
                </a:cubicBezTo>
                <a:cubicBezTo>
                  <a:pt x="37" y="7"/>
                  <a:pt x="37" y="7"/>
                  <a:pt x="37" y="7"/>
                </a:cubicBezTo>
                <a:cubicBezTo>
                  <a:pt x="5" y="39"/>
                  <a:pt x="5" y="39"/>
                  <a:pt x="5" y="39"/>
                </a:cubicBezTo>
                <a:close/>
              </a:path>
            </a:pathLst>
          </a:custGeom>
          <a:solidFill>
            <a:schemeClr val="accent1">
              <a:lumMod val="100000"/>
            </a:schemeClr>
          </a:solidFill>
          <a:ln>
            <a:solidFill>
              <a:schemeClr val="accent1">
                <a:lumMod val="100000"/>
              </a:schemeClr>
            </a:solidFill>
          </a:ln>
        </p:spPr>
        <p:txBody>
          <a:bodyPr/>
          <a:lstStyle/>
          <a:p>
            <a:endParaRPr lang="zh-CN" altLang="en-US">
              <a:latin typeface="WenYue GuDianMingChaoTi (Non-Commercial Use)" pitchFamily="50" charset="-122"/>
              <a:ea typeface="WenYue GuDianMingChaoTi (Non-Commercial Use)" pitchFamily="50" charset="-122"/>
              <a:sym typeface="WenYue GuDianMingChaoTi (Non-Commercial Use)" pitchFamily="50" charset="-122"/>
            </a:endParaRPr>
          </a:p>
        </p:txBody>
      </p:sp>
      <p:sp>
        <p:nvSpPr>
          <p:cNvPr id="28" name="Freeform 13"/>
          <p:cNvSpPr>
            <a:spLocks noEditPoints="1"/>
          </p:cNvSpPr>
          <p:nvPr/>
        </p:nvSpPr>
        <p:spPr bwMode="auto">
          <a:xfrm>
            <a:off x="5177298" y="3151188"/>
            <a:ext cx="284162" cy="277812"/>
          </a:xfrm>
          <a:custGeom>
            <a:avLst/>
            <a:gdLst>
              <a:gd name="T0" fmla="*/ 100952 w 76"/>
              <a:gd name="T1" fmla="*/ 108872 h 74"/>
              <a:gd name="T2" fmla="*/ 284162 w 76"/>
              <a:gd name="T3" fmla="*/ 120135 h 74"/>
              <a:gd name="T4" fmla="*/ 284162 w 76"/>
              <a:gd name="T5" fmla="*/ 244024 h 74"/>
              <a:gd name="T6" fmla="*/ 272945 w 76"/>
              <a:gd name="T7" fmla="*/ 255287 h 74"/>
              <a:gd name="T8" fmla="*/ 194427 w 76"/>
              <a:gd name="T9" fmla="*/ 262795 h 74"/>
              <a:gd name="T10" fmla="*/ 231816 w 76"/>
              <a:gd name="T11" fmla="*/ 270304 h 74"/>
              <a:gd name="T12" fmla="*/ 145820 w 76"/>
              <a:gd name="T13" fmla="*/ 277812 h 74"/>
              <a:gd name="T14" fmla="*/ 145820 w 76"/>
              <a:gd name="T15" fmla="*/ 262795 h 74"/>
              <a:gd name="T16" fmla="*/ 175732 w 76"/>
              <a:gd name="T17" fmla="*/ 255287 h 74"/>
              <a:gd name="T18" fmla="*/ 89735 w 76"/>
              <a:gd name="T19" fmla="*/ 244024 h 74"/>
              <a:gd name="T20" fmla="*/ 89735 w 76"/>
              <a:gd name="T21" fmla="*/ 120135 h 74"/>
              <a:gd name="T22" fmla="*/ 138342 w 76"/>
              <a:gd name="T23" fmla="*/ 0 h 74"/>
              <a:gd name="T24" fmla="*/ 41129 w 76"/>
              <a:gd name="T25" fmla="*/ 37542 h 74"/>
              <a:gd name="T26" fmla="*/ 41129 w 76"/>
              <a:gd name="T27" fmla="*/ 232761 h 74"/>
              <a:gd name="T28" fmla="*/ 71041 w 76"/>
              <a:gd name="T29" fmla="*/ 232761 h 74"/>
              <a:gd name="T30" fmla="*/ 63563 w 76"/>
              <a:gd name="T31" fmla="*/ 142660 h 74"/>
              <a:gd name="T32" fmla="*/ 78518 w 76"/>
              <a:gd name="T33" fmla="*/ 161431 h 74"/>
              <a:gd name="T34" fmla="*/ 78518 w 76"/>
              <a:gd name="T35" fmla="*/ 161431 h 74"/>
              <a:gd name="T36" fmla="*/ 93474 w 76"/>
              <a:gd name="T37" fmla="*/ 67576 h 74"/>
              <a:gd name="T38" fmla="*/ 130864 w 76"/>
              <a:gd name="T39" fmla="*/ 93855 h 74"/>
              <a:gd name="T40" fmla="*/ 145820 w 76"/>
              <a:gd name="T41" fmla="*/ 78839 h 74"/>
              <a:gd name="T42" fmla="*/ 190688 w 76"/>
              <a:gd name="T43" fmla="*/ 67576 h 74"/>
              <a:gd name="T44" fmla="*/ 209383 w 76"/>
              <a:gd name="T45" fmla="*/ 93855 h 74"/>
              <a:gd name="T46" fmla="*/ 216860 w 76"/>
              <a:gd name="T47" fmla="*/ 52559 h 74"/>
              <a:gd name="T48" fmla="*/ 246772 w 76"/>
              <a:gd name="T49" fmla="*/ 93855 h 74"/>
              <a:gd name="T50" fmla="*/ 235555 w 76"/>
              <a:gd name="T51" fmla="*/ 37542 h 74"/>
              <a:gd name="T52" fmla="*/ 209383 w 76"/>
              <a:gd name="T53" fmla="*/ 41296 h 74"/>
              <a:gd name="T54" fmla="*/ 198166 w 76"/>
              <a:gd name="T55" fmla="*/ 48805 h 74"/>
              <a:gd name="T56" fmla="*/ 183210 w 76"/>
              <a:gd name="T57" fmla="*/ 30034 h 74"/>
              <a:gd name="T58" fmla="*/ 157037 w 76"/>
              <a:gd name="T59" fmla="*/ 22525 h 74"/>
              <a:gd name="T60" fmla="*/ 183210 w 76"/>
              <a:gd name="T61" fmla="*/ 48805 h 74"/>
              <a:gd name="T62" fmla="*/ 179471 w 76"/>
              <a:gd name="T63" fmla="*/ 56313 h 74"/>
              <a:gd name="T64" fmla="*/ 145820 w 76"/>
              <a:gd name="T65" fmla="*/ 18771 h 74"/>
              <a:gd name="T66" fmla="*/ 130864 w 76"/>
              <a:gd name="T67" fmla="*/ 18771 h 74"/>
              <a:gd name="T68" fmla="*/ 130864 w 76"/>
              <a:gd name="T69" fmla="*/ 63822 h 74"/>
              <a:gd name="T70" fmla="*/ 93474 w 76"/>
              <a:gd name="T71" fmla="*/ 56313 h 74"/>
              <a:gd name="T72" fmla="*/ 119647 w 76"/>
              <a:gd name="T73" fmla="*/ 22525 h 74"/>
              <a:gd name="T74" fmla="*/ 93474 w 76"/>
              <a:gd name="T75" fmla="*/ 30034 h 74"/>
              <a:gd name="T76" fmla="*/ 82257 w 76"/>
              <a:gd name="T77" fmla="*/ 41296 h 74"/>
              <a:gd name="T78" fmla="*/ 71041 w 76"/>
              <a:gd name="T79" fmla="*/ 41296 h 74"/>
              <a:gd name="T80" fmla="*/ 59824 w 76"/>
              <a:gd name="T81" fmla="*/ 52559 h 74"/>
              <a:gd name="T82" fmla="*/ 74779 w 76"/>
              <a:gd name="T83" fmla="*/ 60067 h 74"/>
              <a:gd name="T84" fmla="*/ 22434 w 76"/>
              <a:gd name="T85" fmla="*/ 131398 h 74"/>
              <a:gd name="T86" fmla="*/ 59824 w 76"/>
              <a:gd name="T87" fmla="*/ 52559 h 74"/>
              <a:gd name="T88" fmla="*/ 261728 w 76"/>
              <a:gd name="T89" fmla="*/ 131398 h 74"/>
              <a:gd name="T90" fmla="*/ 108430 w 76"/>
              <a:gd name="T91" fmla="*/ 232761 h 74"/>
              <a:gd name="T92" fmla="*/ 261728 w 76"/>
              <a:gd name="T93" fmla="*/ 131398 h 74"/>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76" h="74">
                <a:moveTo>
                  <a:pt x="26" y="29"/>
                </a:moveTo>
                <a:cubicBezTo>
                  <a:pt x="27" y="29"/>
                  <a:pt x="27" y="29"/>
                  <a:pt x="27" y="29"/>
                </a:cubicBezTo>
                <a:cubicBezTo>
                  <a:pt x="73" y="29"/>
                  <a:pt x="73" y="29"/>
                  <a:pt x="73" y="29"/>
                </a:cubicBezTo>
                <a:cubicBezTo>
                  <a:pt x="74" y="29"/>
                  <a:pt x="76" y="31"/>
                  <a:pt x="76" y="32"/>
                </a:cubicBezTo>
                <a:cubicBezTo>
                  <a:pt x="76" y="32"/>
                  <a:pt x="76" y="32"/>
                  <a:pt x="76" y="32"/>
                </a:cubicBezTo>
                <a:cubicBezTo>
                  <a:pt x="76" y="65"/>
                  <a:pt x="76" y="65"/>
                  <a:pt x="76" y="65"/>
                </a:cubicBezTo>
                <a:cubicBezTo>
                  <a:pt x="76" y="66"/>
                  <a:pt x="74" y="68"/>
                  <a:pt x="73" y="68"/>
                </a:cubicBezTo>
                <a:cubicBezTo>
                  <a:pt x="73" y="68"/>
                  <a:pt x="73" y="68"/>
                  <a:pt x="73" y="68"/>
                </a:cubicBezTo>
                <a:cubicBezTo>
                  <a:pt x="52" y="68"/>
                  <a:pt x="52" y="68"/>
                  <a:pt x="52" y="68"/>
                </a:cubicBezTo>
                <a:cubicBezTo>
                  <a:pt x="52" y="70"/>
                  <a:pt x="52" y="70"/>
                  <a:pt x="52" y="70"/>
                </a:cubicBezTo>
                <a:cubicBezTo>
                  <a:pt x="61" y="70"/>
                  <a:pt x="61" y="70"/>
                  <a:pt x="61" y="70"/>
                </a:cubicBezTo>
                <a:cubicBezTo>
                  <a:pt x="62" y="70"/>
                  <a:pt x="62" y="71"/>
                  <a:pt x="62" y="72"/>
                </a:cubicBezTo>
                <a:cubicBezTo>
                  <a:pt x="62" y="73"/>
                  <a:pt x="62" y="74"/>
                  <a:pt x="61" y="74"/>
                </a:cubicBezTo>
                <a:cubicBezTo>
                  <a:pt x="39" y="74"/>
                  <a:pt x="39" y="74"/>
                  <a:pt x="39" y="74"/>
                </a:cubicBezTo>
                <a:cubicBezTo>
                  <a:pt x="38" y="74"/>
                  <a:pt x="37" y="73"/>
                  <a:pt x="37" y="72"/>
                </a:cubicBezTo>
                <a:cubicBezTo>
                  <a:pt x="37" y="71"/>
                  <a:pt x="38" y="70"/>
                  <a:pt x="39" y="70"/>
                </a:cubicBezTo>
                <a:cubicBezTo>
                  <a:pt x="47" y="70"/>
                  <a:pt x="47" y="70"/>
                  <a:pt x="47" y="70"/>
                </a:cubicBezTo>
                <a:cubicBezTo>
                  <a:pt x="47" y="68"/>
                  <a:pt x="47" y="68"/>
                  <a:pt x="47" y="68"/>
                </a:cubicBezTo>
                <a:cubicBezTo>
                  <a:pt x="26" y="68"/>
                  <a:pt x="26" y="68"/>
                  <a:pt x="26" y="68"/>
                </a:cubicBezTo>
                <a:cubicBezTo>
                  <a:pt x="25" y="68"/>
                  <a:pt x="24" y="66"/>
                  <a:pt x="24" y="65"/>
                </a:cubicBezTo>
                <a:cubicBezTo>
                  <a:pt x="24" y="65"/>
                  <a:pt x="24" y="65"/>
                  <a:pt x="24" y="65"/>
                </a:cubicBezTo>
                <a:cubicBezTo>
                  <a:pt x="24" y="32"/>
                  <a:pt x="24" y="32"/>
                  <a:pt x="24" y="32"/>
                </a:cubicBezTo>
                <a:cubicBezTo>
                  <a:pt x="24" y="31"/>
                  <a:pt x="25" y="29"/>
                  <a:pt x="26" y="29"/>
                </a:cubicBezTo>
                <a:close/>
                <a:moveTo>
                  <a:pt x="37" y="0"/>
                </a:moveTo>
                <a:cubicBezTo>
                  <a:pt x="37" y="0"/>
                  <a:pt x="37" y="0"/>
                  <a:pt x="37" y="0"/>
                </a:cubicBezTo>
                <a:cubicBezTo>
                  <a:pt x="27" y="0"/>
                  <a:pt x="18" y="4"/>
                  <a:pt x="11" y="10"/>
                </a:cubicBezTo>
                <a:cubicBezTo>
                  <a:pt x="4" y="17"/>
                  <a:pt x="0" y="26"/>
                  <a:pt x="0" y="36"/>
                </a:cubicBezTo>
                <a:cubicBezTo>
                  <a:pt x="0" y="46"/>
                  <a:pt x="4" y="56"/>
                  <a:pt x="11" y="62"/>
                </a:cubicBezTo>
                <a:cubicBezTo>
                  <a:pt x="13" y="64"/>
                  <a:pt x="14" y="65"/>
                  <a:pt x="16" y="66"/>
                </a:cubicBezTo>
                <a:cubicBezTo>
                  <a:pt x="19" y="69"/>
                  <a:pt x="22" y="64"/>
                  <a:pt x="19" y="62"/>
                </a:cubicBezTo>
                <a:cubicBezTo>
                  <a:pt x="12" y="56"/>
                  <a:pt x="7" y="48"/>
                  <a:pt x="6" y="38"/>
                </a:cubicBezTo>
                <a:cubicBezTo>
                  <a:pt x="17" y="38"/>
                  <a:pt x="17" y="38"/>
                  <a:pt x="17" y="38"/>
                </a:cubicBezTo>
                <a:cubicBezTo>
                  <a:pt x="17" y="40"/>
                  <a:pt x="17" y="42"/>
                  <a:pt x="17" y="44"/>
                </a:cubicBezTo>
                <a:cubicBezTo>
                  <a:pt x="17" y="46"/>
                  <a:pt x="21" y="46"/>
                  <a:pt x="21" y="43"/>
                </a:cubicBezTo>
                <a:cubicBezTo>
                  <a:pt x="21" y="43"/>
                  <a:pt x="21" y="43"/>
                  <a:pt x="21" y="43"/>
                </a:cubicBezTo>
                <a:cubicBezTo>
                  <a:pt x="21" y="43"/>
                  <a:pt x="21" y="43"/>
                  <a:pt x="21" y="43"/>
                </a:cubicBezTo>
                <a:cubicBezTo>
                  <a:pt x="20" y="35"/>
                  <a:pt x="20" y="25"/>
                  <a:pt x="23" y="18"/>
                </a:cubicBezTo>
                <a:cubicBezTo>
                  <a:pt x="24" y="18"/>
                  <a:pt x="24" y="18"/>
                  <a:pt x="25" y="18"/>
                </a:cubicBezTo>
                <a:cubicBezTo>
                  <a:pt x="28" y="20"/>
                  <a:pt x="32" y="20"/>
                  <a:pt x="35" y="21"/>
                </a:cubicBezTo>
                <a:cubicBezTo>
                  <a:pt x="35" y="25"/>
                  <a:pt x="35" y="25"/>
                  <a:pt x="35" y="25"/>
                </a:cubicBezTo>
                <a:cubicBezTo>
                  <a:pt x="35" y="27"/>
                  <a:pt x="39" y="27"/>
                  <a:pt x="39" y="25"/>
                </a:cubicBezTo>
                <a:cubicBezTo>
                  <a:pt x="39" y="21"/>
                  <a:pt x="39" y="21"/>
                  <a:pt x="39" y="21"/>
                </a:cubicBezTo>
                <a:cubicBezTo>
                  <a:pt x="43" y="20"/>
                  <a:pt x="46" y="20"/>
                  <a:pt x="50" y="18"/>
                </a:cubicBezTo>
                <a:cubicBezTo>
                  <a:pt x="50" y="18"/>
                  <a:pt x="50" y="18"/>
                  <a:pt x="51" y="18"/>
                </a:cubicBezTo>
                <a:cubicBezTo>
                  <a:pt x="52" y="20"/>
                  <a:pt x="53" y="23"/>
                  <a:pt x="53" y="26"/>
                </a:cubicBezTo>
                <a:cubicBezTo>
                  <a:pt x="54" y="28"/>
                  <a:pt x="57" y="27"/>
                  <a:pt x="56" y="25"/>
                </a:cubicBezTo>
                <a:cubicBezTo>
                  <a:pt x="56" y="22"/>
                  <a:pt x="55" y="19"/>
                  <a:pt x="54" y="16"/>
                </a:cubicBezTo>
                <a:cubicBezTo>
                  <a:pt x="56" y="15"/>
                  <a:pt x="57" y="15"/>
                  <a:pt x="58" y="14"/>
                </a:cubicBezTo>
                <a:cubicBezTo>
                  <a:pt x="59" y="14"/>
                  <a:pt x="59" y="14"/>
                  <a:pt x="59" y="14"/>
                </a:cubicBezTo>
                <a:cubicBezTo>
                  <a:pt x="62" y="17"/>
                  <a:pt x="65" y="21"/>
                  <a:pt x="66" y="25"/>
                </a:cubicBezTo>
                <a:cubicBezTo>
                  <a:pt x="68" y="29"/>
                  <a:pt x="73" y="26"/>
                  <a:pt x="71" y="23"/>
                </a:cubicBezTo>
                <a:cubicBezTo>
                  <a:pt x="70" y="18"/>
                  <a:pt x="67" y="14"/>
                  <a:pt x="63" y="10"/>
                </a:cubicBezTo>
                <a:cubicBezTo>
                  <a:pt x="56" y="4"/>
                  <a:pt x="47" y="0"/>
                  <a:pt x="37" y="0"/>
                </a:cubicBezTo>
                <a:close/>
                <a:moveTo>
                  <a:pt x="56" y="11"/>
                </a:moveTo>
                <a:cubicBezTo>
                  <a:pt x="56" y="11"/>
                  <a:pt x="56" y="11"/>
                  <a:pt x="56" y="11"/>
                </a:cubicBezTo>
                <a:cubicBezTo>
                  <a:pt x="55" y="12"/>
                  <a:pt x="54" y="13"/>
                  <a:pt x="53" y="13"/>
                </a:cubicBezTo>
                <a:cubicBezTo>
                  <a:pt x="52" y="13"/>
                  <a:pt x="52" y="12"/>
                  <a:pt x="52" y="11"/>
                </a:cubicBezTo>
                <a:cubicBezTo>
                  <a:pt x="51" y="10"/>
                  <a:pt x="50" y="9"/>
                  <a:pt x="49" y="8"/>
                </a:cubicBezTo>
                <a:cubicBezTo>
                  <a:pt x="52" y="9"/>
                  <a:pt x="54" y="10"/>
                  <a:pt x="56" y="11"/>
                </a:cubicBezTo>
                <a:close/>
                <a:moveTo>
                  <a:pt x="42" y="6"/>
                </a:moveTo>
                <a:cubicBezTo>
                  <a:pt x="42" y="6"/>
                  <a:pt x="42" y="6"/>
                  <a:pt x="42" y="6"/>
                </a:cubicBezTo>
                <a:cubicBezTo>
                  <a:pt x="45" y="7"/>
                  <a:pt x="47" y="10"/>
                  <a:pt x="49" y="13"/>
                </a:cubicBezTo>
                <a:cubicBezTo>
                  <a:pt x="49" y="14"/>
                  <a:pt x="49" y="14"/>
                  <a:pt x="50" y="15"/>
                </a:cubicBezTo>
                <a:cubicBezTo>
                  <a:pt x="49" y="15"/>
                  <a:pt x="49" y="15"/>
                  <a:pt x="48" y="15"/>
                </a:cubicBezTo>
                <a:cubicBezTo>
                  <a:pt x="45" y="16"/>
                  <a:pt x="42" y="17"/>
                  <a:pt x="39" y="17"/>
                </a:cubicBezTo>
                <a:cubicBezTo>
                  <a:pt x="39" y="5"/>
                  <a:pt x="39" y="5"/>
                  <a:pt x="39" y="5"/>
                </a:cubicBezTo>
                <a:cubicBezTo>
                  <a:pt x="40" y="5"/>
                  <a:pt x="41" y="5"/>
                  <a:pt x="42" y="6"/>
                </a:cubicBezTo>
                <a:close/>
                <a:moveTo>
                  <a:pt x="35" y="5"/>
                </a:moveTo>
                <a:cubicBezTo>
                  <a:pt x="35" y="5"/>
                  <a:pt x="35" y="5"/>
                  <a:pt x="35" y="5"/>
                </a:cubicBezTo>
                <a:cubicBezTo>
                  <a:pt x="35" y="17"/>
                  <a:pt x="35" y="17"/>
                  <a:pt x="35" y="17"/>
                </a:cubicBezTo>
                <a:cubicBezTo>
                  <a:pt x="32" y="17"/>
                  <a:pt x="29" y="16"/>
                  <a:pt x="26" y="15"/>
                </a:cubicBezTo>
                <a:cubicBezTo>
                  <a:pt x="25" y="15"/>
                  <a:pt x="25" y="15"/>
                  <a:pt x="25" y="15"/>
                </a:cubicBezTo>
                <a:cubicBezTo>
                  <a:pt x="25" y="14"/>
                  <a:pt x="25" y="14"/>
                  <a:pt x="25" y="13"/>
                </a:cubicBezTo>
                <a:cubicBezTo>
                  <a:pt x="27" y="10"/>
                  <a:pt x="30" y="7"/>
                  <a:pt x="32" y="6"/>
                </a:cubicBezTo>
                <a:cubicBezTo>
                  <a:pt x="33" y="5"/>
                  <a:pt x="34" y="5"/>
                  <a:pt x="35" y="5"/>
                </a:cubicBezTo>
                <a:close/>
                <a:moveTo>
                  <a:pt x="25" y="8"/>
                </a:moveTo>
                <a:cubicBezTo>
                  <a:pt x="25" y="8"/>
                  <a:pt x="25" y="8"/>
                  <a:pt x="25" y="8"/>
                </a:cubicBezTo>
                <a:cubicBezTo>
                  <a:pt x="24" y="9"/>
                  <a:pt x="23" y="10"/>
                  <a:pt x="22" y="11"/>
                </a:cubicBezTo>
                <a:cubicBezTo>
                  <a:pt x="22" y="12"/>
                  <a:pt x="22" y="13"/>
                  <a:pt x="22" y="13"/>
                </a:cubicBezTo>
                <a:cubicBezTo>
                  <a:pt x="21" y="13"/>
                  <a:pt x="20" y="12"/>
                  <a:pt x="19" y="11"/>
                </a:cubicBezTo>
                <a:cubicBezTo>
                  <a:pt x="21" y="10"/>
                  <a:pt x="23" y="9"/>
                  <a:pt x="25" y="8"/>
                </a:cubicBezTo>
                <a:close/>
                <a:moveTo>
                  <a:pt x="16" y="14"/>
                </a:moveTo>
                <a:cubicBezTo>
                  <a:pt x="16" y="14"/>
                  <a:pt x="16" y="14"/>
                  <a:pt x="16" y="14"/>
                </a:cubicBezTo>
                <a:cubicBezTo>
                  <a:pt x="17" y="15"/>
                  <a:pt x="19" y="15"/>
                  <a:pt x="20" y="16"/>
                </a:cubicBezTo>
                <a:cubicBezTo>
                  <a:pt x="18" y="22"/>
                  <a:pt x="17" y="28"/>
                  <a:pt x="17" y="35"/>
                </a:cubicBezTo>
                <a:cubicBezTo>
                  <a:pt x="6" y="35"/>
                  <a:pt x="6" y="35"/>
                  <a:pt x="6" y="35"/>
                </a:cubicBezTo>
                <a:cubicBezTo>
                  <a:pt x="6" y="27"/>
                  <a:pt x="10" y="20"/>
                  <a:pt x="15" y="14"/>
                </a:cubicBezTo>
                <a:cubicBezTo>
                  <a:pt x="15" y="14"/>
                  <a:pt x="16" y="14"/>
                  <a:pt x="16" y="14"/>
                </a:cubicBezTo>
                <a:close/>
                <a:moveTo>
                  <a:pt x="70" y="35"/>
                </a:moveTo>
                <a:cubicBezTo>
                  <a:pt x="70" y="35"/>
                  <a:pt x="70" y="35"/>
                  <a:pt x="70" y="35"/>
                </a:cubicBezTo>
                <a:cubicBezTo>
                  <a:pt x="29" y="35"/>
                  <a:pt x="29" y="35"/>
                  <a:pt x="29" y="35"/>
                </a:cubicBezTo>
                <a:cubicBezTo>
                  <a:pt x="29" y="62"/>
                  <a:pt x="29" y="62"/>
                  <a:pt x="29" y="62"/>
                </a:cubicBezTo>
                <a:cubicBezTo>
                  <a:pt x="70" y="62"/>
                  <a:pt x="70" y="62"/>
                  <a:pt x="70" y="62"/>
                </a:cubicBezTo>
                <a:cubicBezTo>
                  <a:pt x="70" y="35"/>
                  <a:pt x="70" y="35"/>
                  <a:pt x="70" y="35"/>
                </a:cubicBezTo>
                <a:close/>
              </a:path>
            </a:pathLst>
          </a:custGeom>
          <a:solidFill>
            <a:schemeClr val="accent1">
              <a:lumMod val="100000"/>
            </a:schemeClr>
          </a:solidFill>
          <a:ln>
            <a:solidFill>
              <a:schemeClr val="accent1">
                <a:lumMod val="100000"/>
              </a:schemeClr>
            </a:solidFill>
          </a:ln>
        </p:spPr>
        <p:txBody>
          <a:bodyPr/>
          <a:lstStyle/>
          <a:p>
            <a:endParaRPr lang="zh-CN" altLang="en-US">
              <a:latin typeface="WenYue GuDianMingChaoTi (Non-Commercial Use)" pitchFamily="50" charset="-122"/>
              <a:ea typeface="WenYue GuDianMingChaoTi (Non-Commercial Use)" pitchFamily="50" charset="-122"/>
              <a:sym typeface="WenYue GuDianMingChaoTi (Non-Commercial Use)" pitchFamily="50" charset="-122"/>
            </a:endParaRPr>
          </a:p>
        </p:txBody>
      </p:sp>
      <p:sp>
        <p:nvSpPr>
          <p:cNvPr id="29" name="Line 14"/>
          <p:cNvSpPr>
            <a:spLocks noChangeShapeType="1"/>
          </p:cNvSpPr>
          <p:nvPr/>
        </p:nvSpPr>
        <p:spPr bwMode="auto">
          <a:xfrm flipH="1">
            <a:off x="4567698" y="2208213"/>
            <a:ext cx="1008062" cy="0"/>
          </a:xfrm>
          <a:prstGeom prst="line">
            <a:avLst/>
          </a:prstGeom>
          <a:noFill/>
          <a:ln w="6350">
            <a:solidFill>
              <a:schemeClr val="accent1">
                <a:lumMod val="100000"/>
              </a:schemeClr>
            </a:solidFill>
            <a:rou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atin typeface="WenYue GuDianMingChaoTi (Non-Commercial Use)" pitchFamily="50" charset="-122"/>
              <a:ea typeface="WenYue GuDianMingChaoTi (Non-Commercial Use)" pitchFamily="50" charset="-122"/>
              <a:sym typeface="WenYue GuDianMingChaoTi (Non-Commercial Use)" pitchFamily="50" charset="-122"/>
            </a:endParaRPr>
          </a:p>
        </p:txBody>
      </p:sp>
      <p:sp>
        <p:nvSpPr>
          <p:cNvPr id="30" name="Line 16"/>
          <p:cNvSpPr>
            <a:spLocks noChangeShapeType="1"/>
          </p:cNvSpPr>
          <p:nvPr/>
        </p:nvSpPr>
        <p:spPr bwMode="auto">
          <a:xfrm flipH="1">
            <a:off x="3893010" y="3686175"/>
            <a:ext cx="1008063" cy="0"/>
          </a:xfrm>
          <a:prstGeom prst="line">
            <a:avLst/>
          </a:prstGeom>
          <a:noFill/>
          <a:ln w="6350">
            <a:solidFill>
              <a:schemeClr val="accent1">
                <a:lumMod val="100000"/>
              </a:schemeClr>
            </a:solidFill>
            <a:rou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atin typeface="WenYue GuDianMingChaoTi (Non-Commercial Use)" pitchFamily="50" charset="-122"/>
              <a:ea typeface="WenYue GuDianMingChaoTi (Non-Commercial Use)" pitchFamily="50" charset="-122"/>
              <a:sym typeface="WenYue GuDianMingChaoTi (Non-Commercial Use)" pitchFamily="50" charset="-122"/>
            </a:endParaRPr>
          </a:p>
        </p:txBody>
      </p:sp>
      <p:sp>
        <p:nvSpPr>
          <p:cNvPr id="31" name="Line 18"/>
          <p:cNvSpPr>
            <a:spLocks noChangeShapeType="1"/>
          </p:cNvSpPr>
          <p:nvPr/>
        </p:nvSpPr>
        <p:spPr bwMode="auto">
          <a:xfrm>
            <a:off x="7204535" y="2841625"/>
            <a:ext cx="1025525" cy="0"/>
          </a:xfrm>
          <a:prstGeom prst="line">
            <a:avLst/>
          </a:prstGeom>
          <a:noFill/>
          <a:ln w="6350">
            <a:solidFill>
              <a:schemeClr val="accent1">
                <a:lumMod val="100000"/>
              </a:schemeClr>
            </a:solidFill>
            <a:rou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atin typeface="WenYue GuDianMingChaoTi (Non-Commercial Use)" pitchFamily="50" charset="-122"/>
              <a:ea typeface="WenYue GuDianMingChaoTi (Non-Commercial Use)" pitchFamily="50" charset="-122"/>
              <a:sym typeface="WenYue GuDianMingChaoTi (Non-Commercial Use)" pitchFamily="50" charset="-122"/>
            </a:endParaRPr>
          </a:p>
        </p:txBody>
      </p:sp>
      <p:sp>
        <p:nvSpPr>
          <p:cNvPr id="32" name="Line 20"/>
          <p:cNvSpPr>
            <a:spLocks noChangeShapeType="1"/>
          </p:cNvSpPr>
          <p:nvPr/>
        </p:nvSpPr>
        <p:spPr bwMode="auto">
          <a:xfrm>
            <a:off x="6598110" y="4291013"/>
            <a:ext cx="1025525" cy="0"/>
          </a:xfrm>
          <a:prstGeom prst="line">
            <a:avLst/>
          </a:prstGeom>
          <a:noFill/>
          <a:ln w="6350">
            <a:solidFill>
              <a:schemeClr val="accent1">
                <a:lumMod val="100000"/>
              </a:schemeClr>
            </a:solidFill>
            <a:rou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atin typeface="WenYue GuDianMingChaoTi (Non-Commercial Use)" pitchFamily="50" charset="-122"/>
              <a:ea typeface="WenYue GuDianMingChaoTi (Non-Commercial Use)" pitchFamily="50" charset="-122"/>
              <a:sym typeface="WenYue GuDianMingChaoTi (Non-Commercial Use)" pitchFamily="50" charset="-122"/>
            </a:endParaRPr>
          </a:p>
        </p:txBody>
      </p:sp>
      <p:sp>
        <p:nvSpPr>
          <p:cNvPr id="33" name="矩形: 圆角 32"/>
          <p:cNvSpPr/>
          <p:nvPr/>
        </p:nvSpPr>
        <p:spPr>
          <a:xfrm>
            <a:off x="2648819" y="1660169"/>
            <a:ext cx="1219200" cy="447089"/>
          </a:xfrm>
          <a:prstGeom prst="roundRect">
            <a:avLst/>
          </a:prstGeom>
          <a:solidFill>
            <a:schemeClr val="accent1">
              <a:lumMod val="100000"/>
            </a:schemeClr>
          </a:solidFill>
          <a:ln>
            <a:solidFill>
              <a:schemeClr val="accent1">
                <a:lumMod val="10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WenYue GuDianMingChaoTi (Non-Commercial Use)" pitchFamily="50" charset="-122"/>
              <a:ea typeface="WenYue GuDianMingChaoTi (Non-Commercial Use)" pitchFamily="50" charset="-122"/>
              <a:sym typeface="WenYue GuDianMingChaoTi (Non-Commercial Use)" pitchFamily="50" charset="-122"/>
            </a:endParaRPr>
          </a:p>
        </p:txBody>
      </p:sp>
      <p:sp>
        <p:nvSpPr>
          <p:cNvPr id="34" name="文本框 33"/>
          <p:cNvSpPr txBox="1"/>
          <p:nvPr/>
        </p:nvSpPr>
        <p:spPr>
          <a:xfrm>
            <a:off x="2077395" y="1660169"/>
            <a:ext cx="2285030" cy="1154162"/>
          </a:xfrm>
          <a:prstGeom prst="rect">
            <a:avLst/>
          </a:prstGeom>
          <a:noFill/>
        </p:spPr>
        <p:txBody>
          <a:bodyPr wrap="square" rtlCol="0">
            <a:spAutoFit/>
          </a:bodyPr>
          <a:lstStyle/>
          <a:p>
            <a:pPr algn="ctr">
              <a:lnSpc>
                <a:spcPct val="150000"/>
              </a:lnSpc>
            </a:pPr>
            <a:r>
              <a:rPr lang="zh-CN" altLang="en-US" b="1" dirty="0">
                <a:solidFill>
                  <a:schemeClr val="bg1"/>
                </a:solidFill>
                <a:latin typeface="WenYue GuDianMingChaoTi (Non-Commercial Use)" pitchFamily="50" charset="-122"/>
                <a:ea typeface="WenYue GuDianMingChaoTi (Non-Commercial Use)" pitchFamily="50" charset="-122"/>
                <a:sym typeface="WenYue GuDianMingChaoTi (Non-Commercial Use)" pitchFamily="50" charset="-122"/>
              </a:rPr>
              <a:t>添加标题</a:t>
            </a:r>
            <a:endParaRPr lang="en-US" altLang="zh-CN" b="1" dirty="0">
              <a:solidFill>
                <a:schemeClr val="bg1"/>
              </a:solidFill>
              <a:latin typeface="WenYue GuDianMingChaoTi (Non-Commercial Use)" pitchFamily="50" charset="-122"/>
              <a:ea typeface="WenYue GuDianMingChaoTi (Non-Commercial Use)" pitchFamily="50" charset="-122"/>
              <a:sym typeface="WenYue GuDianMingChaoTi (Non-Commercial Use)" pitchFamily="50" charset="-122"/>
            </a:endParaRPr>
          </a:p>
          <a:p>
            <a:pPr algn="ctr">
              <a:lnSpc>
                <a:spcPct val="150000"/>
              </a:lnSpc>
            </a:pPr>
            <a:r>
              <a:rPr lang="zh-CN" altLang="en-US" sz="1400" dirty="0">
                <a:latin typeface="WenYue GuDianMingChaoTi (Non-Commercial Use)" pitchFamily="50" charset="-122"/>
                <a:ea typeface="WenYue GuDianMingChaoTi (Non-Commercial Use)" pitchFamily="50" charset="-122"/>
                <a:sym typeface="WenYue GuDianMingChaoTi (Non-Commercial Use)" pitchFamily="50" charset="-122"/>
              </a:rPr>
              <a:t>单击此处添加文本单击此处添加单击此处添加文本</a:t>
            </a:r>
            <a:endParaRPr lang="zh-CN" altLang="en-US" sz="1400" dirty="0">
              <a:solidFill>
                <a:schemeClr val="bg1"/>
              </a:solidFill>
              <a:latin typeface="WenYue GuDianMingChaoTi (Non-Commercial Use)" pitchFamily="50" charset="-122"/>
              <a:ea typeface="WenYue GuDianMingChaoTi (Non-Commercial Use)" pitchFamily="50" charset="-122"/>
              <a:sym typeface="WenYue GuDianMingChaoTi (Non-Commercial Use)" pitchFamily="50" charset="-122"/>
            </a:endParaRPr>
          </a:p>
        </p:txBody>
      </p:sp>
      <p:sp>
        <p:nvSpPr>
          <p:cNvPr id="35" name="矩形: 圆角 34"/>
          <p:cNvSpPr/>
          <p:nvPr/>
        </p:nvSpPr>
        <p:spPr>
          <a:xfrm>
            <a:off x="2331627" y="3492324"/>
            <a:ext cx="1219200" cy="447089"/>
          </a:xfrm>
          <a:prstGeom prst="roundRect">
            <a:avLst/>
          </a:prstGeom>
          <a:solidFill>
            <a:schemeClr val="accent1">
              <a:lumMod val="100000"/>
            </a:schemeClr>
          </a:solidFill>
          <a:ln>
            <a:solidFill>
              <a:schemeClr val="accent1">
                <a:lumMod val="10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WenYue GuDianMingChaoTi (Non-Commercial Use)" pitchFamily="50" charset="-122"/>
              <a:ea typeface="WenYue GuDianMingChaoTi (Non-Commercial Use)" pitchFamily="50" charset="-122"/>
              <a:sym typeface="WenYue GuDianMingChaoTi (Non-Commercial Use)" pitchFamily="50" charset="-122"/>
            </a:endParaRPr>
          </a:p>
        </p:txBody>
      </p:sp>
      <p:sp>
        <p:nvSpPr>
          <p:cNvPr id="36" name="文本框 35"/>
          <p:cNvSpPr txBox="1"/>
          <p:nvPr/>
        </p:nvSpPr>
        <p:spPr>
          <a:xfrm>
            <a:off x="1767933" y="3522613"/>
            <a:ext cx="2285030" cy="1154162"/>
          </a:xfrm>
          <a:prstGeom prst="rect">
            <a:avLst/>
          </a:prstGeom>
          <a:noFill/>
        </p:spPr>
        <p:txBody>
          <a:bodyPr wrap="square" rtlCol="0">
            <a:spAutoFit/>
          </a:bodyPr>
          <a:lstStyle/>
          <a:p>
            <a:pPr algn="ctr">
              <a:lnSpc>
                <a:spcPct val="150000"/>
              </a:lnSpc>
            </a:pPr>
            <a:r>
              <a:rPr lang="zh-CN" altLang="en-US" b="1" dirty="0">
                <a:solidFill>
                  <a:schemeClr val="bg1"/>
                </a:solidFill>
                <a:latin typeface="WenYue GuDianMingChaoTi (Non-Commercial Use)" pitchFamily="50" charset="-122"/>
                <a:ea typeface="WenYue GuDianMingChaoTi (Non-Commercial Use)" pitchFamily="50" charset="-122"/>
                <a:sym typeface="WenYue GuDianMingChaoTi (Non-Commercial Use)" pitchFamily="50" charset="-122"/>
              </a:rPr>
              <a:t>添加标题</a:t>
            </a:r>
            <a:endParaRPr lang="en-US" altLang="zh-CN" b="1" dirty="0">
              <a:solidFill>
                <a:schemeClr val="bg1"/>
              </a:solidFill>
              <a:latin typeface="WenYue GuDianMingChaoTi (Non-Commercial Use)" pitchFamily="50" charset="-122"/>
              <a:ea typeface="WenYue GuDianMingChaoTi (Non-Commercial Use)" pitchFamily="50" charset="-122"/>
              <a:sym typeface="WenYue GuDianMingChaoTi (Non-Commercial Use)" pitchFamily="50" charset="-122"/>
            </a:endParaRPr>
          </a:p>
          <a:p>
            <a:pPr algn="ctr">
              <a:lnSpc>
                <a:spcPct val="150000"/>
              </a:lnSpc>
            </a:pPr>
            <a:r>
              <a:rPr lang="zh-CN" altLang="en-US" sz="1400" dirty="0">
                <a:latin typeface="WenYue GuDianMingChaoTi (Non-Commercial Use)" pitchFamily="50" charset="-122"/>
                <a:ea typeface="WenYue GuDianMingChaoTi (Non-Commercial Use)" pitchFamily="50" charset="-122"/>
                <a:sym typeface="WenYue GuDianMingChaoTi (Non-Commercial Use)" pitchFamily="50" charset="-122"/>
              </a:rPr>
              <a:t>单击此处添加文本单击此处添加单击此处添加文本</a:t>
            </a:r>
            <a:endParaRPr lang="zh-CN" altLang="en-US" sz="1400" dirty="0">
              <a:solidFill>
                <a:schemeClr val="bg1"/>
              </a:solidFill>
              <a:latin typeface="WenYue GuDianMingChaoTi (Non-Commercial Use)" pitchFamily="50" charset="-122"/>
              <a:ea typeface="WenYue GuDianMingChaoTi (Non-Commercial Use)" pitchFamily="50" charset="-122"/>
              <a:sym typeface="WenYue GuDianMingChaoTi (Non-Commercial Use)" pitchFamily="50" charset="-122"/>
            </a:endParaRPr>
          </a:p>
        </p:txBody>
      </p:sp>
      <p:sp>
        <p:nvSpPr>
          <p:cNvPr id="37" name="矩形: 圆角 36"/>
          <p:cNvSpPr/>
          <p:nvPr/>
        </p:nvSpPr>
        <p:spPr>
          <a:xfrm>
            <a:off x="8452718" y="2623739"/>
            <a:ext cx="1219200" cy="447089"/>
          </a:xfrm>
          <a:prstGeom prst="roundRect">
            <a:avLst/>
          </a:prstGeom>
          <a:solidFill>
            <a:schemeClr val="accent1">
              <a:lumMod val="100000"/>
            </a:schemeClr>
          </a:solidFill>
          <a:ln>
            <a:solidFill>
              <a:schemeClr val="accent1">
                <a:lumMod val="10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WenYue GuDianMingChaoTi (Non-Commercial Use)" pitchFamily="50" charset="-122"/>
              <a:ea typeface="WenYue GuDianMingChaoTi (Non-Commercial Use)" pitchFamily="50" charset="-122"/>
              <a:sym typeface="WenYue GuDianMingChaoTi (Non-Commercial Use)" pitchFamily="50" charset="-122"/>
            </a:endParaRPr>
          </a:p>
        </p:txBody>
      </p:sp>
      <p:sp>
        <p:nvSpPr>
          <p:cNvPr id="38" name="文本框 37"/>
          <p:cNvSpPr txBox="1"/>
          <p:nvPr/>
        </p:nvSpPr>
        <p:spPr>
          <a:xfrm>
            <a:off x="8003047" y="2641451"/>
            <a:ext cx="2285030" cy="1154162"/>
          </a:xfrm>
          <a:prstGeom prst="rect">
            <a:avLst/>
          </a:prstGeom>
          <a:noFill/>
        </p:spPr>
        <p:txBody>
          <a:bodyPr wrap="square" rtlCol="0">
            <a:spAutoFit/>
          </a:bodyPr>
          <a:lstStyle/>
          <a:p>
            <a:pPr algn="ctr">
              <a:lnSpc>
                <a:spcPct val="150000"/>
              </a:lnSpc>
            </a:pPr>
            <a:r>
              <a:rPr lang="zh-CN" altLang="en-US" b="1" dirty="0">
                <a:solidFill>
                  <a:schemeClr val="bg1"/>
                </a:solidFill>
                <a:latin typeface="WenYue GuDianMingChaoTi (Non-Commercial Use)" pitchFamily="50" charset="-122"/>
                <a:ea typeface="WenYue GuDianMingChaoTi (Non-Commercial Use)" pitchFamily="50" charset="-122"/>
                <a:sym typeface="WenYue GuDianMingChaoTi (Non-Commercial Use)" pitchFamily="50" charset="-122"/>
              </a:rPr>
              <a:t>添加标题</a:t>
            </a:r>
            <a:endParaRPr lang="en-US" altLang="zh-CN" b="1" dirty="0">
              <a:solidFill>
                <a:schemeClr val="bg1"/>
              </a:solidFill>
              <a:latin typeface="WenYue GuDianMingChaoTi (Non-Commercial Use)" pitchFamily="50" charset="-122"/>
              <a:ea typeface="WenYue GuDianMingChaoTi (Non-Commercial Use)" pitchFamily="50" charset="-122"/>
              <a:sym typeface="WenYue GuDianMingChaoTi (Non-Commercial Use)" pitchFamily="50" charset="-122"/>
            </a:endParaRPr>
          </a:p>
          <a:p>
            <a:pPr algn="ctr">
              <a:lnSpc>
                <a:spcPct val="150000"/>
              </a:lnSpc>
            </a:pPr>
            <a:r>
              <a:rPr lang="zh-CN" altLang="en-US" sz="1400" dirty="0">
                <a:latin typeface="WenYue GuDianMingChaoTi (Non-Commercial Use)" pitchFamily="50" charset="-122"/>
                <a:ea typeface="WenYue GuDianMingChaoTi (Non-Commercial Use)" pitchFamily="50" charset="-122"/>
                <a:sym typeface="WenYue GuDianMingChaoTi (Non-Commercial Use)" pitchFamily="50" charset="-122"/>
              </a:rPr>
              <a:t>单击此处添加文本单击此处添加单击此处添加文本</a:t>
            </a:r>
            <a:endParaRPr lang="zh-CN" altLang="en-US" sz="1400" dirty="0">
              <a:solidFill>
                <a:schemeClr val="bg1"/>
              </a:solidFill>
              <a:latin typeface="WenYue GuDianMingChaoTi (Non-Commercial Use)" pitchFamily="50" charset="-122"/>
              <a:ea typeface="WenYue GuDianMingChaoTi (Non-Commercial Use)" pitchFamily="50" charset="-122"/>
              <a:sym typeface="WenYue GuDianMingChaoTi (Non-Commercial Use)" pitchFamily="50" charset="-122"/>
            </a:endParaRPr>
          </a:p>
        </p:txBody>
      </p:sp>
      <p:sp>
        <p:nvSpPr>
          <p:cNvPr id="39" name="矩形: 圆角 38"/>
          <p:cNvSpPr/>
          <p:nvPr/>
        </p:nvSpPr>
        <p:spPr>
          <a:xfrm>
            <a:off x="7780722" y="4080426"/>
            <a:ext cx="1219200" cy="447089"/>
          </a:xfrm>
          <a:prstGeom prst="roundRect">
            <a:avLst/>
          </a:prstGeom>
          <a:solidFill>
            <a:schemeClr val="accent1">
              <a:lumMod val="100000"/>
            </a:schemeClr>
          </a:solidFill>
          <a:ln>
            <a:solidFill>
              <a:schemeClr val="accent1">
                <a:lumMod val="10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WenYue GuDianMingChaoTi (Non-Commercial Use)" pitchFamily="50" charset="-122"/>
              <a:ea typeface="WenYue GuDianMingChaoTi (Non-Commercial Use)" pitchFamily="50" charset="-122"/>
              <a:sym typeface="WenYue GuDianMingChaoTi (Non-Commercial Use)" pitchFamily="50" charset="-122"/>
            </a:endParaRPr>
          </a:p>
        </p:txBody>
      </p:sp>
      <p:sp>
        <p:nvSpPr>
          <p:cNvPr id="40" name="文本框 39"/>
          <p:cNvSpPr txBox="1"/>
          <p:nvPr/>
        </p:nvSpPr>
        <p:spPr>
          <a:xfrm>
            <a:off x="7247807" y="4060006"/>
            <a:ext cx="2285030" cy="1154162"/>
          </a:xfrm>
          <a:prstGeom prst="rect">
            <a:avLst/>
          </a:prstGeom>
          <a:noFill/>
        </p:spPr>
        <p:txBody>
          <a:bodyPr wrap="square" rtlCol="0">
            <a:spAutoFit/>
          </a:bodyPr>
          <a:lstStyle/>
          <a:p>
            <a:pPr algn="ctr">
              <a:lnSpc>
                <a:spcPct val="150000"/>
              </a:lnSpc>
            </a:pPr>
            <a:r>
              <a:rPr lang="zh-CN" altLang="en-US" b="1" dirty="0">
                <a:solidFill>
                  <a:schemeClr val="bg1"/>
                </a:solidFill>
                <a:latin typeface="WenYue GuDianMingChaoTi (Non-Commercial Use)" pitchFamily="50" charset="-122"/>
                <a:ea typeface="WenYue GuDianMingChaoTi (Non-Commercial Use)" pitchFamily="50" charset="-122"/>
                <a:sym typeface="WenYue GuDianMingChaoTi (Non-Commercial Use)" pitchFamily="50" charset="-122"/>
              </a:rPr>
              <a:t>添加标题</a:t>
            </a:r>
            <a:endParaRPr lang="en-US" altLang="zh-CN" b="1" dirty="0">
              <a:solidFill>
                <a:schemeClr val="bg1"/>
              </a:solidFill>
              <a:latin typeface="WenYue GuDianMingChaoTi (Non-Commercial Use)" pitchFamily="50" charset="-122"/>
              <a:ea typeface="WenYue GuDianMingChaoTi (Non-Commercial Use)" pitchFamily="50" charset="-122"/>
              <a:sym typeface="WenYue GuDianMingChaoTi (Non-Commercial Use)" pitchFamily="50" charset="-122"/>
            </a:endParaRPr>
          </a:p>
          <a:p>
            <a:pPr algn="ctr">
              <a:lnSpc>
                <a:spcPct val="150000"/>
              </a:lnSpc>
            </a:pPr>
            <a:r>
              <a:rPr lang="zh-CN" altLang="en-US" sz="1400" dirty="0">
                <a:latin typeface="WenYue GuDianMingChaoTi (Non-Commercial Use)" pitchFamily="50" charset="-122"/>
                <a:ea typeface="WenYue GuDianMingChaoTi (Non-Commercial Use)" pitchFamily="50" charset="-122"/>
                <a:sym typeface="WenYue GuDianMingChaoTi (Non-Commercial Use)" pitchFamily="50" charset="-122"/>
              </a:rPr>
              <a:t>单击此处添加文本单击此处添加单击此处添加文本</a:t>
            </a:r>
            <a:endParaRPr lang="zh-CN" altLang="en-US" sz="1400" dirty="0">
              <a:solidFill>
                <a:schemeClr val="bg1"/>
              </a:solidFill>
              <a:latin typeface="WenYue GuDianMingChaoTi (Non-Commercial Use)" pitchFamily="50" charset="-122"/>
              <a:ea typeface="WenYue GuDianMingChaoTi (Non-Commercial Use)" pitchFamily="50" charset="-122"/>
              <a:sym typeface="WenYue GuDianMingChaoTi (Non-Commercial Use)" pitchFamily="50"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0-#ppt_w/2"/>
                                          </p:val>
                                        </p:tav>
                                        <p:tav tm="100000">
                                          <p:val>
                                            <p:strVal val="#ppt_x"/>
                                          </p:val>
                                        </p:tav>
                                      </p:tavLst>
                                    </p:anim>
                                    <p:anim calcmode="lin" valueType="num">
                                      <p:cBhvr additive="base">
                                        <p:cTn id="14" dur="500" fill="hold"/>
                                        <p:tgtEl>
                                          <p:spTgt spid="8"/>
                                        </p:tgtEl>
                                        <p:attrNameLst>
                                          <p:attrName>ppt_y</p:attrName>
                                        </p:attrNameLst>
                                      </p:cBhvr>
                                      <p:tavLst>
                                        <p:tav tm="0">
                                          <p:val>
                                            <p:strVal val="#ppt_y"/>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33"/>
                                        </p:tgtEl>
                                        <p:attrNameLst>
                                          <p:attrName>style.visibility</p:attrName>
                                        </p:attrNameLst>
                                      </p:cBhvr>
                                      <p:to>
                                        <p:strVal val="visible"/>
                                      </p:to>
                                    </p:set>
                                    <p:animEffect transition="in" filter="fade">
                                      <p:cBhvr>
                                        <p:cTn id="17" dur="1000"/>
                                        <p:tgtEl>
                                          <p:spTgt spid="33"/>
                                        </p:tgtEl>
                                      </p:cBhvr>
                                    </p:animEffect>
                                    <p:anim calcmode="lin" valueType="num">
                                      <p:cBhvr>
                                        <p:cTn id="18" dur="1000" fill="hold"/>
                                        <p:tgtEl>
                                          <p:spTgt spid="33"/>
                                        </p:tgtEl>
                                        <p:attrNameLst>
                                          <p:attrName>ppt_x</p:attrName>
                                        </p:attrNameLst>
                                      </p:cBhvr>
                                      <p:tavLst>
                                        <p:tav tm="0">
                                          <p:val>
                                            <p:strVal val="#ppt_x"/>
                                          </p:val>
                                        </p:tav>
                                        <p:tav tm="100000">
                                          <p:val>
                                            <p:strVal val="#ppt_x"/>
                                          </p:val>
                                        </p:tav>
                                      </p:tavLst>
                                    </p:anim>
                                    <p:anim calcmode="lin" valueType="num">
                                      <p:cBhvr>
                                        <p:cTn id="19" dur="1000" fill="hold"/>
                                        <p:tgtEl>
                                          <p:spTgt spid="33"/>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34"/>
                                        </p:tgtEl>
                                        <p:attrNameLst>
                                          <p:attrName>style.visibility</p:attrName>
                                        </p:attrNameLst>
                                      </p:cBhvr>
                                      <p:to>
                                        <p:strVal val="visible"/>
                                      </p:to>
                                    </p:set>
                                    <p:animEffect transition="in" filter="fade">
                                      <p:cBhvr>
                                        <p:cTn id="22" dur="1000"/>
                                        <p:tgtEl>
                                          <p:spTgt spid="34"/>
                                        </p:tgtEl>
                                      </p:cBhvr>
                                    </p:animEffect>
                                    <p:anim calcmode="lin" valueType="num">
                                      <p:cBhvr>
                                        <p:cTn id="23" dur="1000" fill="hold"/>
                                        <p:tgtEl>
                                          <p:spTgt spid="34"/>
                                        </p:tgtEl>
                                        <p:attrNameLst>
                                          <p:attrName>ppt_x</p:attrName>
                                        </p:attrNameLst>
                                      </p:cBhvr>
                                      <p:tavLst>
                                        <p:tav tm="0">
                                          <p:val>
                                            <p:strVal val="#ppt_x"/>
                                          </p:val>
                                        </p:tav>
                                        <p:tav tm="100000">
                                          <p:val>
                                            <p:strVal val="#ppt_x"/>
                                          </p:val>
                                        </p:tav>
                                      </p:tavLst>
                                    </p:anim>
                                    <p:anim calcmode="lin" valueType="num">
                                      <p:cBhvr>
                                        <p:cTn id="24" dur="1000" fill="hold"/>
                                        <p:tgtEl>
                                          <p:spTgt spid="34"/>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35"/>
                                        </p:tgtEl>
                                        <p:attrNameLst>
                                          <p:attrName>style.visibility</p:attrName>
                                        </p:attrNameLst>
                                      </p:cBhvr>
                                      <p:to>
                                        <p:strVal val="visible"/>
                                      </p:to>
                                    </p:set>
                                    <p:animEffect transition="in" filter="fade">
                                      <p:cBhvr>
                                        <p:cTn id="27" dur="1000"/>
                                        <p:tgtEl>
                                          <p:spTgt spid="35"/>
                                        </p:tgtEl>
                                      </p:cBhvr>
                                    </p:animEffect>
                                    <p:anim calcmode="lin" valueType="num">
                                      <p:cBhvr>
                                        <p:cTn id="28" dur="1000" fill="hold"/>
                                        <p:tgtEl>
                                          <p:spTgt spid="35"/>
                                        </p:tgtEl>
                                        <p:attrNameLst>
                                          <p:attrName>ppt_x</p:attrName>
                                        </p:attrNameLst>
                                      </p:cBhvr>
                                      <p:tavLst>
                                        <p:tav tm="0">
                                          <p:val>
                                            <p:strVal val="#ppt_x"/>
                                          </p:val>
                                        </p:tav>
                                        <p:tav tm="100000">
                                          <p:val>
                                            <p:strVal val="#ppt_x"/>
                                          </p:val>
                                        </p:tav>
                                      </p:tavLst>
                                    </p:anim>
                                    <p:anim calcmode="lin" valueType="num">
                                      <p:cBhvr>
                                        <p:cTn id="29" dur="1000" fill="hold"/>
                                        <p:tgtEl>
                                          <p:spTgt spid="35"/>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36"/>
                                        </p:tgtEl>
                                        <p:attrNameLst>
                                          <p:attrName>style.visibility</p:attrName>
                                        </p:attrNameLst>
                                      </p:cBhvr>
                                      <p:to>
                                        <p:strVal val="visible"/>
                                      </p:to>
                                    </p:set>
                                    <p:animEffect transition="in" filter="fade">
                                      <p:cBhvr>
                                        <p:cTn id="32" dur="1000"/>
                                        <p:tgtEl>
                                          <p:spTgt spid="36"/>
                                        </p:tgtEl>
                                      </p:cBhvr>
                                    </p:animEffect>
                                    <p:anim calcmode="lin" valueType="num">
                                      <p:cBhvr>
                                        <p:cTn id="33" dur="1000" fill="hold"/>
                                        <p:tgtEl>
                                          <p:spTgt spid="36"/>
                                        </p:tgtEl>
                                        <p:attrNameLst>
                                          <p:attrName>ppt_x</p:attrName>
                                        </p:attrNameLst>
                                      </p:cBhvr>
                                      <p:tavLst>
                                        <p:tav tm="0">
                                          <p:val>
                                            <p:strVal val="#ppt_x"/>
                                          </p:val>
                                        </p:tav>
                                        <p:tav tm="100000">
                                          <p:val>
                                            <p:strVal val="#ppt_x"/>
                                          </p:val>
                                        </p:tav>
                                      </p:tavLst>
                                    </p:anim>
                                    <p:anim calcmode="lin" valueType="num">
                                      <p:cBhvr>
                                        <p:cTn id="34" dur="1000" fill="hold"/>
                                        <p:tgtEl>
                                          <p:spTgt spid="36"/>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37"/>
                                        </p:tgtEl>
                                        <p:attrNameLst>
                                          <p:attrName>style.visibility</p:attrName>
                                        </p:attrNameLst>
                                      </p:cBhvr>
                                      <p:to>
                                        <p:strVal val="visible"/>
                                      </p:to>
                                    </p:set>
                                    <p:animEffect transition="in" filter="fade">
                                      <p:cBhvr>
                                        <p:cTn id="37" dur="1000"/>
                                        <p:tgtEl>
                                          <p:spTgt spid="37"/>
                                        </p:tgtEl>
                                      </p:cBhvr>
                                    </p:animEffect>
                                    <p:anim calcmode="lin" valueType="num">
                                      <p:cBhvr>
                                        <p:cTn id="38" dur="1000" fill="hold"/>
                                        <p:tgtEl>
                                          <p:spTgt spid="37"/>
                                        </p:tgtEl>
                                        <p:attrNameLst>
                                          <p:attrName>ppt_x</p:attrName>
                                        </p:attrNameLst>
                                      </p:cBhvr>
                                      <p:tavLst>
                                        <p:tav tm="0">
                                          <p:val>
                                            <p:strVal val="#ppt_x"/>
                                          </p:val>
                                        </p:tav>
                                        <p:tav tm="100000">
                                          <p:val>
                                            <p:strVal val="#ppt_x"/>
                                          </p:val>
                                        </p:tav>
                                      </p:tavLst>
                                    </p:anim>
                                    <p:anim calcmode="lin" valueType="num">
                                      <p:cBhvr>
                                        <p:cTn id="39" dur="1000" fill="hold"/>
                                        <p:tgtEl>
                                          <p:spTgt spid="37"/>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38"/>
                                        </p:tgtEl>
                                        <p:attrNameLst>
                                          <p:attrName>style.visibility</p:attrName>
                                        </p:attrNameLst>
                                      </p:cBhvr>
                                      <p:to>
                                        <p:strVal val="visible"/>
                                      </p:to>
                                    </p:set>
                                    <p:animEffect transition="in" filter="fade">
                                      <p:cBhvr>
                                        <p:cTn id="42" dur="1000"/>
                                        <p:tgtEl>
                                          <p:spTgt spid="38"/>
                                        </p:tgtEl>
                                      </p:cBhvr>
                                    </p:animEffect>
                                    <p:anim calcmode="lin" valueType="num">
                                      <p:cBhvr>
                                        <p:cTn id="43" dur="1000" fill="hold"/>
                                        <p:tgtEl>
                                          <p:spTgt spid="38"/>
                                        </p:tgtEl>
                                        <p:attrNameLst>
                                          <p:attrName>ppt_x</p:attrName>
                                        </p:attrNameLst>
                                      </p:cBhvr>
                                      <p:tavLst>
                                        <p:tav tm="0">
                                          <p:val>
                                            <p:strVal val="#ppt_x"/>
                                          </p:val>
                                        </p:tav>
                                        <p:tav tm="100000">
                                          <p:val>
                                            <p:strVal val="#ppt_x"/>
                                          </p:val>
                                        </p:tav>
                                      </p:tavLst>
                                    </p:anim>
                                    <p:anim calcmode="lin" valueType="num">
                                      <p:cBhvr>
                                        <p:cTn id="44" dur="1000" fill="hold"/>
                                        <p:tgtEl>
                                          <p:spTgt spid="38"/>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39"/>
                                        </p:tgtEl>
                                        <p:attrNameLst>
                                          <p:attrName>style.visibility</p:attrName>
                                        </p:attrNameLst>
                                      </p:cBhvr>
                                      <p:to>
                                        <p:strVal val="visible"/>
                                      </p:to>
                                    </p:set>
                                    <p:animEffect transition="in" filter="fade">
                                      <p:cBhvr>
                                        <p:cTn id="47" dur="1000"/>
                                        <p:tgtEl>
                                          <p:spTgt spid="39"/>
                                        </p:tgtEl>
                                      </p:cBhvr>
                                    </p:animEffect>
                                    <p:anim calcmode="lin" valueType="num">
                                      <p:cBhvr>
                                        <p:cTn id="48" dur="1000" fill="hold"/>
                                        <p:tgtEl>
                                          <p:spTgt spid="39"/>
                                        </p:tgtEl>
                                        <p:attrNameLst>
                                          <p:attrName>ppt_x</p:attrName>
                                        </p:attrNameLst>
                                      </p:cBhvr>
                                      <p:tavLst>
                                        <p:tav tm="0">
                                          <p:val>
                                            <p:strVal val="#ppt_x"/>
                                          </p:val>
                                        </p:tav>
                                        <p:tav tm="100000">
                                          <p:val>
                                            <p:strVal val="#ppt_x"/>
                                          </p:val>
                                        </p:tav>
                                      </p:tavLst>
                                    </p:anim>
                                    <p:anim calcmode="lin" valueType="num">
                                      <p:cBhvr>
                                        <p:cTn id="49" dur="1000" fill="hold"/>
                                        <p:tgtEl>
                                          <p:spTgt spid="39"/>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40"/>
                                        </p:tgtEl>
                                        <p:attrNameLst>
                                          <p:attrName>style.visibility</p:attrName>
                                        </p:attrNameLst>
                                      </p:cBhvr>
                                      <p:to>
                                        <p:strVal val="visible"/>
                                      </p:to>
                                    </p:set>
                                    <p:animEffect transition="in" filter="fade">
                                      <p:cBhvr>
                                        <p:cTn id="52" dur="1000"/>
                                        <p:tgtEl>
                                          <p:spTgt spid="40"/>
                                        </p:tgtEl>
                                      </p:cBhvr>
                                    </p:animEffect>
                                    <p:anim calcmode="lin" valueType="num">
                                      <p:cBhvr>
                                        <p:cTn id="53" dur="1000" fill="hold"/>
                                        <p:tgtEl>
                                          <p:spTgt spid="40"/>
                                        </p:tgtEl>
                                        <p:attrNameLst>
                                          <p:attrName>ppt_x</p:attrName>
                                        </p:attrNameLst>
                                      </p:cBhvr>
                                      <p:tavLst>
                                        <p:tav tm="0">
                                          <p:val>
                                            <p:strVal val="#ppt_x"/>
                                          </p:val>
                                        </p:tav>
                                        <p:tav tm="100000">
                                          <p:val>
                                            <p:strVal val="#ppt_x"/>
                                          </p:val>
                                        </p:tav>
                                      </p:tavLst>
                                    </p:anim>
                                    <p:anim calcmode="lin" valueType="num">
                                      <p:cBhvr>
                                        <p:cTn id="54" dur="1000" fill="hold"/>
                                        <p:tgtEl>
                                          <p:spTgt spid="4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33" grpId="0" animBg="1"/>
      <p:bldP spid="34" grpId="0"/>
      <p:bldP spid="35" grpId="0" animBg="1"/>
      <p:bldP spid="36" grpId="0"/>
      <p:bldP spid="37" grpId="0" animBg="1"/>
      <p:bldP spid="38" grpId="0"/>
      <p:bldP spid="39" grpId="0" animBg="1"/>
      <p:bldP spid="4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4210050" y="0"/>
            <a:ext cx="4038600" cy="6858000"/>
          </a:xfrm>
          <a:prstGeom prst="rect">
            <a:avLst/>
          </a:prstGeom>
          <a:solidFill>
            <a:schemeClr val="accent2"/>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WenYue GuDianMingChaoTi (Non-Commercial Use)" pitchFamily="50" charset="-122"/>
              <a:ea typeface="WenYue GuDianMingChaoTi (Non-Commercial Use)" pitchFamily="50" charset="-122"/>
              <a:sym typeface="WenYue GuDianMingChaoTi (Non-Commercial Use)" pitchFamily="50" charset="-122"/>
            </a:endParaRPr>
          </a:p>
        </p:txBody>
      </p:sp>
      <p:sp>
        <p:nvSpPr>
          <p:cNvPr id="8" name="矩形 7"/>
          <p:cNvSpPr/>
          <p:nvPr/>
        </p:nvSpPr>
        <p:spPr>
          <a:xfrm>
            <a:off x="1228725" y="833437"/>
            <a:ext cx="9734550" cy="5191125"/>
          </a:xfrm>
          <a:prstGeom prst="rect">
            <a:avLst/>
          </a:prstGeom>
          <a:solidFill>
            <a:schemeClr val="bg1"/>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WenYue GuDianMingChaoTi (Non-Commercial Use)" pitchFamily="50" charset="-122"/>
              <a:ea typeface="WenYue GuDianMingChaoTi (Non-Commercial Use)" pitchFamily="50" charset="-122"/>
              <a:sym typeface="WenYue GuDianMingChaoTi (Non-Commercial Use)" pitchFamily="50" charset="-122"/>
            </a:endParaRPr>
          </a:p>
        </p:txBody>
      </p:sp>
      <p:sp>
        <p:nvSpPr>
          <p:cNvPr id="22" name="矩形 21"/>
          <p:cNvSpPr/>
          <p:nvPr/>
        </p:nvSpPr>
        <p:spPr>
          <a:xfrm>
            <a:off x="9108973" y="1360118"/>
            <a:ext cx="1066800" cy="3276600"/>
          </a:xfrm>
          <a:prstGeom prst="rect">
            <a:avLst/>
          </a:prstGeom>
          <a:solidFill>
            <a:schemeClr val="accent1">
              <a:lumMod val="100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WenYue GuDianMingChaoTi (Non-Commercial Use)" pitchFamily="50" charset="-122"/>
              <a:ea typeface="WenYue GuDianMingChaoTi (Non-Commercial Use)" pitchFamily="50" charset="-122"/>
              <a:sym typeface="WenYue GuDianMingChaoTi (Non-Commercial Use)" pitchFamily="50" charset="-122"/>
            </a:endParaRPr>
          </a:p>
        </p:txBody>
      </p:sp>
      <p:sp>
        <p:nvSpPr>
          <p:cNvPr id="23" name="文本框 22"/>
          <p:cNvSpPr txBox="1"/>
          <p:nvPr/>
        </p:nvSpPr>
        <p:spPr>
          <a:xfrm>
            <a:off x="9318523" y="1815681"/>
            <a:ext cx="628650" cy="2308324"/>
          </a:xfrm>
          <a:prstGeom prst="rect">
            <a:avLst/>
          </a:prstGeom>
          <a:noFill/>
        </p:spPr>
        <p:txBody>
          <a:bodyPr wrap="square" rtlCol="0">
            <a:spAutoFit/>
          </a:bodyPr>
          <a:lstStyle/>
          <a:p>
            <a:pPr algn="l"/>
            <a:r>
              <a:rPr lang="zh-CN" altLang="en-US" sz="3600" b="1" dirty="0">
                <a:solidFill>
                  <a:schemeClr val="bg1"/>
                </a:solidFill>
                <a:latin typeface="WenYue GuDianMingChaoTi (Non-Commercial Use)" pitchFamily="50" charset="-122"/>
                <a:ea typeface="WenYue GuDianMingChaoTi (Non-Commercial Use)" pitchFamily="50" charset="-122"/>
                <a:sym typeface="WenYue GuDianMingChaoTi (Non-Commercial Use)" pitchFamily="50" charset="-122"/>
              </a:rPr>
              <a:t>第三章节</a:t>
            </a:r>
            <a:endParaRPr lang="zh-CN" altLang="en-US" sz="3600" b="1" dirty="0">
              <a:solidFill>
                <a:schemeClr val="bg1"/>
              </a:solidFill>
              <a:latin typeface="WenYue GuDianMingChaoTi (Non-Commercial Use)" pitchFamily="50" charset="-122"/>
              <a:ea typeface="WenYue GuDianMingChaoTi (Non-Commercial Use)" pitchFamily="50" charset="-122"/>
              <a:sym typeface="WenYue GuDianMingChaoTi (Non-Commercial Use)" pitchFamily="50" charset="-122"/>
            </a:endParaRPr>
          </a:p>
        </p:txBody>
      </p:sp>
      <p:sp>
        <p:nvSpPr>
          <p:cNvPr id="24" name="矩形 23"/>
          <p:cNvSpPr/>
          <p:nvPr/>
        </p:nvSpPr>
        <p:spPr>
          <a:xfrm>
            <a:off x="9261373" y="1569668"/>
            <a:ext cx="723900" cy="2800350"/>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WenYue GuDianMingChaoTi (Non-Commercial Use)" pitchFamily="50" charset="-122"/>
              <a:ea typeface="WenYue GuDianMingChaoTi (Non-Commercial Use)" pitchFamily="50" charset="-122"/>
              <a:sym typeface="WenYue GuDianMingChaoTi (Non-Commercial Use)" pitchFamily="50" charset="-122"/>
            </a:endParaRPr>
          </a:p>
        </p:txBody>
      </p:sp>
      <p:sp>
        <p:nvSpPr>
          <p:cNvPr id="25" name="矩形 24"/>
          <p:cNvSpPr/>
          <p:nvPr/>
        </p:nvSpPr>
        <p:spPr>
          <a:xfrm>
            <a:off x="7742439" y="1957221"/>
            <a:ext cx="491594" cy="3600986"/>
          </a:xfrm>
          <a:prstGeom prst="rect">
            <a:avLst/>
          </a:prstGeom>
        </p:spPr>
        <p:txBody>
          <a:bodyPr wrap="square">
            <a:spAutoFit/>
          </a:bodyPr>
          <a:lstStyle/>
          <a:p>
            <a:r>
              <a:rPr lang="zh-CN" altLang="en-US" sz="2000" spc="600" dirty="0">
                <a:latin typeface="WenYue GuDianMingChaoTi (Non-Commercial Use)" pitchFamily="50" charset="-122"/>
                <a:ea typeface="WenYue GuDianMingChaoTi (Non-Commercial Use)" pitchFamily="50" charset="-122"/>
                <a:sym typeface="WenYue GuDianMingChaoTi (Non-Commercial Use)" pitchFamily="50" charset="-122"/>
              </a:rPr>
              <a:t>千古回首杏雨西湖边</a:t>
            </a:r>
            <a:endParaRPr lang="en-US" altLang="zh-CN" sz="2000" spc="600" dirty="0">
              <a:latin typeface="WenYue GuDianMingChaoTi (Non-Commercial Use)" pitchFamily="50" charset="-122"/>
              <a:ea typeface="WenYue GuDianMingChaoTi (Non-Commercial Use)" pitchFamily="50" charset="-122"/>
              <a:sym typeface="WenYue GuDianMingChaoTi (Non-Commercial Use)" pitchFamily="50" charset="-122"/>
            </a:endParaRPr>
          </a:p>
          <a:p>
            <a:endParaRPr lang="zh-CN" altLang="en-US" sz="2000" spc="600" dirty="0">
              <a:latin typeface="WenYue GuDianMingChaoTi (Non-Commercial Use)" pitchFamily="50" charset="-122"/>
              <a:ea typeface="WenYue GuDianMingChaoTi (Non-Commercial Use)" pitchFamily="50" charset="-122"/>
              <a:sym typeface="WenYue GuDianMingChaoTi (Non-Commercial Use)" pitchFamily="50" charset="-122"/>
            </a:endParaRPr>
          </a:p>
          <a:p>
            <a:endParaRPr lang="en-US" altLang="zh-CN" sz="2800" spc="600" dirty="0">
              <a:latin typeface="WenYue GuDianMingChaoTi (Non-Commercial Use)" pitchFamily="50" charset="-122"/>
              <a:ea typeface="WenYue GuDianMingChaoTi (Non-Commercial Use)" pitchFamily="50" charset="-122"/>
              <a:sym typeface="WenYue GuDianMingChaoTi (Non-Commercial Use)" pitchFamily="50" charset="-122"/>
            </a:endParaRPr>
          </a:p>
        </p:txBody>
      </p:sp>
      <p:sp>
        <p:nvSpPr>
          <p:cNvPr id="26" name="矩形 25"/>
          <p:cNvSpPr/>
          <p:nvPr/>
        </p:nvSpPr>
        <p:spPr>
          <a:xfrm>
            <a:off x="7042156" y="1912527"/>
            <a:ext cx="495731" cy="3477875"/>
          </a:xfrm>
          <a:prstGeom prst="rect">
            <a:avLst/>
          </a:prstGeom>
        </p:spPr>
        <p:txBody>
          <a:bodyPr wrap="square">
            <a:spAutoFit/>
          </a:bodyPr>
          <a:lstStyle/>
          <a:p>
            <a:r>
              <a:rPr lang="zh-CN" altLang="en-US" sz="2000" spc="600" dirty="0">
                <a:latin typeface="WenYue GuDianMingChaoTi (Non-Commercial Use)" pitchFamily="50" charset="-122"/>
                <a:ea typeface="WenYue GuDianMingChaoTi (Non-Commercial Use)" pitchFamily="50" charset="-122"/>
                <a:sym typeface="WenYue GuDianMingChaoTi (Non-Commercial Use)" pitchFamily="50" charset="-122"/>
              </a:rPr>
              <a:t>纸伞朦胧间洒下阴影一片</a:t>
            </a:r>
            <a:endParaRPr lang="en-US" altLang="zh-CN" sz="2000" spc="600" dirty="0">
              <a:latin typeface="WenYue GuDianMingChaoTi (Non-Commercial Use)" pitchFamily="50" charset="-122"/>
              <a:ea typeface="WenYue GuDianMingChaoTi (Non-Commercial Use)" pitchFamily="50" charset="-122"/>
              <a:sym typeface="WenYue GuDianMingChaoTi (Non-Commercial Use)" pitchFamily="50" charset="-122"/>
            </a:endParaRPr>
          </a:p>
        </p:txBody>
      </p:sp>
      <p:pic>
        <p:nvPicPr>
          <p:cNvPr id="27" name="图片 2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7628685" y="4391874"/>
            <a:ext cx="1632688" cy="1632688"/>
          </a:xfrm>
          <a:prstGeom prst="rect">
            <a:avLst/>
          </a:prstGeom>
        </p:spPr>
      </p:pic>
      <p:sp>
        <p:nvSpPr>
          <p:cNvPr id="28" name="文本框 27"/>
          <p:cNvSpPr txBox="1"/>
          <p:nvPr/>
        </p:nvSpPr>
        <p:spPr>
          <a:xfrm>
            <a:off x="8234033" y="4733998"/>
            <a:ext cx="491594" cy="830997"/>
          </a:xfrm>
          <a:prstGeom prst="rect">
            <a:avLst/>
          </a:prstGeom>
          <a:noFill/>
        </p:spPr>
        <p:txBody>
          <a:bodyPr wrap="square" rtlCol="0">
            <a:spAutoFit/>
          </a:bodyPr>
          <a:lstStyle/>
          <a:p>
            <a:pPr algn="l"/>
            <a:r>
              <a:rPr lang="zh-CN" altLang="en-US" sz="2400" dirty="0">
                <a:solidFill>
                  <a:schemeClr val="bg1"/>
                </a:solidFill>
                <a:latin typeface="WenYue GuDianMingChaoTi (Non-Commercial Use)" pitchFamily="50" charset="-122"/>
                <a:ea typeface="WenYue GuDianMingChaoTi (Non-Commercial Use)" pitchFamily="50" charset="-122"/>
                <a:sym typeface="WenYue GuDianMingChaoTi (Non-Commercial Use)" pitchFamily="50" charset="-122"/>
              </a:rPr>
              <a:t>肆月</a:t>
            </a:r>
            <a:endParaRPr lang="zh-CN" altLang="en-US" sz="2400" dirty="0">
              <a:solidFill>
                <a:schemeClr val="bg1"/>
              </a:solidFill>
              <a:latin typeface="WenYue GuDianMingChaoTi (Non-Commercial Use)" pitchFamily="50" charset="-122"/>
              <a:ea typeface="WenYue GuDianMingChaoTi (Non-Commercial Use)" pitchFamily="50" charset="-122"/>
              <a:sym typeface="WenYue GuDianMingChaoTi (Non-Commercial Use)" pitchFamily="50" charset="-122"/>
            </a:endParaRPr>
          </a:p>
        </p:txBody>
      </p:sp>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15703" y="1317418"/>
            <a:ext cx="4322319" cy="5613173"/>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0-#ppt_w/2"/>
                                          </p:val>
                                        </p:tav>
                                        <p:tav tm="100000">
                                          <p:val>
                                            <p:strVal val="#ppt_x"/>
                                          </p:val>
                                        </p:tav>
                                      </p:tavLst>
                                    </p:anim>
                                    <p:anim calcmode="lin" valueType="num">
                                      <p:cBhvr additive="base">
                                        <p:cTn id="14"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fade">
                                      <p:cBhvr>
                                        <p:cTn id="19" dur="1000"/>
                                        <p:tgtEl>
                                          <p:spTgt spid="22"/>
                                        </p:tgtEl>
                                      </p:cBhvr>
                                    </p:animEffect>
                                    <p:anim calcmode="lin" valueType="num">
                                      <p:cBhvr>
                                        <p:cTn id="20" dur="1000" fill="hold"/>
                                        <p:tgtEl>
                                          <p:spTgt spid="22"/>
                                        </p:tgtEl>
                                        <p:attrNameLst>
                                          <p:attrName>ppt_x</p:attrName>
                                        </p:attrNameLst>
                                      </p:cBhvr>
                                      <p:tavLst>
                                        <p:tav tm="0">
                                          <p:val>
                                            <p:strVal val="#ppt_x"/>
                                          </p:val>
                                        </p:tav>
                                        <p:tav tm="100000">
                                          <p:val>
                                            <p:strVal val="#ppt_x"/>
                                          </p:val>
                                        </p:tav>
                                      </p:tavLst>
                                    </p:anim>
                                    <p:anim calcmode="lin" valueType="num">
                                      <p:cBhvr>
                                        <p:cTn id="21"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23"/>
                                        </p:tgtEl>
                                        <p:attrNameLst>
                                          <p:attrName>style.visibility</p:attrName>
                                        </p:attrNameLst>
                                      </p:cBhvr>
                                      <p:to>
                                        <p:strVal val="visible"/>
                                      </p:to>
                                    </p:set>
                                    <p:animEffect transition="in" filter="wipe(down)">
                                      <p:cBhvr>
                                        <p:cTn id="26" dur="500"/>
                                        <p:tgtEl>
                                          <p:spTgt spid="23"/>
                                        </p:tgtEl>
                                      </p:cBhvr>
                                    </p:animEffect>
                                  </p:childTnLst>
                                </p:cTn>
                              </p:par>
                              <p:par>
                                <p:cTn id="27" presetID="42" presetClass="entr" presetSubtype="0" fill="hold" grpId="0" nodeType="withEffect">
                                  <p:stCondLst>
                                    <p:cond delay="0"/>
                                  </p:stCondLst>
                                  <p:childTnLst>
                                    <p:set>
                                      <p:cBhvr>
                                        <p:cTn id="28" dur="1" fill="hold">
                                          <p:stCondLst>
                                            <p:cond delay="0"/>
                                          </p:stCondLst>
                                        </p:cTn>
                                        <p:tgtEl>
                                          <p:spTgt spid="24"/>
                                        </p:tgtEl>
                                        <p:attrNameLst>
                                          <p:attrName>style.visibility</p:attrName>
                                        </p:attrNameLst>
                                      </p:cBhvr>
                                      <p:to>
                                        <p:strVal val="visible"/>
                                      </p:to>
                                    </p:set>
                                    <p:animEffect transition="in" filter="fade">
                                      <p:cBhvr>
                                        <p:cTn id="29" dur="1000"/>
                                        <p:tgtEl>
                                          <p:spTgt spid="24"/>
                                        </p:tgtEl>
                                      </p:cBhvr>
                                    </p:animEffect>
                                    <p:anim calcmode="lin" valueType="num">
                                      <p:cBhvr>
                                        <p:cTn id="30" dur="1000" fill="hold"/>
                                        <p:tgtEl>
                                          <p:spTgt spid="24"/>
                                        </p:tgtEl>
                                        <p:attrNameLst>
                                          <p:attrName>ppt_x</p:attrName>
                                        </p:attrNameLst>
                                      </p:cBhvr>
                                      <p:tavLst>
                                        <p:tav tm="0">
                                          <p:val>
                                            <p:strVal val="#ppt_x"/>
                                          </p:val>
                                        </p:tav>
                                        <p:tav tm="100000">
                                          <p:val>
                                            <p:strVal val="#ppt_x"/>
                                          </p:val>
                                        </p:tav>
                                      </p:tavLst>
                                    </p:anim>
                                    <p:anim calcmode="lin" valueType="num">
                                      <p:cBhvr>
                                        <p:cTn id="31"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2" presetClass="entr" presetSubtype="4" fill="hold" grpId="0" nodeType="clickEffect">
                                  <p:stCondLst>
                                    <p:cond delay="0"/>
                                  </p:stCondLst>
                                  <p:childTnLst>
                                    <p:set>
                                      <p:cBhvr>
                                        <p:cTn id="35" dur="1" fill="hold">
                                          <p:stCondLst>
                                            <p:cond delay="0"/>
                                          </p:stCondLst>
                                        </p:cTn>
                                        <p:tgtEl>
                                          <p:spTgt spid="25"/>
                                        </p:tgtEl>
                                        <p:attrNameLst>
                                          <p:attrName>style.visibility</p:attrName>
                                        </p:attrNameLst>
                                      </p:cBhvr>
                                      <p:to>
                                        <p:strVal val="visible"/>
                                      </p:to>
                                    </p:set>
                                    <p:animEffect transition="in" filter="wipe(down)">
                                      <p:cBhvr>
                                        <p:cTn id="36" dur="500"/>
                                        <p:tgtEl>
                                          <p:spTgt spid="25"/>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4" fill="hold" grpId="0" nodeType="clickEffect">
                                  <p:stCondLst>
                                    <p:cond delay="0"/>
                                  </p:stCondLst>
                                  <p:childTnLst>
                                    <p:set>
                                      <p:cBhvr>
                                        <p:cTn id="40" dur="1" fill="hold">
                                          <p:stCondLst>
                                            <p:cond delay="0"/>
                                          </p:stCondLst>
                                        </p:cTn>
                                        <p:tgtEl>
                                          <p:spTgt spid="26"/>
                                        </p:tgtEl>
                                        <p:attrNameLst>
                                          <p:attrName>style.visibility</p:attrName>
                                        </p:attrNameLst>
                                      </p:cBhvr>
                                      <p:to>
                                        <p:strVal val="visible"/>
                                      </p:to>
                                    </p:set>
                                    <p:animEffect transition="in" filter="wipe(down)">
                                      <p:cBhvr>
                                        <p:cTn id="41" dur="500"/>
                                        <p:tgtEl>
                                          <p:spTgt spid="26"/>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grpId="0" nodeType="clickEffect">
                                  <p:stCondLst>
                                    <p:cond delay="0"/>
                                  </p:stCondLst>
                                  <p:childTnLst>
                                    <p:set>
                                      <p:cBhvr>
                                        <p:cTn id="45" dur="1" fill="hold">
                                          <p:stCondLst>
                                            <p:cond delay="0"/>
                                          </p:stCondLst>
                                        </p:cTn>
                                        <p:tgtEl>
                                          <p:spTgt spid="28"/>
                                        </p:tgtEl>
                                        <p:attrNameLst>
                                          <p:attrName>style.visibility</p:attrName>
                                        </p:attrNameLst>
                                      </p:cBhvr>
                                      <p:to>
                                        <p:strVal val="visible"/>
                                      </p:to>
                                    </p:set>
                                    <p:animEffect transition="in" filter="fade">
                                      <p:cBhvr>
                                        <p:cTn id="46" dur="500"/>
                                        <p:tgtEl>
                                          <p:spTgt spid="28"/>
                                        </p:tgtEl>
                                      </p:cBhvr>
                                    </p:animEffect>
                                  </p:childTnLst>
                                </p:cTn>
                              </p:par>
                              <p:par>
                                <p:cTn id="47" presetID="10" presetClass="entr" presetSubtype="0" fill="hold" nodeType="withEffect">
                                  <p:stCondLst>
                                    <p:cond delay="0"/>
                                  </p:stCondLst>
                                  <p:childTnLst>
                                    <p:set>
                                      <p:cBhvr>
                                        <p:cTn id="48" dur="1" fill="hold">
                                          <p:stCondLst>
                                            <p:cond delay="0"/>
                                          </p:stCondLst>
                                        </p:cTn>
                                        <p:tgtEl>
                                          <p:spTgt spid="27"/>
                                        </p:tgtEl>
                                        <p:attrNameLst>
                                          <p:attrName>style.visibility</p:attrName>
                                        </p:attrNameLst>
                                      </p:cBhvr>
                                      <p:to>
                                        <p:strVal val="visible"/>
                                      </p:to>
                                    </p:set>
                                    <p:animEffect transition="in" filter="fade">
                                      <p:cBhvr>
                                        <p:cTn id="49"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22" grpId="0" animBg="1"/>
      <p:bldP spid="23" grpId="0"/>
      <p:bldP spid="24" grpId="0" animBg="1"/>
      <p:bldP spid="25" grpId="0"/>
      <p:bldP spid="26" grpId="0"/>
      <p:bldP spid="2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4210050" y="0"/>
            <a:ext cx="4038600" cy="6858000"/>
          </a:xfrm>
          <a:prstGeom prst="rect">
            <a:avLst/>
          </a:prstGeom>
          <a:solidFill>
            <a:schemeClr val="accent2"/>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WenYue GuDianMingChaoTi (Non-Commercial Use)" pitchFamily="50" charset="-122"/>
              <a:ea typeface="WenYue GuDianMingChaoTi (Non-Commercial Use)" pitchFamily="50" charset="-122"/>
              <a:sym typeface="WenYue GuDianMingChaoTi (Non-Commercial Use)" pitchFamily="50" charset="-122"/>
            </a:endParaRPr>
          </a:p>
        </p:txBody>
      </p:sp>
      <p:sp>
        <p:nvSpPr>
          <p:cNvPr id="8" name="矩形 7"/>
          <p:cNvSpPr/>
          <p:nvPr/>
        </p:nvSpPr>
        <p:spPr>
          <a:xfrm>
            <a:off x="1228725" y="833437"/>
            <a:ext cx="9734550" cy="5191125"/>
          </a:xfrm>
          <a:prstGeom prst="rect">
            <a:avLst/>
          </a:prstGeom>
          <a:solidFill>
            <a:schemeClr val="bg1"/>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WenYue GuDianMingChaoTi (Non-Commercial Use)" pitchFamily="50" charset="-122"/>
              <a:ea typeface="WenYue GuDianMingChaoTi (Non-Commercial Use)" pitchFamily="50" charset="-122"/>
              <a:sym typeface="WenYue GuDianMingChaoTi (Non-Commercial Use)" pitchFamily="50" charset="-122"/>
            </a:endParaRPr>
          </a:p>
        </p:txBody>
      </p:sp>
      <p:sp>
        <p:nvSpPr>
          <p:cNvPr id="4" name="文本框 3"/>
          <p:cNvSpPr txBox="1"/>
          <p:nvPr/>
        </p:nvSpPr>
        <p:spPr>
          <a:xfrm>
            <a:off x="5177298" y="187106"/>
            <a:ext cx="3071352" cy="646331"/>
          </a:xfrm>
          <a:prstGeom prst="rect">
            <a:avLst/>
          </a:prstGeom>
          <a:noFill/>
        </p:spPr>
        <p:txBody>
          <a:bodyPr wrap="square" rtlCol="0">
            <a:spAutoFit/>
          </a:bodyPr>
          <a:lstStyle/>
          <a:p>
            <a:pPr algn="l"/>
            <a:r>
              <a:rPr lang="zh-CN" altLang="en-US" sz="3600" b="1" dirty="0">
                <a:solidFill>
                  <a:schemeClr val="bg1"/>
                </a:solidFill>
                <a:latin typeface="WenYue GuDianMingChaoTi (Non-Commercial Use)" pitchFamily="50" charset="-122"/>
                <a:ea typeface="WenYue GuDianMingChaoTi (Non-Commercial Use)" pitchFamily="50" charset="-122"/>
                <a:sym typeface="WenYue GuDianMingChaoTi (Non-Commercial Use)" pitchFamily="50" charset="-122"/>
              </a:rPr>
              <a:t>第三章节</a:t>
            </a:r>
            <a:endParaRPr lang="zh-CN" altLang="en-US" sz="3600" b="1" dirty="0">
              <a:solidFill>
                <a:schemeClr val="bg1"/>
              </a:solidFill>
              <a:latin typeface="WenYue GuDianMingChaoTi (Non-Commercial Use)" pitchFamily="50" charset="-122"/>
              <a:ea typeface="WenYue GuDianMingChaoTi (Non-Commercial Use)" pitchFamily="50" charset="-122"/>
              <a:sym typeface="WenYue GuDianMingChaoTi (Non-Commercial Use)" pitchFamily="50" charset="-122"/>
            </a:endParaRPr>
          </a:p>
        </p:txBody>
      </p:sp>
      <p:grpSp>
        <p:nvGrpSpPr>
          <p:cNvPr id="5" name="组合 7"/>
          <p:cNvGrpSpPr/>
          <p:nvPr/>
        </p:nvGrpSpPr>
        <p:grpSpPr bwMode="auto">
          <a:xfrm>
            <a:off x="1501996" y="1720060"/>
            <a:ext cx="3236912" cy="3236913"/>
            <a:chOff x="0" y="0"/>
            <a:chExt cx="3236976" cy="3236976"/>
          </a:xfrm>
        </p:grpSpPr>
        <p:sp>
          <p:nvSpPr>
            <p:cNvPr id="6" name="椭圆 8"/>
            <p:cNvSpPr>
              <a:spLocks noChangeArrowheads="1"/>
            </p:cNvSpPr>
            <p:nvPr/>
          </p:nvSpPr>
          <p:spPr bwMode="auto">
            <a:xfrm>
              <a:off x="0" y="0"/>
              <a:ext cx="3236976" cy="3236976"/>
            </a:xfrm>
            <a:prstGeom prst="ellipse">
              <a:avLst/>
            </a:prstGeom>
            <a:noFill/>
            <a:ln w="12700" cmpd="sng">
              <a:solidFill>
                <a:schemeClr val="tx1"/>
              </a:solidFill>
              <a:round/>
            </a:ln>
            <a:extLst>
              <a:ext uri="{909E8E84-426E-40DD-AFC4-6F175D3DCCD1}">
                <a14:hiddenFill xmlns:a14="http://schemas.microsoft.com/office/drawing/2010/main">
                  <a:solidFill>
                    <a:srgbClr val="FFFFFF"/>
                  </a:solidFill>
                </a14:hiddenFill>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0000"/>
                </a:solidFill>
                <a:latin typeface="WenYue GuDianMingChaoTi (Non-Commercial Use)" pitchFamily="50" charset="-122"/>
                <a:ea typeface="WenYue GuDianMingChaoTi (Non-Commercial Use)" pitchFamily="50" charset="-122"/>
                <a:sym typeface="WenYue GuDianMingChaoTi (Non-Commercial Use)" pitchFamily="50" charset="-122"/>
              </a:endParaRPr>
            </a:p>
          </p:txBody>
        </p:sp>
        <p:sp>
          <p:nvSpPr>
            <p:cNvPr id="9" name="Freeform 106"/>
            <p:cNvSpPr/>
            <p:nvPr/>
          </p:nvSpPr>
          <p:spPr bwMode="auto">
            <a:xfrm>
              <a:off x="1445105" y="370067"/>
              <a:ext cx="346765" cy="415609"/>
            </a:xfrm>
            <a:custGeom>
              <a:avLst/>
              <a:gdLst>
                <a:gd name="T0" fmla="*/ 184 w 240"/>
                <a:gd name="T1" fmla="*/ 0 h 288"/>
                <a:gd name="T2" fmla="*/ 128 w 240"/>
                <a:gd name="T3" fmla="*/ 67 h 288"/>
                <a:gd name="T4" fmla="*/ 163 w 240"/>
                <a:gd name="T5" fmla="*/ 67 h 288"/>
                <a:gd name="T6" fmla="*/ 163 w 240"/>
                <a:gd name="T7" fmla="*/ 100 h 288"/>
                <a:gd name="T8" fmla="*/ 163 w 240"/>
                <a:gd name="T9" fmla="*/ 101 h 288"/>
                <a:gd name="T10" fmla="*/ 154 w 240"/>
                <a:gd name="T11" fmla="*/ 122 h 288"/>
                <a:gd name="T12" fmla="*/ 128 w 240"/>
                <a:gd name="T13" fmla="*/ 152 h 288"/>
                <a:gd name="T14" fmla="*/ 120 w 240"/>
                <a:gd name="T15" fmla="*/ 160 h 288"/>
                <a:gd name="T16" fmla="*/ 112 w 240"/>
                <a:gd name="T17" fmla="*/ 152 h 288"/>
                <a:gd name="T18" fmla="*/ 86 w 240"/>
                <a:gd name="T19" fmla="*/ 122 h 288"/>
                <a:gd name="T20" fmla="*/ 78 w 240"/>
                <a:gd name="T21" fmla="*/ 101 h 288"/>
                <a:gd name="T22" fmla="*/ 78 w 240"/>
                <a:gd name="T23" fmla="*/ 100 h 288"/>
                <a:gd name="T24" fmla="*/ 78 w 240"/>
                <a:gd name="T25" fmla="*/ 67 h 288"/>
                <a:gd name="T26" fmla="*/ 112 w 240"/>
                <a:gd name="T27" fmla="*/ 67 h 288"/>
                <a:gd name="T28" fmla="*/ 56 w 240"/>
                <a:gd name="T29" fmla="*/ 0 h 288"/>
                <a:gd name="T30" fmla="*/ 0 w 240"/>
                <a:gd name="T31" fmla="*/ 67 h 288"/>
                <a:gd name="T32" fmla="*/ 35 w 240"/>
                <a:gd name="T33" fmla="*/ 67 h 288"/>
                <a:gd name="T34" fmla="*/ 35 w 240"/>
                <a:gd name="T35" fmla="*/ 100 h 288"/>
                <a:gd name="T36" fmla="*/ 60 w 240"/>
                <a:gd name="T37" fmla="*/ 158 h 288"/>
                <a:gd name="T38" fmla="*/ 89 w 240"/>
                <a:gd name="T39" fmla="*/ 189 h 288"/>
                <a:gd name="T40" fmla="*/ 89 w 240"/>
                <a:gd name="T41" fmla="*/ 189 h 288"/>
                <a:gd name="T42" fmla="*/ 89 w 240"/>
                <a:gd name="T43" fmla="*/ 288 h 288"/>
                <a:gd name="T44" fmla="*/ 152 w 240"/>
                <a:gd name="T45" fmla="*/ 288 h 288"/>
                <a:gd name="T46" fmla="*/ 152 w 240"/>
                <a:gd name="T47" fmla="*/ 188 h 288"/>
                <a:gd name="T48" fmla="*/ 180 w 240"/>
                <a:gd name="T49" fmla="*/ 158 h 288"/>
                <a:gd name="T50" fmla="*/ 205 w 240"/>
                <a:gd name="T51" fmla="*/ 100 h 288"/>
                <a:gd name="T52" fmla="*/ 205 w 240"/>
                <a:gd name="T53" fmla="*/ 67 h 288"/>
                <a:gd name="T54" fmla="*/ 240 w 240"/>
                <a:gd name="T55" fmla="*/ 67 h 288"/>
                <a:gd name="T56" fmla="*/ 184 w 240"/>
                <a:gd name="T57" fmla="*/ 0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40" h="288">
                  <a:moveTo>
                    <a:pt x="184" y="0"/>
                  </a:moveTo>
                  <a:cubicBezTo>
                    <a:pt x="128" y="67"/>
                    <a:pt x="128" y="67"/>
                    <a:pt x="128" y="67"/>
                  </a:cubicBezTo>
                  <a:cubicBezTo>
                    <a:pt x="163" y="67"/>
                    <a:pt x="163" y="67"/>
                    <a:pt x="163" y="67"/>
                  </a:cubicBezTo>
                  <a:cubicBezTo>
                    <a:pt x="163" y="76"/>
                    <a:pt x="163" y="83"/>
                    <a:pt x="163" y="100"/>
                  </a:cubicBezTo>
                  <a:cubicBezTo>
                    <a:pt x="163" y="101"/>
                    <a:pt x="163" y="101"/>
                    <a:pt x="163" y="101"/>
                  </a:cubicBezTo>
                  <a:cubicBezTo>
                    <a:pt x="163" y="106"/>
                    <a:pt x="160" y="113"/>
                    <a:pt x="154" y="122"/>
                  </a:cubicBezTo>
                  <a:cubicBezTo>
                    <a:pt x="148" y="131"/>
                    <a:pt x="139" y="141"/>
                    <a:pt x="128" y="152"/>
                  </a:cubicBezTo>
                  <a:cubicBezTo>
                    <a:pt x="126" y="155"/>
                    <a:pt x="123" y="157"/>
                    <a:pt x="120" y="160"/>
                  </a:cubicBezTo>
                  <a:cubicBezTo>
                    <a:pt x="117" y="157"/>
                    <a:pt x="114" y="155"/>
                    <a:pt x="112" y="152"/>
                  </a:cubicBezTo>
                  <a:cubicBezTo>
                    <a:pt x="101" y="141"/>
                    <a:pt x="92" y="131"/>
                    <a:pt x="86" y="122"/>
                  </a:cubicBezTo>
                  <a:cubicBezTo>
                    <a:pt x="80" y="113"/>
                    <a:pt x="78" y="106"/>
                    <a:pt x="78" y="101"/>
                  </a:cubicBezTo>
                  <a:cubicBezTo>
                    <a:pt x="78" y="101"/>
                    <a:pt x="78" y="101"/>
                    <a:pt x="78" y="100"/>
                  </a:cubicBezTo>
                  <a:cubicBezTo>
                    <a:pt x="78" y="83"/>
                    <a:pt x="78" y="76"/>
                    <a:pt x="78" y="67"/>
                  </a:cubicBezTo>
                  <a:cubicBezTo>
                    <a:pt x="112" y="67"/>
                    <a:pt x="112" y="67"/>
                    <a:pt x="112" y="67"/>
                  </a:cubicBezTo>
                  <a:cubicBezTo>
                    <a:pt x="56" y="0"/>
                    <a:pt x="56" y="0"/>
                    <a:pt x="56" y="0"/>
                  </a:cubicBezTo>
                  <a:cubicBezTo>
                    <a:pt x="0" y="67"/>
                    <a:pt x="0" y="67"/>
                    <a:pt x="0" y="67"/>
                  </a:cubicBezTo>
                  <a:cubicBezTo>
                    <a:pt x="35" y="67"/>
                    <a:pt x="35" y="67"/>
                    <a:pt x="35" y="67"/>
                  </a:cubicBezTo>
                  <a:cubicBezTo>
                    <a:pt x="35" y="76"/>
                    <a:pt x="35" y="83"/>
                    <a:pt x="35" y="100"/>
                  </a:cubicBezTo>
                  <a:cubicBezTo>
                    <a:pt x="35" y="123"/>
                    <a:pt x="47" y="142"/>
                    <a:pt x="60" y="158"/>
                  </a:cubicBezTo>
                  <a:cubicBezTo>
                    <a:pt x="69" y="169"/>
                    <a:pt x="79" y="179"/>
                    <a:pt x="89" y="189"/>
                  </a:cubicBezTo>
                  <a:cubicBezTo>
                    <a:pt x="89" y="189"/>
                    <a:pt x="89" y="189"/>
                    <a:pt x="89" y="189"/>
                  </a:cubicBezTo>
                  <a:cubicBezTo>
                    <a:pt x="89" y="288"/>
                    <a:pt x="89" y="288"/>
                    <a:pt x="89" y="288"/>
                  </a:cubicBezTo>
                  <a:cubicBezTo>
                    <a:pt x="152" y="288"/>
                    <a:pt x="152" y="288"/>
                    <a:pt x="152" y="288"/>
                  </a:cubicBezTo>
                  <a:cubicBezTo>
                    <a:pt x="152" y="188"/>
                    <a:pt x="152" y="188"/>
                    <a:pt x="152" y="188"/>
                  </a:cubicBezTo>
                  <a:cubicBezTo>
                    <a:pt x="162" y="179"/>
                    <a:pt x="172" y="169"/>
                    <a:pt x="180" y="158"/>
                  </a:cubicBezTo>
                  <a:cubicBezTo>
                    <a:pt x="194" y="142"/>
                    <a:pt x="205" y="123"/>
                    <a:pt x="205" y="100"/>
                  </a:cubicBezTo>
                  <a:cubicBezTo>
                    <a:pt x="205" y="83"/>
                    <a:pt x="205" y="76"/>
                    <a:pt x="205" y="67"/>
                  </a:cubicBezTo>
                  <a:cubicBezTo>
                    <a:pt x="240" y="67"/>
                    <a:pt x="240" y="67"/>
                    <a:pt x="240" y="67"/>
                  </a:cubicBezTo>
                  <a:lnTo>
                    <a:pt x="184" y="0"/>
                  </a:lnTo>
                  <a:close/>
                </a:path>
              </a:pathLst>
            </a:custGeom>
            <a:solidFill>
              <a:schemeClr val="bg1"/>
            </a:solidFill>
            <a:ln w="9525">
              <a:solidFill>
                <a:schemeClr val="tx1"/>
              </a:solidFill>
              <a:round/>
            </a:ln>
          </p:spPr>
          <p:txBody>
            <a:bodyPr/>
            <a:lstStyle/>
            <a:p>
              <a:endParaRPr lang="zh-CN" altLang="en-US" dirty="0">
                <a:solidFill>
                  <a:srgbClr val="FF0000"/>
                </a:solidFill>
                <a:latin typeface="WenYue GuDianMingChaoTi (Non-Commercial Use)" pitchFamily="50" charset="-122"/>
                <a:ea typeface="WenYue GuDianMingChaoTi (Non-Commercial Use)" pitchFamily="50" charset="-122"/>
                <a:sym typeface="WenYue GuDianMingChaoTi (Non-Commercial Use)" pitchFamily="50" charset="-122"/>
              </a:endParaRPr>
            </a:p>
          </p:txBody>
        </p:sp>
      </p:grpSp>
      <p:sp>
        <p:nvSpPr>
          <p:cNvPr id="10" name="矩形: 圆角 9"/>
          <p:cNvSpPr/>
          <p:nvPr/>
        </p:nvSpPr>
        <p:spPr>
          <a:xfrm>
            <a:off x="2522077" y="2875781"/>
            <a:ext cx="1219200" cy="447089"/>
          </a:xfrm>
          <a:prstGeom prst="roundRect">
            <a:avLst/>
          </a:prstGeom>
          <a:solidFill>
            <a:schemeClr val="accent1">
              <a:lumMod val="10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WenYue GuDianMingChaoTi (Non-Commercial Use)" pitchFamily="50" charset="-122"/>
              <a:ea typeface="WenYue GuDianMingChaoTi (Non-Commercial Use)" pitchFamily="50" charset="-122"/>
              <a:sym typeface="WenYue GuDianMingChaoTi (Non-Commercial Use)" pitchFamily="50" charset="-122"/>
            </a:endParaRPr>
          </a:p>
        </p:txBody>
      </p:sp>
      <p:sp>
        <p:nvSpPr>
          <p:cNvPr id="11" name="文本框 10"/>
          <p:cNvSpPr txBox="1"/>
          <p:nvPr/>
        </p:nvSpPr>
        <p:spPr>
          <a:xfrm>
            <a:off x="1644870" y="2875781"/>
            <a:ext cx="2973613" cy="1338828"/>
          </a:xfrm>
          <a:prstGeom prst="rect">
            <a:avLst/>
          </a:prstGeom>
          <a:noFill/>
        </p:spPr>
        <p:txBody>
          <a:bodyPr wrap="square" rtlCol="0">
            <a:spAutoFit/>
          </a:bodyPr>
          <a:lstStyle/>
          <a:p>
            <a:pPr algn="ctr">
              <a:lnSpc>
                <a:spcPct val="150000"/>
              </a:lnSpc>
            </a:pPr>
            <a:r>
              <a:rPr lang="zh-CN" altLang="en-US" b="1" dirty="0">
                <a:solidFill>
                  <a:schemeClr val="bg1"/>
                </a:solidFill>
                <a:latin typeface="WenYue GuDianMingChaoTi (Non-Commercial Use)" pitchFamily="50" charset="-122"/>
                <a:ea typeface="WenYue GuDianMingChaoTi (Non-Commercial Use)" pitchFamily="50" charset="-122"/>
                <a:sym typeface="WenYue GuDianMingChaoTi (Non-Commercial Use)" pitchFamily="50" charset="-122"/>
              </a:rPr>
              <a:t>添加标题</a:t>
            </a:r>
            <a:endParaRPr lang="en-US" altLang="zh-CN" b="1" dirty="0">
              <a:solidFill>
                <a:schemeClr val="bg1"/>
              </a:solidFill>
              <a:latin typeface="WenYue GuDianMingChaoTi (Non-Commercial Use)" pitchFamily="50" charset="-122"/>
              <a:ea typeface="WenYue GuDianMingChaoTi (Non-Commercial Use)" pitchFamily="50" charset="-122"/>
              <a:sym typeface="WenYue GuDianMingChaoTi (Non-Commercial Use)" pitchFamily="50" charset="-122"/>
            </a:endParaRPr>
          </a:p>
          <a:p>
            <a:pPr algn="ctr">
              <a:lnSpc>
                <a:spcPct val="150000"/>
              </a:lnSpc>
            </a:pPr>
            <a:r>
              <a:rPr lang="zh-CN" altLang="en-US" dirty="0">
                <a:solidFill>
                  <a:schemeClr val="bg1">
                    <a:lumMod val="65000"/>
                  </a:schemeClr>
                </a:solidFill>
                <a:latin typeface="WenYue GuDianMingChaoTi (Non-Commercial Use)" pitchFamily="50" charset="-122"/>
                <a:ea typeface="WenYue GuDianMingChaoTi (Non-Commercial Use)" pitchFamily="50" charset="-122"/>
                <a:sym typeface="WenYue GuDianMingChaoTi (Non-Commercial Use)" pitchFamily="50" charset="-122"/>
              </a:rPr>
              <a:t>单击此处添加文本单击此处添加文本单击此处添加</a:t>
            </a:r>
            <a:endParaRPr lang="zh-CN" altLang="en-US" dirty="0">
              <a:solidFill>
                <a:schemeClr val="bg1">
                  <a:lumMod val="65000"/>
                </a:schemeClr>
              </a:solidFill>
              <a:latin typeface="WenYue GuDianMingChaoTi (Non-Commercial Use)" pitchFamily="50" charset="-122"/>
              <a:ea typeface="WenYue GuDianMingChaoTi (Non-Commercial Use)" pitchFamily="50" charset="-122"/>
              <a:sym typeface="WenYue GuDianMingChaoTi (Non-Commercial Use)" pitchFamily="50" charset="-122"/>
            </a:endParaRPr>
          </a:p>
        </p:txBody>
      </p:sp>
      <p:sp>
        <p:nvSpPr>
          <p:cNvPr id="12" name="矩形: 圆角 11"/>
          <p:cNvSpPr/>
          <p:nvPr/>
        </p:nvSpPr>
        <p:spPr>
          <a:xfrm>
            <a:off x="5596196" y="1876184"/>
            <a:ext cx="1219200" cy="447089"/>
          </a:xfrm>
          <a:prstGeom prst="roundRect">
            <a:avLst/>
          </a:prstGeom>
          <a:solidFill>
            <a:schemeClr val="accent1">
              <a:lumMod val="10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WenYue GuDianMingChaoTi (Non-Commercial Use)" pitchFamily="50" charset="-122"/>
              <a:ea typeface="WenYue GuDianMingChaoTi (Non-Commercial Use)" pitchFamily="50" charset="-122"/>
              <a:sym typeface="WenYue GuDianMingChaoTi (Non-Commercial Use)" pitchFamily="50" charset="-122"/>
            </a:endParaRPr>
          </a:p>
        </p:txBody>
      </p:sp>
      <p:sp>
        <p:nvSpPr>
          <p:cNvPr id="13" name="文本框 12"/>
          <p:cNvSpPr txBox="1"/>
          <p:nvPr/>
        </p:nvSpPr>
        <p:spPr>
          <a:xfrm>
            <a:off x="5644938" y="1849976"/>
            <a:ext cx="5282481" cy="873060"/>
          </a:xfrm>
          <a:prstGeom prst="rect">
            <a:avLst/>
          </a:prstGeom>
          <a:noFill/>
        </p:spPr>
        <p:txBody>
          <a:bodyPr wrap="square" rtlCol="0">
            <a:spAutoFit/>
          </a:bodyPr>
          <a:lstStyle/>
          <a:p>
            <a:pPr>
              <a:lnSpc>
                <a:spcPct val="150000"/>
              </a:lnSpc>
            </a:pPr>
            <a:r>
              <a:rPr lang="zh-CN" altLang="en-US" b="1" dirty="0">
                <a:solidFill>
                  <a:schemeClr val="bg1"/>
                </a:solidFill>
                <a:latin typeface="WenYue GuDianMingChaoTi (Non-Commercial Use)" pitchFamily="50" charset="-122"/>
                <a:ea typeface="WenYue GuDianMingChaoTi (Non-Commercial Use)" pitchFamily="50" charset="-122"/>
                <a:sym typeface="WenYue GuDianMingChaoTi (Non-Commercial Use)" pitchFamily="50" charset="-122"/>
              </a:rPr>
              <a:t>添加标题</a:t>
            </a:r>
            <a:endParaRPr lang="en-US" altLang="zh-CN" b="1" dirty="0">
              <a:solidFill>
                <a:schemeClr val="bg1"/>
              </a:solidFill>
              <a:latin typeface="WenYue GuDianMingChaoTi (Non-Commercial Use)" pitchFamily="50" charset="-122"/>
              <a:ea typeface="WenYue GuDianMingChaoTi (Non-Commercial Use)" pitchFamily="50" charset="-122"/>
              <a:sym typeface="WenYue GuDianMingChaoTi (Non-Commercial Use)" pitchFamily="50" charset="-122"/>
            </a:endParaRPr>
          </a:p>
          <a:p>
            <a:pPr>
              <a:lnSpc>
                <a:spcPct val="150000"/>
              </a:lnSpc>
            </a:pPr>
            <a:r>
              <a:rPr lang="zh-CN" altLang="en-US" dirty="0">
                <a:latin typeface="WenYue GuDianMingChaoTi (Non-Commercial Use)" pitchFamily="50" charset="-122"/>
                <a:ea typeface="WenYue GuDianMingChaoTi (Non-Commercial Use)" pitchFamily="50" charset="-122"/>
                <a:sym typeface="WenYue GuDianMingChaoTi (Non-Commercial Use)" pitchFamily="50" charset="-122"/>
              </a:rPr>
              <a:t>单击此处添加文本单击此处添加文本单击此处添加</a:t>
            </a:r>
            <a:endParaRPr lang="zh-CN" altLang="en-US" dirty="0">
              <a:latin typeface="WenYue GuDianMingChaoTi (Non-Commercial Use)" pitchFamily="50" charset="-122"/>
              <a:ea typeface="WenYue GuDianMingChaoTi (Non-Commercial Use)" pitchFamily="50" charset="-122"/>
              <a:sym typeface="WenYue GuDianMingChaoTi (Non-Commercial Use)" pitchFamily="50" charset="-122"/>
            </a:endParaRPr>
          </a:p>
        </p:txBody>
      </p:sp>
      <p:sp>
        <p:nvSpPr>
          <p:cNvPr id="14" name="矩形: 圆角 13"/>
          <p:cNvSpPr/>
          <p:nvPr/>
        </p:nvSpPr>
        <p:spPr>
          <a:xfrm>
            <a:off x="5634783" y="3040509"/>
            <a:ext cx="1219200" cy="447089"/>
          </a:xfrm>
          <a:prstGeom prst="roundRect">
            <a:avLst/>
          </a:prstGeom>
          <a:solidFill>
            <a:schemeClr val="accent1">
              <a:lumMod val="10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WenYue GuDianMingChaoTi (Non-Commercial Use)" pitchFamily="50" charset="-122"/>
              <a:ea typeface="WenYue GuDianMingChaoTi (Non-Commercial Use)" pitchFamily="50" charset="-122"/>
              <a:sym typeface="WenYue GuDianMingChaoTi (Non-Commercial Use)" pitchFamily="50" charset="-122"/>
            </a:endParaRPr>
          </a:p>
        </p:txBody>
      </p:sp>
      <p:sp>
        <p:nvSpPr>
          <p:cNvPr id="15" name="文本框 14"/>
          <p:cNvSpPr txBox="1"/>
          <p:nvPr/>
        </p:nvSpPr>
        <p:spPr>
          <a:xfrm>
            <a:off x="5667387" y="3032292"/>
            <a:ext cx="5282480" cy="873060"/>
          </a:xfrm>
          <a:prstGeom prst="rect">
            <a:avLst/>
          </a:prstGeom>
          <a:noFill/>
        </p:spPr>
        <p:txBody>
          <a:bodyPr wrap="square" rtlCol="0">
            <a:spAutoFit/>
          </a:bodyPr>
          <a:lstStyle/>
          <a:p>
            <a:pPr>
              <a:lnSpc>
                <a:spcPct val="150000"/>
              </a:lnSpc>
            </a:pPr>
            <a:r>
              <a:rPr lang="zh-CN" altLang="en-US" b="1" dirty="0">
                <a:solidFill>
                  <a:schemeClr val="bg1"/>
                </a:solidFill>
                <a:latin typeface="WenYue GuDianMingChaoTi (Non-Commercial Use)" pitchFamily="50" charset="-122"/>
                <a:ea typeface="WenYue GuDianMingChaoTi (Non-Commercial Use)" pitchFamily="50" charset="-122"/>
                <a:sym typeface="WenYue GuDianMingChaoTi (Non-Commercial Use)" pitchFamily="50" charset="-122"/>
              </a:rPr>
              <a:t>添加标题</a:t>
            </a:r>
            <a:endParaRPr lang="en-US" altLang="zh-CN" b="1" dirty="0">
              <a:solidFill>
                <a:schemeClr val="bg1"/>
              </a:solidFill>
              <a:latin typeface="WenYue GuDianMingChaoTi (Non-Commercial Use)" pitchFamily="50" charset="-122"/>
              <a:ea typeface="WenYue GuDianMingChaoTi (Non-Commercial Use)" pitchFamily="50" charset="-122"/>
              <a:sym typeface="WenYue GuDianMingChaoTi (Non-Commercial Use)" pitchFamily="50" charset="-122"/>
            </a:endParaRPr>
          </a:p>
          <a:p>
            <a:pPr>
              <a:lnSpc>
                <a:spcPct val="150000"/>
              </a:lnSpc>
            </a:pPr>
            <a:r>
              <a:rPr lang="zh-CN" altLang="en-US" dirty="0">
                <a:latin typeface="WenYue GuDianMingChaoTi (Non-Commercial Use)" pitchFamily="50" charset="-122"/>
                <a:ea typeface="WenYue GuDianMingChaoTi (Non-Commercial Use)" pitchFamily="50" charset="-122"/>
                <a:sym typeface="WenYue GuDianMingChaoTi (Non-Commercial Use)" pitchFamily="50" charset="-122"/>
              </a:rPr>
              <a:t>单击此处添加文本单击此处添加文本单击此处添加</a:t>
            </a:r>
            <a:endParaRPr lang="zh-CN" altLang="en-US" dirty="0">
              <a:latin typeface="WenYue GuDianMingChaoTi (Non-Commercial Use)" pitchFamily="50" charset="-122"/>
              <a:ea typeface="WenYue GuDianMingChaoTi (Non-Commercial Use)" pitchFamily="50" charset="-122"/>
              <a:sym typeface="WenYue GuDianMingChaoTi (Non-Commercial Use)" pitchFamily="50" charset="-122"/>
            </a:endParaRPr>
          </a:p>
        </p:txBody>
      </p:sp>
      <p:sp>
        <p:nvSpPr>
          <p:cNvPr id="16" name="矩形: 圆角 15"/>
          <p:cNvSpPr/>
          <p:nvPr/>
        </p:nvSpPr>
        <p:spPr>
          <a:xfrm>
            <a:off x="5596195" y="4229185"/>
            <a:ext cx="1219200" cy="447089"/>
          </a:xfrm>
          <a:prstGeom prst="roundRect">
            <a:avLst/>
          </a:prstGeom>
          <a:solidFill>
            <a:schemeClr val="accent1">
              <a:lumMod val="10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WenYue GuDianMingChaoTi (Non-Commercial Use)" pitchFamily="50" charset="-122"/>
              <a:ea typeface="WenYue GuDianMingChaoTi (Non-Commercial Use)" pitchFamily="50" charset="-122"/>
              <a:sym typeface="WenYue GuDianMingChaoTi (Non-Commercial Use)" pitchFamily="50" charset="-122"/>
            </a:endParaRPr>
          </a:p>
        </p:txBody>
      </p:sp>
      <p:sp>
        <p:nvSpPr>
          <p:cNvPr id="17" name="文本框 16"/>
          <p:cNvSpPr txBox="1"/>
          <p:nvPr/>
        </p:nvSpPr>
        <p:spPr>
          <a:xfrm>
            <a:off x="5644938" y="4229185"/>
            <a:ext cx="5282480" cy="873060"/>
          </a:xfrm>
          <a:prstGeom prst="rect">
            <a:avLst/>
          </a:prstGeom>
          <a:noFill/>
        </p:spPr>
        <p:txBody>
          <a:bodyPr wrap="square" rtlCol="0">
            <a:spAutoFit/>
          </a:bodyPr>
          <a:lstStyle/>
          <a:p>
            <a:pPr>
              <a:lnSpc>
                <a:spcPct val="150000"/>
              </a:lnSpc>
            </a:pPr>
            <a:r>
              <a:rPr lang="zh-CN" altLang="en-US" b="1" dirty="0">
                <a:solidFill>
                  <a:schemeClr val="bg1"/>
                </a:solidFill>
                <a:latin typeface="WenYue GuDianMingChaoTi (Non-Commercial Use)" pitchFamily="50" charset="-122"/>
                <a:ea typeface="WenYue GuDianMingChaoTi (Non-Commercial Use)" pitchFamily="50" charset="-122"/>
                <a:sym typeface="WenYue GuDianMingChaoTi (Non-Commercial Use)" pitchFamily="50" charset="-122"/>
              </a:rPr>
              <a:t>添加标题</a:t>
            </a:r>
            <a:endParaRPr lang="en-US" altLang="zh-CN" b="1" dirty="0">
              <a:solidFill>
                <a:schemeClr val="bg1"/>
              </a:solidFill>
              <a:latin typeface="WenYue GuDianMingChaoTi (Non-Commercial Use)" pitchFamily="50" charset="-122"/>
              <a:ea typeface="WenYue GuDianMingChaoTi (Non-Commercial Use)" pitchFamily="50" charset="-122"/>
              <a:sym typeface="WenYue GuDianMingChaoTi (Non-Commercial Use)" pitchFamily="50" charset="-122"/>
            </a:endParaRPr>
          </a:p>
          <a:p>
            <a:pPr>
              <a:lnSpc>
                <a:spcPct val="150000"/>
              </a:lnSpc>
            </a:pPr>
            <a:r>
              <a:rPr lang="zh-CN" altLang="en-US" dirty="0">
                <a:latin typeface="WenYue GuDianMingChaoTi (Non-Commercial Use)" pitchFamily="50" charset="-122"/>
                <a:ea typeface="WenYue GuDianMingChaoTi (Non-Commercial Use)" pitchFamily="50" charset="-122"/>
                <a:sym typeface="WenYue GuDianMingChaoTi (Non-Commercial Use)" pitchFamily="50" charset="-122"/>
              </a:rPr>
              <a:t>单击此处添加文本单击此处添加文本单击此处添加</a:t>
            </a:r>
            <a:endParaRPr lang="zh-CN" altLang="en-US" dirty="0">
              <a:latin typeface="WenYue GuDianMingChaoTi (Non-Commercial Use)" pitchFamily="50" charset="-122"/>
              <a:ea typeface="WenYue GuDianMingChaoTi (Non-Commercial Use)" pitchFamily="50" charset="-122"/>
              <a:sym typeface="WenYue GuDianMingChaoTi (Non-Commercial Use)" pitchFamily="50"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0-#ppt_w/2"/>
                                          </p:val>
                                        </p:tav>
                                        <p:tav tm="100000">
                                          <p:val>
                                            <p:strVal val="#ppt_x"/>
                                          </p:val>
                                        </p:tav>
                                      </p:tavLst>
                                    </p:anim>
                                    <p:anim calcmode="lin" valueType="num">
                                      <p:cBhvr additive="base">
                                        <p:cTn id="14"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1" presetClass="entr" presetSubtype="1"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heel(1)">
                                      <p:cBhvr>
                                        <p:cTn id="19" dur="2000"/>
                                        <p:tgtEl>
                                          <p:spTgt spid="5"/>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fade">
                                      <p:cBhvr>
                                        <p:cTn id="24" dur="500"/>
                                        <p:tgtEl>
                                          <p:spTgt spid="11"/>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50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fade">
                                      <p:cBhvr>
                                        <p:cTn id="32" dur="500"/>
                                        <p:tgtEl>
                                          <p:spTgt spid="13"/>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fade">
                                      <p:cBhvr>
                                        <p:cTn id="35" dur="500"/>
                                        <p:tgtEl>
                                          <p:spTgt spid="12"/>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grpId="0" nodeType="clickEffect">
                                  <p:stCondLst>
                                    <p:cond delay="0"/>
                                  </p:stCondLst>
                                  <p:childTnLst>
                                    <p:set>
                                      <p:cBhvr>
                                        <p:cTn id="39" dur="1" fill="hold">
                                          <p:stCondLst>
                                            <p:cond delay="0"/>
                                          </p:stCondLst>
                                        </p:cTn>
                                        <p:tgtEl>
                                          <p:spTgt spid="15"/>
                                        </p:tgtEl>
                                        <p:attrNameLst>
                                          <p:attrName>style.visibility</p:attrName>
                                        </p:attrNameLst>
                                      </p:cBhvr>
                                      <p:to>
                                        <p:strVal val="visible"/>
                                      </p:to>
                                    </p:set>
                                    <p:animEffect transition="in" filter="fade">
                                      <p:cBhvr>
                                        <p:cTn id="40" dur="500"/>
                                        <p:tgtEl>
                                          <p:spTgt spid="15"/>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fade">
                                      <p:cBhvr>
                                        <p:cTn id="43" dur="500"/>
                                        <p:tgtEl>
                                          <p:spTgt spid="14"/>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grpId="0" nodeType="clickEffect">
                                  <p:stCondLst>
                                    <p:cond delay="0"/>
                                  </p:stCondLst>
                                  <p:childTnLst>
                                    <p:set>
                                      <p:cBhvr>
                                        <p:cTn id="47" dur="1" fill="hold">
                                          <p:stCondLst>
                                            <p:cond delay="0"/>
                                          </p:stCondLst>
                                        </p:cTn>
                                        <p:tgtEl>
                                          <p:spTgt spid="17"/>
                                        </p:tgtEl>
                                        <p:attrNameLst>
                                          <p:attrName>style.visibility</p:attrName>
                                        </p:attrNameLst>
                                      </p:cBhvr>
                                      <p:to>
                                        <p:strVal val="visible"/>
                                      </p:to>
                                    </p:set>
                                    <p:animEffect transition="in" filter="fade">
                                      <p:cBhvr>
                                        <p:cTn id="48" dur="500"/>
                                        <p:tgtEl>
                                          <p:spTgt spid="17"/>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16"/>
                                        </p:tgtEl>
                                        <p:attrNameLst>
                                          <p:attrName>style.visibility</p:attrName>
                                        </p:attrNameLst>
                                      </p:cBhvr>
                                      <p:to>
                                        <p:strVal val="visible"/>
                                      </p:to>
                                    </p:set>
                                    <p:animEffect transition="in" filter="fade">
                                      <p:cBhvr>
                                        <p:cTn id="51"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10" grpId="0" animBg="1"/>
      <p:bldP spid="11" grpId="0"/>
      <p:bldP spid="12" grpId="0" animBg="1"/>
      <p:bldP spid="13" grpId="0"/>
      <p:bldP spid="14" grpId="0" animBg="1"/>
      <p:bldP spid="15" grpId="0"/>
      <p:bldP spid="16" grpId="0" animBg="1"/>
      <p:bldP spid="1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4210050" y="0"/>
            <a:ext cx="4038600" cy="6858000"/>
          </a:xfrm>
          <a:prstGeom prst="rect">
            <a:avLst/>
          </a:prstGeom>
          <a:solidFill>
            <a:schemeClr val="accent2"/>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WenYue GuDianMingChaoTi (Non-Commercial Use)" pitchFamily="50" charset="-122"/>
              <a:ea typeface="WenYue GuDianMingChaoTi (Non-Commercial Use)" pitchFamily="50" charset="-122"/>
              <a:sym typeface="WenYue GuDianMingChaoTi (Non-Commercial Use)" pitchFamily="50" charset="-122"/>
            </a:endParaRPr>
          </a:p>
        </p:txBody>
      </p:sp>
      <p:sp>
        <p:nvSpPr>
          <p:cNvPr id="8" name="矩形 7"/>
          <p:cNvSpPr/>
          <p:nvPr/>
        </p:nvSpPr>
        <p:spPr>
          <a:xfrm>
            <a:off x="1228725" y="833437"/>
            <a:ext cx="9734550" cy="5191125"/>
          </a:xfrm>
          <a:prstGeom prst="rect">
            <a:avLst/>
          </a:prstGeom>
          <a:solidFill>
            <a:schemeClr val="bg1"/>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WenYue GuDianMingChaoTi (Non-Commercial Use)" pitchFamily="50" charset="-122"/>
              <a:ea typeface="WenYue GuDianMingChaoTi (Non-Commercial Use)" pitchFamily="50" charset="-122"/>
              <a:sym typeface="WenYue GuDianMingChaoTi (Non-Commercial Use)" pitchFamily="50" charset="-122"/>
            </a:endParaRPr>
          </a:p>
        </p:txBody>
      </p:sp>
      <p:sp>
        <p:nvSpPr>
          <p:cNvPr id="4" name="文本框 3"/>
          <p:cNvSpPr txBox="1"/>
          <p:nvPr/>
        </p:nvSpPr>
        <p:spPr>
          <a:xfrm>
            <a:off x="5177298" y="187106"/>
            <a:ext cx="3071352" cy="646331"/>
          </a:xfrm>
          <a:prstGeom prst="rect">
            <a:avLst/>
          </a:prstGeom>
          <a:noFill/>
        </p:spPr>
        <p:txBody>
          <a:bodyPr wrap="square" rtlCol="0">
            <a:spAutoFit/>
          </a:bodyPr>
          <a:lstStyle/>
          <a:p>
            <a:pPr algn="l"/>
            <a:r>
              <a:rPr lang="zh-CN" altLang="en-US" sz="3600" b="1" dirty="0">
                <a:solidFill>
                  <a:schemeClr val="bg1"/>
                </a:solidFill>
                <a:latin typeface="WenYue GuDianMingChaoTi (Non-Commercial Use)" pitchFamily="50" charset="-122"/>
                <a:ea typeface="WenYue GuDianMingChaoTi (Non-Commercial Use)" pitchFamily="50" charset="-122"/>
                <a:sym typeface="WenYue GuDianMingChaoTi (Non-Commercial Use)" pitchFamily="50" charset="-122"/>
              </a:rPr>
              <a:t>第三章节</a:t>
            </a:r>
            <a:endParaRPr lang="zh-CN" altLang="en-US" sz="3600" b="1" dirty="0">
              <a:solidFill>
                <a:schemeClr val="bg1"/>
              </a:solidFill>
              <a:latin typeface="WenYue GuDianMingChaoTi (Non-Commercial Use)" pitchFamily="50" charset="-122"/>
              <a:ea typeface="WenYue GuDianMingChaoTi (Non-Commercial Use)" pitchFamily="50" charset="-122"/>
              <a:sym typeface="WenYue GuDianMingChaoTi (Non-Commercial Use)" pitchFamily="50" charset="-122"/>
            </a:endParaRPr>
          </a:p>
        </p:txBody>
      </p:sp>
      <p:graphicFrame>
        <p:nvGraphicFramePr>
          <p:cNvPr id="5" name="图表 4"/>
          <p:cNvGraphicFramePr/>
          <p:nvPr/>
        </p:nvGraphicFramePr>
        <p:xfrm>
          <a:off x="1507275" y="1686503"/>
          <a:ext cx="5405549" cy="3603700"/>
        </p:xfrm>
        <a:graphic>
          <a:graphicData uri="http://schemas.openxmlformats.org/drawingml/2006/chart">
            <c:chart xmlns:c="http://schemas.openxmlformats.org/drawingml/2006/chart" xmlns:r="http://schemas.openxmlformats.org/officeDocument/2006/relationships" r:id="rId1"/>
          </a:graphicData>
        </a:graphic>
      </p:graphicFrame>
      <p:sp>
        <p:nvSpPr>
          <p:cNvPr id="6" name="矩形: 圆角 5"/>
          <p:cNvSpPr/>
          <p:nvPr/>
        </p:nvSpPr>
        <p:spPr>
          <a:xfrm>
            <a:off x="7518802" y="1935032"/>
            <a:ext cx="1219200" cy="447089"/>
          </a:xfrm>
          <a:prstGeom prst="roundRect">
            <a:avLst/>
          </a:prstGeom>
          <a:solidFill>
            <a:schemeClr val="accent1">
              <a:lumMod val="100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WenYue GuDianMingChaoTi (Non-Commercial Use)" pitchFamily="50" charset="-122"/>
              <a:ea typeface="WenYue GuDianMingChaoTi (Non-Commercial Use)" pitchFamily="50" charset="-122"/>
              <a:sym typeface="WenYue GuDianMingChaoTi (Non-Commercial Use)" pitchFamily="50" charset="-122"/>
            </a:endParaRPr>
          </a:p>
        </p:txBody>
      </p:sp>
      <p:sp>
        <p:nvSpPr>
          <p:cNvPr id="9" name="文本框 8"/>
          <p:cNvSpPr txBox="1"/>
          <p:nvPr/>
        </p:nvSpPr>
        <p:spPr>
          <a:xfrm>
            <a:off x="7536461" y="1955715"/>
            <a:ext cx="5232776" cy="1246495"/>
          </a:xfrm>
          <a:prstGeom prst="rect">
            <a:avLst/>
          </a:prstGeom>
          <a:noFill/>
        </p:spPr>
        <p:txBody>
          <a:bodyPr wrap="square" rtlCol="0">
            <a:spAutoFit/>
          </a:bodyPr>
          <a:lstStyle/>
          <a:p>
            <a:pPr>
              <a:lnSpc>
                <a:spcPct val="150000"/>
              </a:lnSpc>
            </a:pPr>
            <a:r>
              <a:rPr lang="zh-CN" altLang="en-US" b="1" dirty="0">
                <a:solidFill>
                  <a:schemeClr val="bg1"/>
                </a:solidFill>
                <a:latin typeface="WenYue GuDianMingChaoTi (Non-Commercial Use)" pitchFamily="50" charset="-122"/>
                <a:ea typeface="WenYue GuDianMingChaoTi (Non-Commercial Use)" pitchFamily="50" charset="-122"/>
                <a:sym typeface="WenYue GuDianMingChaoTi (Non-Commercial Use)" pitchFamily="50" charset="-122"/>
              </a:rPr>
              <a:t>添加标题</a:t>
            </a:r>
            <a:endParaRPr lang="en-US" altLang="zh-CN" b="1" dirty="0">
              <a:solidFill>
                <a:schemeClr val="bg1"/>
              </a:solidFill>
              <a:latin typeface="WenYue GuDianMingChaoTi (Non-Commercial Use)" pitchFamily="50" charset="-122"/>
              <a:ea typeface="WenYue GuDianMingChaoTi (Non-Commercial Use)" pitchFamily="50" charset="-122"/>
              <a:sym typeface="WenYue GuDianMingChaoTi (Non-Commercial Use)" pitchFamily="50" charset="-122"/>
            </a:endParaRPr>
          </a:p>
          <a:p>
            <a:pPr>
              <a:lnSpc>
                <a:spcPct val="150000"/>
              </a:lnSpc>
            </a:pPr>
            <a:r>
              <a:rPr lang="zh-CN" altLang="en-US" dirty="0">
                <a:latin typeface="WenYue GuDianMingChaoTi (Non-Commercial Use)" pitchFamily="50" charset="-122"/>
                <a:ea typeface="WenYue GuDianMingChaoTi (Non-Commercial Use)" pitchFamily="50" charset="-122"/>
                <a:sym typeface="WenYue GuDianMingChaoTi (Non-Commercial Use)" pitchFamily="50" charset="-122"/>
              </a:rPr>
              <a:t>此处添加文本单击此处添加</a:t>
            </a:r>
            <a:endParaRPr lang="zh-CN" altLang="en-US" dirty="0">
              <a:latin typeface="WenYue GuDianMingChaoTi (Non-Commercial Use)" pitchFamily="50" charset="-122"/>
              <a:ea typeface="WenYue GuDianMingChaoTi (Non-Commercial Use)" pitchFamily="50" charset="-122"/>
              <a:sym typeface="WenYue GuDianMingChaoTi (Non-Commercial Use)" pitchFamily="50" charset="-122"/>
            </a:endParaRPr>
          </a:p>
          <a:p>
            <a:pPr algn="ctr">
              <a:lnSpc>
                <a:spcPct val="150000"/>
              </a:lnSpc>
            </a:pPr>
            <a:endParaRPr lang="zh-CN" altLang="en-US" sz="1400" dirty="0">
              <a:solidFill>
                <a:schemeClr val="bg1"/>
              </a:solidFill>
              <a:latin typeface="WenYue GuDianMingChaoTi (Non-Commercial Use)" pitchFamily="50" charset="-122"/>
              <a:ea typeface="WenYue GuDianMingChaoTi (Non-Commercial Use)" pitchFamily="50" charset="-122"/>
              <a:sym typeface="WenYue GuDianMingChaoTi (Non-Commercial Use)" pitchFamily="50" charset="-122"/>
            </a:endParaRPr>
          </a:p>
        </p:txBody>
      </p:sp>
      <p:sp>
        <p:nvSpPr>
          <p:cNvPr id="10" name="矩形: 圆角 9"/>
          <p:cNvSpPr/>
          <p:nvPr/>
        </p:nvSpPr>
        <p:spPr>
          <a:xfrm>
            <a:off x="7518802" y="3181527"/>
            <a:ext cx="1219200" cy="447089"/>
          </a:xfrm>
          <a:prstGeom prst="roundRect">
            <a:avLst/>
          </a:prstGeom>
          <a:solidFill>
            <a:schemeClr val="accent1">
              <a:lumMod val="100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WenYue GuDianMingChaoTi (Non-Commercial Use)" pitchFamily="50" charset="-122"/>
              <a:ea typeface="WenYue GuDianMingChaoTi (Non-Commercial Use)" pitchFamily="50" charset="-122"/>
              <a:sym typeface="WenYue GuDianMingChaoTi (Non-Commercial Use)" pitchFamily="50" charset="-122"/>
            </a:endParaRPr>
          </a:p>
        </p:txBody>
      </p:sp>
      <p:sp>
        <p:nvSpPr>
          <p:cNvPr id="11" name="文本框 10"/>
          <p:cNvSpPr txBox="1"/>
          <p:nvPr/>
        </p:nvSpPr>
        <p:spPr>
          <a:xfrm>
            <a:off x="7554120" y="3146400"/>
            <a:ext cx="5232776" cy="873060"/>
          </a:xfrm>
          <a:prstGeom prst="rect">
            <a:avLst/>
          </a:prstGeom>
          <a:noFill/>
        </p:spPr>
        <p:txBody>
          <a:bodyPr wrap="square" rtlCol="0">
            <a:spAutoFit/>
          </a:bodyPr>
          <a:lstStyle/>
          <a:p>
            <a:pPr>
              <a:lnSpc>
                <a:spcPct val="150000"/>
              </a:lnSpc>
            </a:pPr>
            <a:r>
              <a:rPr lang="zh-CN" altLang="en-US" b="1" dirty="0">
                <a:solidFill>
                  <a:schemeClr val="bg1"/>
                </a:solidFill>
                <a:latin typeface="WenYue GuDianMingChaoTi (Non-Commercial Use)" pitchFamily="50" charset="-122"/>
                <a:ea typeface="WenYue GuDianMingChaoTi (Non-Commercial Use)" pitchFamily="50" charset="-122"/>
                <a:sym typeface="WenYue GuDianMingChaoTi (Non-Commercial Use)" pitchFamily="50" charset="-122"/>
              </a:rPr>
              <a:t>添加标题</a:t>
            </a:r>
            <a:endParaRPr lang="en-US" altLang="zh-CN" b="1" dirty="0">
              <a:solidFill>
                <a:schemeClr val="bg1"/>
              </a:solidFill>
              <a:latin typeface="WenYue GuDianMingChaoTi (Non-Commercial Use)" pitchFamily="50" charset="-122"/>
              <a:ea typeface="WenYue GuDianMingChaoTi (Non-Commercial Use)" pitchFamily="50" charset="-122"/>
              <a:sym typeface="WenYue GuDianMingChaoTi (Non-Commercial Use)" pitchFamily="50" charset="-122"/>
            </a:endParaRPr>
          </a:p>
          <a:p>
            <a:pPr>
              <a:lnSpc>
                <a:spcPct val="150000"/>
              </a:lnSpc>
            </a:pPr>
            <a:r>
              <a:rPr lang="zh-CN" altLang="en-US" dirty="0">
                <a:latin typeface="WenYue GuDianMingChaoTi (Non-Commercial Use)" pitchFamily="50" charset="-122"/>
                <a:ea typeface="WenYue GuDianMingChaoTi (Non-Commercial Use)" pitchFamily="50" charset="-122"/>
                <a:sym typeface="WenYue GuDianMingChaoTi (Non-Commercial Use)" pitchFamily="50" charset="-122"/>
              </a:rPr>
              <a:t>此处添加文本单击此处添加</a:t>
            </a:r>
            <a:endParaRPr lang="zh-CN" altLang="en-US" sz="1400" dirty="0">
              <a:solidFill>
                <a:schemeClr val="bg1"/>
              </a:solidFill>
              <a:latin typeface="WenYue GuDianMingChaoTi (Non-Commercial Use)" pitchFamily="50" charset="-122"/>
              <a:ea typeface="WenYue GuDianMingChaoTi (Non-Commercial Use)" pitchFamily="50" charset="-122"/>
              <a:sym typeface="WenYue GuDianMingChaoTi (Non-Commercial Use)" pitchFamily="50" charset="-122"/>
            </a:endParaRPr>
          </a:p>
        </p:txBody>
      </p:sp>
      <p:sp>
        <p:nvSpPr>
          <p:cNvPr id="12" name="矩形: 圆角 11"/>
          <p:cNvSpPr/>
          <p:nvPr/>
        </p:nvSpPr>
        <p:spPr>
          <a:xfrm>
            <a:off x="7501143" y="4289523"/>
            <a:ext cx="1219200" cy="447089"/>
          </a:xfrm>
          <a:prstGeom prst="roundRect">
            <a:avLst/>
          </a:prstGeom>
          <a:solidFill>
            <a:schemeClr val="accent1">
              <a:lumMod val="100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WenYue GuDianMingChaoTi (Non-Commercial Use)" pitchFamily="50" charset="-122"/>
              <a:ea typeface="WenYue GuDianMingChaoTi (Non-Commercial Use)" pitchFamily="50" charset="-122"/>
              <a:sym typeface="WenYue GuDianMingChaoTi (Non-Commercial Use)" pitchFamily="50" charset="-122"/>
            </a:endParaRPr>
          </a:p>
        </p:txBody>
      </p:sp>
      <p:sp>
        <p:nvSpPr>
          <p:cNvPr id="13" name="文本框 12"/>
          <p:cNvSpPr txBox="1"/>
          <p:nvPr/>
        </p:nvSpPr>
        <p:spPr>
          <a:xfrm>
            <a:off x="7554120" y="4337085"/>
            <a:ext cx="5232776" cy="873060"/>
          </a:xfrm>
          <a:prstGeom prst="rect">
            <a:avLst/>
          </a:prstGeom>
          <a:noFill/>
        </p:spPr>
        <p:txBody>
          <a:bodyPr wrap="square" rtlCol="0">
            <a:spAutoFit/>
          </a:bodyPr>
          <a:lstStyle/>
          <a:p>
            <a:pPr>
              <a:lnSpc>
                <a:spcPct val="150000"/>
              </a:lnSpc>
            </a:pPr>
            <a:r>
              <a:rPr lang="zh-CN" altLang="en-US" b="1" dirty="0">
                <a:solidFill>
                  <a:schemeClr val="bg1"/>
                </a:solidFill>
                <a:latin typeface="WenYue GuDianMingChaoTi (Non-Commercial Use)" pitchFamily="50" charset="-122"/>
                <a:ea typeface="WenYue GuDianMingChaoTi (Non-Commercial Use)" pitchFamily="50" charset="-122"/>
                <a:sym typeface="WenYue GuDianMingChaoTi (Non-Commercial Use)" pitchFamily="50" charset="-122"/>
              </a:rPr>
              <a:t>添加标题</a:t>
            </a:r>
            <a:endParaRPr lang="en-US" altLang="zh-CN" b="1" dirty="0">
              <a:solidFill>
                <a:schemeClr val="bg1"/>
              </a:solidFill>
              <a:latin typeface="WenYue GuDianMingChaoTi (Non-Commercial Use)" pitchFamily="50" charset="-122"/>
              <a:ea typeface="WenYue GuDianMingChaoTi (Non-Commercial Use)" pitchFamily="50" charset="-122"/>
              <a:sym typeface="WenYue GuDianMingChaoTi (Non-Commercial Use)" pitchFamily="50" charset="-122"/>
            </a:endParaRPr>
          </a:p>
          <a:p>
            <a:pPr>
              <a:lnSpc>
                <a:spcPct val="150000"/>
              </a:lnSpc>
            </a:pPr>
            <a:r>
              <a:rPr lang="zh-CN" altLang="en-US" dirty="0">
                <a:latin typeface="WenYue GuDianMingChaoTi (Non-Commercial Use)" pitchFamily="50" charset="-122"/>
                <a:ea typeface="WenYue GuDianMingChaoTi (Non-Commercial Use)" pitchFamily="50" charset="-122"/>
                <a:sym typeface="WenYue GuDianMingChaoTi (Non-Commercial Use)" pitchFamily="50" charset="-122"/>
              </a:rPr>
              <a:t>此处添加文本单击此处添加</a:t>
            </a:r>
            <a:endParaRPr lang="zh-CN" altLang="en-US" sz="1400" dirty="0">
              <a:solidFill>
                <a:schemeClr val="bg1"/>
              </a:solidFill>
              <a:latin typeface="WenYue GuDianMingChaoTi (Non-Commercial Use)" pitchFamily="50" charset="-122"/>
              <a:ea typeface="WenYue GuDianMingChaoTi (Non-Commercial Use)" pitchFamily="50" charset="-122"/>
              <a:sym typeface="WenYue GuDianMingChaoTi (Non-Commercial Use)" pitchFamily="50"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0-#ppt_w/2"/>
                                          </p:val>
                                        </p:tav>
                                        <p:tav tm="100000">
                                          <p:val>
                                            <p:strVal val="#ppt_x"/>
                                          </p:val>
                                        </p:tav>
                                      </p:tavLst>
                                    </p:anim>
                                    <p:anim calcmode="lin" valueType="num">
                                      <p:cBhvr additive="base">
                                        <p:cTn id="14" dur="500" fill="hold"/>
                                        <p:tgtEl>
                                          <p:spTgt spid="8"/>
                                        </p:tgtEl>
                                        <p:attrNameLst>
                                          <p:attrName>ppt_y</p:attrName>
                                        </p:attrNameLst>
                                      </p:cBhvr>
                                      <p:tavLst>
                                        <p:tav tm="0">
                                          <p:val>
                                            <p:strVal val="#ppt_y"/>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1000"/>
                                        <p:tgtEl>
                                          <p:spTgt spid="9"/>
                                        </p:tgtEl>
                                      </p:cBhvr>
                                    </p:animEffect>
                                    <p:anim calcmode="lin" valueType="num">
                                      <p:cBhvr>
                                        <p:cTn id="23" dur="1000" fill="hold"/>
                                        <p:tgtEl>
                                          <p:spTgt spid="9"/>
                                        </p:tgtEl>
                                        <p:attrNameLst>
                                          <p:attrName>ppt_x</p:attrName>
                                        </p:attrNameLst>
                                      </p:cBhvr>
                                      <p:tavLst>
                                        <p:tav tm="0">
                                          <p:val>
                                            <p:strVal val="#ppt_x"/>
                                          </p:val>
                                        </p:tav>
                                        <p:tav tm="100000">
                                          <p:val>
                                            <p:strVal val="#ppt_x"/>
                                          </p:val>
                                        </p:tav>
                                      </p:tavLst>
                                    </p:anim>
                                    <p:anim calcmode="lin" valueType="num">
                                      <p:cBhvr>
                                        <p:cTn id="24" dur="1000" fill="hold"/>
                                        <p:tgtEl>
                                          <p:spTgt spid="9"/>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1000"/>
                                        <p:tgtEl>
                                          <p:spTgt spid="10"/>
                                        </p:tgtEl>
                                      </p:cBhvr>
                                    </p:animEffect>
                                    <p:anim calcmode="lin" valueType="num">
                                      <p:cBhvr>
                                        <p:cTn id="28" dur="1000" fill="hold"/>
                                        <p:tgtEl>
                                          <p:spTgt spid="10"/>
                                        </p:tgtEl>
                                        <p:attrNameLst>
                                          <p:attrName>ppt_x</p:attrName>
                                        </p:attrNameLst>
                                      </p:cBhvr>
                                      <p:tavLst>
                                        <p:tav tm="0">
                                          <p:val>
                                            <p:strVal val="#ppt_x"/>
                                          </p:val>
                                        </p:tav>
                                        <p:tav tm="100000">
                                          <p:val>
                                            <p:strVal val="#ppt_x"/>
                                          </p:val>
                                        </p:tav>
                                      </p:tavLst>
                                    </p:anim>
                                    <p:anim calcmode="lin" valueType="num">
                                      <p:cBhvr>
                                        <p:cTn id="29" dur="1000" fill="hold"/>
                                        <p:tgtEl>
                                          <p:spTgt spid="10"/>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fade">
                                      <p:cBhvr>
                                        <p:cTn id="32" dur="1000"/>
                                        <p:tgtEl>
                                          <p:spTgt spid="11"/>
                                        </p:tgtEl>
                                      </p:cBhvr>
                                    </p:animEffect>
                                    <p:anim calcmode="lin" valueType="num">
                                      <p:cBhvr>
                                        <p:cTn id="33" dur="1000" fill="hold"/>
                                        <p:tgtEl>
                                          <p:spTgt spid="11"/>
                                        </p:tgtEl>
                                        <p:attrNameLst>
                                          <p:attrName>ppt_x</p:attrName>
                                        </p:attrNameLst>
                                      </p:cBhvr>
                                      <p:tavLst>
                                        <p:tav tm="0">
                                          <p:val>
                                            <p:strVal val="#ppt_x"/>
                                          </p:val>
                                        </p:tav>
                                        <p:tav tm="100000">
                                          <p:val>
                                            <p:strVal val="#ppt_x"/>
                                          </p:val>
                                        </p:tav>
                                      </p:tavLst>
                                    </p:anim>
                                    <p:anim calcmode="lin" valueType="num">
                                      <p:cBhvr>
                                        <p:cTn id="34" dur="1000" fill="hold"/>
                                        <p:tgtEl>
                                          <p:spTgt spid="11"/>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fade">
                                      <p:cBhvr>
                                        <p:cTn id="37" dur="1000"/>
                                        <p:tgtEl>
                                          <p:spTgt spid="12"/>
                                        </p:tgtEl>
                                      </p:cBhvr>
                                    </p:animEffect>
                                    <p:anim calcmode="lin" valueType="num">
                                      <p:cBhvr>
                                        <p:cTn id="38" dur="1000" fill="hold"/>
                                        <p:tgtEl>
                                          <p:spTgt spid="12"/>
                                        </p:tgtEl>
                                        <p:attrNameLst>
                                          <p:attrName>ppt_x</p:attrName>
                                        </p:attrNameLst>
                                      </p:cBhvr>
                                      <p:tavLst>
                                        <p:tav tm="0">
                                          <p:val>
                                            <p:strVal val="#ppt_x"/>
                                          </p:val>
                                        </p:tav>
                                        <p:tav tm="100000">
                                          <p:val>
                                            <p:strVal val="#ppt_x"/>
                                          </p:val>
                                        </p:tav>
                                      </p:tavLst>
                                    </p:anim>
                                    <p:anim calcmode="lin" valueType="num">
                                      <p:cBhvr>
                                        <p:cTn id="39" dur="1000" fill="hold"/>
                                        <p:tgtEl>
                                          <p:spTgt spid="12"/>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fade">
                                      <p:cBhvr>
                                        <p:cTn id="42" dur="1000"/>
                                        <p:tgtEl>
                                          <p:spTgt spid="13"/>
                                        </p:tgtEl>
                                      </p:cBhvr>
                                    </p:animEffect>
                                    <p:anim calcmode="lin" valueType="num">
                                      <p:cBhvr>
                                        <p:cTn id="43" dur="1000" fill="hold"/>
                                        <p:tgtEl>
                                          <p:spTgt spid="13"/>
                                        </p:tgtEl>
                                        <p:attrNameLst>
                                          <p:attrName>ppt_x</p:attrName>
                                        </p:attrNameLst>
                                      </p:cBhvr>
                                      <p:tavLst>
                                        <p:tav tm="0">
                                          <p:val>
                                            <p:strVal val="#ppt_x"/>
                                          </p:val>
                                        </p:tav>
                                        <p:tav tm="100000">
                                          <p:val>
                                            <p:strVal val="#ppt_x"/>
                                          </p:val>
                                        </p:tav>
                                      </p:tavLst>
                                    </p:anim>
                                    <p:anim calcmode="lin" valueType="num">
                                      <p:cBhvr>
                                        <p:cTn id="44"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6" grpId="0" animBg="1"/>
      <p:bldP spid="9" grpId="0"/>
      <p:bldP spid="10" grpId="0" animBg="1"/>
      <p:bldP spid="11" grpId="0"/>
      <p:bldP spid="12" grpId="0" animBg="1"/>
      <p:bldP spid="1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4210050" y="0"/>
            <a:ext cx="4038600" cy="6858000"/>
          </a:xfrm>
          <a:prstGeom prst="rect">
            <a:avLst/>
          </a:prstGeom>
          <a:solidFill>
            <a:schemeClr val="accent2"/>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WenYue GuDianMingChaoTi (Non-Commercial Use)" pitchFamily="50" charset="-122"/>
              <a:ea typeface="WenYue GuDianMingChaoTi (Non-Commercial Use)" pitchFamily="50" charset="-122"/>
              <a:sym typeface="WenYue GuDianMingChaoTi (Non-Commercial Use)" pitchFamily="50" charset="-122"/>
            </a:endParaRPr>
          </a:p>
        </p:txBody>
      </p:sp>
      <p:sp>
        <p:nvSpPr>
          <p:cNvPr id="8" name="矩形 7"/>
          <p:cNvSpPr/>
          <p:nvPr/>
        </p:nvSpPr>
        <p:spPr>
          <a:xfrm>
            <a:off x="1228725" y="833437"/>
            <a:ext cx="9734550" cy="5191125"/>
          </a:xfrm>
          <a:prstGeom prst="rect">
            <a:avLst/>
          </a:prstGeom>
          <a:solidFill>
            <a:schemeClr val="bg1"/>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WenYue GuDianMingChaoTi (Non-Commercial Use)" pitchFamily="50" charset="-122"/>
              <a:ea typeface="WenYue GuDianMingChaoTi (Non-Commercial Use)" pitchFamily="50" charset="-122"/>
              <a:sym typeface="WenYue GuDianMingChaoTi (Non-Commercial Use)" pitchFamily="50" charset="-122"/>
            </a:endParaRPr>
          </a:p>
        </p:txBody>
      </p:sp>
      <p:sp>
        <p:nvSpPr>
          <p:cNvPr id="4" name="文本框 3"/>
          <p:cNvSpPr txBox="1"/>
          <p:nvPr/>
        </p:nvSpPr>
        <p:spPr>
          <a:xfrm>
            <a:off x="5177298" y="187106"/>
            <a:ext cx="3071352" cy="646331"/>
          </a:xfrm>
          <a:prstGeom prst="rect">
            <a:avLst/>
          </a:prstGeom>
          <a:noFill/>
        </p:spPr>
        <p:txBody>
          <a:bodyPr wrap="square" rtlCol="0">
            <a:spAutoFit/>
          </a:bodyPr>
          <a:lstStyle/>
          <a:p>
            <a:pPr algn="l"/>
            <a:r>
              <a:rPr lang="zh-CN" altLang="en-US" sz="3600" b="1" dirty="0">
                <a:solidFill>
                  <a:schemeClr val="bg1"/>
                </a:solidFill>
                <a:latin typeface="WenYue GuDianMingChaoTi (Non-Commercial Use)" pitchFamily="50" charset="-122"/>
                <a:ea typeface="WenYue GuDianMingChaoTi (Non-Commercial Use)" pitchFamily="50" charset="-122"/>
                <a:sym typeface="WenYue GuDianMingChaoTi (Non-Commercial Use)" pitchFamily="50" charset="-122"/>
              </a:rPr>
              <a:t>第三章节</a:t>
            </a:r>
            <a:endParaRPr lang="zh-CN" altLang="en-US" sz="3600" b="1" dirty="0">
              <a:solidFill>
                <a:schemeClr val="bg1"/>
              </a:solidFill>
              <a:latin typeface="WenYue GuDianMingChaoTi (Non-Commercial Use)" pitchFamily="50" charset="-122"/>
              <a:ea typeface="WenYue GuDianMingChaoTi (Non-Commercial Use)" pitchFamily="50" charset="-122"/>
              <a:sym typeface="WenYue GuDianMingChaoTi (Non-Commercial Use)" pitchFamily="50" charset="-122"/>
            </a:endParaRPr>
          </a:p>
        </p:txBody>
      </p:sp>
      <p:sp>
        <p:nvSpPr>
          <p:cNvPr id="5" name="椭圆 4"/>
          <p:cNvSpPr/>
          <p:nvPr/>
        </p:nvSpPr>
        <p:spPr>
          <a:xfrm>
            <a:off x="2328054" y="1743564"/>
            <a:ext cx="1546412" cy="1546412"/>
          </a:xfrm>
          <a:prstGeom prst="ellipse">
            <a:avLst/>
          </a:prstGeom>
          <a:solidFill>
            <a:schemeClr val="accent1">
              <a:lumMod val="10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2">
                  <a:lumMod val="50000"/>
                </a:schemeClr>
              </a:solidFill>
              <a:latin typeface="WenYue GuDianMingChaoTi (Non-Commercial Use)" pitchFamily="50" charset="-122"/>
              <a:ea typeface="WenYue GuDianMingChaoTi (Non-Commercial Use)" pitchFamily="50" charset="-122"/>
              <a:sym typeface="WenYue GuDianMingChaoTi (Non-Commercial Use)" pitchFamily="50" charset="-122"/>
            </a:endParaRPr>
          </a:p>
        </p:txBody>
      </p:sp>
      <p:pic>
        <p:nvPicPr>
          <p:cNvPr id="6" name="Picture 2" descr="bulb.png"/>
          <p:cNvPicPr>
            <a:picLocks noChangeAspect="1" noChangeArrowheads="1"/>
          </p:cNvPicPr>
          <p:nvPr/>
        </p:nvPicPr>
        <p:blipFill>
          <a:blip r:embed="rId1">
            <a:lum bright="70000" contrast="-70000"/>
            <a:extLst>
              <a:ext uri="{28A0092B-C50C-407E-A947-70E740481C1C}">
                <a14:useLocalDpi xmlns:a14="http://schemas.microsoft.com/office/drawing/2010/main" val="0"/>
              </a:ext>
            </a:extLst>
          </a:blip>
          <a:srcRect/>
          <a:stretch>
            <a:fillRect/>
          </a:stretch>
        </p:blipFill>
        <p:spPr bwMode="auto">
          <a:xfrm>
            <a:off x="2795526" y="2072434"/>
            <a:ext cx="611467" cy="8886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文本框 8"/>
          <p:cNvSpPr txBox="1"/>
          <p:nvPr/>
        </p:nvSpPr>
        <p:spPr>
          <a:xfrm>
            <a:off x="1907646" y="3618846"/>
            <a:ext cx="2436846" cy="1892826"/>
          </a:xfrm>
          <a:prstGeom prst="rect">
            <a:avLst/>
          </a:prstGeom>
          <a:noFill/>
        </p:spPr>
        <p:txBody>
          <a:bodyPr wrap="square" rtlCol="0">
            <a:spAutoFit/>
          </a:bodyPr>
          <a:lstStyle/>
          <a:p>
            <a:pPr algn="ctr">
              <a:lnSpc>
                <a:spcPct val="150000"/>
              </a:lnSpc>
            </a:pPr>
            <a:r>
              <a:rPr lang="zh-CN" altLang="en-US" sz="2000" b="1" dirty="0">
                <a:solidFill>
                  <a:schemeClr val="tx2">
                    <a:lumMod val="50000"/>
                  </a:schemeClr>
                </a:solidFill>
                <a:latin typeface="WenYue GuDianMingChaoTi (Non-Commercial Use)" pitchFamily="50" charset="-122"/>
                <a:ea typeface="WenYue GuDianMingChaoTi (Non-Commercial Use)" pitchFamily="50" charset="-122"/>
                <a:sym typeface="WenYue GuDianMingChaoTi (Non-Commercial Use)" pitchFamily="50" charset="-122"/>
              </a:rPr>
              <a:t>单击此处添加标题</a:t>
            </a:r>
            <a:endParaRPr lang="zh-CN" altLang="en-US" sz="2000" b="1" dirty="0">
              <a:solidFill>
                <a:schemeClr val="tx2">
                  <a:lumMod val="50000"/>
                </a:schemeClr>
              </a:solidFill>
              <a:latin typeface="WenYue GuDianMingChaoTi (Non-Commercial Use)" pitchFamily="50" charset="-122"/>
              <a:ea typeface="WenYue GuDianMingChaoTi (Non-Commercial Use)" pitchFamily="50" charset="-122"/>
              <a:sym typeface="WenYue GuDianMingChaoTi (Non-Commercial Use)" pitchFamily="50" charset="-122"/>
            </a:endParaRPr>
          </a:p>
          <a:p>
            <a:pPr algn="ctr">
              <a:lnSpc>
                <a:spcPct val="150000"/>
              </a:lnSpc>
            </a:pPr>
            <a:r>
              <a:rPr lang="zh-CN" altLang="en-US" sz="1400" dirty="0">
                <a:solidFill>
                  <a:schemeClr val="bg1">
                    <a:lumMod val="50000"/>
                  </a:schemeClr>
                </a:solidFill>
                <a:latin typeface="WenYue GuDianMingChaoTi (Non-Commercial Use)" pitchFamily="50" charset="-122"/>
                <a:ea typeface="WenYue GuDianMingChaoTi (Non-Commercial Use)" pitchFamily="50" charset="-122"/>
                <a:sym typeface="WenYue GuDianMingChaoTi (Non-Commercial Use)" pitchFamily="50" charset="-122"/>
              </a:rPr>
              <a:t>单击此处添加副标题或详细文本描述单击此处添加副标题或详细文本</a:t>
            </a:r>
            <a:endParaRPr lang="zh-CN" altLang="en-US" sz="1600" dirty="0">
              <a:solidFill>
                <a:schemeClr val="bg1">
                  <a:lumMod val="50000"/>
                </a:schemeClr>
              </a:solidFill>
              <a:latin typeface="WenYue GuDianMingChaoTi (Non-Commercial Use)" pitchFamily="50" charset="-122"/>
              <a:ea typeface="WenYue GuDianMingChaoTi (Non-Commercial Use)" pitchFamily="50" charset="-122"/>
              <a:sym typeface="WenYue GuDianMingChaoTi (Non-Commercial Use)" pitchFamily="50" charset="-122"/>
            </a:endParaRPr>
          </a:p>
          <a:p>
            <a:pPr algn="ctr"/>
            <a:endParaRPr lang="zh-CN" altLang="en-US" sz="2400" b="1" dirty="0">
              <a:solidFill>
                <a:schemeClr val="tx2">
                  <a:lumMod val="50000"/>
                </a:schemeClr>
              </a:solidFill>
              <a:latin typeface="WenYue GuDianMingChaoTi (Non-Commercial Use)" pitchFamily="50" charset="-122"/>
              <a:ea typeface="WenYue GuDianMingChaoTi (Non-Commercial Use)" pitchFamily="50" charset="-122"/>
              <a:sym typeface="WenYue GuDianMingChaoTi (Non-Commercial Use)" pitchFamily="50" charset="-122"/>
            </a:endParaRPr>
          </a:p>
        </p:txBody>
      </p:sp>
      <p:sp>
        <p:nvSpPr>
          <p:cNvPr id="10" name="椭圆 9"/>
          <p:cNvSpPr/>
          <p:nvPr/>
        </p:nvSpPr>
        <p:spPr>
          <a:xfrm>
            <a:off x="5420613" y="1807391"/>
            <a:ext cx="1546412" cy="1546412"/>
          </a:xfrm>
          <a:prstGeom prst="ellipse">
            <a:avLst/>
          </a:prstGeom>
          <a:solidFill>
            <a:schemeClr val="accent1">
              <a:lumMod val="10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2">
                  <a:lumMod val="50000"/>
                </a:schemeClr>
              </a:solidFill>
              <a:latin typeface="WenYue GuDianMingChaoTi (Non-Commercial Use)" pitchFamily="50" charset="-122"/>
              <a:ea typeface="WenYue GuDianMingChaoTi (Non-Commercial Use)" pitchFamily="50" charset="-122"/>
              <a:sym typeface="WenYue GuDianMingChaoTi (Non-Commercial Use)" pitchFamily="50" charset="-122"/>
            </a:endParaRPr>
          </a:p>
        </p:txBody>
      </p:sp>
      <p:pic>
        <p:nvPicPr>
          <p:cNvPr id="11" name="Picture 3" descr="like.png"/>
          <p:cNvPicPr>
            <a:picLocks noChangeAspect="1" noChangeArrowheads="1"/>
          </p:cNvPicPr>
          <p:nvPr/>
        </p:nvPicPr>
        <p:blipFill>
          <a:blip r:embed="rId2">
            <a:lum bright="70000" contrast="-70000"/>
            <a:extLst>
              <a:ext uri="{28A0092B-C50C-407E-A947-70E740481C1C}">
                <a14:useLocalDpi xmlns:a14="http://schemas.microsoft.com/office/drawing/2010/main" val="0"/>
              </a:ext>
            </a:extLst>
          </a:blip>
          <a:srcRect/>
          <a:stretch>
            <a:fillRect/>
          </a:stretch>
        </p:blipFill>
        <p:spPr bwMode="auto">
          <a:xfrm>
            <a:off x="5840694" y="2034246"/>
            <a:ext cx="914818" cy="914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文本框 11"/>
          <p:cNvSpPr txBox="1"/>
          <p:nvPr/>
        </p:nvSpPr>
        <p:spPr>
          <a:xfrm>
            <a:off x="4843656" y="3596685"/>
            <a:ext cx="2436846" cy="1892826"/>
          </a:xfrm>
          <a:prstGeom prst="rect">
            <a:avLst/>
          </a:prstGeom>
          <a:noFill/>
        </p:spPr>
        <p:txBody>
          <a:bodyPr wrap="square" rtlCol="0">
            <a:spAutoFit/>
          </a:bodyPr>
          <a:lstStyle/>
          <a:p>
            <a:pPr algn="ctr">
              <a:lnSpc>
                <a:spcPct val="150000"/>
              </a:lnSpc>
            </a:pPr>
            <a:r>
              <a:rPr lang="zh-CN" altLang="en-US" sz="2000" b="1" dirty="0">
                <a:solidFill>
                  <a:schemeClr val="tx2">
                    <a:lumMod val="50000"/>
                  </a:schemeClr>
                </a:solidFill>
                <a:latin typeface="WenYue GuDianMingChaoTi (Non-Commercial Use)" pitchFamily="50" charset="-122"/>
                <a:ea typeface="WenYue GuDianMingChaoTi (Non-Commercial Use)" pitchFamily="50" charset="-122"/>
                <a:sym typeface="WenYue GuDianMingChaoTi (Non-Commercial Use)" pitchFamily="50" charset="-122"/>
              </a:rPr>
              <a:t>单击此处添加标题</a:t>
            </a:r>
            <a:endParaRPr lang="zh-CN" altLang="en-US" sz="2000" b="1" dirty="0">
              <a:solidFill>
                <a:schemeClr val="tx2">
                  <a:lumMod val="50000"/>
                </a:schemeClr>
              </a:solidFill>
              <a:latin typeface="WenYue GuDianMingChaoTi (Non-Commercial Use)" pitchFamily="50" charset="-122"/>
              <a:ea typeface="WenYue GuDianMingChaoTi (Non-Commercial Use)" pitchFamily="50" charset="-122"/>
              <a:sym typeface="WenYue GuDianMingChaoTi (Non-Commercial Use)" pitchFamily="50" charset="-122"/>
            </a:endParaRPr>
          </a:p>
          <a:p>
            <a:pPr algn="ctr">
              <a:lnSpc>
                <a:spcPct val="150000"/>
              </a:lnSpc>
            </a:pPr>
            <a:r>
              <a:rPr lang="zh-CN" altLang="en-US" sz="1400" dirty="0">
                <a:solidFill>
                  <a:schemeClr val="bg1">
                    <a:lumMod val="50000"/>
                  </a:schemeClr>
                </a:solidFill>
                <a:latin typeface="WenYue GuDianMingChaoTi (Non-Commercial Use)" pitchFamily="50" charset="-122"/>
                <a:ea typeface="WenYue GuDianMingChaoTi (Non-Commercial Use)" pitchFamily="50" charset="-122"/>
                <a:sym typeface="WenYue GuDianMingChaoTi (Non-Commercial Use)" pitchFamily="50" charset="-122"/>
              </a:rPr>
              <a:t>单击此处添加副标题或详细文本描述单击此处添加副标题或详细文本</a:t>
            </a:r>
            <a:endParaRPr lang="zh-CN" altLang="en-US" sz="1600" dirty="0">
              <a:solidFill>
                <a:schemeClr val="bg1">
                  <a:lumMod val="50000"/>
                </a:schemeClr>
              </a:solidFill>
              <a:latin typeface="WenYue GuDianMingChaoTi (Non-Commercial Use)" pitchFamily="50" charset="-122"/>
              <a:ea typeface="WenYue GuDianMingChaoTi (Non-Commercial Use)" pitchFamily="50" charset="-122"/>
              <a:sym typeface="WenYue GuDianMingChaoTi (Non-Commercial Use)" pitchFamily="50" charset="-122"/>
            </a:endParaRPr>
          </a:p>
          <a:p>
            <a:pPr algn="ctr"/>
            <a:endParaRPr lang="zh-CN" altLang="en-US" sz="2400" b="1" dirty="0">
              <a:solidFill>
                <a:schemeClr val="tx2">
                  <a:lumMod val="50000"/>
                </a:schemeClr>
              </a:solidFill>
              <a:latin typeface="WenYue GuDianMingChaoTi (Non-Commercial Use)" pitchFamily="50" charset="-122"/>
              <a:ea typeface="WenYue GuDianMingChaoTi (Non-Commercial Use)" pitchFamily="50" charset="-122"/>
              <a:sym typeface="WenYue GuDianMingChaoTi (Non-Commercial Use)" pitchFamily="50" charset="-122"/>
            </a:endParaRPr>
          </a:p>
        </p:txBody>
      </p:sp>
      <p:sp>
        <p:nvSpPr>
          <p:cNvPr id="13" name="椭圆 12"/>
          <p:cNvSpPr/>
          <p:nvPr/>
        </p:nvSpPr>
        <p:spPr>
          <a:xfrm>
            <a:off x="8512688" y="1803820"/>
            <a:ext cx="1546412" cy="1546412"/>
          </a:xfrm>
          <a:prstGeom prst="ellipse">
            <a:avLst/>
          </a:prstGeom>
          <a:solidFill>
            <a:schemeClr val="accent1">
              <a:lumMod val="10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2">
                  <a:lumMod val="50000"/>
                </a:schemeClr>
              </a:solidFill>
              <a:latin typeface="WenYue GuDianMingChaoTi (Non-Commercial Use)" pitchFamily="50" charset="-122"/>
              <a:ea typeface="WenYue GuDianMingChaoTi (Non-Commercial Use)" pitchFamily="50" charset="-122"/>
              <a:sym typeface="WenYue GuDianMingChaoTi (Non-Commercial Use)" pitchFamily="50" charset="-122"/>
            </a:endParaRPr>
          </a:p>
        </p:txBody>
      </p:sp>
      <p:sp>
        <p:nvSpPr>
          <p:cNvPr id="14" name="文本框 13"/>
          <p:cNvSpPr txBox="1"/>
          <p:nvPr/>
        </p:nvSpPr>
        <p:spPr>
          <a:xfrm>
            <a:off x="8177588" y="3597191"/>
            <a:ext cx="2329999" cy="1892826"/>
          </a:xfrm>
          <a:prstGeom prst="rect">
            <a:avLst/>
          </a:prstGeom>
          <a:noFill/>
        </p:spPr>
        <p:txBody>
          <a:bodyPr wrap="square" rtlCol="0">
            <a:spAutoFit/>
          </a:bodyPr>
          <a:lstStyle/>
          <a:p>
            <a:pPr algn="ctr">
              <a:lnSpc>
                <a:spcPct val="150000"/>
              </a:lnSpc>
            </a:pPr>
            <a:r>
              <a:rPr lang="zh-CN" altLang="en-US" sz="2000" b="1" dirty="0">
                <a:solidFill>
                  <a:schemeClr val="tx2">
                    <a:lumMod val="50000"/>
                  </a:schemeClr>
                </a:solidFill>
                <a:latin typeface="WenYue GuDianMingChaoTi (Non-Commercial Use)" pitchFamily="50" charset="-122"/>
                <a:ea typeface="WenYue GuDianMingChaoTi (Non-Commercial Use)" pitchFamily="50" charset="-122"/>
                <a:sym typeface="WenYue GuDianMingChaoTi (Non-Commercial Use)" pitchFamily="50" charset="-122"/>
              </a:rPr>
              <a:t>单击此处添加标题</a:t>
            </a:r>
            <a:endParaRPr lang="zh-CN" altLang="en-US" sz="2000" b="1" dirty="0">
              <a:solidFill>
                <a:schemeClr val="tx2">
                  <a:lumMod val="50000"/>
                </a:schemeClr>
              </a:solidFill>
              <a:latin typeface="WenYue GuDianMingChaoTi (Non-Commercial Use)" pitchFamily="50" charset="-122"/>
              <a:ea typeface="WenYue GuDianMingChaoTi (Non-Commercial Use)" pitchFamily="50" charset="-122"/>
              <a:sym typeface="WenYue GuDianMingChaoTi (Non-Commercial Use)" pitchFamily="50" charset="-122"/>
            </a:endParaRPr>
          </a:p>
          <a:p>
            <a:pPr algn="ctr">
              <a:lnSpc>
                <a:spcPct val="150000"/>
              </a:lnSpc>
            </a:pPr>
            <a:r>
              <a:rPr lang="zh-CN" altLang="en-US" sz="1400" dirty="0">
                <a:solidFill>
                  <a:schemeClr val="bg1">
                    <a:lumMod val="50000"/>
                  </a:schemeClr>
                </a:solidFill>
                <a:latin typeface="WenYue GuDianMingChaoTi (Non-Commercial Use)" pitchFamily="50" charset="-122"/>
                <a:ea typeface="WenYue GuDianMingChaoTi (Non-Commercial Use)" pitchFamily="50" charset="-122"/>
                <a:sym typeface="WenYue GuDianMingChaoTi (Non-Commercial Use)" pitchFamily="50" charset="-122"/>
              </a:rPr>
              <a:t>单击此处添加副标题或详细文本描述单击此处添加副标题或详细文本</a:t>
            </a:r>
            <a:endParaRPr lang="zh-CN" altLang="en-US" sz="1600" dirty="0">
              <a:solidFill>
                <a:schemeClr val="bg1">
                  <a:lumMod val="50000"/>
                </a:schemeClr>
              </a:solidFill>
              <a:latin typeface="WenYue GuDianMingChaoTi (Non-Commercial Use)" pitchFamily="50" charset="-122"/>
              <a:ea typeface="WenYue GuDianMingChaoTi (Non-Commercial Use)" pitchFamily="50" charset="-122"/>
              <a:sym typeface="WenYue GuDianMingChaoTi (Non-Commercial Use)" pitchFamily="50" charset="-122"/>
            </a:endParaRPr>
          </a:p>
          <a:p>
            <a:pPr algn="ctr"/>
            <a:endParaRPr lang="zh-CN" altLang="en-US" sz="2400" b="1" dirty="0">
              <a:solidFill>
                <a:schemeClr val="tx2">
                  <a:lumMod val="50000"/>
                </a:schemeClr>
              </a:solidFill>
              <a:latin typeface="WenYue GuDianMingChaoTi (Non-Commercial Use)" pitchFamily="50" charset="-122"/>
              <a:ea typeface="WenYue GuDianMingChaoTi (Non-Commercial Use)" pitchFamily="50" charset="-122"/>
              <a:sym typeface="WenYue GuDianMingChaoTi (Non-Commercial Use)" pitchFamily="50" charset="-122"/>
            </a:endParaRPr>
          </a:p>
        </p:txBody>
      </p:sp>
      <p:pic>
        <p:nvPicPr>
          <p:cNvPr id="17" name="Picture 5" descr="paperplane.png"/>
          <p:cNvPicPr>
            <a:picLocks noChangeAspect="1" noChangeArrowheads="1"/>
          </p:cNvPicPr>
          <p:nvPr/>
        </p:nvPicPr>
        <p:blipFill>
          <a:blip r:embed="rId3">
            <a:lum bright="70000" contrast="-70000"/>
            <a:extLst>
              <a:ext uri="{28A0092B-C50C-407E-A947-70E740481C1C}">
                <a14:useLocalDpi xmlns:a14="http://schemas.microsoft.com/office/drawing/2010/main" val="0"/>
              </a:ext>
            </a:extLst>
          </a:blip>
          <a:srcRect/>
          <a:stretch>
            <a:fillRect/>
          </a:stretch>
        </p:blipFill>
        <p:spPr bwMode="auto">
          <a:xfrm>
            <a:off x="8767160" y="2157628"/>
            <a:ext cx="787760" cy="787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0-#ppt_w/2"/>
                                          </p:val>
                                        </p:tav>
                                        <p:tav tm="100000">
                                          <p:val>
                                            <p:strVal val="#ppt_x"/>
                                          </p:val>
                                        </p:tav>
                                      </p:tavLst>
                                    </p:anim>
                                    <p:anim calcmode="lin" valueType="num">
                                      <p:cBhvr additive="base">
                                        <p:cTn id="14"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1000"/>
                                        <p:tgtEl>
                                          <p:spTgt spid="6"/>
                                        </p:tgtEl>
                                      </p:cBhvr>
                                    </p:animEffect>
                                    <p:anim calcmode="lin" valueType="num">
                                      <p:cBhvr>
                                        <p:cTn id="20" dur="1000" fill="hold"/>
                                        <p:tgtEl>
                                          <p:spTgt spid="6"/>
                                        </p:tgtEl>
                                        <p:attrNameLst>
                                          <p:attrName>ppt_x</p:attrName>
                                        </p:attrNameLst>
                                      </p:cBhvr>
                                      <p:tavLst>
                                        <p:tav tm="0">
                                          <p:val>
                                            <p:strVal val="#ppt_x"/>
                                          </p:val>
                                        </p:tav>
                                        <p:tav tm="100000">
                                          <p:val>
                                            <p:strVal val="#ppt_x"/>
                                          </p:val>
                                        </p:tav>
                                      </p:tavLst>
                                    </p:anim>
                                    <p:anim calcmode="lin" valueType="num">
                                      <p:cBhvr>
                                        <p:cTn id="21" dur="1000" fill="hold"/>
                                        <p:tgtEl>
                                          <p:spTgt spid="6"/>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1000"/>
                                        <p:tgtEl>
                                          <p:spTgt spid="5"/>
                                        </p:tgtEl>
                                      </p:cBhvr>
                                    </p:animEffect>
                                    <p:anim calcmode="lin" valueType="num">
                                      <p:cBhvr>
                                        <p:cTn id="25" dur="1000" fill="hold"/>
                                        <p:tgtEl>
                                          <p:spTgt spid="5"/>
                                        </p:tgtEl>
                                        <p:attrNameLst>
                                          <p:attrName>ppt_x</p:attrName>
                                        </p:attrNameLst>
                                      </p:cBhvr>
                                      <p:tavLst>
                                        <p:tav tm="0">
                                          <p:val>
                                            <p:strVal val="#ppt_x"/>
                                          </p:val>
                                        </p:tav>
                                        <p:tav tm="100000">
                                          <p:val>
                                            <p:strVal val="#ppt_x"/>
                                          </p:val>
                                        </p:tav>
                                      </p:tavLst>
                                    </p:anim>
                                    <p:anim calcmode="lin" valueType="num">
                                      <p:cBhvr>
                                        <p:cTn id="2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1" presetClass="entr" presetSubtype="0" fill="hold" nodeType="clickEffect">
                                  <p:stCondLst>
                                    <p:cond delay="0"/>
                                  </p:stCondLst>
                                  <p:iterate type="lt">
                                    <p:tmPct val="10000"/>
                                  </p:iterate>
                                  <p:childTnLst>
                                    <p:set>
                                      <p:cBhvr>
                                        <p:cTn id="30" dur="1" fill="hold">
                                          <p:stCondLst>
                                            <p:cond delay="0"/>
                                          </p:stCondLst>
                                        </p:cTn>
                                        <p:tgtEl>
                                          <p:spTgt spid="9">
                                            <p:txEl>
                                              <p:pRg st="0" end="0"/>
                                            </p:txEl>
                                          </p:spTgt>
                                        </p:tgtEl>
                                        <p:attrNameLst>
                                          <p:attrName>style.visibility</p:attrName>
                                        </p:attrNameLst>
                                      </p:cBhvr>
                                      <p:to>
                                        <p:strVal val="visible"/>
                                      </p:to>
                                    </p:set>
                                    <p:anim calcmode="lin" valueType="num">
                                      <p:cBhvr>
                                        <p:cTn id="31" dur="500" fill="hold"/>
                                        <p:tgtEl>
                                          <p:spTgt spid="9">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32" dur="500" fill="hold"/>
                                        <p:tgtEl>
                                          <p:spTgt spid="9">
                                            <p:txEl>
                                              <p:pRg st="0" end="0"/>
                                            </p:txEl>
                                          </p:spTgt>
                                        </p:tgtEl>
                                        <p:attrNameLst>
                                          <p:attrName>ppt_y</p:attrName>
                                        </p:attrNameLst>
                                      </p:cBhvr>
                                      <p:tavLst>
                                        <p:tav tm="0">
                                          <p:val>
                                            <p:strVal val="#ppt_y"/>
                                          </p:val>
                                        </p:tav>
                                        <p:tav tm="100000">
                                          <p:val>
                                            <p:strVal val="#ppt_y"/>
                                          </p:val>
                                        </p:tav>
                                      </p:tavLst>
                                    </p:anim>
                                    <p:anim calcmode="lin" valueType="num">
                                      <p:cBhvr>
                                        <p:cTn id="33" dur="500" fill="hold"/>
                                        <p:tgtEl>
                                          <p:spTgt spid="9">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4" dur="500" fill="hold"/>
                                        <p:tgtEl>
                                          <p:spTgt spid="9">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5" dur="500" tmFilter="0,0; .5, 1; 1, 1"/>
                                        <p:tgtEl>
                                          <p:spTgt spid="9">
                                            <p:txEl>
                                              <p:pRg st="0" end="0"/>
                                            </p:txEl>
                                          </p:spTgt>
                                        </p:tgtEl>
                                      </p:cBhvr>
                                    </p:animEffect>
                                  </p:childTnLst>
                                </p:cTn>
                              </p:par>
                              <p:par>
                                <p:cTn id="36" presetID="41" presetClass="entr" presetSubtype="0" fill="hold" nodeType="withEffect">
                                  <p:stCondLst>
                                    <p:cond delay="0"/>
                                  </p:stCondLst>
                                  <p:iterate type="lt">
                                    <p:tmPct val="10000"/>
                                  </p:iterate>
                                  <p:childTnLst>
                                    <p:set>
                                      <p:cBhvr>
                                        <p:cTn id="37" dur="1" fill="hold">
                                          <p:stCondLst>
                                            <p:cond delay="0"/>
                                          </p:stCondLst>
                                        </p:cTn>
                                        <p:tgtEl>
                                          <p:spTgt spid="9">
                                            <p:txEl>
                                              <p:pRg st="1" end="1"/>
                                            </p:txEl>
                                          </p:spTgt>
                                        </p:tgtEl>
                                        <p:attrNameLst>
                                          <p:attrName>style.visibility</p:attrName>
                                        </p:attrNameLst>
                                      </p:cBhvr>
                                      <p:to>
                                        <p:strVal val="visible"/>
                                      </p:to>
                                    </p:set>
                                    <p:anim calcmode="lin" valueType="num">
                                      <p:cBhvr>
                                        <p:cTn id="38" dur="500" fill="hold"/>
                                        <p:tgtEl>
                                          <p:spTgt spid="9">
                                            <p:txEl>
                                              <p:pRg st="1" end="1"/>
                                            </p:txEl>
                                          </p:spTgt>
                                        </p:tgtEl>
                                        <p:attrNameLst>
                                          <p:attrName>ppt_x</p:attrName>
                                        </p:attrNameLst>
                                      </p:cBhvr>
                                      <p:tavLst>
                                        <p:tav tm="0">
                                          <p:val>
                                            <p:strVal val="#ppt_x"/>
                                          </p:val>
                                        </p:tav>
                                        <p:tav tm="50000">
                                          <p:val>
                                            <p:strVal val="#ppt_x+.1"/>
                                          </p:val>
                                        </p:tav>
                                        <p:tav tm="100000">
                                          <p:val>
                                            <p:strVal val="#ppt_x"/>
                                          </p:val>
                                        </p:tav>
                                      </p:tavLst>
                                    </p:anim>
                                    <p:anim calcmode="lin" valueType="num">
                                      <p:cBhvr>
                                        <p:cTn id="39" dur="500" fill="hold"/>
                                        <p:tgtEl>
                                          <p:spTgt spid="9">
                                            <p:txEl>
                                              <p:pRg st="1" end="1"/>
                                            </p:txEl>
                                          </p:spTgt>
                                        </p:tgtEl>
                                        <p:attrNameLst>
                                          <p:attrName>ppt_y</p:attrName>
                                        </p:attrNameLst>
                                      </p:cBhvr>
                                      <p:tavLst>
                                        <p:tav tm="0">
                                          <p:val>
                                            <p:strVal val="#ppt_y"/>
                                          </p:val>
                                        </p:tav>
                                        <p:tav tm="100000">
                                          <p:val>
                                            <p:strVal val="#ppt_y"/>
                                          </p:val>
                                        </p:tav>
                                      </p:tavLst>
                                    </p:anim>
                                    <p:anim calcmode="lin" valueType="num">
                                      <p:cBhvr>
                                        <p:cTn id="40" dur="500" fill="hold"/>
                                        <p:tgtEl>
                                          <p:spTgt spid="9">
                                            <p:txEl>
                                              <p:pRg st="1" end="1"/>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41" dur="500" fill="hold"/>
                                        <p:tgtEl>
                                          <p:spTgt spid="9">
                                            <p:txEl>
                                              <p:pRg st="1" end="1"/>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42" dur="500" tmFilter="0,0; .5, 1; 1, 1"/>
                                        <p:tgtEl>
                                          <p:spTgt spid="9">
                                            <p:txEl>
                                              <p:pRg st="1" end="1"/>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42" presetClass="entr" presetSubtype="0" fill="hold" grpId="0" nodeType="clickEffect">
                                  <p:stCondLst>
                                    <p:cond delay="0"/>
                                  </p:stCondLst>
                                  <p:childTnLst>
                                    <p:set>
                                      <p:cBhvr>
                                        <p:cTn id="46" dur="1" fill="hold">
                                          <p:stCondLst>
                                            <p:cond delay="0"/>
                                          </p:stCondLst>
                                        </p:cTn>
                                        <p:tgtEl>
                                          <p:spTgt spid="10"/>
                                        </p:tgtEl>
                                        <p:attrNameLst>
                                          <p:attrName>style.visibility</p:attrName>
                                        </p:attrNameLst>
                                      </p:cBhvr>
                                      <p:to>
                                        <p:strVal val="visible"/>
                                      </p:to>
                                    </p:set>
                                    <p:animEffect transition="in" filter="fade">
                                      <p:cBhvr>
                                        <p:cTn id="47" dur="1000"/>
                                        <p:tgtEl>
                                          <p:spTgt spid="10"/>
                                        </p:tgtEl>
                                      </p:cBhvr>
                                    </p:animEffect>
                                    <p:anim calcmode="lin" valueType="num">
                                      <p:cBhvr>
                                        <p:cTn id="48" dur="1000" fill="hold"/>
                                        <p:tgtEl>
                                          <p:spTgt spid="10"/>
                                        </p:tgtEl>
                                        <p:attrNameLst>
                                          <p:attrName>ppt_x</p:attrName>
                                        </p:attrNameLst>
                                      </p:cBhvr>
                                      <p:tavLst>
                                        <p:tav tm="0">
                                          <p:val>
                                            <p:strVal val="#ppt_x"/>
                                          </p:val>
                                        </p:tav>
                                        <p:tav tm="100000">
                                          <p:val>
                                            <p:strVal val="#ppt_x"/>
                                          </p:val>
                                        </p:tav>
                                      </p:tavLst>
                                    </p:anim>
                                    <p:anim calcmode="lin" valueType="num">
                                      <p:cBhvr>
                                        <p:cTn id="49" dur="1000" fill="hold"/>
                                        <p:tgtEl>
                                          <p:spTgt spid="10"/>
                                        </p:tgtEl>
                                        <p:attrNameLst>
                                          <p:attrName>ppt_y</p:attrName>
                                        </p:attrNameLst>
                                      </p:cBhvr>
                                      <p:tavLst>
                                        <p:tav tm="0">
                                          <p:val>
                                            <p:strVal val="#ppt_y+.1"/>
                                          </p:val>
                                        </p:tav>
                                        <p:tav tm="100000">
                                          <p:val>
                                            <p:strVal val="#ppt_y"/>
                                          </p:val>
                                        </p:tav>
                                      </p:tavLst>
                                    </p:anim>
                                  </p:childTnLst>
                                </p:cTn>
                              </p:par>
                              <p:par>
                                <p:cTn id="50" presetID="42" presetClass="entr" presetSubtype="0" fill="hold" nodeType="withEffect">
                                  <p:stCondLst>
                                    <p:cond delay="0"/>
                                  </p:stCondLst>
                                  <p:childTnLst>
                                    <p:set>
                                      <p:cBhvr>
                                        <p:cTn id="51" dur="1" fill="hold">
                                          <p:stCondLst>
                                            <p:cond delay="0"/>
                                          </p:stCondLst>
                                        </p:cTn>
                                        <p:tgtEl>
                                          <p:spTgt spid="11"/>
                                        </p:tgtEl>
                                        <p:attrNameLst>
                                          <p:attrName>style.visibility</p:attrName>
                                        </p:attrNameLst>
                                      </p:cBhvr>
                                      <p:to>
                                        <p:strVal val="visible"/>
                                      </p:to>
                                    </p:set>
                                    <p:animEffect transition="in" filter="fade">
                                      <p:cBhvr>
                                        <p:cTn id="52" dur="1000"/>
                                        <p:tgtEl>
                                          <p:spTgt spid="11"/>
                                        </p:tgtEl>
                                      </p:cBhvr>
                                    </p:animEffect>
                                    <p:anim calcmode="lin" valueType="num">
                                      <p:cBhvr>
                                        <p:cTn id="53" dur="1000" fill="hold"/>
                                        <p:tgtEl>
                                          <p:spTgt spid="11"/>
                                        </p:tgtEl>
                                        <p:attrNameLst>
                                          <p:attrName>ppt_x</p:attrName>
                                        </p:attrNameLst>
                                      </p:cBhvr>
                                      <p:tavLst>
                                        <p:tav tm="0">
                                          <p:val>
                                            <p:strVal val="#ppt_x"/>
                                          </p:val>
                                        </p:tav>
                                        <p:tav tm="100000">
                                          <p:val>
                                            <p:strVal val="#ppt_x"/>
                                          </p:val>
                                        </p:tav>
                                      </p:tavLst>
                                    </p:anim>
                                    <p:anim calcmode="lin" valueType="num">
                                      <p:cBhvr>
                                        <p:cTn id="54"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41" presetClass="entr" presetSubtype="0" fill="hold" nodeType="clickEffect">
                                  <p:stCondLst>
                                    <p:cond delay="0"/>
                                  </p:stCondLst>
                                  <p:iterate type="lt">
                                    <p:tmPct val="10000"/>
                                  </p:iterate>
                                  <p:childTnLst>
                                    <p:set>
                                      <p:cBhvr>
                                        <p:cTn id="58" dur="1" fill="hold">
                                          <p:stCondLst>
                                            <p:cond delay="0"/>
                                          </p:stCondLst>
                                        </p:cTn>
                                        <p:tgtEl>
                                          <p:spTgt spid="12">
                                            <p:txEl>
                                              <p:pRg st="0" end="0"/>
                                            </p:txEl>
                                          </p:spTgt>
                                        </p:tgtEl>
                                        <p:attrNameLst>
                                          <p:attrName>style.visibility</p:attrName>
                                        </p:attrNameLst>
                                      </p:cBhvr>
                                      <p:to>
                                        <p:strVal val="visible"/>
                                      </p:to>
                                    </p:set>
                                    <p:anim calcmode="lin" valueType="num">
                                      <p:cBhvr>
                                        <p:cTn id="59" dur="500" fill="hold"/>
                                        <p:tgtEl>
                                          <p:spTgt spid="12">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60" dur="500" fill="hold"/>
                                        <p:tgtEl>
                                          <p:spTgt spid="12">
                                            <p:txEl>
                                              <p:pRg st="0" end="0"/>
                                            </p:txEl>
                                          </p:spTgt>
                                        </p:tgtEl>
                                        <p:attrNameLst>
                                          <p:attrName>ppt_y</p:attrName>
                                        </p:attrNameLst>
                                      </p:cBhvr>
                                      <p:tavLst>
                                        <p:tav tm="0">
                                          <p:val>
                                            <p:strVal val="#ppt_y"/>
                                          </p:val>
                                        </p:tav>
                                        <p:tav tm="100000">
                                          <p:val>
                                            <p:strVal val="#ppt_y"/>
                                          </p:val>
                                        </p:tav>
                                      </p:tavLst>
                                    </p:anim>
                                    <p:anim calcmode="lin" valueType="num">
                                      <p:cBhvr>
                                        <p:cTn id="61" dur="500" fill="hold"/>
                                        <p:tgtEl>
                                          <p:spTgt spid="12">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62" dur="500" fill="hold"/>
                                        <p:tgtEl>
                                          <p:spTgt spid="12">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63" dur="500" tmFilter="0,0; .5, 1; 1, 1"/>
                                        <p:tgtEl>
                                          <p:spTgt spid="12">
                                            <p:txEl>
                                              <p:pRg st="0" end="0"/>
                                            </p:txEl>
                                          </p:spTgt>
                                        </p:tgtEl>
                                      </p:cBhvr>
                                    </p:animEffect>
                                  </p:childTnLst>
                                </p:cTn>
                              </p:par>
                              <p:par>
                                <p:cTn id="64" presetID="41" presetClass="entr" presetSubtype="0" fill="hold" nodeType="withEffect">
                                  <p:stCondLst>
                                    <p:cond delay="0"/>
                                  </p:stCondLst>
                                  <p:iterate type="lt">
                                    <p:tmPct val="10000"/>
                                  </p:iterate>
                                  <p:childTnLst>
                                    <p:set>
                                      <p:cBhvr>
                                        <p:cTn id="65" dur="1" fill="hold">
                                          <p:stCondLst>
                                            <p:cond delay="0"/>
                                          </p:stCondLst>
                                        </p:cTn>
                                        <p:tgtEl>
                                          <p:spTgt spid="12">
                                            <p:txEl>
                                              <p:pRg st="1" end="1"/>
                                            </p:txEl>
                                          </p:spTgt>
                                        </p:tgtEl>
                                        <p:attrNameLst>
                                          <p:attrName>style.visibility</p:attrName>
                                        </p:attrNameLst>
                                      </p:cBhvr>
                                      <p:to>
                                        <p:strVal val="visible"/>
                                      </p:to>
                                    </p:set>
                                    <p:anim calcmode="lin" valueType="num">
                                      <p:cBhvr>
                                        <p:cTn id="66" dur="500" fill="hold"/>
                                        <p:tgtEl>
                                          <p:spTgt spid="12">
                                            <p:txEl>
                                              <p:pRg st="1" end="1"/>
                                            </p:txEl>
                                          </p:spTgt>
                                        </p:tgtEl>
                                        <p:attrNameLst>
                                          <p:attrName>ppt_x</p:attrName>
                                        </p:attrNameLst>
                                      </p:cBhvr>
                                      <p:tavLst>
                                        <p:tav tm="0">
                                          <p:val>
                                            <p:strVal val="#ppt_x"/>
                                          </p:val>
                                        </p:tav>
                                        <p:tav tm="50000">
                                          <p:val>
                                            <p:strVal val="#ppt_x+.1"/>
                                          </p:val>
                                        </p:tav>
                                        <p:tav tm="100000">
                                          <p:val>
                                            <p:strVal val="#ppt_x"/>
                                          </p:val>
                                        </p:tav>
                                      </p:tavLst>
                                    </p:anim>
                                    <p:anim calcmode="lin" valueType="num">
                                      <p:cBhvr>
                                        <p:cTn id="67" dur="500" fill="hold"/>
                                        <p:tgtEl>
                                          <p:spTgt spid="12">
                                            <p:txEl>
                                              <p:pRg st="1" end="1"/>
                                            </p:txEl>
                                          </p:spTgt>
                                        </p:tgtEl>
                                        <p:attrNameLst>
                                          <p:attrName>ppt_y</p:attrName>
                                        </p:attrNameLst>
                                      </p:cBhvr>
                                      <p:tavLst>
                                        <p:tav tm="0">
                                          <p:val>
                                            <p:strVal val="#ppt_y"/>
                                          </p:val>
                                        </p:tav>
                                        <p:tav tm="100000">
                                          <p:val>
                                            <p:strVal val="#ppt_y"/>
                                          </p:val>
                                        </p:tav>
                                      </p:tavLst>
                                    </p:anim>
                                    <p:anim calcmode="lin" valueType="num">
                                      <p:cBhvr>
                                        <p:cTn id="68" dur="500" fill="hold"/>
                                        <p:tgtEl>
                                          <p:spTgt spid="12">
                                            <p:txEl>
                                              <p:pRg st="1" end="1"/>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69" dur="500" fill="hold"/>
                                        <p:tgtEl>
                                          <p:spTgt spid="12">
                                            <p:txEl>
                                              <p:pRg st="1" end="1"/>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70" dur="500" tmFilter="0,0; .5, 1; 1, 1"/>
                                        <p:tgtEl>
                                          <p:spTgt spid="12">
                                            <p:txEl>
                                              <p:pRg st="1" end="1"/>
                                            </p:txEl>
                                          </p:spTgt>
                                        </p:tgtEl>
                                      </p:cBhvr>
                                    </p:animEffect>
                                  </p:childTnLst>
                                </p:cTn>
                              </p:par>
                            </p:childTnLst>
                          </p:cTn>
                        </p:par>
                      </p:childTnLst>
                    </p:cTn>
                  </p:par>
                  <p:par>
                    <p:cTn id="71" fill="hold">
                      <p:stCondLst>
                        <p:cond delay="indefinite"/>
                      </p:stCondLst>
                      <p:childTnLst>
                        <p:par>
                          <p:cTn id="72" fill="hold">
                            <p:stCondLst>
                              <p:cond delay="0"/>
                            </p:stCondLst>
                            <p:childTnLst>
                              <p:par>
                                <p:cTn id="73" presetID="42" presetClass="entr" presetSubtype="0" fill="hold" grpId="0" nodeType="clickEffect">
                                  <p:stCondLst>
                                    <p:cond delay="0"/>
                                  </p:stCondLst>
                                  <p:childTnLst>
                                    <p:set>
                                      <p:cBhvr>
                                        <p:cTn id="74" dur="1" fill="hold">
                                          <p:stCondLst>
                                            <p:cond delay="0"/>
                                          </p:stCondLst>
                                        </p:cTn>
                                        <p:tgtEl>
                                          <p:spTgt spid="13"/>
                                        </p:tgtEl>
                                        <p:attrNameLst>
                                          <p:attrName>style.visibility</p:attrName>
                                        </p:attrNameLst>
                                      </p:cBhvr>
                                      <p:to>
                                        <p:strVal val="visible"/>
                                      </p:to>
                                    </p:set>
                                    <p:animEffect transition="in" filter="fade">
                                      <p:cBhvr>
                                        <p:cTn id="75" dur="1000"/>
                                        <p:tgtEl>
                                          <p:spTgt spid="13"/>
                                        </p:tgtEl>
                                      </p:cBhvr>
                                    </p:animEffect>
                                    <p:anim calcmode="lin" valueType="num">
                                      <p:cBhvr>
                                        <p:cTn id="76" dur="1000" fill="hold"/>
                                        <p:tgtEl>
                                          <p:spTgt spid="13"/>
                                        </p:tgtEl>
                                        <p:attrNameLst>
                                          <p:attrName>ppt_x</p:attrName>
                                        </p:attrNameLst>
                                      </p:cBhvr>
                                      <p:tavLst>
                                        <p:tav tm="0">
                                          <p:val>
                                            <p:strVal val="#ppt_x"/>
                                          </p:val>
                                        </p:tav>
                                        <p:tav tm="100000">
                                          <p:val>
                                            <p:strVal val="#ppt_x"/>
                                          </p:val>
                                        </p:tav>
                                      </p:tavLst>
                                    </p:anim>
                                    <p:anim calcmode="lin" valueType="num">
                                      <p:cBhvr>
                                        <p:cTn id="77" dur="1000" fill="hold"/>
                                        <p:tgtEl>
                                          <p:spTgt spid="13"/>
                                        </p:tgtEl>
                                        <p:attrNameLst>
                                          <p:attrName>ppt_y</p:attrName>
                                        </p:attrNameLst>
                                      </p:cBhvr>
                                      <p:tavLst>
                                        <p:tav tm="0">
                                          <p:val>
                                            <p:strVal val="#ppt_y+.1"/>
                                          </p:val>
                                        </p:tav>
                                        <p:tav tm="100000">
                                          <p:val>
                                            <p:strVal val="#ppt_y"/>
                                          </p:val>
                                        </p:tav>
                                      </p:tavLst>
                                    </p:anim>
                                  </p:childTnLst>
                                </p:cTn>
                              </p:par>
                              <p:par>
                                <p:cTn id="78" presetID="42" presetClass="entr" presetSubtype="0" fill="hold" nodeType="withEffect">
                                  <p:stCondLst>
                                    <p:cond delay="0"/>
                                  </p:stCondLst>
                                  <p:childTnLst>
                                    <p:set>
                                      <p:cBhvr>
                                        <p:cTn id="79" dur="1" fill="hold">
                                          <p:stCondLst>
                                            <p:cond delay="0"/>
                                          </p:stCondLst>
                                        </p:cTn>
                                        <p:tgtEl>
                                          <p:spTgt spid="17"/>
                                        </p:tgtEl>
                                        <p:attrNameLst>
                                          <p:attrName>style.visibility</p:attrName>
                                        </p:attrNameLst>
                                      </p:cBhvr>
                                      <p:to>
                                        <p:strVal val="visible"/>
                                      </p:to>
                                    </p:set>
                                    <p:animEffect transition="in" filter="fade">
                                      <p:cBhvr>
                                        <p:cTn id="80" dur="1000"/>
                                        <p:tgtEl>
                                          <p:spTgt spid="17"/>
                                        </p:tgtEl>
                                      </p:cBhvr>
                                    </p:animEffect>
                                    <p:anim calcmode="lin" valueType="num">
                                      <p:cBhvr>
                                        <p:cTn id="81" dur="1000" fill="hold"/>
                                        <p:tgtEl>
                                          <p:spTgt spid="17"/>
                                        </p:tgtEl>
                                        <p:attrNameLst>
                                          <p:attrName>ppt_x</p:attrName>
                                        </p:attrNameLst>
                                      </p:cBhvr>
                                      <p:tavLst>
                                        <p:tav tm="0">
                                          <p:val>
                                            <p:strVal val="#ppt_x"/>
                                          </p:val>
                                        </p:tav>
                                        <p:tav tm="100000">
                                          <p:val>
                                            <p:strVal val="#ppt_x"/>
                                          </p:val>
                                        </p:tav>
                                      </p:tavLst>
                                    </p:anim>
                                    <p:anim calcmode="lin" valueType="num">
                                      <p:cBhvr>
                                        <p:cTn id="82"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83" fill="hold">
                      <p:stCondLst>
                        <p:cond delay="indefinite"/>
                      </p:stCondLst>
                      <p:childTnLst>
                        <p:par>
                          <p:cTn id="84" fill="hold">
                            <p:stCondLst>
                              <p:cond delay="0"/>
                            </p:stCondLst>
                            <p:childTnLst>
                              <p:par>
                                <p:cTn id="85" presetID="41" presetClass="entr" presetSubtype="0" fill="hold" nodeType="clickEffect">
                                  <p:stCondLst>
                                    <p:cond delay="0"/>
                                  </p:stCondLst>
                                  <p:iterate type="lt">
                                    <p:tmPct val="10000"/>
                                  </p:iterate>
                                  <p:childTnLst>
                                    <p:set>
                                      <p:cBhvr>
                                        <p:cTn id="86" dur="1" fill="hold">
                                          <p:stCondLst>
                                            <p:cond delay="0"/>
                                          </p:stCondLst>
                                        </p:cTn>
                                        <p:tgtEl>
                                          <p:spTgt spid="14">
                                            <p:txEl>
                                              <p:pRg st="0" end="0"/>
                                            </p:txEl>
                                          </p:spTgt>
                                        </p:tgtEl>
                                        <p:attrNameLst>
                                          <p:attrName>style.visibility</p:attrName>
                                        </p:attrNameLst>
                                      </p:cBhvr>
                                      <p:to>
                                        <p:strVal val="visible"/>
                                      </p:to>
                                    </p:set>
                                    <p:anim calcmode="lin" valueType="num">
                                      <p:cBhvr>
                                        <p:cTn id="87" dur="500" fill="hold"/>
                                        <p:tgtEl>
                                          <p:spTgt spid="14">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8" dur="500" fill="hold"/>
                                        <p:tgtEl>
                                          <p:spTgt spid="14">
                                            <p:txEl>
                                              <p:pRg st="0" end="0"/>
                                            </p:txEl>
                                          </p:spTgt>
                                        </p:tgtEl>
                                        <p:attrNameLst>
                                          <p:attrName>ppt_y</p:attrName>
                                        </p:attrNameLst>
                                      </p:cBhvr>
                                      <p:tavLst>
                                        <p:tav tm="0">
                                          <p:val>
                                            <p:strVal val="#ppt_y"/>
                                          </p:val>
                                        </p:tav>
                                        <p:tav tm="100000">
                                          <p:val>
                                            <p:strVal val="#ppt_y"/>
                                          </p:val>
                                        </p:tav>
                                      </p:tavLst>
                                    </p:anim>
                                    <p:anim calcmode="lin" valueType="num">
                                      <p:cBhvr>
                                        <p:cTn id="89" dur="500" fill="hold"/>
                                        <p:tgtEl>
                                          <p:spTgt spid="14">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90" dur="500" fill="hold"/>
                                        <p:tgtEl>
                                          <p:spTgt spid="14">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91" dur="500" tmFilter="0,0; .5, 1; 1, 1"/>
                                        <p:tgtEl>
                                          <p:spTgt spid="14">
                                            <p:txEl>
                                              <p:pRg st="0" end="0"/>
                                            </p:txEl>
                                          </p:spTgt>
                                        </p:tgtEl>
                                      </p:cBhvr>
                                    </p:animEffect>
                                  </p:childTnLst>
                                </p:cTn>
                              </p:par>
                              <p:par>
                                <p:cTn id="92" presetID="41" presetClass="entr" presetSubtype="0" fill="hold" nodeType="withEffect">
                                  <p:stCondLst>
                                    <p:cond delay="0"/>
                                  </p:stCondLst>
                                  <p:iterate type="lt">
                                    <p:tmPct val="10000"/>
                                  </p:iterate>
                                  <p:childTnLst>
                                    <p:set>
                                      <p:cBhvr>
                                        <p:cTn id="93" dur="1" fill="hold">
                                          <p:stCondLst>
                                            <p:cond delay="0"/>
                                          </p:stCondLst>
                                        </p:cTn>
                                        <p:tgtEl>
                                          <p:spTgt spid="14">
                                            <p:txEl>
                                              <p:pRg st="1" end="1"/>
                                            </p:txEl>
                                          </p:spTgt>
                                        </p:tgtEl>
                                        <p:attrNameLst>
                                          <p:attrName>style.visibility</p:attrName>
                                        </p:attrNameLst>
                                      </p:cBhvr>
                                      <p:to>
                                        <p:strVal val="visible"/>
                                      </p:to>
                                    </p:set>
                                    <p:anim calcmode="lin" valueType="num">
                                      <p:cBhvr>
                                        <p:cTn id="94" dur="500" fill="hold"/>
                                        <p:tgtEl>
                                          <p:spTgt spid="14">
                                            <p:txEl>
                                              <p:pRg st="1" end="1"/>
                                            </p:txEl>
                                          </p:spTgt>
                                        </p:tgtEl>
                                        <p:attrNameLst>
                                          <p:attrName>ppt_x</p:attrName>
                                        </p:attrNameLst>
                                      </p:cBhvr>
                                      <p:tavLst>
                                        <p:tav tm="0">
                                          <p:val>
                                            <p:strVal val="#ppt_x"/>
                                          </p:val>
                                        </p:tav>
                                        <p:tav tm="50000">
                                          <p:val>
                                            <p:strVal val="#ppt_x+.1"/>
                                          </p:val>
                                        </p:tav>
                                        <p:tav tm="100000">
                                          <p:val>
                                            <p:strVal val="#ppt_x"/>
                                          </p:val>
                                        </p:tav>
                                      </p:tavLst>
                                    </p:anim>
                                    <p:anim calcmode="lin" valueType="num">
                                      <p:cBhvr>
                                        <p:cTn id="95" dur="500" fill="hold"/>
                                        <p:tgtEl>
                                          <p:spTgt spid="14">
                                            <p:txEl>
                                              <p:pRg st="1" end="1"/>
                                            </p:txEl>
                                          </p:spTgt>
                                        </p:tgtEl>
                                        <p:attrNameLst>
                                          <p:attrName>ppt_y</p:attrName>
                                        </p:attrNameLst>
                                      </p:cBhvr>
                                      <p:tavLst>
                                        <p:tav tm="0">
                                          <p:val>
                                            <p:strVal val="#ppt_y"/>
                                          </p:val>
                                        </p:tav>
                                        <p:tav tm="100000">
                                          <p:val>
                                            <p:strVal val="#ppt_y"/>
                                          </p:val>
                                        </p:tav>
                                      </p:tavLst>
                                    </p:anim>
                                    <p:anim calcmode="lin" valueType="num">
                                      <p:cBhvr>
                                        <p:cTn id="96" dur="500" fill="hold"/>
                                        <p:tgtEl>
                                          <p:spTgt spid="14">
                                            <p:txEl>
                                              <p:pRg st="1" end="1"/>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97" dur="500" fill="hold"/>
                                        <p:tgtEl>
                                          <p:spTgt spid="14">
                                            <p:txEl>
                                              <p:pRg st="1" end="1"/>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98" dur="500" tmFilter="0,0; .5, 1; 1, 1"/>
                                        <p:tgtEl>
                                          <p:spTgt spid="1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5" grpId="0" animBg="1"/>
      <p:bldP spid="10" grpId="0" animBg="1"/>
      <p:bldP spid="13"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4210050" y="0"/>
            <a:ext cx="4038600" cy="6858000"/>
          </a:xfrm>
          <a:prstGeom prst="rect">
            <a:avLst/>
          </a:prstGeom>
          <a:solidFill>
            <a:schemeClr val="accent2"/>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WenYue GuDianMingChaoTi (Non-Commercial Use)" pitchFamily="50" charset="-122"/>
              <a:ea typeface="WenYue GuDianMingChaoTi (Non-Commercial Use)" pitchFamily="50" charset="-122"/>
              <a:sym typeface="WenYue GuDianMingChaoTi (Non-Commercial Use)" pitchFamily="50" charset="-122"/>
            </a:endParaRPr>
          </a:p>
        </p:txBody>
      </p:sp>
      <p:sp>
        <p:nvSpPr>
          <p:cNvPr id="8" name="矩形 7"/>
          <p:cNvSpPr/>
          <p:nvPr/>
        </p:nvSpPr>
        <p:spPr>
          <a:xfrm>
            <a:off x="1228725" y="833437"/>
            <a:ext cx="9734550" cy="5191125"/>
          </a:xfrm>
          <a:prstGeom prst="rect">
            <a:avLst/>
          </a:prstGeom>
          <a:solidFill>
            <a:schemeClr val="bg1"/>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WenYue GuDianMingChaoTi (Non-Commercial Use)" pitchFamily="50" charset="-122"/>
              <a:ea typeface="WenYue GuDianMingChaoTi (Non-Commercial Use)" pitchFamily="50" charset="-122"/>
              <a:sym typeface="WenYue GuDianMingChaoTi (Non-Commercial Use)" pitchFamily="50" charset="-122"/>
            </a:endParaRPr>
          </a:p>
        </p:txBody>
      </p:sp>
      <p:sp>
        <p:nvSpPr>
          <p:cNvPr id="4" name="文本框 3"/>
          <p:cNvSpPr txBox="1"/>
          <p:nvPr/>
        </p:nvSpPr>
        <p:spPr>
          <a:xfrm>
            <a:off x="5177298" y="187106"/>
            <a:ext cx="3071352" cy="646331"/>
          </a:xfrm>
          <a:prstGeom prst="rect">
            <a:avLst/>
          </a:prstGeom>
          <a:noFill/>
        </p:spPr>
        <p:txBody>
          <a:bodyPr wrap="square" rtlCol="0">
            <a:spAutoFit/>
          </a:bodyPr>
          <a:lstStyle/>
          <a:p>
            <a:pPr algn="l"/>
            <a:r>
              <a:rPr lang="zh-CN" altLang="en-US" sz="3600" b="1" dirty="0">
                <a:solidFill>
                  <a:schemeClr val="bg1"/>
                </a:solidFill>
                <a:latin typeface="WenYue GuDianMingChaoTi (Non-Commercial Use)" pitchFamily="50" charset="-122"/>
                <a:ea typeface="WenYue GuDianMingChaoTi (Non-Commercial Use)" pitchFamily="50" charset="-122"/>
                <a:sym typeface="WenYue GuDianMingChaoTi (Non-Commercial Use)" pitchFamily="50" charset="-122"/>
              </a:rPr>
              <a:t>第三章节</a:t>
            </a:r>
            <a:endParaRPr lang="zh-CN" altLang="en-US" sz="3600" b="1" dirty="0">
              <a:solidFill>
                <a:schemeClr val="bg1"/>
              </a:solidFill>
              <a:latin typeface="WenYue GuDianMingChaoTi (Non-Commercial Use)" pitchFamily="50" charset="-122"/>
              <a:ea typeface="WenYue GuDianMingChaoTi (Non-Commercial Use)" pitchFamily="50" charset="-122"/>
              <a:sym typeface="WenYue GuDianMingChaoTi (Non-Commercial Use)" pitchFamily="50" charset="-122"/>
            </a:endParaRPr>
          </a:p>
        </p:txBody>
      </p:sp>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495425" y="1144640"/>
            <a:ext cx="4027543" cy="5713359"/>
          </a:xfrm>
          <a:prstGeom prst="rect">
            <a:avLst/>
          </a:prstGeom>
        </p:spPr>
      </p:pic>
      <p:sp>
        <p:nvSpPr>
          <p:cNvPr id="9" name="矩形: 圆角 8"/>
          <p:cNvSpPr/>
          <p:nvPr/>
        </p:nvSpPr>
        <p:spPr>
          <a:xfrm>
            <a:off x="5329496" y="1997210"/>
            <a:ext cx="1219200" cy="447089"/>
          </a:xfrm>
          <a:prstGeom prst="roundRect">
            <a:avLst/>
          </a:prstGeom>
          <a:solidFill>
            <a:schemeClr val="accent1">
              <a:lumMod val="10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WenYue GuDianMingChaoTi (Non-Commercial Use)" pitchFamily="50" charset="-122"/>
              <a:ea typeface="WenYue GuDianMingChaoTi (Non-Commercial Use)" pitchFamily="50" charset="-122"/>
              <a:sym typeface="WenYue GuDianMingChaoTi (Non-Commercial Use)" pitchFamily="50" charset="-122"/>
            </a:endParaRPr>
          </a:p>
        </p:txBody>
      </p:sp>
      <p:sp>
        <p:nvSpPr>
          <p:cNvPr id="10" name="文本框 9"/>
          <p:cNvSpPr txBox="1"/>
          <p:nvPr/>
        </p:nvSpPr>
        <p:spPr>
          <a:xfrm>
            <a:off x="5414095" y="1971003"/>
            <a:ext cx="5282481" cy="873060"/>
          </a:xfrm>
          <a:prstGeom prst="rect">
            <a:avLst/>
          </a:prstGeom>
          <a:noFill/>
        </p:spPr>
        <p:txBody>
          <a:bodyPr wrap="square" rtlCol="0">
            <a:spAutoFit/>
          </a:bodyPr>
          <a:lstStyle/>
          <a:p>
            <a:pPr>
              <a:lnSpc>
                <a:spcPct val="150000"/>
              </a:lnSpc>
            </a:pPr>
            <a:r>
              <a:rPr lang="zh-CN" altLang="en-US" b="1" dirty="0">
                <a:solidFill>
                  <a:schemeClr val="bg1"/>
                </a:solidFill>
                <a:latin typeface="WenYue GuDianMingChaoTi (Non-Commercial Use)" pitchFamily="50" charset="-122"/>
                <a:ea typeface="WenYue GuDianMingChaoTi (Non-Commercial Use)" pitchFamily="50" charset="-122"/>
                <a:sym typeface="WenYue GuDianMingChaoTi (Non-Commercial Use)" pitchFamily="50" charset="-122"/>
              </a:rPr>
              <a:t>添加标题</a:t>
            </a:r>
            <a:endParaRPr lang="en-US" altLang="zh-CN" b="1" dirty="0">
              <a:solidFill>
                <a:schemeClr val="bg1"/>
              </a:solidFill>
              <a:latin typeface="WenYue GuDianMingChaoTi (Non-Commercial Use)" pitchFamily="50" charset="-122"/>
              <a:ea typeface="WenYue GuDianMingChaoTi (Non-Commercial Use)" pitchFamily="50" charset="-122"/>
              <a:sym typeface="WenYue GuDianMingChaoTi (Non-Commercial Use)" pitchFamily="50" charset="-122"/>
            </a:endParaRPr>
          </a:p>
          <a:p>
            <a:pPr>
              <a:lnSpc>
                <a:spcPct val="150000"/>
              </a:lnSpc>
            </a:pPr>
            <a:r>
              <a:rPr lang="zh-CN" altLang="en-US" dirty="0">
                <a:latin typeface="WenYue GuDianMingChaoTi (Non-Commercial Use)" pitchFamily="50" charset="-122"/>
                <a:ea typeface="WenYue GuDianMingChaoTi (Non-Commercial Use)" pitchFamily="50" charset="-122"/>
                <a:sym typeface="WenYue GuDianMingChaoTi (Non-Commercial Use)" pitchFamily="50" charset="-122"/>
              </a:rPr>
              <a:t>单击此处添加文本单击此处添加文本单击此处添加</a:t>
            </a:r>
            <a:endParaRPr lang="zh-CN" altLang="en-US" dirty="0">
              <a:latin typeface="WenYue GuDianMingChaoTi (Non-Commercial Use)" pitchFamily="50" charset="-122"/>
              <a:ea typeface="WenYue GuDianMingChaoTi (Non-Commercial Use)" pitchFamily="50" charset="-122"/>
              <a:sym typeface="WenYue GuDianMingChaoTi (Non-Commercial Use)" pitchFamily="50" charset="-122"/>
            </a:endParaRPr>
          </a:p>
        </p:txBody>
      </p:sp>
      <p:sp>
        <p:nvSpPr>
          <p:cNvPr id="11" name="矩形: 圆角 10"/>
          <p:cNvSpPr/>
          <p:nvPr/>
        </p:nvSpPr>
        <p:spPr>
          <a:xfrm>
            <a:off x="5368083" y="3161535"/>
            <a:ext cx="1219200" cy="447089"/>
          </a:xfrm>
          <a:prstGeom prst="roundRect">
            <a:avLst/>
          </a:prstGeom>
          <a:solidFill>
            <a:schemeClr val="accent1">
              <a:lumMod val="10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WenYue GuDianMingChaoTi (Non-Commercial Use)" pitchFamily="50" charset="-122"/>
              <a:ea typeface="WenYue GuDianMingChaoTi (Non-Commercial Use)" pitchFamily="50" charset="-122"/>
              <a:sym typeface="WenYue GuDianMingChaoTi (Non-Commercial Use)" pitchFamily="50" charset="-122"/>
            </a:endParaRPr>
          </a:p>
        </p:txBody>
      </p:sp>
      <p:sp>
        <p:nvSpPr>
          <p:cNvPr id="12" name="文本框 11"/>
          <p:cNvSpPr txBox="1"/>
          <p:nvPr/>
        </p:nvSpPr>
        <p:spPr>
          <a:xfrm>
            <a:off x="5368083" y="3122949"/>
            <a:ext cx="5282480" cy="873060"/>
          </a:xfrm>
          <a:prstGeom prst="rect">
            <a:avLst/>
          </a:prstGeom>
          <a:noFill/>
        </p:spPr>
        <p:txBody>
          <a:bodyPr wrap="square" rtlCol="0">
            <a:spAutoFit/>
          </a:bodyPr>
          <a:lstStyle/>
          <a:p>
            <a:pPr>
              <a:lnSpc>
                <a:spcPct val="150000"/>
              </a:lnSpc>
            </a:pPr>
            <a:r>
              <a:rPr lang="zh-CN" altLang="en-US" b="1" dirty="0">
                <a:solidFill>
                  <a:schemeClr val="bg1"/>
                </a:solidFill>
                <a:latin typeface="WenYue GuDianMingChaoTi (Non-Commercial Use)" pitchFamily="50" charset="-122"/>
                <a:ea typeface="WenYue GuDianMingChaoTi (Non-Commercial Use)" pitchFamily="50" charset="-122"/>
                <a:sym typeface="WenYue GuDianMingChaoTi (Non-Commercial Use)" pitchFamily="50" charset="-122"/>
              </a:rPr>
              <a:t>添加标题</a:t>
            </a:r>
            <a:endParaRPr lang="en-US" altLang="zh-CN" b="1" dirty="0">
              <a:solidFill>
                <a:schemeClr val="bg1"/>
              </a:solidFill>
              <a:latin typeface="WenYue GuDianMingChaoTi (Non-Commercial Use)" pitchFamily="50" charset="-122"/>
              <a:ea typeface="WenYue GuDianMingChaoTi (Non-Commercial Use)" pitchFamily="50" charset="-122"/>
              <a:sym typeface="WenYue GuDianMingChaoTi (Non-Commercial Use)" pitchFamily="50" charset="-122"/>
            </a:endParaRPr>
          </a:p>
          <a:p>
            <a:pPr>
              <a:lnSpc>
                <a:spcPct val="150000"/>
              </a:lnSpc>
            </a:pPr>
            <a:r>
              <a:rPr lang="zh-CN" altLang="en-US" dirty="0">
                <a:latin typeface="WenYue GuDianMingChaoTi (Non-Commercial Use)" pitchFamily="50" charset="-122"/>
                <a:ea typeface="WenYue GuDianMingChaoTi (Non-Commercial Use)" pitchFamily="50" charset="-122"/>
                <a:sym typeface="WenYue GuDianMingChaoTi (Non-Commercial Use)" pitchFamily="50" charset="-122"/>
              </a:rPr>
              <a:t>单击此处添加文本单击此处添加文本单击此处添加</a:t>
            </a:r>
            <a:endParaRPr lang="zh-CN" altLang="en-US" dirty="0">
              <a:latin typeface="WenYue GuDianMingChaoTi (Non-Commercial Use)" pitchFamily="50" charset="-122"/>
              <a:ea typeface="WenYue GuDianMingChaoTi (Non-Commercial Use)" pitchFamily="50" charset="-122"/>
              <a:sym typeface="WenYue GuDianMingChaoTi (Non-Commercial Use)" pitchFamily="50" charset="-122"/>
            </a:endParaRPr>
          </a:p>
        </p:txBody>
      </p:sp>
      <p:sp>
        <p:nvSpPr>
          <p:cNvPr id="13" name="矩形: 圆角 12"/>
          <p:cNvSpPr/>
          <p:nvPr/>
        </p:nvSpPr>
        <p:spPr>
          <a:xfrm>
            <a:off x="5329495" y="4350211"/>
            <a:ext cx="1219200" cy="447089"/>
          </a:xfrm>
          <a:prstGeom prst="roundRect">
            <a:avLst/>
          </a:prstGeom>
          <a:solidFill>
            <a:schemeClr val="accent1">
              <a:lumMod val="10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WenYue GuDianMingChaoTi (Non-Commercial Use)" pitchFamily="50" charset="-122"/>
              <a:ea typeface="WenYue GuDianMingChaoTi (Non-Commercial Use)" pitchFamily="50" charset="-122"/>
              <a:sym typeface="WenYue GuDianMingChaoTi (Non-Commercial Use)" pitchFamily="50" charset="-122"/>
            </a:endParaRPr>
          </a:p>
        </p:txBody>
      </p:sp>
      <p:sp>
        <p:nvSpPr>
          <p:cNvPr id="14" name="文本框 13"/>
          <p:cNvSpPr txBox="1"/>
          <p:nvPr/>
        </p:nvSpPr>
        <p:spPr>
          <a:xfrm>
            <a:off x="5356538" y="4274895"/>
            <a:ext cx="5282480" cy="873060"/>
          </a:xfrm>
          <a:prstGeom prst="rect">
            <a:avLst/>
          </a:prstGeom>
          <a:noFill/>
        </p:spPr>
        <p:txBody>
          <a:bodyPr wrap="square" rtlCol="0">
            <a:spAutoFit/>
          </a:bodyPr>
          <a:lstStyle/>
          <a:p>
            <a:pPr>
              <a:lnSpc>
                <a:spcPct val="150000"/>
              </a:lnSpc>
            </a:pPr>
            <a:r>
              <a:rPr lang="zh-CN" altLang="en-US" b="1" dirty="0">
                <a:solidFill>
                  <a:schemeClr val="bg1"/>
                </a:solidFill>
                <a:latin typeface="WenYue GuDianMingChaoTi (Non-Commercial Use)" pitchFamily="50" charset="-122"/>
                <a:ea typeface="WenYue GuDianMingChaoTi (Non-Commercial Use)" pitchFamily="50" charset="-122"/>
                <a:sym typeface="WenYue GuDianMingChaoTi (Non-Commercial Use)" pitchFamily="50" charset="-122"/>
              </a:rPr>
              <a:t>添加标题</a:t>
            </a:r>
            <a:endParaRPr lang="en-US" altLang="zh-CN" b="1" dirty="0">
              <a:solidFill>
                <a:schemeClr val="bg1"/>
              </a:solidFill>
              <a:latin typeface="WenYue GuDianMingChaoTi (Non-Commercial Use)" pitchFamily="50" charset="-122"/>
              <a:ea typeface="WenYue GuDianMingChaoTi (Non-Commercial Use)" pitchFamily="50" charset="-122"/>
              <a:sym typeface="WenYue GuDianMingChaoTi (Non-Commercial Use)" pitchFamily="50" charset="-122"/>
            </a:endParaRPr>
          </a:p>
          <a:p>
            <a:pPr>
              <a:lnSpc>
                <a:spcPct val="150000"/>
              </a:lnSpc>
            </a:pPr>
            <a:r>
              <a:rPr lang="zh-CN" altLang="en-US" dirty="0">
                <a:latin typeface="WenYue GuDianMingChaoTi (Non-Commercial Use)" pitchFamily="50" charset="-122"/>
                <a:ea typeface="WenYue GuDianMingChaoTi (Non-Commercial Use)" pitchFamily="50" charset="-122"/>
                <a:sym typeface="WenYue GuDianMingChaoTi (Non-Commercial Use)" pitchFamily="50" charset="-122"/>
              </a:rPr>
              <a:t>单击此处添加文本单击此处添加文本单击此处添加</a:t>
            </a:r>
            <a:endParaRPr lang="zh-CN" altLang="en-US" dirty="0">
              <a:latin typeface="WenYue GuDianMingChaoTi (Non-Commercial Use)" pitchFamily="50" charset="-122"/>
              <a:ea typeface="WenYue GuDianMingChaoTi (Non-Commercial Use)" pitchFamily="50" charset="-122"/>
              <a:sym typeface="WenYue GuDianMingChaoTi (Non-Commercial Use)" pitchFamily="50"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0-#ppt_w/2"/>
                                          </p:val>
                                        </p:tav>
                                        <p:tav tm="100000">
                                          <p:val>
                                            <p:strVal val="#ppt_x"/>
                                          </p:val>
                                        </p:tav>
                                      </p:tavLst>
                                    </p:anim>
                                    <p:anim calcmode="lin" valueType="num">
                                      <p:cBhvr additive="base">
                                        <p:cTn id="14"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fade">
                                      <p:cBhvr>
                                        <p:cTn id="27" dur="500"/>
                                        <p:tgtEl>
                                          <p:spTgt spid="12"/>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fade">
                                      <p:cBhvr>
                                        <p:cTn id="30" dur="500"/>
                                        <p:tgtEl>
                                          <p:spTgt spid="11"/>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fade">
                                      <p:cBhvr>
                                        <p:cTn id="35" dur="500"/>
                                        <p:tgtEl>
                                          <p:spTgt spid="14"/>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13"/>
                                        </p:tgtEl>
                                        <p:attrNameLst>
                                          <p:attrName>style.visibility</p:attrName>
                                        </p:attrNameLst>
                                      </p:cBhvr>
                                      <p:to>
                                        <p:strVal val="visible"/>
                                      </p:to>
                                    </p:set>
                                    <p:animEffect transition="in" filter="fade">
                                      <p:cBhvr>
                                        <p:cTn id="38"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p:bldP spid="11" grpId="0" animBg="1"/>
      <p:bldP spid="12" grpId="0"/>
      <p:bldP spid="13" grpId="0" animBg="1"/>
      <p:bldP spid="1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4210050" y="0"/>
            <a:ext cx="4038600" cy="6858000"/>
          </a:xfrm>
          <a:prstGeom prst="rect">
            <a:avLst/>
          </a:prstGeom>
          <a:solidFill>
            <a:schemeClr val="accent2"/>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WenYue GuDianMingChaoTi (Non-Commercial Use)" pitchFamily="50" charset="-122"/>
              <a:ea typeface="WenYue GuDianMingChaoTi (Non-Commercial Use)" pitchFamily="50" charset="-122"/>
              <a:sym typeface="WenYue GuDianMingChaoTi (Non-Commercial Use)" pitchFamily="50" charset="-122"/>
            </a:endParaRPr>
          </a:p>
        </p:txBody>
      </p:sp>
      <p:sp>
        <p:nvSpPr>
          <p:cNvPr id="8" name="矩形 7"/>
          <p:cNvSpPr/>
          <p:nvPr/>
        </p:nvSpPr>
        <p:spPr>
          <a:xfrm>
            <a:off x="1228725" y="833437"/>
            <a:ext cx="9734550" cy="5191125"/>
          </a:xfrm>
          <a:prstGeom prst="rect">
            <a:avLst/>
          </a:prstGeom>
          <a:solidFill>
            <a:schemeClr val="bg1"/>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WenYue GuDianMingChaoTi (Non-Commercial Use)" pitchFamily="50" charset="-122"/>
              <a:ea typeface="WenYue GuDianMingChaoTi (Non-Commercial Use)" pitchFamily="50" charset="-122"/>
              <a:sym typeface="WenYue GuDianMingChaoTi (Non-Commercial Use)" pitchFamily="50" charset="-122"/>
            </a:endParaRPr>
          </a:p>
        </p:txBody>
      </p:sp>
      <p:sp>
        <p:nvSpPr>
          <p:cNvPr id="22" name="矩形 21"/>
          <p:cNvSpPr/>
          <p:nvPr/>
        </p:nvSpPr>
        <p:spPr>
          <a:xfrm>
            <a:off x="9108973" y="1360118"/>
            <a:ext cx="1066800" cy="3276600"/>
          </a:xfrm>
          <a:prstGeom prst="rect">
            <a:avLst/>
          </a:prstGeom>
          <a:solidFill>
            <a:schemeClr val="accent1">
              <a:lumMod val="100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WenYue GuDianMingChaoTi (Non-Commercial Use)" pitchFamily="50" charset="-122"/>
              <a:ea typeface="WenYue GuDianMingChaoTi (Non-Commercial Use)" pitchFamily="50" charset="-122"/>
              <a:sym typeface="WenYue GuDianMingChaoTi (Non-Commercial Use)" pitchFamily="50" charset="-122"/>
            </a:endParaRPr>
          </a:p>
        </p:txBody>
      </p:sp>
      <p:sp>
        <p:nvSpPr>
          <p:cNvPr id="23" name="文本框 22"/>
          <p:cNvSpPr txBox="1"/>
          <p:nvPr/>
        </p:nvSpPr>
        <p:spPr>
          <a:xfrm>
            <a:off x="9318523" y="1815681"/>
            <a:ext cx="628650" cy="2308324"/>
          </a:xfrm>
          <a:prstGeom prst="rect">
            <a:avLst/>
          </a:prstGeom>
          <a:noFill/>
        </p:spPr>
        <p:txBody>
          <a:bodyPr wrap="square" rtlCol="0">
            <a:spAutoFit/>
          </a:bodyPr>
          <a:lstStyle/>
          <a:p>
            <a:pPr algn="l"/>
            <a:r>
              <a:rPr lang="zh-CN" altLang="en-US" sz="3600" b="1" dirty="0">
                <a:solidFill>
                  <a:schemeClr val="bg1"/>
                </a:solidFill>
                <a:latin typeface="WenYue GuDianMingChaoTi (Non-Commercial Use)" pitchFamily="50" charset="-122"/>
                <a:ea typeface="WenYue GuDianMingChaoTi (Non-Commercial Use)" pitchFamily="50" charset="-122"/>
                <a:sym typeface="WenYue GuDianMingChaoTi (Non-Commercial Use)" pitchFamily="50" charset="-122"/>
              </a:rPr>
              <a:t>第四章节</a:t>
            </a:r>
            <a:endParaRPr lang="zh-CN" altLang="en-US" sz="3600" b="1" dirty="0">
              <a:solidFill>
                <a:schemeClr val="bg1"/>
              </a:solidFill>
              <a:latin typeface="WenYue GuDianMingChaoTi (Non-Commercial Use)" pitchFamily="50" charset="-122"/>
              <a:ea typeface="WenYue GuDianMingChaoTi (Non-Commercial Use)" pitchFamily="50" charset="-122"/>
              <a:sym typeface="WenYue GuDianMingChaoTi (Non-Commercial Use)" pitchFamily="50" charset="-122"/>
            </a:endParaRPr>
          </a:p>
        </p:txBody>
      </p:sp>
      <p:sp>
        <p:nvSpPr>
          <p:cNvPr id="24" name="矩形 23"/>
          <p:cNvSpPr/>
          <p:nvPr/>
        </p:nvSpPr>
        <p:spPr>
          <a:xfrm>
            <a:off x="9261373" y="1569668"/>
            <a:ext cx="723900" cy="2800350"/>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WenYue GuDianMingChaoTi (Non-Commercial Use)" pitchFamily="50" charset="-122"/>
              <a:ea typeface="WenYue GuDianMingChaoTi (Non-Commercial Use)" pitchFamily="50" charset="-122"/>
              <a:sym typeface="WenYue GuDianMingChaoTi (Non-Commercial Use)" pitchFamily="50" charset="-122"/>
            </a:endParaRPr>
          </a:p>
        </p:txBody>
      </p:sp>
      <p:sp>
        <p:nvSpPr>
          <p:cNvPr id="25" name="矩形 24"/>
          <p:cNvSpPr/>
          <p:nvPr/>
        </p:nvSpPr>
        <p:spPr>
          <a:xfrm>
            <a:off x="7742439" y="1957221"/>
            <a:ext cx="491594" cy="3600986"/>
          </a:xfrm>
          <a:prstGeom prst="rect">
            <a:avLst/>
          </a:prstGeom>
        </p:spPr>
        <p:txBody>
          <a:bodyPr wrap="square">
            <a:spAutoFit/>
          </a:bodyPr>
          <a:lstStyle/>
          <a:p>
            <a:r>
              <a:rPr lang="zh-CN" altLang="en-US" sz="2000" spc="600" dirty="0">
                <a:latin typeface="WenYue GuDianMingChaoTi (Non-Commercial Use)" pitchFamily="50" charset="-122"/>
                <a:ea typeface="WenYue GuDianMingChaoTi (Non-Commercial Use)" pitchFamily="50" charset="-122"/>
                <a:sym typeface="WenYue GuDianMingChaoTi (Non-Commercial Use)" pitchFamily="50" charset="-122"/>
              </a:rPr>
              <a:t>千古回首杏雨西湖边</a:t>
            </a:r>
            <a:endParaRPr lang="en-US" altLang="zh-CN" sz="2000" spc="600" dirty="0">
              <a:latin typeface="WenYue GuDianMingChaoTi (Non-Commercial Use)" pitchFamily="50" charset="-122"/>
              <a:ea typeface="WenYue GuDianMingChaoTi (Non-Commercial Use)" pitchFamily="50" charset="-122"/>
              <a:sym typeface="WenYue GuDianMingChaoTi (Non-Commercial Use)" pitchFamily="50" charset="-122"/>
            </a:endParaRPr>
          </a:p>
          <a:p>
            <a:endParaRPr lang="zh-CN" altLang="en-US" sz="2000" spc="600" dirty="0">
              <a:latin typeface="WenYue GuDianMingChaoTi (Non-Commercial Use)" pitchFamily="50" charset="-122"/>
              <a:ea typeface="WenYue GuDianMingChaoTi (Non-Commercial Use)" pitchFamily="50" charset="-122"/>
              <a:sym typeface="WenYue GuDianMingChaoTi (Non-Commercial Use)" pitchFamily="50" charset="-122"/>
            </a:endParaRPr>
          </a:p>
          <a:p>
            <a:endParaRPr lang="en-US" altLang="zh-CN" sz="2800" spc="600" dirty="0">
              <a:latin typeface="WenYue GuDianMingChaoTi (Non-Commercial Use)" pitchFamily="50" charset="-122"/>
              <a:ea typeface="WenYue GuDianMingChaoTi (Non-Commercial Use)" pitchFamily="50" charset="-122"/>
              <a:sym typeface="WenYue GuDianMingChaoTi (Non-Commercial Use)" pitchFamily="50" charset="-122"/>
            </a:endParaRPr>
          </a:p>
        </p:txBody>
      </p:sp>
      <p:sp>
        <p:nvSpPr>
          <p:cNvPr id="26" name="矩形 25"/>
          <p:cNvSpPr/>
          <p:nvPr/>
        </p:nvSpPr>
        <p:spPr>
          <a:xfrm>
            <a:off x="7042156" y="1912527"/>
            <a:ext cx="495731" cy="3477875"/>
          </a:xfrm>
          <a:prstGeom prst="rect">
            <a:avLst/>
          </a:prstGeom>
        </p:spPr>
        <p:txBody>
          <a:bodyPr wrap="square">
            <a:spAutoFit/>
          </a:bodyPr>
          <a:lstStyle/>
          <a:p>
            <a:r>
              <a:rPr lang="zh-CN" altLang="en-US" sz="2000" spc="600" dirty="0">
                <a:latin typeface="WenYue GuDianMingChaoTi (Non-Commercial Use)" pitchFamily="50" charset="-122"/>
                <a:ea typeface="WenYue GuDianMingChaoTi (Non-Commercial Use)" pitchFamily="50" charset="-122"/>
                <a:sym typeface="WenYue GuDianMingChaoTi (Non-Commercial Use)" pitchFamily="50" charset="-122"/>
              </a:rPr>
              <a:t>纸伞朦胧间洒下阴影一片</a:t>
            </a:r>
            <a:endParaRPr lang="en-US" altLang="zh-CN" sz="2000" spc="600" dirty="0">
              <a:latin typeface="WenYue GuDianMingChaoTi (Non-Commercial Use)" pitchFamily="50" charset="-122"/>
              <a:ea typeface="WenYue GuDianMingChaoTi (Non-Commercial Use)" pitchFamily="50" charset="-122"/>
              <a:sym typeface="WenYue GuDianMingChaoTi (Non-Commercial Use)" pitchFamily="50" charset="-122"/>
            </a:endParaRPr>
          </a:p>
        </p:txBody>
      </p:sp>
      <p:pic>
        <p:nvPicPr>
          <p:cNvPr id="27" name="图片 2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7628685" y="4391874"/>
            <a:ext cx="1632688" cy="1632688"/>
          </a:xfrm>
          <a:prstGeom prst="rect">
            <a:avLst/>
          </a:prstGeom>
        </p:spPr>
      </p:pic>
      <p:sp>
        <p:nvSpPr>
          <p:cNvPr id="28" name="文本框 27"/>
          <p:cNvSpPr txBox="1"/>
          <p:nvPr/>
        </p:nvSpPr>
        <p:spPr>
          <a:xfrm>
            <a:off x="8234033" y="4733998"/>
            <a:ext cx="491594" cy="830997"/>
          </a:xfrm>
          <a:prstGeom prst="rect">
            <a:avLst/>
          </a:prstGeom>
          <a:noFill/>
        </p:spPr>
        <p:txBody>
          <a:bodyPr wrap="square" rtlCol="0">
            <a:spAutoFit/>
          </a:bodyPr>
          <a:lstStyle/>
          <a:p>
            <a:pPr algn="l"/>
            <a:r>
              <a:rPr lang="zh-CN" altLang="en-US" sz="2400" dirty="0">
                <a:solidFill>
                  <a:schemeClr val="bg1"/>
                </a:solidFill>
                <a:latin typeface="WenYue GuDianMingChaoTi (Non-Commercial Use)" pitchFamily="50" charset="-122"/>
                <a:ea typeface="WenYue GuDianMingChaoTi (Non-Commercial Use)" pitchFamily="50" charset="-122"/>
                <a:sym typeface="WenYue GuDianMingChaoTi (Non-Commercial Use)" pitchFamily="50" charset="-122"/>
              </a:rPr>
              <a:t>肆月</a:t>
            </a:r>
            <a:endParaRPr lang="zh-CN" altLang="en-US" sz="2400" dirty="0">
              <a:solidFill>
                <a:schemeClr val="bg1"/>
              </a:solidFill>
              <a:latin typeface="WenYue GuDianMingChaoTi (Non-Commercial Use)" pitchFamily="50" charset="-122"/>
              <a:ea typeface="WenYue GuDianMingChaoTi (Non-Commercial Use)" pitchFamily="50" charset="-122"/>
              <a:sym typeface="WenYue GuDianMingChaoTi (Non-Commercial Use)" pitchFamily="50" charset="-122"/>
            </a:endParaRPr>
          </a:p>
        </p:txBody>
      </p:sp>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15703" y="1317418"/>
            <a:ext cx="4322319" cy="5613173"/>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0-#ppt_w/2"/>
                                          </p:val>
                                        </p:tav>
                                        <p:tav tm="100000">
                                          <p:val>
                                            <p:strVal val="#ppt_x"/>
                                          </p:val>
                                        </p:tav>
                                      </p:tavLst>
                                    </p:anim>
                                    <p:anim calcmode="lin" valueType="num">
                                      <p:cBhvr additive="base">
                                        <p:cTn id="14"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fade">
                                      <p:cBhvr>
                                        <p:cTn id="19" dur="1000"/>
                                        <p:tgtEl>
                                          <p:spTgt spid="22"/>
                                        </p:tgtEl>
                                      </p:cBhvr>
                                    </p:animEffect>
                                    <p:anim calcmode="lin" valueType="num">
                                      <p:cBhvr>
                                        <p:cTn id="20" dur="1000" fill="hold"/>
                                        <p:tgtEl>
                                          <p:spTgt spid="22"/>
                                        </p:tgtEl>
                                        <p:attrNameLst>
                                          <p:attrName>ppt_x</p:attrName>
                                        </p:attrNameLst>
                                      </p:cBhvr>
                                      <p:tavLst>
                                        <p:tav tm="0">
                                          <p:val>
                                            <p:strVal val="#ppt_x"/>
                                          </p:val>
                                        </p:tav>
                                        <p:tav tm="100000">
                                          <p:val>
                                            <p:strVal val="#ppt_x"/>
                                          </p:val>
                                        </p:tav>
                                      </p:tavLst>
                                    </p:anim>
                                    <p:anim calcmode="lin" valueType="num">
                                      <p:cBhvr>
                                        <p:cTn id="21"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23"/>
                                        </p:tgtEl>
                                        <p:attrNameLst>
                                          <p:attrName>style.visibility</p:attrName>
                                        </p:attrNameLst>
                                      </p:cBhvr>
                                      <p:to>
                                        <p:strVal val="visible"/>
                                      </p:to>
                                    </p:set>
                                    <p:animEffect transition="in" filter="wipe(down)">
                                      <p:cBhvr>
                                        <p:cTn id="26" dur="500"/>
                                        <p:tgtEl>
                                          <p:spTgt spid="23"/>
                                        </p:tgtEl>
                                      </p:cBhvr>
                                    </p:animEffect>
                                  </p:childTnLst>
                                </p:cTn>
                              </p:par>
                              <p:par>
                                <p:cTn id="27" presetID="42" presetClass="entr" presetSubtype="0" fill="hold" grpId="0" nodeType="withEffect">
                                  <p:stCondLst>
                                    <p:cond delay="0"/>
                                  </p:stCondLst>
                                  <p:childTnLst>
                                    <p:set>
                                      <p:cBhvr>
                                        <p:cTn id="28" dur="1" fill="hold">
                                          <p:stCondLst>
                                            <p:cond delay="0"/>
                                          </p:stCondLst>
                                        </p:cTn>
                                        <p:tgtEl>
                                          <p:spTgt spid="24"/>
                                        </p:tgtEl>
                                        <p:attrNameLst>
                                          <p:attrName>style.visibility</p:attrName>
                                        </p:attrNameLst>
                                      </p:cBhvr>
                                      <p:to>
                                        <p:strVal val="visible"/>
                                      </p:to>
                                    </p:set>
                                    <p:animEffect transition="in" filter="fade">
                                      <p:cBhvr>
                                        <p:cTn id="29" dur="1000"/>
                                        <p:tgtEl>
                                          <p:spTgt spid="24"/>
                                        </p:tgtEl>
                                      </p:cBhvr>
                                    </p:animEffect>
                                    <p:anim calcmode="lin" valueType="num">
                                      <p:cBhvr>
                                        <p:cTn id="30" dur="1000" fill="hold"/>
                                        <p:tgtEl>
                                          <p:spTgt spid="24"/>
                                        </p:tgtEl>
                                        <p:attrNameLst>
                                          <p:attrName>ppt_x</p:attrName>
                                        </p:attrNameLst>
                                      </p:cBhvr>
                                      <p:tavLst>
                                        <p:tav tm="0">
                                          <p:val>
                                            <p:strVal val="#ppt_x"/>
                                          </p:val>
                                        </p:tav>
                                        <p:tav tm="100000">
                                          <p:val>
                                            <p:strVal val="#ppt_x"/>
                                          </p:val>
                                        </p:tav>
                                      </p:tavLst>
                                    </p:anim>
                                    <p:anim calcmode="lin" valueType="num">
                                      <p:cBhvr>
                                        <p:cTn id="31"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2" presetClass="entr" presetSubtype="4" fill="hold" grpId="0" nodeType="clickEffect">
                                  <p:stCondLst>
                                    <p:cond delay="0"/>
                                  </p:stCondLst>
                                  <p:childTnLst>
                                    <p:set>
                                      <p:cBhvr>
                                        <p:cTn id="35" dur="1" fill="hold">
                                          <p:stCondLst>
                                            <p:cond delay="0"/>
                                          </p:stCondLst>
                                        </p:cTn>
                                        <p:tgtEl>
                                          <p:spTgt spid="25"/>
                                        </p:tgtEl>
                                        <p:attrNameLst>
                                          <p:attrName>style.visibility</p:attrName>
                                        </p:attrNameLst>
                                      </p:cBhvr>
                                      <p:to>
                                        <p:strVal val="visible"/>
                                      </p:to>
                                    </p:set>
                                    <p:animEffect transition="in" filter="wipe(down)">
                                      <p:cBhvr>
                                        <p:cTn id="36" dur="500"/>
                                        <p:tgtEl>
                                          <p:spTgt spid="25"/>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4" fill="hold" grpId="0" nodeType="clickEffect">
                                  <p:stCondLst>
                                    <p:cond delay="0"/>
                                  </p:stCondLst>
                                  <p:childTnLst>
                                    <p:set>
                                      <p:cBhvr>
                                        <p:cTn id="40" dur="1" fill="hold">
                                          <p:stCondLst>
                                            <p:cond delay="0"/>
                                          </p:stCondLst>
                                        </p:cTn>
                                        <p:tgtEl>
                                          <p:spTgt spid="26"/>
                                        </p:tgtEl>
                                        <p:attrNameLst>
                                          <p:attrName>style.visibility</p:attrName>
                                        </p:attrNameLst>
                                      </p:cBhvr>
                                      <p:to>
                                        <p:strVal val="visible"/>
                                      </p:to>
                                    </p:set>
                                    <p:animEffect transition="in" filter="wipe(down)">
                                      <p:cBhvr>
                                        <p:cTn id="41" dur="500"/>
                                        <p:tgtEl>
                                          <p:spTgt spid="26"/>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grpId="0" nodeType="clickEffect">
                                  <p:stCondLst>
                                    <p:cond delay="0"/>
                                  </p:stCondLst>
                                  <p:childTnLst>
                                    <p:set>
                                      <p:cBhvr>
                                        <p:cTn id="45" dur="1" fill="hold">
                                          <p:stCondLst>
                                            <p:cond delay="0"/>
                                          </p:stCondLst>
                                        </p:cTn>
                                        <p:tgtEl>
                                          <p:spTgt spid="28"/>
                                        </p:tgtEl>
                                        <p:attrNameLst>
                                          <p:attrName>style.visibility</p:attrName>
                                        </p:attrNameLst>
                                      </p:cBhvr>
                                      <p:to>
                                        <p:strVal val="visible"/>
                                      </p:to>
                                    </p:set>
                                    <p:animEffect transition="in" filter="fade">
                                      <p:cBhvr>
                                        <p:cTn id="46" dur="500"/>
                                        <p:tgtEl>
                                          <p:spTgt spid="28"/>
                                        </p:tgtEl>
                                      </p:cBhvr>
                                    </p:animEffect>
                                  </p:childTnLst>
                                </p:cTn>
                              </p:par>
                              <p:par>
                                <p:cTn id="47" presetID="10" presetClass="entr" presetSubtype="0" fill="hold" nodeType="withEffect">
                                  <p:stCondLst>
                                    <p:cond delay="0"/>
                                  </p:stCondLst>
                                  <p:childTnLst>
                                    <p:set>
                                      <p:cBhvr>
                                        <p:cTn id="48" dur="1" fill="hold">
                                          <p:stCondLst>
                                            <p:cond delay="0"/>
                                          </p:stCondLst>
                                        </p:cTn>
                                        <p:tgtEl>
                                          <p:spTgt spid="27"/>
                                        </p:tgtEl>
                                        <p:attrNameLst>
                                          <p:attrName>style.visibility</p:attrName>
                                        </p:attrNameLst>
                                      </p:cBhvr>
                                      <p:to>
                                        <p:strVal val="visible"/>
                                      </p:to>
                                    </p:set>
                                    <p:animEffect transition="in" filter="fade">
                                      <p:cBhvr>
                                        <p:cTn id="49"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22" grpId="0" animBg="1"/>
      <p:bldP spid="23" grpId="0"/>
      <p:bldP spid="24" grpId="0" animBg="1"/>
      <p:bldP spid="25" grpId="0"/>
      <p:bldP spid="26" grpId="0"/>
      <p:bldP spid="2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4210050" y="0"/>
            <a:ext cx="4038600" cy="6858000"/>
          </a:xfrm>
          <a:prstGeom prst="rect">
            <a:avLst/>
          </a:prstGeom>
          <a:solidFill>
            <a:schemeClr val="accent2"/>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WenYue GuDianMingChaoTi (Non-Commercial Use)" pitchFamily="50" charset="-122"/>
              <a:ea typeface="WenYue GuDianMingChaoTi (Non-Commercial Use)" pitchFamily="50" charset="-122"/>
              <a:sym typeface="WenYue GuDianMingChaoTi (Non-Commercial Use)" pitchFamily="50" charset="-122"/>
            </a:endParaRPr>
          </a:p>
        </p:txBody>
      </p:sp>
      <p:sp>
        <p:nvSpPr>
          <p:cNvPr id="8" name="矩形 7"/>
          <p:cNvSpPr/>
          <p:nvPr/>
        </p:nvSpPr>
        <p:spPr>
          <a:xfrm>
            <a:off x="1228725" y="833437"/>
            <a:ext cx="9734550" cy="5191125"/>
          </a:xfrm>
          <a:prstGeom prst="rect">
            <a:avLst/>
          </a:prstGeom>
          <a:solidFill>
            <a:schemeClr val="bg1"/>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WenYue GuDianMingChaoTi (Non-Commercial Use)" pitchFamily="50" charset="-122"/>
              <a:ea typeface="WenYue GuDianMingChaoTi (Non-Commercial Use)" pitchFamily="50" charset="-122"/>
              <a:sym typeface="WenYue GuDianMingChaoTi (Non-Commercial Use)" pitchFamily="50" charset="-122"/>
            </a:endParaRPr>
          </a:p>
        </p:txBody>
      </p:sp>
      <p:sp>
        <p:nvSpPr>
          <p:cNvPr id="4" name="文本框 3"/>
          <p:cNvSpPr txBox="1"/>
          <p:nvPr/>
        </p:nvSpPr>
        <p:spPr>
          <a:xfrm>
            <a:off x="5177298" y="187106"/>
            <a:ext cx="3071352" cy="646331"/>
          </a:xfrm>
          <a:prstGeom prst="rect">
            <a:avLst/>
          </a:prstGeom>
          <a:noFill/>
        </p:spPr>
        <p:txBody>
          <a:bodyPr wrap="square" rtlCol="0">
            <a:spAutoFit/>
          </a:bodyPr>
          <a:lstStyle/>
          <a:p>
            <a:pPr algn="l"/>
            <a:r>
              <a:rPr lang="zh-CN" altLang="en-US" sz="3600" b="1" dirty="0">
                <a:solidFill>
                  <a:schemeClr val="bg1"/>
                </a:solidFill>
                <a:latin typeface="WenYue GuDianMingChaoTi (Non-Commercial Use)" pitchFamily="50" charset="-122"/>
                <a:ea typeface="WenYue GuDianMingChaoTi (Non-Commercial Use)" pitchFamily="50" charset="-122"/>
                <a:sym typeface="WenYue GuDianMingChaoTi (Non-Commercial Use)" pitchFamily="50" charset="-122"/>
              </a:rPr>
              <a:t>第四章节</a:t>
            </a:r>
            <a:endParaRPr lang="zh-CN" altLang="en-US" sz="3600" b="1" dirty="0">
              <a:solidFill>
                <a:schemeClr val="bg1"/>
              </a:solidFill>
              <a:latin typeface="WenYue GuDianMingChaoTi (Non-Commercial Use)" pitchFamily="50" charset="-122"/>
              <a:ea typeface="WenYue GuDianMingChaoTi (Non-Commercial Use)" pitchFamily="50" charset="-122"/>
              <a:sym typeface="WenYue GuDianMingChaoTi (Non-Commercial Use)" pitchFamily="50" charset="-122"/>
            </a:endParaRPr>
          </a:p>
        </p:txBody>
      </p:sp>
      <p:grpSp>
        <p:nvGrpSpPr>
          <p:cNvPr id="5" name="组合 4"/>
          <p:cNvGrpSpPr/>
          <p:nvPr/>
        </p:nvGrpSpPr>
        <p:grpSpPr>
          <a:xfrm>
            <a:off x="4788533" y="1928850"/>
            <a:ext cx="2614933" cy="2615521"/>
            <a:chOff x="4299169" y="1684124"/>
            <a:chExt cx="3466213" cy="3466996"/>
          </a:xfrm>
        </p:grpSpPr>
        <p:sp>
          <p:nvSpPr>
            <p:cNvPr id="6" name="空心弧 5"/>
            <p:cNvSpPr/>
            <p:nvPr/>
          </p:nvSpPr>
          <p:spPr>
            <a:xfrm rot="2280825">
              <a:off x="4299169" y="1684124"/>
              <a:ext cx="3444240" cy="3444240"/>
            </a:xfrm>
            <a:prstGeom prst="blockArc">
              <a:avLst>
                <a:gd name="adj1" fmla="val 784230"/>
                <a:gd name="adj2" fmla="val 5399961"/>
                <a:gd name="adj3" fmla="val 21994"/>
              </a:avLst>
            </a:prstGeom>
            <a:solidFill>
              <a:srgbClr val="5081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latin typeface="WenYue GuDianMingChaoTi (Non-Commercial Use)" pitchFamily="50" charset="-122"/>
                <a:ea typeface="WenYue GuDianMingChaoTi (Non-Commercial Use)" pitchFamily="50" charset="-122"/>
                <a:sym typeface="WenYue GuDianMingChaoTi (Non-Commercial Use)" pitchFamily="50" charset="-122"/>
              </a:endParaRPr>
            </a:p>
          </p:txBody>
        </p:sp>
        <p:grpSp>
          <p:nvGrpSpPr>
            <p:cNvPr id="9" name="组合 8"/>
            <p:cNvGrpSpPr/>
            <p:nvPr/>
          </p:nvGrpSpPr>
          <p:grpSpPr>
            <a:xfrm>
              <a:off x="4315858" y="1694994"/>
              <a:ext cx="3449524" cy="3456126"/>
              <a:chOff x="4301220" y="1680430"/>
              <a:chExt cx="3464060" cy="3470690"/>
            </a:xfrm>
          </p:grpSpPr>
          <p:sp>
            <p:nvSpPr>
              <p:cNvPr id="10" name="空心弧 9"/>
              <p:cNvSpPr/>
              <p:nvPr/>
            </p:nvSpPr>
            <p:spPr>
              <a:xfrm>
                <a:off x="4301220" y="1680430"/>
                <a:ext cx="3444240" cy="3444239"/>
              </a:xfrm>
              <a:prstGeom prst="blockArc">
                <a:avLst>
                  <a:gd name="adj1" fmla="val 16203876"/>
                  <a:gd name="adj2" fmla="val 3102310"/>
                  <a:gd name="adj3" fmla="val 21859"/>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50000"/>
                    </a:schemeClr>
                  </a:solidFill>
                  <a:latin typeface="WenYue GuDianMingChaoTi (Non-Commercial Use)" pitchFamily="50" charset="-122"/>
                  <a:ea typeface="WenYue GuDianMingChaoTi (Non-Commercial Use)" pitchFamily="50" charset="-122"/>
                  <a:sym typeface="WenYue GuDianMingChaoTi (Non-Commercial Use)" pitchFamily="50" charset="-122"/>
                </a:endParaRPr>
              </a:p>
            </p:txBody>
          </p:sp>
          <p:sp>
            <p:nvSpPr>
              <p:cNvPr id="11" name="空心弧 10"/>
              <p:cNvSpPr/>
              <p:nvPr/>
            </p:nvSpPr>
            <p:spPr>
              <a:xfrm rot="10800000">
                <a:off x="4321041" y="1692366"/>
                <a:ext cx="3444239" cy="3444239"/>
              </a:xfrm>
              <a:prstGeom prst="blockArc">
                <a:avLst>
                  <a:gd name="adj1" fmla="val 21581855"/>
                  <a:gd name="adj2" fmla="val 5538783"/>
                  <a:gd name="adj3" fmla="val 21598"/>
                </a:avLst>
              </a:prstGeom>
              <a:solidFill>
                <a:srgbClr val="1212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latin typeface="WenYue GuDianMingChaoTi (Non-Commercial Use)" pitchFamily="50" charset="-122"/>
                  <a:ea typeface="WenYue GuDianMingChaoTi (Non-Commercial Use)" pitchFamily="50" charset="-122"/>
                  <a:sym typeface="WenYue GuDianMingChaoTi (Non-Commercial Use)" pitchFamily="50" charset="-122"/>
                </a:endParaRPr>
              </a:p>
            </p:txBody>
          </p:sp>
          <p:sp>
            <p:nvSpPr>
              <p:cNvPr id="12" name="空心弧 11"/>
              <p:cNvSpPr/>
              <p:nvPr/>
            </p:nvSpPr>
            <p:spPr>
              <a:xfrm rot="5400000">
                <a:off x="4321039" y="1706880"/>
                <a:ext cx="3444240" cy="3444240"/>
              </a:xfrm>
              <a:prstGeom prst="blockArc">
                <a:avLst>
                  <a:gd name="adj1" fmla="val 2316210"/>
                  <a:gd name="adj2" fmla="val 5399961"/>
                  <a:gd name="adj3" fmla="val 21994"/>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50000"/>
                    </a:schemeClr>
                  </a:solidFill>
                  <a:latin typeface="WenYue GuDianMingChaoTi (Non-Commercial Use)" pitchFamily="50" charset="-122"/>
                  <a:ea typeface="WenYue GuDianMingChaoTi (Non-Commercial Use)" pitchFamily="50" charset="-122"/>
                  <a:sym typeface="WenYue GuDianMingChaoTi (Non-Commercial Use)" pitchFamily="50" charset="-122"/>
                </a:endParaRPr>
              </a:p>
            </p:txBody>
          </p:sp>
          <p:sp>
            <p:nvSpPr>
              <p:cNvPr id="13" name="同心圆 111931"/>
              <p:cNvSpPr/>
              <p:nvPr/>
            </p:nvSpPr>
            <p:spPr>
              <a:xfrm>
                <a:off x="4778205" y="2164046"/>
                <a:ext cx="2529907" cy="2529907"/>
              </a:xfrm>
              <a:prstGeom prst="donut">
                <a:avLst>
                  <a:gd name="adj" fmla="val 14782"/>
                </a:avLst>
              </a:prstGeom>
              <a:solidFill>
                <a:schemeClr val="bg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latin typeface="WenYue GuDianMingChaoTi (Non-Commercial Use)" pitchFamily="50" charset="-122"/>
                  <a:ea typeface="WenYue GuDianMingChaoTi (Non-Commercial Use)" pitchFamily="50" charset="-122"/>
                  <a:sym typeface="WenYue GuDianMingChaoTi (Non-Commercial Use)" pitchFamily="50" charset="-122"/>
                </a:endParaRPr>
              </a:p>
            </p:txBody>
          </p:sp>
        </p:grpSp>
      </p:grpSp>
      <p:sp>
        <p:nvSpPr>
          <p:cNvPr id="14" name="任意多边形 111934"/>
          <p:cNvSpPr/>
          <p:nvPr/>
        </p:nvSpPr>
        <p:spPr>
          <a:xfrm>
            <a:off x="3821810" y="2139801"/>
            <a:ext cx="1217457" cy="343442"/>
          </a:xfrm>
          <a:custGeom>
            <a:avLst/>
            <a:gdLst>
              <a:gd name="connsiteX0" fmla="*/ 2114550 w 2114550"/>
              <a:gd name="connsiteY0" fmla="*/ 419100 h 419100"/>
              <a:gd name="connsiteX1" fmla="*/ 1657350 w 2114550"/>
              <a:gd name="connsiteY1" fmla="*/ 0 h 419100"/>
              <a:gd name="connsiteX2" fmla="*/ 0 w 2114550"/>
              <a:gd name="connsiteY2" fmla="*/ 0 h 419100"/>
            </a:gdLst>
            <a:ahLst/>
            <a:cxnLst>
              <a:cxn ang="0">
                <a:pos x="connsiteX0" y="connsiteY0"/>
              </a:cxn>
              <a:cxn ang="0">
                <a:pos x="connsiteX1" y="connsiteY1"/>
              </a:cxn>
              <a:cxn ang="0">
                <a:pos x="connsiteX2" y="connsiteY2"/>
              </a:cxn>
            </a:cxnLst>
            <a:rect l="l" t="t" r="r" b="b"/>
            <a:pathLst>
              <a:path w="2114550" h="419100">
                <a:moveTo>
                  <a:pt x="2114550" y="419100"/>
                </a:moveTo>
                <a:lnTo>
                  <a:pt x="1657350" y="0"/>
                </a:lnTo>
                <a:lnTo>
                  <a:pt x="0" y="0"/>
                </a:lnTo>
              </a:path>
            </a:pathLst>
          </a:custGeom>
          <a:noFill/>
          <a:ln w="25400">
            <a:solidFill>
              <a:schemeClr val="tx1">
                <a:lumMod val="65000"/>
                <a:lumOff val="35000"/>
              </a:schemeClr>
            </a:solidFill>
            <a:headEnd type="oval" w="lg" len="lg"/>
            <a:tailEnd type="none" w="lg"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latin typeface="WenYue GuDianMingChaoTi (Non-Commercial Use)" pitchFamily="50" charset="-122"/>
              <a:ea typeface="WenYue GuDianMingChaoTi (Non-Commercial Use)" pitchFamily="50" charset="-122"/>
              <a:sym typeface="WenYue GuDianMingChaoTi (Non-Commercial Use)" pitchFamily="50" charset="-122"/>
            </a:endParaRPr>
          </a:p>
        </p:txBody>
      </p:sp>
      <p:sp>
        <p:nvSpPr>
          <p:cNvPr id="15" name="任意多边形 456"/>
          <p:cNvSpPr/>
          <p:nvPr/>
        </p:nvSpPr>
        <p:spPr>
          <a:xfrm flipV="1">
            <a:off x="3626919" y="3811448"/>
            <a:ext cx="1365676" cy="596121"/>
          </a:xfrm>
          <a:custGeom>
            <a:avLst/>
            <a:gdLst>
              <a:gd name="connsiteX0" fmla="*/ 2114550 w 2114550"/>
              <a:gd name="connsiteY0" fmla="*/ 419100 h 419100"/>
              <a:gd name="connsiteX1" fmla="*/ 1657350 w 2114550"/>
              <a:gd name="connsiteY1" fmla="*/ 0 h 419100"/>
              <a:gd name="connsiteX2" fmla="*/ 0 w 2114550"/>
              <a:gd name="connsiteY2" fmla="*/ 0 h 419100"/>
            </a:gdLst>
            <a:ahLst/>
            <a:cxnLst>
              <a:cxn ang="0">
                <a:pos x="connsiteX0" y="connsiteY0"/>
              </a:cxn>
              <a:cxn ang="0">
                <a:pos x="connsiteX1" y="connsiteY1"/>
              </a:cxn>
              <a:cxn ang="0">
                <a:pos x="connsiteX2" y="connsiteY2"/>
              </a:cxn>
            </a:cxnLst>
            <a:rect l="l" t="t" r="r" b="b"/>
            <a:pathLst>
              <a:path w="2114550" h="419100">
                <a:moveTo>
                  <a:pt x="2114550" y="419100"/>
                </a:moveTo>
                <a:lnTo>
                  <a:pt x="1657350" y="0"/>
                </a:lnTo>
                <a:lnTo>
                  <a:pt x="0" y="0"/>
                </a:lnTo>
              </a:path>
            </a:pathLst>
          </a:custGeom>
          <a:noFill/>
          <a:ln w="25400">
            <a:solidFill>
              <a:schemeClr val="accent1"/>
            </a:solidFill>
            <a:headEnd type="oval" w="lg" len="lg"/>
            <a:tailEnd type="none" w="lg"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latin typeface="WenYue GuDianMingChaoTi (Non-Commercial Use)" pitchFamily="50" charset="-122"/>
              <a:ea typeface="WenYue GuDianMingChaoTi (Non-Commercial Use)" pitchFamily="50" charset="-122"/>
              <a:sym typeface="WenYue GuDianMingChaoTi (Non-Commercial Use)" pitchFamily="50" charset="-122"/>
            </a:endParaRPr>
          </a:p>
        </p:txBody>
      </p:sp>
      <p:sp>
        <p:nvSpPr>
          <p:cNvPr id="16" name="任意多边形 457"/>
          <p:cNvSpPr/>
          <p:nvPr/>
        </p:nvSpPr>
        <p:spPr>
          <a:xfrm flipH="1" flipV="1">
            <a:off x="6573375" y="4409042"/>
            <a:ext cx="1921653" cy="277498"/>
          </a:xfrm>
          <a:custGeom>
            <a:avLst/>
            <a:gdLst>
              <a:gd name="connsiteX0" fmla="*/ 2114550 w 2114550"/>
              <a:gd name="connsiteY0" fmla="*/ 419100 h 419100"/>
              <a:gd name="connsiteX1" fmla="*/ 1657350 w 2114550"/>
              <a:gd name="connsiteY1" fmla="*/ 0 h 419100"/>
              <a:gd name="connsiteX2" fmla="*/ 0 w 2114550"/>
              <a:gd name="connsiteY2" fmla="*/ 0 h 419100"/>
            </a:gdLst>
            <a:ahLst/>
            <a:cxnLst>
              <a:cxn ang="0">
                <a:pos x="connsiteX0" y="connsiteY0"/>
              </a:cxn>
              <a:cxn ang="0">
                <a:pos x="connsiteX1" y="connsiteY1"/>
              </a:cxn>
              <a:cxn ang="0">
                <a:pos x="connsiteX2" y="connsiteY2"/>
              </a:cxn>
            </a:cxnLst>
            <a:rect l="l" t="t" r="r" b="b"/>
            <a:pathLst>
              <a:path w="2114550" h="419100">
                <a:moveTo>
                  <a:pt x="2114550" y="419100"/>
                </a:moveTo>
                <a:lnTo>
                  <a:pt x="1657350" y="0"/>
                </a:lnTo>
                <a:lnTo>
                  <a:pt x="0" y="0"/>
                </a:lnTo>
              </a:path>
            </a:pathLst>
          </a:custGeom>
          <a:noFill/>
          <a:ln w="25400">
            <a:headEnd type="oval" w="lg" len="lg"/>
            <a:tailEnd type="none" w="lg"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latin typeface="WenYue GuDianMingChaoTi (Non-Commercial Use)" pitchFamily="50" charset="-122"/>
              <a:ea typeface="WenYue GuDianMingChaoTi (Non-Commercial Use)" pitchFamily="50" charset="-122"/>
              <a:sym typeface="WenYue GuDianMingChaoTi (Non-Commercial Use)" pitchFamily="50" charset="-122"/>
            </a:endParaRPr>
          </a:p>
        </p:txBody>
      </p:sp>
      <p:sp>
        <p:nvSpPr>
          <p:cNvPr id="17" name="任意多边形 458"/>
          <p:cNvSpPr/>
          <p:nvPr/>
        </p:nvSpPr>
        <p:spPr>
          <a:xfrm flipH="1">
            <a:off x="7290671" y="2139801"/>
            <a:ext cx="1223407" cy="665315"/>
          </a:xfrm>
          <a:custGeom>
            <a:avLst/>
            <a:gdLst>
              <a:gd name="connsiteX0" fmla="*/ 2114550 w 2114550"/>
              <a:gd name="connsiteY0" fmla="*/ 419100 h 419100"/>
              <a:gd name="connsiteX1" fmla="*/ 1657350 w 2114550"/>
              <a:gd name="connsiteY1" fmla="*/ 0 h 419100"/>
              <a:gd name="connsiteX2" fmla="*/ 0 w 2114550"/>
              <a:gd name="connsiteY2" fmla="*/ 0 h 419100"/>
            </a:gdLst>
            <a:ahLst/>
            <a:cxnLst>
              <a:cxn ang="0">
                <a:pos x="connsiteX0" y="connsiteY0"/>
              </a:cxn>
              <a:cxn ang="0">
                <a:pos x="connsiteX1" y="connsiteY1"/>
              </a:cxn>
              <a:cxn ang="0">
                <a:pos x="connsiteX2" y="connsiteY2"/>
              </a:cxn>
            </a:cxnLst>
            <a:rect l="l" t="t" r="r" b="b"/>
            <a:pathLst>
              <a:path w="2114550" h="419100">
                <a:moveTo>
                  <a:pt x="2114550" y="419100"/>
                </a:moveTo>
                <a:lnTo>
                  <a:pt x="1657350" y="0"/>
                </a:lnTo>
                <a:lnTo>
                  <a:pt x="0" y="0"/>
                </a:lnTo>
              </a:path>
            </a:pathLst>
          </a:custGeom>
          <a:noFill/>
          <a:ln w="25400">
            <a:solidFill>
              <a:srgbClr val="0088B8"/>
            </a:solidFill>
            <a:headEnd type="oval" w="lg" len="lg"/>
            <a:tailEnd type="none" w="lg"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latin typeface="WenYue GuDianMingChaoTi (Non-Commercial Use)" pitchFamily="50" charset="-122"/>
              <a:ea typeface="WenYue GuDianMingChaoTi (Non-Commercial Use)" pitchFamily="50" charset="-122"/>
              <a:sym typeface="WenYue GuDianMingChaoTi (Non-Commercial Use)" pitchFamily="50" charset="-122"/>
            </a:endParaRPr>
          </a:p>
        </p:txBody>
      </p:sp>
      <p:sp>
        <p:nvSpPr>
          <p:cNvPr id="18" name="TextBox 415"/>
          <p:cNvSpPr txBox="1"/>
          <p:nvPr/>
        </p:nvSpPr>
        <p:spPr>
          <a:xfrm>
            <a:off x="3805812" y="1614304"/>
            <a:ext cx="713657" cy="523220"/>
          </a:xfrm>
          <a:prstGeom prst="rect">
            <a:avLst/>
          </a:prstGeom>
          <a:noFill/>
        </p:spPr>
        <p:txBody>
          <a:bodyPr wrap="none" rtlCol="0">
            <a:spAutoFit/>
          </a:bodyPr>
          <a:lstStyle/>
          <a:p>
            <a:r>
              <a:rPr lang="en-US" altLang="zh-CN" sz="2800" dirty="0">
                <a:solidFill>
                  <a:schemeClr val="bg1">
                    <a:lumMod val="50000"/>
                  </a:schemeClr>
                </a:solidFill>
                <a:latin typeface="WenYue GuDianMingChaoTi (Non-Commercial Use)" pitchFamily="50" charset="-122"/>
                <a:ea typeface="WenYue GuDianMingChaoTi (Non-Commercial Use)" pitchFamily="50" charset="-122"/>
                <a:cs typeface="Times New Roman" panose="02020603050405020304" pitchFamily="18" charset="0"/>
                <a:sym typeface="WenYue GuDianMingChaoTi (Non-Commercial Use)" pitchFamily="50" charset="-122"/>
              </a:rPr>
              <a:t>25%</a:t>
            </a:r>
            <a:endParaRPr lang="zh-CN" altLang="en-US" sz="2800" dirty="0">
              <a:solidFill>
                <a:schemeClr val="bg1">
                  <a:lumMod val="50000"/>
                </a:schemeClr>
              </a:solidFill>
              <a:latin typeface="WenYue GuDianMingChaoTi (Non-Commercial Use)" pitchFamily="50" charset="-122"/>
              <a:ea typeface="WenYue GuDianMingChaoTi (Non-Commercial Use)" pitchFamily="50" charset="-122"/>
              <a:cs typeface="Times New Roman" panose="02020603050405020304" pitchFamily="18" charset="0"/>
              <a:sym typeface="WenYue GuDianMingChaoTi (Non-Commercial Use)" pitchFamily="50" charset="-122"/>
            </a:endParaRPr>
          </a:p>
        </p:txBody>
      </p:sp>
      <p:sp>
        <p:nvSpPr>
          <p:cNvPr id="19" name="TextBox 460"/>
          <p:cNvSpPr txBox="1"/>
          <p:nvPr/>
        </p:nvSpPr>
        <p:spPr>
          <a:xfrm>
            <a:off x="3635362" y="3889607"/>
            <a:ext cx="731290" cy="523220"/>
          </a:xfrm>
          <a:prstGeom prst="rect">
            <a:avLst/>
          </a:prstGeom>
          <a:noFill/>
        </p:spPr>
        <p:txBody>
          <a:bodyPr wrap="none" rtlCol="0">
            <a:spAutoFit/>
          </a:bodyPr>
          <a:lstStyle/>
          <a:p>
            <a:r>
              <a:rPr lang="en-US" altLang="zh-CN" sz="2800" dirty="0">
                <a:solidFill>
                  <a:schemeClr val="bg1">
                    <a:lumMod val="50000"/>
                  </a:schemeClr>
                </a:solidFill>
                <a:latin typeface="WenYue GuDianMingChaoTi (Non-Commercial Use)" pitchFamily="50" charset="-122"/>
                <a:ea typeface="WenYue GuDianMingChaoTi (Non-Commercial Use)" pitchFamily="50" charset="-122"/>
                <a:cs typeface="Times New Roman" panose="02020603050405020304" pitchFamily="18" charset="0"/>
                <a:sym typeface="WenYue GuDianMingChaoTi (Non-Commercial Use)" pitchFamily="50" charset="-122"/>
              </a:rPr>
              <a:t>20%</a:t>
            </a:r>
            <a:endParaRPr lang="zh-CN" altLang="en-US" sz="2800" dirty="0">
              <a:solidFill>
                <a:schemeClr val="bg1">
                  <a:lumMod val="50000"/>
                </a:schemeClr>
              </a:solidFill>
              <a:latin typeface="WenYue GuDianMingChaoTi (Non-Commercial Use)" pitchFamily="50" charset="-122"/>
              <a:ea typeface="WenYue GuDianMingChaoTi (Non-Commercial Use)" pitchFamily="50" charset="-122"/>
              <a:cs typeface="Times New Roman" panose="02020603050405020304" pitchFamily="18" charset="0"/>
              <a:sym typeface="WenYue GuDianMingChaoTi (Non-Commercial Use)" pitchFamily="50" charset="-122"/>
            </a:endParaRPr>
          </a:p>
        </p:txBody>
      </p:sp>
      <p:sp>
        <p:nvSpPr>
          <p:cNvPr id="20" name="TextBox 461"/>
          <p:cNvSpPr txBox="1"/>
          <p:nvPr/>
        </p:nvSpPr>
        <p:spPr>
          <a:xfrm>
            <a:off x="7553251" y="1685000"/>
            <a:ext cx="723275" cy="523220"/>
          </a:xfrm>
          <a:prstGeom prst="rect">
            <a:avLst/>
          </a:prstGeom>
          <a:noFill/>
        </p:spPr>
        <p:txBody>
          <a:bodyPr wrap="none" rtlCol="0">
            <a:spAutoFit/>
          </a:bodyPr>
          <a:lstStyle/>
          <a:p>
            <a:r>
              <a:rPr lang="en-US" altLang="zh-CN" sz="2800" dirty="0">
                <a:solidFill>
                  <a:schemeClr val="bg1">
                    <a:lumMod val="50000"/>
                  </a:schemeClr>
                </a:solidFill>
                <a:latin typeface="WenYue GuDianMingChaoTi (Non-Commercial Use)" pitchFamily="50" charset="-122"/>
                <a:ea typeface="WenYue GuDianMingChaoTi (Non-Commercial Use)" pitchFamily="50" charset="-122"/>
                <a:cs typeface="Times New Roman" panose="02020603050405020304" pitchFamily="18" charset="0"/>
                <a:sym typeface="WenYue GuDianMingChaoTi (Non-Commercial Use)" pitchFamily="50" charset="-122"/>
              </a:rPr>
              <a:t>45%</a:t>
            </a:r>
            <a:endParaRPr lang="zh-CN" altLang="en-US" sz="2800" dirty="0">
              <a:solidFill>
                <a:schemeClr val="bg1">
                  <a:lumMod val="50000"/>
                </a:schemeClr>
              </a:solidFill>
              <a:latin typeface="WenYue GuDianMingChaoTi (Non-Commercial Use)" pitchFamily="50" charset="-122"/>
              <a:ea typeface="WenYue GuDianMingChaoTi (Non-Commercial Use)" pitchFamily="50" charset="-122"/>
              <a:cs typeface="Times New Roman" panose="02020603050405020304" pitchFamily="18" charset="0"/>
              <a:sym typeface="WenYue GuDianMingChaoTi (Non-Commercial Use)" pitchFamily="50" charset="-122"/>
            </a:endParaRPr>
          </a:p>
        </p:txBody>
      </p:sp>
      <p:sp>
        <p:nvSpPr>
          <p:cNvPr id="21" name="TextBox 462"/>
          <p:cNvSpPr txBox="1"/>
          <p:nvPr/>
        </p:nvSpPr>
        <p:spPr>
          <a:xfrm>
            <a:off x="7271622" y="4249126"/>
            <a:ext cx="731290" cy="523220"/>
          </a:xfrm>
          <a:prstGeom prst="rect">
            <a:avLst/>
          </a:prstGeom>
          <a:noFill/>
        </p:spPr>
        <p:txBody>
          <a:bodyPr wrap="none" rtlCol="0">
            <a:spAutoFit/>
          </a:bodyPr>
          <a:lstStyle/>
          <a:p>
            <a:r>
              <a:rPr lang="en-US" altLang="zh-CN" sz="2800" dirty="0">
                <a:solidFill>
                  <a:schemeClr val="bg1">
                    <a:lumMod val="50000"/>
                  </a:schemeClr>
                </a:solidFill>
                <a:latin typeface="WenYue GuDianMingChaoTi (Non-Commercial Use)" pitchFamily="50" charset="-122"/>
                <a:ea typeface="WenYue GuDianMingChaoTi (Non-Commercial Use)" pitchFamily="50" charset="-122"/>
                <a:cs typeface="Times New Roman" panose="02020603050405020304" pitchFamily="18" charset="0"/>
                <a:sym typeface="WenYue GuDianMingChaoTi (Non-Commercial Use)" pitchFamily="50" charset="-122"/>
              </a:rPr>
              <a:t>20%</a:t>
            </a:r>
            <a:endParaRPr lang="zh-CN" altLang="en-US" sz="2800" dirty="0">
              <a:solidFill>
                <a:schemeClr val="bg1">
                  <a:lumMod val="50000"/>
                </a:schemeClr>
              </a:solidFill>
              <a:latin typeface="WenYue GuDianMingChaoTi (Non-Commercial Use)" pitchFamily="50" charset="-122"/>
              <a:ea typeface="WenYue GuDianMingChaoTi (Non-Commercial Use)" pitchFamily="50" charset="-122"/>
              <a:cs typeface="Times New Roman" panose="02020603050405020304" pitchFamily="18" charset="0"/>
              <a:sym typeface="WenYue GuDianMingChaoTi (Non-Commercial Use)" pitchFamily="50" charset="-122"/>
            </a:endParaRPr>
          </a:p>
        </p:txBody>
      </p:sp>
      <p:sp>
        <p:nvSpPr>
          <p:cNvPr id="22" name="矩形 21"/>
          <p:cNvSpPr/>
          <p:nvPr/>
        </p:nvSpPr>
        <p:spPr>
          <a:xfrm>
            <a:off x="1554408" y="1721579"/>
            <a:ext cx="2102991" cy="1569660"/>
          </a:xfrm>
          <a:prstGeom prst="rect">
            <a:avLst/>
          </a:prstGeom>
        </p:spPr>
        <p:txBody>
          <a:bodyPr wrap="square">
            <a:spAutoFit/>
          </a:bodyPr>
          <a:lstStyle/>
          <a:p>
            <a:pPr>
              <a:lnSpc>
                <a:spcPct val="150000"/>
              </a:lnSpc>
            </a:pPr>
            <a:r>
              <a:rPr lang="zh-CN" altLang="en-US" sz="1600" dirty="0">
                <a:solidFill>
                  <a:schemeClr val="bg1">
                    <a:lumMod val="50000"/>
                  </a:schemeClr>
                </a:solidFill>
                <a:latin typeface="WenYue GuDianMingChaoTi (Non-Commercial Use)" pitchFamily="50" charset="-122"/>
                <a:ea typeface="WenYue GuDianMingChaoTi (Non-Commercial Use)" pitchFamily="50" charset="-122"/>
                <a:sym typeface="WenYue GuDianMingChaoTi (Non-Commercial Use)" pitchFamily="50" charset="-122"/>
              </a:rPr>
              <a:t>单击此处添加副标题或详细文本描述单击此处添加副标题或详细文本</a:t>
            </a:r>
            <a:endParaRPr lang="zh-CN" altLang="en-US" sz="1600" dirty="0">
              <a:solidFill>
                <a:schemeClr val="bg1">
                  <a:lumMod val="50000"/>
                </a:schemeClr>
              </a:solidFill>
              <a:latin typeface="WenYue GuDianMingChaoTi (Non-Commercial Use)" pitchFamily="50" charset="-122"/>
              <a:ea typeface="WenYue GuDianMingChaoTi (Non-Commercial Use)" pitchFamily="50" charset="-122"/>
              <a:sym typeface="WenYue GuDianMingChaoTi (Non-Commercial Use)" pitchFamily="50" charset="-122"/>
            </a:endParaRPr>
          </a:p>
        </p:txBody>
      </p:sp>
      <p:sp>
        <p:nvSpPr>
          <p:cNvPr id="23" name="矩形 22"/>
          <p:cNvSpPr/>
          <p:nvPr/>
        </p:nvSpPr>
        <p:spPr>
          <a:xfrm>
            <a:off x="1692265" y="3868960"/>
            <a:ext cx="1965133" cy="1569660"/>
          </a:xfrm>
          <a:prstGeom prst="rect">
            <a:avLst/>
          </a:prstGeom>
        </p:spPr>
        <p:txBody>
          <a:bodyPr wrap="square">
            <a:spAutoFit/>
          </a:bodyPr>
          <a:lstStyle/>
          <a:p>
            <a:pPr>
              <a:lnSpc>
                <a:spcPct val="150000"/>
              </a:lnSpc>
            </a:pPr>
            <a:r>
              <a:rPr lang="zh-CN" altLang="en-US" sz="1600" dirty="0">
                <a:solidFill>
                  <a:schemeClr val="bg1">
                    <a:lumMod val="50000"/>
                  </a:schemeClr>
                </a:solidFill>
                <a:latin typeface="WenYue GuDianMingChaoTi (Non-Commercial Use)" pitchFamily="50" charset="-122"/>
                <a:ea typeface="WenYue GuDianMingChaoTi (Non-Commercial Use)" pitchFamily="50" charset="-122"/>
                <a:sym typeface="WenYue GuDianMingChaoTi (Non-Commercial Use)" pitchFamily="50" charset="-122"/>
              </a:rPr>
              <a:t>单击此处添加副标题或详细文本描述单击此处添加副标题或详细文本</a:t>
            </a:r>
            <a:endParaRPr lang="zh-CN" altLang="en-US" sz="1600" dirty="0">
              <a:solidFill>
                <a:schemeClr val="bg1">
                  <a:lumMod val="50000"/>
                </a:schemeClr>
              </a:solidFill>
              <a:latin typeface="WenYue GuDianMingChaoTi (Non-Commercial Use)" pitchFamily="50" charset="-122"/>
              <a:ea typeface="WenYue GuDianMingChaoTi (Non-Commercial Use)" pitchFamily="50" charset="-122"/>
              <a:sym typeface="WenYue GuDianMingChaoTi (Non-Commercial Use)" pitchFamily="50" charset="-122"/>
            </a:endParaRPr>
          </a:p>
        </p:txBody>
      </p:sp>
      <p:sp>
        <p:nvSpPr>
          <p:cNvPr id="24" name="矩形 23"/>
          <p:cNvSpPr/>
          <p:nvPr/>
        </p:nvSpPr>
        <p:spPr>
          <a:xfrm>
            <a:off x="8601088" y="3868960"/>
            <a:ext cx="1864416" cy="1569660"/>
          </a:xfrm>
          <a:prstGeom prst="rect">
            <a:avLst/>
          </a:prstGeom>
        </p:spPr>
        <p:txBody>
          <a:bodyPr wrap="square">
            <a:spAutoFit/>
          </a:bodyPr>
          <a:lstStyle/>
          <a:p>
            <a:pPr>
              <a:lnSpc>
                <a:spcPct val="150000"/>
              </a:lnSpc>
            </a:pPr>
            <a:r>
              <a:rPr lang="zh-CN" altLang="en-US" sz="1600" dirty="0">
                <a:solidFill>
                  <a:schemeClr val="bg1">
                    <a:lumMod val="50000"/>
                  </a:schemeClr>
                </a:solidFill>
                <a:latin typeface="WenYue GuDianMingChaoTi (Non-Commercial Use)" pitchFamily="50" charset="-122"/>
                <a:ea typeface="WenYue GuDianMingChaoTi (Non-Commercial Use)" pitchFamily="50" charset="-122"/>
                <a:sym typeface="WenYue GuDianMingChaoTi (Non-Commercial Use)" pitchFamily="50" charset="-122"/>
              </a:rPr>
              <a:t>单击此处添加副标题或详细文本描述单击此处添加副标题或详细文本</a:t>
            </a:r>
            <a:endParaRPr lang="zh-CN" altLang="en-US" sz="1600" dirty="0">
              <a:solidFill>
                <a:schemeClr val="bg1">
                  <a:lumMod val="50000"/>
                </a:schemeClr>
              </a:solidFill>
              <a:latin typeface="WenYue GuDianMingChaoTi (Non-Commercial Use)" pitchFamily="50" charset="-122"/>
              <a:ea typeface="WenYue GuDianMingChaoTi (Non-Commercial Use)" pitchFamily="50" charset="-122"/>
              <a:sym typeface="WenYue GuDianMingChaoTi (Non-Commercial Use)" pitchFamily="50" charset="-122"/>
            </a:endParaRPr>
          </a:p>
        </p:txBody>
      </p:sp>
      <p:sp>
        <p:nvSpPr>
          <p:cNvPr id="25" name="矩形 24"/>
          <p:cNvSpPr/>
          <p:nvPr/>
        </p:nvSpPr>
        <p:spPr>
          <a:xfrm>
            <a:off x="8620138" y="1606696"/>
            <a:ext cx="1866256" cy="1569660"/>
          </a:xfrm>
          <a:prstGeom prst="rect">
            <a:avLst/>
          </a:prstGeom>
        </p:spPr>
        <p:txBody>
          <a:bodyPr wrap="square">
            <a:spAutoFit/>
          </a:bodyPr>
          <a:lstStyle/>
          <a:p>
            <a:pPr>
              <a:lnSpc>
                <a:spcPct val="150000"/>
              </a:lnSpc>
            </a:pPr>
            <a:r>
              <a:rPr lang="zh-CN" altLang="en-US" sz="1600" dirty="0">
                <a:solidFill>
                  <a:schemeClr val="bg1">
                    <a:lumMod val="50000"/>
                  </a:schemeClr>
                </a:solidFill>
                <a:latin typeface="WenYue GuDianMingChaoTi (Non-Commercial Use)" pitchFamily="50" charset="-122"/>
                <a:ea typeface="WenYue GuDianMingChaoTi (Non-Commercial Use)" pitchFamily="50" charset="-122"/>
                <a:sym typeface="WenYue GuDianMingChaoTi (Non-Commercial Use)" pitchFamily="50" charset="-122"/>
              </a:rPr>
              <a:t>单击此处添加副标题或详细文本描述单击此处添加副标题或详细文本</a:t>
            </a:r>
            <a:endParaRPr lang="zh-CN" altLang="en-US" sz="1600" dirty="0">
              <a:solidFill>
                <a:schemeClr val="bg1">
                  <a:lumMod val="50000"/>
                </a:schemeClr>
              </a:solidFill>
              <a:latin typeface="WenYue GuDianMingChaoTi (Non-Commercial Use)" pitchFamily="50" charset="-122"/>
              <a:ea typeface="WenYue GuDianMingChaoTi (Non-Commercial Use)" pitchFamily="50" charset="-122"/>
              <a:sym typeface="WenYue GuDianMingChaoTi (Non-Commercial Use)" pitchFamily="50" charset="-122"/>
            </a:endParaRPr>
          </a:p>
        </p:txBody>
      </p:sp>
      <p:pic>
        <p:nvPicPr>
          <p:cNvPr id="26" name="Picture 2"/>
          <p:cNvPicPr>
            <a:picLocks noChangeAspect="1" noChangeArrowheads="1"/>
          </p:cNvPicPr>
          <p:nvPr/>
        </p:nvPicPr>
        <p:blipFill>
          <a:blip r:embed="rId1" cstate="print">
            <a:extLst>
              <a:ext uri="{BEBA8EAE-BF5A-486C-A8C5-ECC9F3942E4B}">
                <a14:imgProps xmlns:a14="http://schemas.microsoft.com/office/drawing/2010/main">
                  <a14:imgLayer r:embed="rId2">
                    <a14:imgEffect>
                      <a14:backgroundRemoval t="3421" b="97988" l="9296" r="98310">
                        <a14:foregroundMark x1="40000" y1="92958" x2="40000" y2="92958"/>
                      </a14:backgroundRemoval>
                    </a14:imgEffect>
                  </a14:imgLayer>
                </a14:imgProps>
              </a:ext>
              <a:ext uri="{28A0092B-C50C-407E-A947-70E740481C1C}">
                <a14:useLocalDpi xmlns:a14="http://schemas.microsoft.com/office/drawing/2010/main" val="0"/>
              </a:ext>
            </a:extLst>
          </a:blip>
          <a:srcRect/>
          <a:stretch>
            <a:fillRect/>
          </a:stretch>
        </p:blipFill>
        <p:spPr bwMode="auto">
          <a:xfrm>
            <a:off x="5670992" y="2604688"/>
            <a:ext cx="833437" cy="11668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0-#ppt_w/2"/>
                                          </p:val>
                                        </p:tav>
                                        <p:tav tm="100000">
                                          <p:val>
                                            <p:strVal val="#ppt_x"/>
                                          </p:val>
                                        </p:tav>
                                      </p:tavLst>
                                    </p:anim>
                                    <p:anim calcmode="lin" valueType="num">
                                      <p:cBhvr additive="base">
                                        <p:cTn id="14"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1" presetClass="entr" presetSubtype="1"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heel(1)">
                                      <p:cBhvr>
                                        <p:cTn id="19" dur="2000"/>
                                        <p:tgtEl>
                                          <p:spTgt spid="5"/>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grpId="0" nodeType="clickEffect">
                                  <p:stCondLst>
                                    <p:cond delay="0"/>
                                  </p:stCondLst>
                                  <p:childTnLst>
                                    <p:set>
                                      <p:cBhvr>
                                        <p:cTn id="23" dur="1" fill="hold">
                                          <p:stCondLst>
                                            <p:cond delay="0"/>
                                          </p:stCondLst>
                                        </p:cTn>
                                        <p:tgtEl>
                                          <p:spTgt spid="17"/>
                                        </p:tgtEl>
                                        <p:attrNameLst>
                                          <p:attrName>style.visibility</p:attrName>
                                        </p:attrNameLst>
                                      </p:cBhvr>
                                      <p:to>
                                        <p:strVal val="visible"/>
                                      </p:to>
                                    </p:set>
                                    <p:animEffect transition="in" filter="wipe(down)">
                                      <p:cBhvr>
                                        <p:cTn id="24" dur="500"/>
                                        <p:tgtEl>
                                          <p:spTgt spid="17"/>
                                        </p:tgtEl>
                                      </p:cBhvr>
                                    </p:animEffect>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grpId="0" nodeType="clickEffect">
                                  <p:stCondLst>
                                    <p:cond delay="0"/>
                                  </p:stCondLst>
                                  <p:childTnLst>
                                    <p:set>
                                      <p:cBhvr>
                                        <p:cTn id="28" dur="1" fill="hold">
                                          <p:stCondLst>
                                            <p:cond delay="0"/>
                                          </p:stCondLst>
                                        </p:cTn>
                                        <p:tgtEl>
                                          <p:spTgt spid="20"/>
                                        </p:tgtEl>
                                        <p:attrNameLst>
                                          <p:attrName>style.visibility</p:attrName>
                                        </p:attrNameLst>
                                      </p:cBhvr>
                                      <p:to>
                                        <p:strVal val="visible"/>
                                      </p:to>
                                    </p:set>
                                    <p:animEffect transition="in" filter="fade">
                                      <p:cBhvr>
                                        <p:cTn id="29" dur="1000"/>
                                        <p:tgtEl>
                                          <p:spTgt spid="20"/>
                                        </p:tgtEl>
                                      </p:cBhvr>
                                    </p:animEffect>
                                    <p:anim calcmode="lin" valueType="num">
                                      <p:cBhvr>
                                        <p:cTn id="30" dur="1000" fill="hold"/>
                                        <p:tgtEl>
                                          <p:spTgt spid="20"/>
                                        </p:tgtEl>
                                        <p:attrNameLst>
                                          <p:attrName>ppt_x</p:attrName>
                                        </p:attrNameLst>
                                      </p:cBhvr>
                                      <p:tavLst>
                                        <p:tav tm="0">
                                          <p:val>
                                            <p:strVal val="#ppt_x"/>
                                          </p:val>
                                        </p:tav>
                                        <p:tav tm="100000">
                                          <p:val>
                                            <p:strVal val="#ppt_x"/>
                                          </p:val>
                                        </p:tav>
                                      </p:tavLst>
                                    </p:anim>
                                    <p:anim calcmode="lin" valueType="num">
                                      <p:cBhvr>
                                        <p:cTn id="31"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1" presetClass="entr" presetSubtype="0" fill="hold" nodeType="clickEffect">
                                  <p:stCondLst>
                                    <p:cond delay="0"/>
                                  </p:stCondLst>
                                  <p:iterate type="lt">
                                    <p:tmPct val="10000"/>
                                  </p:iterate>
                                  <p:childTnLst>
                                    <p:set>
                                      <p:cBhvr>
                                        <p:cTn id="35" dur="1" fill="hold">
                                          <p:stCondLst>
                                            <p:cond delay="0"/>
                                          </p:stCondLst>
                                        </p:cTn>
                                        <p:tgtEl>
                                          <p:spTgt spid="25">
                                            <p:txEl>
                                              <p:pRg st="0" end="0"/>
                                            </p:txEl>
                                          </p:spTgt>
                                        </p:tgtEl>
                                        <p:attrNameLst>
                                          <p:attrName>style.visibility</p:attrName>
                                        </p:attrNameLst>
                                      </p:cBhvr>
                                      <p:to>
                                        <p:strVal val="visible"/>
                                      </p:to>
                                    </p:set>
                                    <p:anim calcmode="lin" valueType="num">
                                      <p:cBhvr>
                                        <p:cTn id="36" dur="500" fill="hold"/>
                                        <p:tgtEl>
                                          <p:spTgt spid="25">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37" dur="500" fill="hold"/>
                                        <p:tgtEl>
                                          <p:spTgt spid="25">
                                            <p:txEl>
                                              <p:pRg st="0" end="0"/>
                                            </p:txEl>
                                          </p:spTgt>
                                        </p:tgtEl>
                                        <p:attrNameLst>
                                          <p:attrName>ppt_y</p:attrName>
                                        </p:attrNameLst>
                                      </p:cBhvr>
                                      <p:tavLst>
                                        <p:tav tm="0">
                                          <p:val>
                                            <p:strVal val="#ppt_y"/>
                                          </p:val>
                                        </p:tav>
                                        <p:tav tm="100000">
                                          <p:val>
                                            <p:strVal val="#ppt_y"/>
                                          </p:val>
                                        </p:tav>
                                      </p:tavLst>
                                    </p:anim>
                                    <p:anim calcmode="lin" valueType="num">
                                      <p:cBhvr>
                                        <p:cTn id="38" dur="500" fill="hold"/>
                                        <p:tgtEl>
                                          <p:spTgt spid="25">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9" dur="500" fill="hold"/>
                                        <p:tgtEl>
                                          <p:spTgt spid="25">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40" dur="500" tmFilter="0,0; .5, 1; 1, 1"/>
                                        <p:tgtEl>
                                          <p:spTgt spid="25">
                                            <p:txEl>
                                              <p:pRg st="0" end="0"/>
                                            </p:txEl>
                                          </p:spTgt>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8" fill="hold" grpId="0" nodeType="clickEffect">
                                  <p:stCondLst>
                                    <p:cond delay="0"/>
                                  </p:stCondLst>
                                  <p:childTnLst>
                                    <p:set>
                                      <p:cBhvr>
                                        <p:cTn id="44" dur="1" fill="hold">
                                          <p:stCondLst>
                                            <p:cond delay="0"/>
                                          </p:stCondLst>
                                        </p:cTn>
                                        <p:tgtEl>
                                          <p:spTgt spid="16"/>
                                        </p:tgtEl>
                                        <p:attrNameLst>
                                          <p:attrName>style.visibility</p:attrName>
                                        </p:attrNameLst>
                                      </p:cBhvr>
                                      <p:to>
                                        <p:strVal val="visible"/>
                                      </p:to>
                                    </p:set>
                                    <p:animEffect transition="in" filter="wipe(left)">
                                      <p:cBhvr>
                                        <p:cTn id="45" dur="500"/>
                                        <p:tgtEl>
                                          <p:spTgt spid="16"/>
                                        </p:tgtEl>
                                      </p:cBhvr>
                                    </p:animEffect>
                                  </p:childTnLst>
                                </p:cTn>
                              </p:par>
                            </p:childTnLst>
                          </p:cTn>
                        </p:par>
                      </p:childTnLst>
                    </p:cTn>
                  </p:par>
                  <p:par>
                    <p:cTn id="46" fill="hold">
                      <p:stCondLst>
                        <p:cond delay="indefinite"/>
                      </p:stCondLst>
                      <p:childTnLst>
                        <p:par>
                          <p:cTn id="47" fill="hold">
                            <p:stCondLst>
                              <p:cond delay="0"/>
                            </p:stCondLst>
                            <p:childTnLst>
                              <p:par>
                                <p:cTn id="48" presetID="42" presetClass="entr" presetSubtype="0" fill="hold" grpId="0" nodeType="clickEffect">
                                  <p:stCondLst>
                                    <p:cond delay="0"/>
                                  </p:stCondLst>
                                  <p:childTnLst>
                                    <p:set>
                                      <p:cBhvr>
                                        <p:cTn id="49" dur="1" fill="hold">
                                          <p:stCondLst>
                                            <p:cond delay="0"/>
                                          </p:stCondLst>
                                        </p:cTn>
                                        <p:tgtEl>
                                          <p:spTgt spid="21"/>
                                        </p:tgtEl>
                                        <p:attrNameLst>
                                          <p:attrName>style.visibility</p:attrName>
                                        </p:attrNameLst>
                                      </p:cBhvr>
                                      <p:to>
                                        <p:strVal val="visible"/>
                                      </p:to>
                                    </p:set>
                                    <p:animEffect transition="in" filter="fade">
                                      <p:cBhvr>
                                        <p:cTn id="50" dur="1000"/>
                                        <p:tgtEl>
                                          <p:spTgt spid="21"/>
                                        </p:tgtEl>
                                      </p:cBhvr>
                                    </p:animEffect>
                                    <p:anim calcmode="lin" valueType="num">
                                      <p:cBhvr>
                                        <p:cTn id="51" dur="1000" fill="hold"/>
                                        <p:tgtEl>
                                          <p:spTgt spid="21"/>
                                        </p:tgtEl>
                                        <p:attrNameLst>
                                          <p:attrName>ppt_x</p:attrName>
                                        </p:attrNameLst>
                                      </p:cBhvr>
                                      <p:tavLst>
                                        <p:tav tm="0">
                                          <p:val>
                                            <p:strVal val="#ppt_x"/>
                                          </p:val>
                                        </p:tav>
                                        <p:tav tm="100000">
                                          <p:val>
                                            <p:strVal val="#ppt_x"/>
                                          </p:val>
                                        </p:tav>
                                      </p:tavLst>
                                    </p:anim>
                                    <p:anim calcmode="lin" valueType="num">
                                      <p:cBhvr>
                                        <p:cTn id="52"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41" presetClass="entr" presetSubtype="0" fill="hold" grpId="0" nodeType="clickEffect">
                                  <p:stCondLst>
                                    <p:cond delay="0"/>
                                  </p:stCondLst>
                                  <p:iterate type="lt">
                                    <p:tmPct val="10000"/>
                                  </p:iterate>
                                  <p:childTnLst>
                                    <p:set>
                                      <p:cBhvr>
                                        <p:cTn id="56" dur="1" fill="hold">
                                          <p:stCondLst>
                                            <p:cond delay="0"/>
                                          </p:stCondLst>
                                        </p:cTn>
                                        <p:tgtEl>
                                          <p:spTgt spid="24"/>
                                        </p:tgtEl>
                                        <p:attrNameLst>
                                          <p:attrName>style.visibility</p:attrName>
                                        </p:attrNameLst>
                                      </p:cBhvr>
                                      <p:to>
                                        <p:strVal val="visible"/>
                                      </p:to>
                                    </p:set>
                                    <p:anim calcmode="lin" valueType="num">
                                      <p:cBhvr>
                                        <p:cTn id="5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58" dur="500" fill="hold"/>
                                        <p:tgtEl>
                                          <p:spTgt spid="24"/>
                                        </p:tgtEl>
                                        <p:attrNameLst>
                                          <p:attrName>ppt_y</p:attrName>
                                        </p:attrNameLst>
                                      </p:cBhvr>
                                      <p:tavLst>
                                        <p:tav tm="0">
                                          <p:val>
                                            <p:strVal val="#ppt_y"/>
                                          </p:val>
                                        </p:tav>
                                        <p:tav tm="100000">
                                          <p:val>
                                            <p:strVal val="#ppt_y"/>
                                          </p:val>
                                        </p:tav>
                                      </p:tavLst>
                                    </p:anim>
                                    <p:anim calcmode="lin" valueType="num">
                                      <p:cBhvr>
                                        <p:cTn id="5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6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61" dur="500" tmFilter="0,0; .5, 1; 1, 1"/>
                                        <p:tgtEl>
                                          <p:spTgt spid="24"/>
                                        </p:tgtEl>
                                      </p:cBhvr>
                                    </p:animEffect>
                                  </p:childTnLst>
                                </p:cTn>
                              </p:par>
                            </p:childTnLst>
                          </p:cTn>
                        </p:par>
                      </p:childTnLst>
                    </p:cTn>
                  </p:par>
                  <p:par>
                    <p:cTn id="62" fill="hold">
                      <p:stCondLst>
                        <p:cond delay="indefinite"/>
                      </p:stCondLst>
                      <p:childTnLst>
                        <p:par>
                          <p:cTn id="63" fill="hold">
                            <p:stCondLst>
                              <p:cond delay="0"/>
                            </p:stCondLst>
                            <p:childTnLst>
                              <p:par>
                                <p:cTn id="64" presetID="22" presetClass="entr" presetSubtype="1" fill="hold" grpId="0" nodeType="clickEffect">
                                  <p:stCondLst>
                                    <p:cond delay="0"/>
                                  </p:stCondLst>
                                  <p:childTnLst>
                                    <p:set>
                                      <p:cBhvr>
                                        <p:cTn id="65" dur="1" fill="hold">
                                          <p:stCondLst>
                                            <p:cond delay="0"/>
                                          </p:stCondLst>
                                        </p:cTn>
                                        <p:tgtEl>
                                          <p:spTgt spid="15"/>
                                        </p:tgtEl>
                                        <p:attrNameLst>
                                          <p:attrName>style.visibility</p:attrName>
                                        </p:attrNameLst>
                                      </p:cBhvr>
                                      <p:to>
                                        <p:strVal val="visible"/>
                                      </p:to>
                                    </p:set>
                                    <p:animEffect transition="in" filter="wipe(up)">
                                      <p:cBhvr>
                                        <p:cTn id="66" dur="500"/>
                                        <p:tgtEl>
                                          <p:spTgt spid="15"/>
                                        </p:tgtEl>
                                      </p:cBhvr>
                                    </p:animEffect>
                                  </p:childTnLst>
                                </p:cTn>
                              </p:par>
                            </p:childTnLst>
                          </p:cTn>
                        </p:par>
                      </p:childTnLst>
                    </p:cTn>
                  </p:par>
                  <p:par>
                    <p:cTn id="67" fill="hold">
                      <p:stCondLst>
                        <p:cond delay="indefinite"/>
                      </p:stCondLst>
                      <p:childTnLst>
                        <p:par>
                          <p:cTn id="68" fill="hold">
                            <p:stCondLst>
                              <p:cond delay="0"/>
                            </p:stCondLst>
                            <p:childTnLst>
                              <p:par>
                                <p:cTn id="69" presetID="42" presetClass="entr" presetSubtype="0" fill="hold" grpId="0" nodeType="clickEffect">
                                  <p:stCondLst>
                                    <p:cond delay="0"/>
                                  </p:stCondLst>
                                  <p:childTnLst>
                                    <p:set>
                                      <p:cBhvr>
                                        <p:cTn id="70" dur="1" fill="hold">
                                          <p:stCondLst>
                                            <p:cond delay="0"/>
                                          </p:stCondLst>
                                        </p:cTn>
                                        <p:tgtEl>
                                          <p:spTgt spid="19"/>
                                        </p:tgtEl>
                                        <p:attrNameLst>
                                          <p:attrName>style.visibility</p:attrName>
                                        </p:attrNameLst>
                                      </p:cBhvr>
                                      <p:to>
                                        <p:strVal val="visible"/>
                                      </p:to>
                                    </p:set>
                                    <p:animEffect transition="in" filter="fade">
                                      <p:cBhvr>
                                        <p:cTn id="71" dur="1000"/>
                                        <p:tgtEl>
                                          <p:spTgt spid="19"/>
                                        </p:tgtEl>
                                      </p:cBhvr>
                                    </p:animEffect>
                                    <p:anim calcmode="lin" valueType="num">
                                      <p:cBhvr>
                                        <p:cTn id="72" dur="1000" fill="hold"/>
                                        <p:tgtEl>
                                          <p:spTgt spid="19"/>
                                        </p:tgtEl>
                                        <p:attrNameLst>
                                          <p:attrName>ppt_x</p:attrName>
                                        </p:attrNameLst>
                                      </p:cBhvr>
                                      <p:tavLst>
                                        <p:tav tm="0">
                                          <p:val>
                                            <p:strVal val="#ppt_x"/>
                                          </p:val>
                                        </p:tav>
                                        <p:tav tm="100000">
                                          <p:val>
                                            <p:strVal val="#ppt_x"/>
                                          </p:val>
                                        </p:tav>
                                      </p:tavLst>
                                    </p:anim>
                                    <p:anim calcmode="lin" valueType="num">
                                      <p:cBhvr>
                                        <p:cTn id="73"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74" fill="hold">
                      <p:stCondLst>
                        <p:cond delay="indefinite"/>
                      </p:stCondLst>
                      <p:childTnLst>
                        <p:par>
                          <p:cTn id="75" fill="hold">
                            <p:stCondLst>
                              <p:cond delay="0"/>
                            </p:stCondLst>
                            <p:childTnLst>
                              <p:par>
                                <p:cTn id="76" presetID="41" presetClass="entr" presetSubtype="0" fill="hold" nodeType="clickEffect">
                                  <p:stCondLst>
                                    <p:cond delay="0"/>
                                  </p:stCondLst>
                                  <p:iterate type="lt">
                                    <p:tmPct val="10000"/>
                                  </p:iterate>
                                  <p:childTnLst>
                                    <p:set>
                                      <p:cBhvr>
                                        <p:cTn id="77" dur="1" fill="hold">
                                          <p:stCondLst>
                                            <p:cond delay="0"/>
                                          </p:stCondLst>
                                        </p:cTn>
                                        <p:tgtEl>
                                          <p:spTgt spid="23">
                                            <p:txEl>
                                              <p:pRg st="0" end="0"/>
                                            </p:txEl>
                                          </p:spTgt>
                                        </p:tgtEl>
                                        <p:attrNameLst>
                                          <p:attrName>style.visibility</p:attrName>
                                        </p:attrNameLst>
                                      </p:cBhvr>
                                      <p:to>
                                        <p:strVal val="visible"/>
                                      </p:to>
                                    </p:set>
                                    <p:anim calcmode="lin" valueType="num">
                                      <p:cBhvr>
                                        <p:cTn id="78" dur="500" fill="hold"/>
                                        <p:tgtEl>
                                          <p:spTgt spid="23">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79" dur="500" fill="hold"/>
                                        <p:tgtEl>
                                          <p:spTgt spid="23">
                                            <p:txEl>
                                              <p:pRg st="0" end="0"/>
                                            </p:txEl>
                                          </p:spTgt>
                                        </p:tgtEl>
                                        <p:attrNameLst>
                                          <p:attrName>ppt_y</p:attrName>
                                        </p:attrNameLst>
                                      </p:cBhvr>
                                      <p:tavLst>
                                        <p:tav tm="0">
                                          <p:val>
                                            <p:strVal val="#ppt_y"/>
                                          </p:val>
                                        </p:tav>
                                        <p:tav tm="100000">
                                          <p:val>
                                            <p:strVal val="#ppt_y"/>
                                          </p:val>
                                        </p:tav>
                                      </p:tavLst>
                                    </p:anim>
                                    <p:anim calcmode="lin" valueType="num">
                                      <p:cBhvr>
                                        <p:cTn id="80" dur="500" fill="hold"/>
                                        <p:tgtEl>
                                          <p:spTgt spid="23">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81" dur="500" fill="hold"/>
                                        <p:tgtEl>
                                          <p:spTgt spid="23">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82" dur="500" tmFilter="0,0; .5, 1; 1, 1"/>
                                        <p:tgtEl>
                                          <p:spTgt spid="23">
                                            <p:txEl>
                                              <p:pRg st="0" end="0"/>
                                            </p:txEl>
                                          </p:spTgt>
                                        </p:tgtEl>
                                      </p:cBhvr>
                                    </p:animEffect>
                                  </p:childTnLst>
                                </p:cTn>
                              </p:par>
                            </p:childTnLst>
                          </p:cTn>
                        </p:par>
                      </p:childTnLst>
                    </p:cTn>
                  </p:par>
                  <p:par>
                    <p:cTn id="83" fill="hold">
                      <p:stCondLst>
                        <p:cond delay="indefinite"/>
                      </p:stCondLst>
                      <p:childTnLst>
                        <p:par>
                          <p:cTn id="84" fill="hold">
                            <p:stCondLst>
                              <p:cond delay="0"/>
                            </p:stCondLst>
                            <p:childTnLst>
                              <p:par>
                                <p:cTn id="85" presetID="22" presetClass="entr" presetSubtype="4" fill="hold" grpId="0" nodeType="clickEffect">
                                  <p:stCondLst>
                                    <p:cond delay="0"/>
                                  </p:stCondLst>
                                  <p:childTnLst>
                                    <p:set>
                                      <p:cBhvr>
                                        <p:cTn id="86" dur="1" fill="hold">
                                          <p:stCondLst>
                                            <p:cond delay="0"/>
                                          </p:stCondLst>
                                        </p:cTn>
                                        <p:tgtEl>
                                          <p:spTgt spid="14"/>
                                        </p:tgtEl>
                                        <p:attrNameLst>
                                          <p:attrName>style.visibility</p:attrName>
                                        </p:attrNameLst>
                                      </p:cBhvr>
                                      <p:to>
                                        <p:strVal val="visible"/>
                                      </p:to>
                                    </p:set>
                                    <p:animEffect transition="in" filter="wipe(down)">
                                      <p:cBhvr>
                                        <p:cTn id="87" dur="500"/>
                                        <p:tgtEl>
                                          <p:spTgt spid="14"/>
                                        </p:tgtEl>
                                      </p:cBhvr>
                                    </p:animEffect>
                                  </p:childTnLst>
                                </p:cTn>
                              </p:par>
                            </p:childTnLst>
                          </p:cTn>
                        </p:par>
                      </p:childTnLst>
                    </p:cTn>
                  </p:par>
                  <p:par>
                    <p:cTn id="88" fill="hold">
                      <p:stCondLst>
                        <p:cond delay="indefinite"/>
                      </p:stCondLst>
                      <p:childTnLst>
                        <p:par>
                          <p:cTn id="89" fill="hold">
                            <p:stCondLst>
                              <p:cond delay="0"/>
                            </p:stCondLst>
                            <p:childTnLst>
                              <p:par>
                                <p:cTn id="90" presetID="42" presetClass="entr" presetSubtype="0" fill="hold" nodeType="clickEffect">
                                  <p:stCondLst>
                                    <p:cond delay="0"/>
                                  </p:stCondLst>
                                  <p:childTnLst>
                                    <p:set>
                                      <p:cBhvr>
                                        <p:cTn id="91" dur="1" fill="hold">
                                          <p:stCondLst>
                                            <p:cond delay="0"/>
                                          </p:stCondLst>
                                        </p:cTn>
                                        <p:tgtEl>
                                          <p:spTgt spid="18">
                                            <p:txEl>
                                              <p:pRg st="0" end="0"/>
                                            </p:txEl>
                                          </p:spTgt>
                                        </p:tgtEl>
                                        <p:attrNameLst>
                                          <p:attrName>style.visibility</p:attrName>
                                        </p:attrNameLst>
                                      </p:cBhvr>
                                      <p:to>
                                        <p:strVal val="visible"/>
                                      </p:to>
                                    </p:set>
                                    <p:animEffect transition="in" filter="fade">
                                      <p:cBhvr>
                                        <p:cTn id="92" dur="1000"/>
                                        <p:tgtEl>
                                          <p:spTgt spid="18">
                                            <p:txEl>
                                              <p:pRg st="0" end="0"/>
                                            </p:txEl>
                                          </p:spTgt>
                                        </p:tgtEl>
                                      </p:cBhvr>
                                    </p:animEffect>
                                    <p:anim calcmode="lin" valueType="num">
                                      <p:cBhvr>
                                        <p:cTn id="93" dur="1000" fill="hold"/>
                                        <p:tgtEl>
                                          <p:spTgt spid="18">
                                            <p:txEl>
                                              <p:pRg st="0" end="0"/>
                                            </p:txEl>
                                          </p:spTgt>
                                        </p:tgtEl>
                                        <p:attrNameLst>
                                          <p:attrName>ppt_x</p:attrName>
                                        </p:attrNameLst>
                                      </p:cBhvr>
                                      <p:tavLst>
                                        <p:tav tm="0">
                                          <p:val>
                                            <p:strVal val="#ppt_x"/>
                                          </p:val>
                                        </p:tav>
                                        <p:tav tm="100000">
                                          <p:val>
                                            <p:strVal val="#ppt_x"/>
                                          </p:val>
                                        </p:tav>
                                      </p:tavLst>
                                    </p:anim>
                                    <p:anim calcmode="lin" valueType="num">
                                      <p:cBhvr>
                                        <p:cTn id="94" dur="1000" fill="hold"/>
                                        <p:tgtEl>
                                          <p:spTgt spid="18">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95" fill="hold">
                      <p:stCondLst>
                        <p:cond delay="indefinite"/>
                      </p:stCondLst>
                      <p:childTnLst>
                        <p:par>
                          <p:cTn id="96" fill="hold">
                            <p:stCondLst>
                              <p:cond delay="0"/>
                            </p:stCondLst>
                            <p:childTnLst>
                              <p:par>
                                <p:cTn id="97" presetID="41" presetClass="entr" presetSubtype="0" fill="hold" nodeType="clickEffect">
                                  <p:stCondLst>
                                    <p:cond delay="0"/>
                                  </p:stCondLst>
                                  <p:iterate type="lt">
                                    <p:tmPct val="10000"/>
                                  </p:iterate>
                                  <p:childTnLst>
                                    <p:set>
                                      <p:cBhvr>
                                        <p:cTn id="98" dur="1" fill="hold">
                                          <p:stCondLst>
                                            <p:cond delay="0"/>
                                          </p:stCondLst>
                                        </p:cTn>
                                        <p:tgtEl>
                                          <p:spTgt spid="22">
                                            <p:txEl>
                                              <p:pRg st="0" end="0"/>
                                            </p:txEl>
                                          </p:spTgt>
                                        </p:tgtEl>
                                        <p:attrNameLst>
                                          <p:attrName>style.visibility</p:attrName>
                                        </p:attrNameLst>
                                      </p:cBhvr>
                                      <p:to>
                                        <p:strVal val="visible"/>
                                      </p:to>
                                    </p:set>
                                    <p:anim calcmode="lin" valueType="num">
                                      <p:cBhvr>
                                        <p:cTn id="99" dur="500" fill="hold"/>
                                        <p:tgtEl>
                                          <p:spTgt spid="22">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00" dur="500" fill="hold"/>
                                        <p:tgtEl>
                                          <p:spTgt spid="22">
                                            <p:txEl>
                                              <p:pRg st="0" end="0"/>
                                            </p:txEl>
                                          </p:spTgt>
                                        </p:tgtEl>
                                        <p:attrNameLst>
                                          <p:attrName>ppt_y</p:attrName>
                                        </p:attrNameLst>
                                      </p:cBhvr>
                                      <p:tavLst>
                                        <p:tav tm="0">
                                          <p:val>
                                            <p:strVal val="#ppt_y"/>
                                          </p:val>
                                        </p:tav>
                                        <p:tav tm="100000">
                                          <p:val>
                                            <p:strVal val="#ppt_y"/>
                                          </p:val>
                                        </p:tav>
                                      </p:tavLst>
                                    </p:anim>
                                    <p:anim calcmode="lin" valueType="num">
                                      <p:cBhvr>
                                        <p:cTn id="101" dur="500" fill="hold"/>
                                        <p:tgtEl>
                                          <p:spTgt spid="22">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2" dur="500" fill="hold"/>
                                        <p:tgtEl>
                                          <p:spTgt spid="22">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03" dur="500" tmFilter="0,0; .5, 1; 1, 1"/>
                                        <p:tgtEl>
                                          <p:spTgt spid="2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14" grpId="0" animBg="1"/>
      <p:bldP spid="15" grpId="0" animBg="1"/>
      <p:bldP spid="16" grpId="0" animBg="1"/>
      <p:bldP spid="17" grpId="0" animBg="1"/>
      <p:bldP spid="19" grpId="0"/>
      <p:bldP spid="20" grpId="0"/>
      <p:bldP spid="21" grpId="0"/>
      <p:bldP spid="2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4210050" y="0"/>
            <a:ext cx="4038600" cy="6858000"/>
          </a:xfrm>
          <a:prstGeom prst="rect">
            <a:avLst/>
          </a:prstGeom>
          <a:solidFill>
            <a:schemeClr val="accent2"/>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WenYue GuDianMingChaoTi (Non-Commercial Use)" pitchFamily="50" charset="-122"/>
              <a:ea typeface="WenYue GuDianMingChaoTi (Non-Commercial Use)" pitchFamily="50" charset="-122"/>
              <a:sym typeface="WenYue GuDianMingChaoTi (Non-Commercial Use)" pitchFamily="50" charset="-122"/>
            </a:endParaRPr>
          </a:p>
        </p:txBody>
      </p:sp>
      <p:sp>
        <p:nvSpPr>
          <p:cNvPr id="8" name="矩形 7"/>
          <p:cNvSpPr/>
          <p:nvPr/>
        </p:nvSpPr>
        <p:spPr>
          <a:xfrm>
            <a:off x="1228725" y="833437"/>
            <a:ext cx="9734550" cy="5191125"/>
          </a:xfrm>
          <a:prstGeom prst="rect">
            <a:avLst/>
          </a:prstGeom>
          <a:solidFill>
            <a:schemeClr val="bg1"/>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WenYue GuDianMingChaoTi (Non-Commercial Use)" pitchFamily="50" charset="-122"/>
              <a:ea typeface="WenYue GuDianMingChaoTi (Non-Commercial Use)" pitchFamily="50" charset="-122"/>
              <a:sym typeface="WenYue GuDianMingChaoTi (Non-Commercial Use)" pitchFamily="50" charset="-122"/>
            </a:endParaRPr>
          </a:p>
        </p:txBody>
      </p:sp>
      <p:pic>
        <p:nvPicPr>
          <p:cNvPr id="10" name="图片 9"/>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630789" y="1700213"/>
            <a:ext cx="3457574" cy="3457574"/>
          </a:xfrm>
          <a:prstGeom prst="rect">
            <a:avLst/>
          </a:prstGeom>
        </p:spPr>
      </p:pic>
      <p:sp>
        <p:nvSpPr>
          <p:cNvPr id="2" name="文本框 1"/>
          <p:cNvSpPr txBox="1"/>
          <p:nvPr/>
        </p:nvSpPr>
        <p:spPr>
          <a:xfrm>
            <a:off x="3060126" y="2599665"/>
            <a:ext cx="459685" cy="1200329"/>
          </a:xfrm>
          <a:prstGeom prst="rect">
            <a:avLst/>
          </a:prstGeom>
          <a:noFill/>
        </p:spPr>
        <p:txBody>
          <a:bodyPr wrap="square" rtlCol="0">
            <a:spAutoFit/>
          </a:bodyPr>
          <a:lstStyle/>
          <a:p>
            <a:r>
              <a:rPr lang="zh-CN" altLang="en-US" sz="3600" dirty="0">
                <a:latin typeface="WenYue GuDianMingChaoTi (Non-Commercial Use)" pitchFamily="50" charset="-122"/>
                <a:ea typeface="WenYue GuDianMingChaoTi (Non-Commercial Use)" pitchFamily="50" charset="-122"/>
                <a:sym typeface="WenYue GuDianMingChaoTi (Non-Commercial Use)" pitchFamily="50" charset="-122"/>
              </a:rPr>
              <a:t>目录</a:t>
            </a:r>
            <a:endParaRPr lang="zh-CN" altLang="en-US" sz="3600" dirty="0">
              <a:latin typeface="WenYue GuDianMingChaoTi (Non-Commercial Use)" pitchFamily="50" charset="-122"/>
              <a:ea typeface="WenYue GuDianMingChaoTi (Non-Commercial Use)" pitchFamily="50" charset="-122"/>
              <a:sym typeface="WenYue GuDianMingChaoTi (Non-Commercial Use)" pitchFamily="50" charset="-122"/>
            </a:endParaRPr>
          </a:p>
        </p:txBody>
      </p:sp>
      <p:cxnSp>
        <p:nvCxnSpPr>
          <p:cNvPr id="14" name="直接连接符 13"/>
          <p:cNvCxnSpPr/>
          <p:nvPr/>
        </p:nvCxnSpPr>
        <p:spPr>
          <a:xfrm flipV="1">
            <a:off x="10398541" y="2062966"/>
            <a:ext cx="0" cy="218578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5" name="文本框 14"/>
          <p:cNvSpPr txBox="1"/>
          <p:nvPr/>
        </p:nvSpPr>
        <p:spPr>
          <a:xfrm>
            <a:off x="9607967" y="1987687"/>
            <a:ext cx="438150" cy="3170099"/>
          </a:xfrm>
          <a:prstGeom prst="rect">
            <a:avLst/>
          </a:prstGeom>
          <a:noFill/>
        </p:spPr>
        <p:txBody>
          <a:bodyPr wrap="square" rtlCol="0">
            <a:spAutoFit/>
          </a:bodyPr>
          <a:lstStyle/>
          <a:p>
            <a:pPr algn="ctr"/>
            <a:r>
              <a:rPr lang="zh-CN" altLang="en-US" sz="3600" dirty="0">
                <a:latin typeface="WenYue GuDianMingChaoTi (Non-Commercial Use)" pitchFamily="50" charset="-122"/>
                <a:ea typeface="WenYue GuDianMingChaoTi (Non-Commercial Use)" pitchFamily="50" charset="-122"/>
                <a:sym typeface="WenYue GuDianMingChaoTi (Non-Commercial Use)" pitchFamily="50" charset="-122"/>
              </a:rPr>
              <a:t>壹      </a:t>
            </a:r>
            <a:r>
              <a:rPr lang="en-US" altLang="zh-CN" sz="3600" dirty="0">
                <a:latin typeface="WenYue GuDianMingChaoTi (Non-Commercial Use)" pitchFamily="50" charset="-122"/>
                <a:ea typeface="WenYue GuDianMingChaoTi (Non-Commercial Use)" pitchFamily="50" charset="-122"/>
                <a:sym typeface="WenYue GuDianMingChaoTi (Non-Commercial Use)" pitchFamily="50" charset="-122"/>
              </a:rPr>
              <a:t>.</a:t>
            </a:r>
            <a:r>
              <a:rPr lang="zh-CN" altLang="en-US" sz="3200" dirty="0">
                <a:latin typeface="WenYue GuDianMingChaoTi (Non-Commercial Use)" pitchFamily="50" charset="-122"/>
                <a:ea typeface="WenYue GuDianMingChaoTi (Non-Commercial Use)" pitchFamily="50" charset="-122"/>
                <a:sym typeface="WenYue GuDianMingChaoTi (Non-Commercial Use)" pitchFamily="50" charset="-122"/>
              </a:rPr>
              <a:t>添加标题</a:t>
            </a:r>
            <a:endParaRPr lang="zh-CN" altLang="en-US" sz="3600" dirty="0">
              <a:latin typeface="WenYue GuDianMingChaoTi (Non-Commercial Use)" pitchFamily="50" charset="-122"/>
              <a:ea typeface="WenYue GuDianMingChaoTi (Non-Commercial Use)" pitchFamily="50" charset="-122"/>
              <a:sym typeface="WenYue GuDianMingChaoTi (Non-Commercial Use)" pitchFamily="50" charset="-122"/>
            </a:endParaRPr>
          </a:p>
        </p:txBody>
      </p:sp>
      <p:cxnSp>
        <p:nvCxnSpPr>
          <p:cNvPr id="16" name="直接连接符 15"/>
          <p:cNvCxnSpPr/>
          <p:nvPr/>
        </p:nvCxnSpPr>
        <p:spPr>
          <a:xfrm flipV="1">
            <a:off x="9126956" y="2062966"/>
            <a:ext cx="0" cy="218578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7" name="文本框 16"/>
          <p:cNvSpPr txBox="1"/>
          <p:nvPr/>
        </p:nvSpPr>
        <p:spPr>
          <a:xfrm>
            <a:off x="8336382" y="1987687"/>
            <a:ext cx="438150" cy="3170099"/>
          </a:xfrm>
          <a:prstGeom prst="rect">
            <a:avLst/>
          </a:prstGeom>
          <a:noFill/>
        </p:spPr>
        <p:txBody>
          <a:bodyPr wrap="square" rtlCol="0">
            <a:spAutoFit/>
          </a:bodyPr>
          <a:lstStyle/>
          <a:p>
            <a:pPr algn="ctr"/>
            <a:r>
              <a:rPr lang="zh-CN" altLang="en-US" sz="3600" dirty="0">
                <a:latin typeface="WenYue GuDianMingChaoTi (Non-Commercial Use)" pitchFamily="50" charset="-122"/>
                <a:ea typeface="WenYue GuDianMingChaoTi (Non-Commercial Use)" pitchFamily="50" charset="-122"/>
                <a:sym typeface="WenYue GuDianMingChaoTi (Non-Commercial Use)" pitchFamily="50" charset="-122"/>
              </a:rPr>
              <a:t>贰      </a:t>
            </a:r>
            <a:r>
              <a:rPr lang="en-US" altLang="zh-CN" sz="3600" dirty="0">
                <a:latin typeface="WenYue GuDianMingChaoTi (Non-Commercial Use)" pitchFamily="50" charset="-122"/>
                <a:ea typeface="WenYue GuDianMingChaoTi (Non-Commercial Use)" pitchFamily="50" charset="-122"/>
                <a:sym typeface="WenYue GuDianMingChaoTi (Non-Commercial Use)" pitchFamily="50" charset="-122"/>
              </a:rPr>
              <a:t>.</a:t>
            </a:r>
            <a:r>
              <a:rPr lang="zh-CN" altLang="en-US" sz="3200" dirty="0">
                <a:latin typeface="WenYue GuDianMingChaoTi (Non-Commercial Use)" pitchFamily="50" charset="-122"/>
                <a:ea typeface="WenYue GuDianMingChaoTi (Non-Commercial Use)" pitchFamily="50" charset="-122"/>
                <a:sym typeface="WenYue GuDianMingChaoTi (Non-Commercial Use)" pitchFamily="50" charset="-122"/>
              </a:rPr>
              <a:t>添加标题</a:t>
            </a:r>
            <a:endParaRPr lang="zh-CN" altLang="en-US" sz="3600" dirty="0">
              <a:latin typeface="WenYue GuDianMingChaoTi (Non-Commercial Use)" pitchFamily="50" charset="-122"/>
              <a:ea typeface="WenYue GuDianMingChaoTi (Non-Commercial Use)" pitchFamily="50" charset="-122"/>
              <a:sym typeface="WenYue GuDianMingChaoTi (Non-Commercial Use)" pitchFamily="50" charset="-122"/>
            </a:endParaRPr>
          </a:p>
        </p:txBody>
      </p:sp>
      <p:cxnSp>
        <p:nvCxnSpPr>
          <p:cNvPr id="18" name="直接连接符 17"/>
          <p:cNvCxnSpPr/>
          <p:nvPr/>
        </p:nvCxnSpPr>
        <p:spPr>
          <a:xfrm flipV="1">
            <a:off x="7631532" y="2062966"/>
            <a:ext cx="0" cy="218578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9" name="文本框 18"/>
          <p:cNvSpPr txBox="1"/>
          <p:nvPr/>
        </p:nvSpPr>
        <p:spPr>
          <a:xfrm>
            <a:off x="6840958" y="1987687"/>
            <a:ext cx="438150" cy="3170099"/>
          </a:xfrm>
          <a:prstGeom prst="rect">
            <a:avLst/>
          </a:prstGeom>
          <a:noFill/>
        </p:spPr>
        <p:txBody>
          <a:bodyPr wrap="square" rtlCol="0">
            <a:spAutoFit/>
          </a:bodyPr>
          <a:lstStyle/>
          <a:p>
            <a:pPr algn="ctr"/>
            <a:r>
              <a:rPr lang="zh-CN" altLang="en-US" sz="3600" dirty="0">
                <a:latin typeface="WenYue GuDianMingChaoTi (Non-Commercial Use)" pitchFamily="50" charset="-122"/>
                <a:ea typeface="WenYue GuDianMingChaoTi (Non-Commercial Use)" pitchFamily="50" charset="-122"/>
                <a:sym typeface="WenYue GuDianMingChaoTi (Non-Commercial Use)" pitchFamily="50" charset="-122"/>
              </a:rPr>
              <a:t>叁      </a:t>
            </a:r>
            <a:r>
              <a:rPr lang="en-US" altLang="zh-CN" sz="3600" dirty="0">
                <a:latin typeface="WenYue GuDianMingChaoTi (Non-Commercial Use)" pitchFamily="50" charset="-122"/>
                <a:ea typeface="WenYue GuDianMingChaoTi (Non-Commercial Use)" pitchFamily="50" charset="-122"/>
                <a:sym typeface="WenYue GuDianMingChaoTi (Non-Commercial Use)" pitchFamily="50" charset="-122"/>
              </a:rPr>
              <a:t>.</a:t>
            </a:r>
            <a:r>
              <a:rPr lang="zh-CN" altLang="en-US" sz="3200" dirty="0">
                <a:latin typeface="WenYue GuDianMingChaoTi (Non-Commercial Use)" pitchFamily="50" charset="-122"/>
                <a:ea typeface="WenYue GuDianMingChaoTi (Non-Commercial Use)" pitchFamily="50" charset="-122"/>
                <a:sym typeface="WenYue GuDianMingChaoTi (Non-Commercial Use)" pitchFamily="50" charset="-122"/>
              </a:rPr>
              <a:t>添加标题</a:t>
            </a:r>
            <a:endParaRPr lang="zh-CN" altLang="en-US" sz="3600" dirty="0">
              <a:latin typeface="WenYue GuDianMingChaoTi (Non-Commercial Use)" pitchFamily="50" charset="-122"/>
              <a:ea typeface="WenYue GuDianMingChaoTi (Non-Commercial Use)" pitchFamily="50" charset="-122"/>
              <a:sym typeface="WenYue GuDianMingChaoTi (Non-Commercial Use)" pitchFamily="50" charset="-122"/>
            </a:endParaRPr>
          </a:p>
        </p:txBody>
      </p:sp>
      <p:cxnSp>
        <p:nvCxnSpPr>
          <p:cNvPr id="20" name="直接连接符 19"/>
          <p:cNvCxnSpPr/>
          <p:nvPr/>
        </p:nvCxnSpPr>
        <p:spPr>
          <a:xfrm flipV="1">
            <a:off x="6359947" y="2062966"/>
            <a:ext cx="0" cy="218578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1" name="文本框 20"/>
          <p:cNvSpPr txBox="1"/>
          <p:nvPr/>
        </p:nvSpPr>
        <p:spPr>
          <a:xfrm>
            <a:off x="5569373" y="1987687"/>
            <a:ext cx="438150" cy="3170099"/>
          </a:xfrm>
          <a:prstGeom prst="rect">
            <a:avLst/>
          </a:prstGeom>
          <a:noFill/>
        </p:spPr>
        <p:txBody>
          <a:bodyPr wrap="square" rtlCol="0">
            <a:spAutoFit/>
          </a:bodyPr>
          <a:lstStyle/>
          <a:p>
            <a:pPr algn="ctr"/>
            <a:r>
              <a:rPr lang="zh-CN" altLang="en-US" sz="3600" dirty="0">
                <a:latin typeface="WenYue GuDianMingChaoTi (Non-Commercial Use)" pitchFamily="50" charset="-122"/>
                <a:ea typeface="WenYue GuDianMingChaoTi (Non-Commercial Use)" pitchFamily="50" charset="-122"/>
                <a:sym typeface="WenYue GuDianMingChaoTi (Non-Commercial Use)" pitchFamily="50" charset="-122"/>
              </a:rPr>
              <a:t>肆      </a:t>
            </a:r>
            <a:r>
              <a:rPr lang="en-US" altLang="zh-CN" sz="3600" dirty="0">
                <a:latin typeface="WenYue GuDianMingChaoTi (Non-Commercial Use)" pitchFamily="50" charset="-122"/>
                <a:ea typeface="WenYue GuDianMingChaoTi (Non-Commercial Use)" pitchFamily="50" charset="-122"/>
                <a:sym typeface="WenYue GuDianMingChaoTi (Non-Commercial Use)" pitchFamily="50" charset="-122"/>
              </a:rPr>
              <a:t>.</a:t>
            </a:r>
            <a:r>
              <a:rPr lang="zh-CN" altLang="en-US" sz="3200" dirty="0">
                <a:latin typeface="WenYue GuDianMingChaoTi (Non-Commercial Use)" pitchFamily="50" charset="-122"/>
                <a:ea typeface="WenYue GuDianMingChaoTi (Non-Commercial Use)" pitchFamily="50" charset="-122"/>
                <a:sym typeface="WenYue GuDianMingChaoTi (Non-Commercial Use)" pitchFamily="50" charset="-122"/>
              </a:rPr>
              <a:t>添加标题</a:t>
            </a:r>
            <a:endParaRPr lang="zh-CN" altLang="en-US" sz="3600" dirty="0">
              <a:latin typeface="WenYue GuDianMingChaoTi (Non-Commercial Use)" pitchFamily="50" charset="-122"/>
              <a:ea typeface="WenYue GuDianMingChaoTi (Non-Commercial Use)" pitchFamily="50" charset="-122"/>
              <a:sym typeface="WenYue GuDianMingChaoTi (Non-Commercial Use)" pitchFamily="50"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0-#ppt_w/2"/>
                                          </p:val>
                                        </p:tav>
                                        <p:tav tm="100000">
                                          <p:val>
                                            <p:strVal val="#ppt_x"/>
                                          </p:val>
                                        </p:tav>
                                      </p:tavLst>
                                    </p:anim>
                                    <p:anim calcmode="lin" valueType="num">
                                      <p:cBhvr additive="base">
                                        <p:cTn id="14"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1000"/>
                                        <p:tgtEl>
                                          <p:spTgt spid="10"/>
                                        </p:tgtEl>
                                      </p:cBhvr>
                                    </p:animEffect>
                                    <p:anim calcmode="lin" valueType="num">
                                      <p:cBhvr>
                                        <p:cTn id="20" dur="1000" fill="hold"/>
                                        <p:tgtEl>
                                          <p:spTgt spid="10"/>
                                        </p:tgtEl>
                                        <p:attrNameLst>
                                          <p:attrName>ppt_x</p:attrName>
                                        </p:attrNameLst>
                                      </p:cBhvr>
                                      <p:tavLst>
                                        <p:tav tm="0">
                                          <p:val>
                                            <p:strVal val="#ppt_x"/>
                                          </p:val>
                                        </p:tav>
                                        <p:tav tm="100000">
                                          <p:val>
                                            <p:strVal val="#ppt_x"/>
                                          </p:val>
                                        </p:tav>
                                      </p:tavLst>
                                    </p:anim>
                                    <p:anim calcmode="lin" valueType="num">
                                      <p:cBhvr>
                                        <p:cTn id="21"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2"/>
                                        </p:tgtEl>
                                        <p:attrNameLst>
                                          <p:attrName>style.visibility</p:attrName>
                                        </p:attrNameLst>
                                      </p:cBhvr>
                                      <p:to>
                                        <p:strVal val="visible"/>
                                      </p:to>
                                    </p:set>
                                    <p:animEffect transition="in" filter="fade">
                                      <p:cBhvr>
                                        <p:cTn id="26" dur="1000"/>
                                        <p:tgtEl>
                                          <p:spTgt spid="2"/>
                                        </p:tgtEl>
                                      </p:cBhvr>
                                    </p:animEffect>
                                    <p:anim calcmode="lin" valueType="num">
                                      <p:cBhvr>
                                        <p:cTn id="27" dur="1000" fill="hold"/>
                                        <p:tgtEl>
                                          <p:spTgt spid="2"/>
                                        </p:tgtEl>
                                        <p:attrNameLst>
                                          <p:attrName>ppt_x</p:attrName>
                                        </p:attrNameLst>
                                      </p:cBhvr>
                                      <p:tavLst>
                                        <p:tav tm="0">
                                          <p:val>
                                            <p:strVal val="#ppt_x"/>
                                          </p:val>
                                        </p:tav>
                                        <p:tav tm="100000">
                                          <p:val>
                                            <p:strVal val="#ppt_x"/>
                                          </p:val>
                                        </p:tav>
                                      </p:tavLst>
                                    </p:anim>
                                    <p:anim calcmode="lin" valueType="num">
                                      <p:cBhvr>
                                        <p:cTn id="28"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fade">
                                      <p:cBhvr>
                                        <p:cTn id="33" dur="500"/>
                                        <p:tgtEl>
                                          <p:spTgt spid="14"/>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4" fill="hold" grpId="0" nodeType="clickEffect">
                                  <p:stCondLst>
                                    <p:cond delay="0"/>
                                  </p:stCondLst>
                                  <p:childTnLst>
                                    <p:set>
                                      <p:cBhvr>
                                        <p:cTn id="37" dur="1" fill="hold">
                                          <p:stCondLst>
                                            <p:cond delay="0"/>
                                          </p:stCondLst>
                                        </p:cTn>
                                        <p:tgtEl>
                                          <p:spTgt spid="15"/>
                                        </p:tgtEl>
                                        <p:attrNameLst>
                                          <p:attrName>style.visibility</p:attrName>
                                        </p:attrNameLst>
                                      </p:cBhvr>
                                      <p:to>
                                        <p:strVal val="visible"/>
                                      </p:to>
                                    </p:set>
                                    <p:animEffect transition="in" filter="wipe(down)">
                                      <p:cBhvr>
                                        <p:cTn id="38" dur="500"/>
                                        <p:tgtEl>
                                          <p:spTgt spid="15"/>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nodeType="click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fade">
                                      <p:cBhvr>
                                        <p:cTn id="43" dur="500"/>
                                        <p:tgtEl>
                                          <p:spTgt spid="16"/>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4" fill="hold" grpId="0" nodeType="clickEffect">
                                  <p:stCondLst>
                                    <p:cond delay="0"/>
                                  </p:stCondLst>
                                  <p:childTnLst>
                                    <p:set>
                                      <p:cBhvr>
                                        <p:cTn id="47" dur="1" fill="hold">
                                          <p:stCondLst>
                                            <p:cond delay="0"/>
                                          </p:stCondLst>
                                        </p:cTn>
                                        <p:tgtEl>
                                          <p:spTgt spid="17"/>
                                        </p:tgtEl>
                                        <p:attrNameLst>
                                          <p:attrName>style.visibility</p:attrName>
                                        </p:attrNameLst>
                                      </p:cBhvr>
                                      <p:to>
                                        <p:strVal val="visible"/>
                                      </p:to>
                                    </p:set>
                                    <p:animEffect transition="in" filter="wipe(down)">
                                      <p:cBhvr>
                                        <p:cTn id="48" dur="500"/>
                                        <p:tgtEl>
                                          <p:spTgt spid="17"/>
                                        </p:tgtEl>
                                      </p:cBhvr>
                                    </p:animEffect>
                                  </p:childTnLst>
                                </p:cTn>
                              </p:par>
                            </p:childTnLst>
                          </p:cTn>
                        </p:par>
                      </p:childTnLst>
                    </p:cTn>
                  </p:par>
                  <p:par>
                    <p:cTn id="49" fill="hold">
                      <p:stCondLst>
                        <p:cond delay="indefinite"/>
                      </p:stCondLst>
                      <p:childTnLst>
                        <p:par>
                          <p:cTn id="50" fill="hold">
                            <p:stCondLst>
                              <p:cond delay="0"/>
                            </p:stCondLst>
                            <p:childTnLst>
                              <p:par>
                                <p:cTn id="51" presetID="10" presetClass="entr" presetSubtype="0" fill="hold" nodeType="clickEffect">
                                  <p:stCondLst>
                                    <p:cond delay="0"/>
                                  </p:stCondLst>
                                  <p:childTnLst>
                                    <p:set>
                                      <p:cBhvr>
                                        <p:cTn id="52" dur="1" fill="hold">
                                          <p:stCondLst>
                                            <p:cond delay="0"/>
                                          </p:stCondLst>
                                        </p:cTn>
                                        <p:tgtEl>
                                          <p:spTgt spid="18"/>
                                        </p:tgtEl>
                                        <p:attrNameLst>
                                          <p:attrName>style.visibility</p:attrName>
                                        </p:attrNameLst>
                                      </p:cBhvr>
                                      <p:to>
                                        <p:strVal val="visible"/>
                                      </p:to>
                                    </p:set>
                                    <p:animEffect transition="in" filter="fade">
                                      <p:cBhvr>
                                        <p:cTn id="53" dur="500"/>
                                        <p:tgtEl>
                                          <p:spTgt spid="18"/>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ntr" presetSubtype="4" fill="hold" grpId="0" nodeType="clickEffect">
                                  <p:stCondLst>
                                    <p:cond delay="0"/>
                                  </p:stCondLst>
                                  <p:childTnLst>
                                    <p:set>
                                      <p:cBhvr>
                                        <p:cTn id="57" dur="1" fill="hold">
                                          <p:stCondLst>
                                            <p:cond delay="0"/>
                                          </p:stCondLst>
                                        </p:cTn>
                                        <p:tgtEl>
                                          <p:spTgt spid="19"/>
                                        </p:tgtEl>
                                        <p:attrNameLst>
                                          <p:attrName>style.visibility</p:attrName>
                                        </p:attrNameLst>
                                      </p:cBhvr>
                                      <p:to>
                                        <p:strVal val="visible"/>
                                      </p:to>
                                    </p:set>
                                    <p:animEffect transition="in" filter="wipe(down)">
                                      <p:cBhvr>
                                        <p:cTn id="58" dur="500"/>
                                        <p:tgtEl>
                                          <p:spTgt spid="19"/>
                                        </p:tgtEl>
                                      </p:cBhvr>
                                    </p:animEffect>
                                  </p:childTnLst>
                                </p:cTn>
                              </p:par>
                            </p:childTnLst>
                          </p:cTn>
                        </p:par>
                      </p:childTnLst>
                    </p:cTn>
                  </p:par>
                  <p:par>
                    <p:cTn id="59" fill="hold">
                      <p:stCondLst>
                        <p:cond delay="indefinite"/>
                      </p:stCondLst>
                      <p:childTnLst>
                        <p:par>
                          <p:cTn id="60" fill="hold">
                            <p:stCondLst>
                              <p:cond delay="0"/>
                            </p:stCondLst>
                            <p:childTnLst>
                              <p:par>
                                <p:cTn id="61" presetID="10" presetClass="entr" presetSubtype="0" fill="hold" nodeType="clickEffect">
                                  <p:stCondLst>
                                    <p:cond delay="0"/>
                                  </p:stCondLst>
                                  <p:childTnLst>
                                    <p:set>
                                      <p:cBhvr>
                                        <p:cTn id="62" dur="1" fill="hold">
                                          <p:stCondLst>
                                            <p:cond delay="0"/>
                                          </p:stCondLst>
                                        </p:cTn>
                                        <p:tgtEl>
                                          <p:spTgt spid="20"/>
                                        </p:tgtEl>
                                        <p:attrNameLst>
                                          <p:attrName>style.visibility</p:attrName>
                                        </p:attrNameLst>
                                      </p:cBhvr>
                                      <p:to>
                                        <p:strVal val="visible"/>
                                      </p:to>
                                    </p:set>
                                    <p:animEffect transition="in" filter="fade">
                                      <p:cBhvr>
                                        <p:cTn id="63" dur="500"/>
                                        <p:tgtEl>
                                          <p:spTgt spid="20"/>
                                        </p:tgtEl>
                                      </p:cBhvr>
                                    </p:animEffect>
                                  </p:childTnLst>
                                </p:cTn>
                              </p:par>
                            </p:childTnLst>
                          </p:cTn>
                        </p:par>
                      </p:childTnLst>
                    </p:cTn>
                  </p:par>
                  <p:par>
                    <p:cTn id="64" fill="hold">
                      <p:stCondLst>
                        <p:cond delay="indefinite"/>
                      </p:stCondLst>
                      <p:childTnLst>
                        <p:par>
                          <p:cTn id="65" fill="hold">
                            <p:stCondLst>
                              <p:cond delay="0"/>
                            </p:stCondLst>
                            <p:childTnLst>
                              <p:par>
                                <p:cTn id="66" presetID="22" presetClass="entr" presetSubtype="4" fill="hold" grpId="0" nodeType="clickEffect">
                                  <p:stCondLst>
                                    <p:cond delay="0"/>
                                  </p:stCondLst>
                                  <p:childTnLst>
                                    <p:set>
                                      <p:cBhvr>
                                        <p:cTn id="67" dur="1" fill="hold">
                                          <p:stCondLst>
                                            <p:cond delay="0"/>
                                          </p:stCondLst>
                                        </p:cTn>
                                        <p:tgtEl>
                                          <p:spTgt spid="21"/>
                                        </p:tgtEl>
                                        <p:attrNameLst>
                                          <p:attrName>style.visibility</p:attrName>
                                        </p:attrNameLst>
                                      </p:cBhvr>
                                      <p:to>
                                        <p:strVal val="visible"/>
                                      </p:to>
                                    </p:set>
                                    <p:animEffect transition="in" filter="wipe(down)">
                                      <p:cBhvr>
                                        <p:cTn id="68"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2" grpId="0"/>
      <p:bldP spid="15" grpId="0"/>
      <p:bldP spid="17" grpId="0"/>
      <p:bldP spid="19" grpId="0"/>
      <p:bldP spid="21"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4210050" y="0"/>
            <a:ext cx="4038600" cy="6858000"/>
          </a:xfrm>
          <a:prstGeom prst="rect">
            <a:avLst/>
          </a:prstGeom>
          <a:solidFill>
            <a:schemeClr val="accent2"/>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WenYue GuDianMingChaoTi (Non-Commercial Use)" pitchFamily="50" charset="-122"/>
              <a:ea typeface="WenYue GuDianMingChaoTi (Non-Commercial Use)" pitchFamily="50" charset="-122"/>
              <a:sym typeface="WenYue GuDianMingChaoTi (Non-Commercial Use)" pitchFamily="50" charset="-122"/>
            </a:endParaRPr>
          </a:p>
        </p:txBody>
      </p:sp>
      <p:sp>
        <p:nvSpPr>
          <p:cNvPr id="8" name="矩形 7"/>
          <p:cNvSpPr/>
          <p:nvPr/>
        </p:nvSpPr>
        <p:spPr>
          <a:xfrm>
            <a:off x="1228725" y="833437"/>
            <a:ext cx="9734550" cy="5191125"/>
          </a:xfrm>
          <a:prstGeom prst="rect">
            <a:avLst/>
          </a:prstGeom>
          <a:solidFill>
            <a:schemeClr val="bg1"/>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WenYue GuDianMingChaoTi (Non-Commercial Use)" pitchFamily="50" charset="-122"/>
              <a:ea typeface="WenYue GuDianMingChaoTi (Non-Commercial Use)" pitchFamily="50" charset="-122"/>
              <a:sym typeface="WenYue GuDianMingChaoTi (Non-Commercial Use)" pitchFamily="50" charset="-122"/>
            </a:endParaRPr>
          </a:p>
        </p:txBody>
      </p:sp>
      <p:sp>
        <p:nvSpPr>
          <p:cNvPr id="4" name="文本框 3"/>
          <p:cNvSpPr txBox="1"/>
          <p:nvPr/>
        </p:nvSpPr>
        <p:spPr>
          <a:xfrm>
            <a:off x="5177298" y="187106"/>
            <a:ext cx="3071352" cy="646331"/>
          </a:xfrm>
          <a:prstGeom prst="rect">
            <a:avLst/>
          </a:prstGeom>
          <a:noFill/>
        </p:spPr>
        <p:txBody>
          <a:bodyPr wrap="square" rtlCol="0">
            <a:spAutoFit/>
          </a:bodyPr>
          <a:lstStyle/>
          <a:p>
            <a:pPr algn="l"/>
            <a:r>
              <a:rPr lang="zh-CN" altLang="en-US" sz="3600" b="1" dirty="0">
                <a:solidFill>
                  <a:schemeClr val="bg1"/>
                </a:solidFill>
                <a:latin typeface="WenYue GuDianMingChaoTi (Non-Commercial Use)" pitchFamily="50" charset="-122"/>
                <a:ea typeface="WenYue GuDianMingChaoTi (Non-Commercial Use)" pitchFamily="50" charset="-122"/>
                <a:sym typeface="WenYue GuDianMingChaoTi (Non-Commercial Use)" pitchFamily="50" charset="-122"/>
              </a:rPr>
              <a:t>第四章节</a:t>
            </a:r>
            <a:endParaRPr lang="zh-CN" altLang="en-US" sz="3600" b="1" dirty="0">
              <a:solidFill>
                <a:schemeClr val="bg1"/>
              </a:solidFill>
              <a:latin typeface="WenYue GuDianMingChaoTi (Non-Commercial Use)" pitchFamily="50" charset="-122"/>
              <a:ea typeface="WenYue GuDianMingChaoTi (Non-Commercial Use)" pitchFamily="50" charset="-122"/>
              <a:sym typeface="WenYue GuDianMingChaoTi (Non-Commercial Use)" pitchFamily="50" charset="-122"/>
            </a:endParaRPr>
          </a:p>
        </p:txBody>
      </p:sp>
      <p:pic>
        <p:nvPicPr>
          <p:cNvPr id="5" name="图片 4"/>
          <p:cNvPicPr>
            <a:picLocks noChangeAspect="1"/>
          </p:cNvPicPr>
          <p:nvPr/>
        </p:nvPicPr>
        <p:blipFill>
          <a:blip r:embed="rId1" cstate="print">
            <a:extLst>
              <a:ext uri="{BEBA8EAE-BF5A-486C-A8C5-ECC9F3942E4B}">
                <a14:imgProps xmlns:a14="http://schemas.microsoft.com/office/drawing/2010/main">
                  <a14:imgLayer r:embed="rId2">
                    <a14:imgEffect>
                      <a14:saturation sat="0"/>
                    </a14:imgEffect>
                  </a14:imgLayer>
                </a14:imgProps>
              </a:ext>
              <a:ext uri="{28A0092B-C50C-407E-A947-70E740481C1C}">
                <a14:useLocalDpi xmlns:a14="http://schemas.microsoft.com/office/drawing/2010/main" val="0"/>
              </a:ext>
            </a:extLst>
          </a:blip>
          <a:stretch>
            <a:fillRect/>
          </a:stretch>
        </p:blipFill>
        <p:spPr>
          <a:xfrm>
            <a:off x="1647855" y="2082983"/>
            <a:ext cx="4034012" cy="2692031"/>
          </a:xfrm>
          <a:prstGeom prst="rect">
            <a:avLst/>
          </a:prstGeom>
        </p:spPr>
      </p:pic>
      <p:sp>
        <p:nvSpPr>
          <p:cNvPr id="6" name="Shape 987"/>
          <p:cNvSpPr/>
          <p:nvPr/>
        </p:nvSpPr>
        <p:spPr>
          <a:xfrm>
            <a:off x="5864066" y="1701139"/>
            <a:ext cx="647700" cy="647700"/>
          </a:xfrm>
          <a:prstGeom prst="rect">
            <a:avLst/>
          </a:prstGeom>
          <a:solidFill>
            <a:schemeClr val="bg1"/>
          </a:solidFill>
          <a:ln w="12700" cap="flat">
            <a:noFill/>
            <a:miter lim="400000"/>
          </a:ln>
          <a:effectLst/>
        </p:spPr>
        <p:txBody>
          <a:bodyPr lIns="50800" tIns="50800" rIns="50800" bIns="50800" anchor="ctr"/>
          <a:lstStyle/>
          <a:p>
            <a:pPr eaLnBrk="1" fontAlgn="auto" hangingPunct="1">
              <a:spcBef>
                <a:spcPts val="0"/>
              </a:spcBef>
              <a:spcAft>
                <a:spcPts val="0"/>
              </a:spcAft>
              <a:defRPr sz="3200">
                <a:solidFill>
                  <a:srgbClr val="FFFFFF"/>
                </a:solidFill>
                <a:latin typeface="Helvetica Light"/>
                <a:ea typeface="Helvetica Light"/>
                <a:cs typeface="Helvetica Light"/>
                <a:sym typeface="Helvetica Light"/>
              </a:defRPr>
            </a:pPr>
            <a:endParaRPr sz="3200" kern="0">
              <a:solidFill>
                <a:schemeClr val="bg1">
                  <a:lumMod val="50000"/>
                </a:schemeClr>
              </a:solidFill>
              <a:latin typeface="WenYue GuDianMingChaoTi (Non-Commercial Use)" pitchFamily="50" charset="-122"/>
              <a:ea typeface="WenYue GuDianMingChaoTi (Non-Commercial Use)" pitchFamily="50" charset="-122"/>
              <a:cs typeface="Helvetica Light"/>
              <a:sym typeface="WenYue GuDianMingChaoTi (Non-Commercial Use)" pitchFamily="50" charset="-122"/>
            </a:endParaRPr>
          </a:p>
        </p:txBody>
      </p:sp>
      <p:pic>
        <p:nvPicPr>
          <p:cNvPr id="9" name="图片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917259" y="1754332"/>
            <a:ext cx="541313" cy="541313"/>
          </a:xfrm>
          <a:prstGeom prst="rect">
            <a:avLst/>
          </a:prstGeom>
        </p:spPr>
      </p:pic>
      <p:sp>
        <p:nvSpPr>
          <p:cNvPr id="10" name="文本框 9"/>
          <p:cNvSpPr txBox="1"/>
          <p:nvPr/>
        </p:nvSpPr>
        <p:spPr>
          <a:xfrm>
            <a:off x="6957243" y="1532101"/>
            <a:ext cx="3926541" cy="1246495"/>
          </a:xfrm>
          <a:prstGeom prst="rect">
            <a:avLst/>
          </a:prstGeom>
          <a:noFill/>
        </p:spPr>
        <p:txBody>
          <a:bodyPr wrap="square" rtlCol="0">
            <a:spAutoFit/>
          </a:bodyPr>
          <a:lstStyle/>
          <a:p>
            <a:pPr>
              <a:lnSpc>
                <a:spcPct val="150000"/>
              </a:lnSpc>
            </a:pPr>
            <a:r>
              <a:rPr lang="zh-CN" altLang="en-US" b="1" dirty="0">
                <a:solidFill>
                  <a:schemeClr val="tx2">
                    <a:lumMod val="50000"/>
                  </a:schemeClr>
                </a:solidFill>
                <a:latin typeface="WenYue GuDianMingChaoTi (Non-Commercial Use)" pitchFamily="50" charset="-122"/>
                <a:ea typeface="WenYue GuDianMingChaoTi (Non-Commercial Use)" pitchFamily="50" charset="-122"/>
                <a:sym typeface="WenYue GuDianMingChaoTi (Non-Commercial Use)" pitchFamily="50" charset="-122"/>
              </a:rPr>
              <a:t>添加标题</a:t>
            </a:r>
            <a:endParaRPr lang="zh-CN" altLang="en-US" b="1" dirty="0">
              <a:solidFill>
                <a:schemeClr val="tx2">
                  <a:lumMod val="50000"/>
                </a:schemeClr>
              </a:solidFill>
              <a:latin typeface="WenYue GuDianMingChaoTi (Non-Commercial Use)" pitchFamily="50" charset="-122"/>
              <a:ea typeface="WenYue GuDianMingChaoTi (Non-Commercial Use)" pitchFamily="50" charset="-122"/>
              <a:sym typeface="WenYue GuDianMingChaoTi (Non-Commercial Use)" pitchFamily="50" charset="-122"/>
            </a:endParaRPr>
          </a:p>
          <a:p>
            <a:pPr>
              <a:lnSpc>
                <a:spcPct val="150000"/>
              </a:lnSpc>
            </a:pPr>
            <a:r>
              <a:rPr lang="zh-CN" altLang="en-US" sz="1600" dirty="0">
                <a:solidFill>
                  <a:schemeClr val="bg1">
                    <a:lumMod val="50000"/>
                  </a:schemeClr>
                </a:solidFill>
                <a:latin typeface="WenYue GuDianMingChaoTi (Non-Commercial Use)" pitchFamily="50" charset="-122"/>
                <a:ea typeface="WenYue GuDianMingChaoTi (Non-Commercial Use)" pitchFamily="50" charset="-122"/>
                <a:sym typeface="WenYue GuDianMingChaoTi (Non-Commercial Use)" pitchFamily="50" charset="-122"/>
              </a:rPr>
              <a:t>单击此处添加文本单击此处添加文本单击此处添加</a:t>
            </a:r>
            <a:endParaRPr lang="zh-CN" altLang="en-US" sz="1600" dirty="0">
              <a:solidFill>
                <a:schemeClr val="bg1">
                  <a:lumMod val="50000"/>
                </a:schemeClr>
              </a:solidFill>
              <a:latin typeface="WenYue GuDianMingChaoTi (Non-Commercial Use)" pitchFamily="50" charset="-122"/>
              <a:ea typeface="WenYue GuDianMingChaoTi (Non-Commercial Use)" pitchFamily="50" charset="-122"/>
              <a:sym typeface="WenYue GuDianMingChaoTi (Non-Commercial Use)" pitchFamily="50" charset="-122"/>
            </a:endParaRPr>
          </a:p>
        </p:txBody>
      </p:sp>
      <p:sp>
        <p:nvSpPr>
          <p:cNvPr id="11" name="Shape 987"/>
          <p:cNvSpPr/>
          <p:nvPr/>
        </p:nvSpPr>
        <p:spPr>
          <a:xfrm>
            <a:off x="5826106" y="3091495"/>
            <a:ext cx="647700" cy="647700"/>
          </a:xfrm>
          <a:prstGeom prst="rect">
            <a:avLst/>
          </a:prstGeom>
          <a:solidFill>
            <a:schemeClr val="bg1"/>
          </a:solidFill>
          <a:ln w="12700" cap="flat">
            <a:noFill/>
            <a:miter lim="400000"/>
          </a:ln>
          <a:effectLst/>
        </p:spPr>
        <p:txBody>
          <a:bodyPr lIns="50800" tIns="50800" rIns="50800" bIns="50800" anchor="ctr"/>
          <a:lstStyle/>
          <a:p>
            <a:pPr eaLnBrk="1" fontAlgn="auto" hangingPunct="1">
              <a:spcBef>
                <a:spcPts val="0"/>
              </a:spcBef>
              <a:spcAft>
                <a:spcPts val="0"/>
              </a:spcAft>
              <a:defRPr sz="3200">
                <a:solidFill>
                  <a:srgbClr val="FFFFFF"/>
                </a:solidFill>
                <a:latin typeface="Helvetica Light"/>
                <a:ea typeface="Helvetica Light"/>
                <a:cs typeface="Helvetica Light"/>
                <a:sym typeface="Helvetica Light"/>
              </a:defRPr>
            </a:pPr>
            <a:endParaRPr sz="3200" kern="0">
              <a:solidFill>
                <a:schemeClr val="bg1">
                  <a:lumMod val="50000"/>
                </a:schemeClr>
              </a:solidFill>
              <a:latin typeface="WenYue GuDianMingChaoTi (Non-Commercial Use)" pitchFamily="50" charset="-122"/>
              <a:ea typeface="WenYue GuDianMingChaoTi (Non-Commercial Use)" pitchFamily="50" charset="-122"/>
              <a:cs typeface="Helvetica Light"/>
              <a:sym typeface="WenYue GuDianMingChaoTi (Non-Commercial Use)" pitchFamily="50" charset="-122"/>
            </a:endParaRPr>
          </a:p>
        </p:txBody>
      </p:sp>
      <p:pic>
        <p:nvPicPr>
          <p:cNvPr id="12" name="图片 1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879299" y="3144688"/>
            <a:ext cx="541313" cy="541313"/>
          </a:xfrm>
          <a:prstGeom prst="rect">
            <a:avLst/>
          </a:prstGeom>
        </p:spPr>
      </p:pic>
      <p:sp>
        <p:nvSpPr>
          <p:cNvPr id="13" name="文本框 12"/>
          <p:cNvSpPr txBox="1"/>
          <p:nvPr/>
        </p:nvSpPr>
        <p:spPr>
          <a:xfrm>
            <a:off x="6944590" y="2867395"/>
            <a:ext cx="3926541" cy="1246495"/>
          </a:xfrm>
          <a:prstGeom prst="rect">
            <a:avLst/>
          </a:prstGeom>
          <a:noFill/>
        </p:spPr>
        <p:txBody>
          <a:bodyPr wrap="square" rtlCol="0">
            <a:spAutoFit/>
          </a:bodyPr>
          <a:lstStyle/>
          <a:p>
            <a:pPr>
              <a:lnSpc>
                <a:spcPct val="150000"/>
              </a:lnSpc>
            </a:pPr>
            <a:r>
              <a:rPr lang="zh-CN" altLang="en-US" b="1" dirty="0">
                <a:solidFill>
                  <a:schemeClr val="tx2">
                    <a:lumMod val="50000"/>
                  </a:schemeClr>
                </a:solidFill>
                <a:latin typeface="WenYue GuDianMingChaoTi (Non-Commercial Use)" pitchFamily="50" charset="-122"/>
                <a:ea typeface="WenYue GuDianMingChaoTi (Non-Commercial Use)" pitchFamily="50" charset="-122"/>
                <a:sym typeface="WenYue GuDianMingChaoTi (Non-Commercial Use)" pitchFamily="50" charset="-122"/>
              </a:rPr>
              <a:t>添加标题</a:t>
            </a:r>
            <a:endParaRPr lang="zh-CN" altLang="en-US" b="1" dirty="0">
              <a:solidFill>
                <a:schemeClr val="tx2">
                  <a:lumMod val="50000"/>
                </a:schemeClr>
              </a:solidFill>
              <a:latin typeface="WenYue GuDianMingChaoTi (Non-Commercial Use)" pitchFamily="50" charset="-122"/>
              <a:ea typeface="WenYue GuDianMingChaoTi (Non-Commercial Use)" pitchFamily="50" charset="-122"/>
              <a:sym typeface="WenYue GuDianMingChaoTi (Non-Commercial Use)" pitchFamily="50" charset="-122"/>
            </a:endParaRPr>
          </a:p>
          <a:p>
            <a:pPr>
              <a:lnSpc>
                <a:spcPct val="150000"/>
              </a:lnSpc>
            </a:pPr>
            <a:r>
              <a:rPr lang="zh-CN" altLang="en-US" sz="1600" dirty="0">
                <a:solidFill>
                  <a:schemeClr val="bg1">
                    <a:lumMod val="50000"/>
                  </a:schemeClr>
                </a:solidFill>
                <a:latin typeface="WenYue GuDianMingChaoTi (Non-Commercial Use)" pitchFamily="50" charset="-122"/>
                <a:ea typeface="WenYue GuDianMingChaoTi (Non-Commercial Use)" pitchFamily="50" charset="-122"/>
                <a:sym typeface="WenYue GuDianMingChaoTi (Non-Commercial Use)" pitchFamily="50" charset="-122"/>
              </a:rPr>
              <a:t>单击此处添加文本单击此处添加文本单击此处添加</a:t>
            </a:r>
            <a:endParaRPr lang="zh-CN" altLang="en-US" sz="1600" dirty="0">
              <a:solidFill>
                <a:schemeClr val="bg1">
                  <a:lumMod val="50000"/>
                </a:schemeClr>
              </a:solidFill>
              <a:latin typeface="WenYue GuDianMingChaoTi (Non-Commercial Use)" pitchFamily="50" charset="-122"/>
              <a:ea typeface="WenYue GuDianMingChaoTi (Non-Commercial Use)" pitchFamily="50" charset="-122"/>
              <a:sym typeface="WenYue GuDianMingChaoTi (Non-Commercial Use)" pitchFamily="50" charset="-122"/>
            </a:endParaRPr>
          </a:p>
        </p:txBody>
      </p:sp>
      <p:sp>
        <p:nvSpPr>
          <p:cNvPr id="14" name="Shape 987"/>
          <p:cNvSpPr/>
          <p:nvPr/>
        </p:nvSpPr>
        <p:spPr>
          <a:xfrm>
            <a:off x="5826106" y="4424523"/>
            <a:ext cx="647700" cy="647700"/>
          </a:xfrm>
          <a:prstGeom prst="rect">
            <a:avLst/>
          </a:prstGeom>
          <a:solidFill>
            <a:schemeClr val="bg1"/>
          </a:solidFill>
          <a:ln w="12700" cap="flat">
            <a:noFill/>
            <a:miter lim="400000"/>
          </a:ln>
          <a:effectLst/>
        </p:spPr>
        <p:txBody>
          <a:bodyPr lIns="50800" tIns="50800" rIns="50800" bIns="50800" anchor="ctr"/>
          <a:lstStyle/>
          <a:p>
            <a:pPr eaLnBrk="1" fontAlgn="auto" hangingPunct="1">
              <a:spcBef>
                <a:spcPts val="0"/>
              </a:spcBef>
              <a:spcAft>
                <a:spcPts val="0"/>
              </a:spcAft>
              <a:defRPr sz="3200">
                <a:solidFill>
                  <a:srgbClr val="FFFFFF"/>
                </a:solidFill>
                <a:latin typeface="Helvetica Light"/>
                <a:ea typeface="Helvetica Light"/>
                <a:cs typeface="Helvetica Light"/>
                <a:sym typeface="Helvetica Light"/>
              </a:defRPr>
            </a:pPr>
            <a:endParaRPr sz="3200" kern="0">
              <a:solidFill>
                <a:schemeClr val="bg1">
                  <a:lumMod val="50000"/>
                </a:schemeClr>
              </a:solidFill>
              <a:latin typeface="WenYue GuDianMingChaoTi (Non-Commercial Use)" pitchFamily="50" charset="-122"/>
              <a:ea typeface="WenYue GuDianMingChaoTi (Non-Commercial Use)" pitchFamily="50" charset="-122"/>
              <a:cs typeface="Helvetica Light"/>
              <a:sym typeface="WenYue GuDianMingChaoTi (Non-Commercial Use)" pitchFamily="50" charset="-122"/>
            </a:endParaRPr>
          </a:p>
        </p:txBody>
      </p:sp>
      <p:pic>
        <p:nvPicPr>
          <p:cNvPr id="15" name="图片 1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879299" y="4477716"/>
            <a:ext cx="541313" cy="541313"/>
          </a:xfrm>
          <a:prstGeom prst="rect">
            <a:avLst/>
          </a:prstGeom>
        </p:spPr>
      </p:pic>
      <p:sp>
        <p:nvSpPr>
          <p:cNvPr id="16" name="文本框 15"/>
          <p:cNvSpPr txBox="1"/>
          <p:nvPr/>
        </p:nvSpPr>
        <p:spPr>
          <a:xfrm>
            <a:off x="6972475" y="4329603"/>
            <a:ext cx="3926541" cy="1246495"/>
          </a:xfrm>
          <a:prstGeom prst="rect">
            <a:avLst/>
          </a:prstGeom>
          <a:noFill/>
        </p:spPr>
        <p:txBody>
          <a:bodyPr wrap="square" rtlCol="0">
            <a:spAutoFit/>
          </a:bodyPr>
          <a:lstStyle/>
          <a:p>
            <a:pPr>
              <a:lnSpc>
                <a:spcPct val="150000"/>
              </a:lnSpc>
            </a:pPr>
            <a:r>
              <a:rPr lang="zh-CN" altLang="en-US" b="1" dirty="0">
                <a:solidFill>
                  <a:schemeClr val="tx2">
                    <a:lumMod val="50000"/>
                  </a:schemeClr>
                </a:solidFill>
                <a:latin typeface="WenYue GuDianMingChaoTi (Non-Commercial Use)" pitchFamily="50" charset="-122"/>
                <a:ea typeface="WenYue GuDianMingChaoTi (Non-Commercial Use)" pitchFamily="50" charset="-122"/>
                <a:sym typeface="WenYue GuDianMingChaoTi (Non-Commercial Use)" pitchFamily="50" charset="-122"/>
              </a:rPr>
              <a:t>添加标题</a:t>
            </a:r>
            <a:endParaRPr lang="zh-CN" altLang="en-US" b="1" dirty="0">
              <a:solidFill>
                <a:schemeClr val="tx2">
                  <a:lumMod val="50000"/>
                </a:schemeClr>
              </a:solidFill>
              <a:latin typeface="WenYue GuDianMingChaoTi (Non-Commercial Use)" pitchFamily="50" charset="-122"/>
              <a:ea typeface="WenYue GuDianMingChaoTi (Non-Commercial Use)" pitchFamily="50" charset="-122"/>
              <a:sym typeface="WenYue GuDianMingChaoTi (Non-Commercial Use)" pitchFamily="50" charset="-122"/>
            </a:endParaRPr>
          </a:p>
          <a:p>
            <a:pPr>
              <a:lnSpc>
                <a:spcPct val="150000"/>
              </a:lnSpc>
            </a:pPr>
            <a:r>
              <a:rPr lang="zh-CN" altLang="en-US" sz="1600" dirty="0">
                <a:solidFill>
                  <a:schemeClr val="bg1">
                    <a:lumMod val="50000"/>
                  </a:schemeClr>
                </a:solidFill>
                <a:latin typeface="WenYue GuDianMingChaoTi (Non-Commercial Use)" pitchFamily="50" charset="-122"/>
                <a:ea typeface="WenYue GuDianMingChaoTi (Non-Commercial Use)" pitchFamily="50" charset="-122"/>
                <a:sym typeface="WenYue GuDianMingChaoTi (Non-Commercial Use)" pitchFamily="50" charset="-122"/>
              </a:rPr>
              <a:t>单击此处添加文本单击此处添加文本单击此处添加</a:t>
            </a:r>
            <a:endParaRPr lang="zh-CN" altLang="en-US" sz="1600" dirty="0">
              <a:solidFill>
                <a:schemeClr val="bg1">
                  <a:lumMod val="50000"/>
                </a:schemeClr>
              </a:solidFill>
              <a:latin typeface="WenYue GuDianMingChaoTi (Non-Commercial Use)" pitchFamily="50" charset="-122"/>
              <a:ea typeface="WenYue GuDianMingChaoTi (Non-Commercial Use)" pitchFamily="50" charset="-122"/>
              <a:sym typeface="WenYue GuDianMingChaoTi (Non-Commercial Use)" pitchFamily="50"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0-#ppt_w/2"/>
                                          </p:val>
                                        </p:tav>
                                        <p:tav tm="100000">
                                          <p:val>
                                            <p:strVal val="#ppt_x"/>
                                          </p:val>
                                        </p:tav>
                                      </p:tavLst>
                                    </p:anim>
                                    <p:anim calcmode="lin" valueType="num">
                                      <p:cBhvr additive="base">
                                        <p:cTn id="14"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left)">
                                      <p:cBhvr>
                                        <p:cTn id="19" dur="500"/>
                                        <p:tgtEl>
                                          <p:spTgt spid="5"/>
                                        </p:tgtEl>
                                      </p:cBhvr>
                                    </p:animEffect>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fade">
                                      <p:cBhvr>
                                        <p:cTn id="24" dur="1000"/>
                                        <p:tgtEl>
                                          <p:spTgt spid="6"/>
                                        </p:tgtEl>
                                      </p:cBhvr>
                                    </p:animEffect>
                                    <p:anim calcmode="lin" valueType="num">
                                      <p:cBhvr>
                                        <p:cTn id="25" dur="1000" fill="hold"/>
                                        <p:tgtEl>
                                          <p:spTgt spid="6"/>
                                        </p:tgtEl>
                                        <p:attrNameLst>
                                          <p:attrName>ppt_x</p:attrName>
                                        </p:attrNameLst>
                                      </p:cBhvr>
                                      <p:tavLst>
                                        <p:tav tm="0">
                                          <p:val>
                                            <p:strVal val="#ppt_x"/>
                                          </p:val>
                                        </p:tav>
                                        <p:tav tm="100000">
                                          <p:val>
                                            <p:strVal val="#ppt_x"/>
                                          </p:val>
                                        </p:tav>
                                      </p:tavLst>
                                    </p:anim>
                                    <p:anim calcmode="lin" valueType="num">
                                      <p:cBhvr>
                                        <p:cTn id="26" dur="1000" fill="hold"/>
                                        <p:tgtEl>
                                          <p:spTgt spid="6"/>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fade">
                                      <p:cBhvr>
                                        <p:cTn id="29" dur="1000"/>
                                        <p:tgtEl>
                                          <p:spTgt spid="9"/>
                                        </p:tgtEl>
                                      </p:cBhvr>
                                    </p:animEffect>
                                    <p:anim calcmode="lin" valueType="num">
                                      <p:cBhvr>
                                        <p:cTn id="30" dur="1000" fill="hold"/>
                                        <p:tgtEl>
                                          <p:spTgt spid="9"/>
                                        </p:tgtEl>
                                        <p:attrNameLst>
                                          <p:attrName>ppt_x</p:attrName>
                                        </p:attrNameLst>
                                      </p:cBhvr>
                                      <p:tavLst>
                                        <p:tav tm="0">
                                          <p:val>
                                            <p:strVal val="#ppt_x"/>
                                          </p:val>
                                        </p:tav>
                                        <p:tav tm="100000">
                                          <p:val>
                                            <p:strVal val="#ppt_x"/>
                                          </p:val>
                                        </p:tav>
                                      </p:tavLst>
                                    </p:anim>
                                    <p:anim calcmode="lin" valueType="num">
                                      <p:cBhvr>
                                        <p:cTn id="31"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1" presetClass="entr" presetSubtype="0" fill="hold" grpId="0" nodeType="clickEffect">
                                  <p:stCondLst>
                                    <p:cond delay="0"/>
                                  </p:stCondLst>
                                  <p:iterate type="lt">
                                    <p:tmPct val="10000"/>
                                  </p:iterate>
                                  <p:childTnLst>
                                    <p:set>
                                      <p:cBhvr>
                                        <p:cTn id="35" dur="1" fill="hold">
                                          <p:stCondLst>
                                            <p:cond delay="0"/>
                                          </p:stCondLst>
                                        </p:cTn>
                                        <p:tgtEl>
                                          <p:spTgt spid="10"/>
                                        </p:tgtEl>
                                        <p:attrNameLst>
                                          <p:attrName>style.visibility</p:attrName>
                                        </p:attrNameLst>
                                      </p:cBhvr>
                                      <p:to>
                                        <p:strVal val="visible"/>
                                      </p:to>
                                    </p:set>
                                    <p:anim calcmode="lin" valueType="num">
                                      <p:cBhvr>
                                        <p:cTn id="36"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37" dur="500" fill="hold"/>
                                        <p:tgtEl>
                                          <p:spTgt spid="10"/>
                                        </p:tgtEl>
                                        <p:attrNameLst>
                                          <p:attrName>ppt_y</p:attrName>
                                        </p:attrNameLst>
                                      </p:cBhvr>
                                      <p:tavLst>
                                        <p:tav tm="0">
                                          <p:val>
                                            <p:strVal val="#ppt_y"/>
                                          </p:val>
                                        </p:tav>
                                        <p:tav tm="100000">
                                          <p:val>
                                            <p:strVal val="#ppt_y"/>
                                          </p:val>
                                        </p:tav>
                                      </p:tavLst>
                                    </p:anim>
                                    <p:anim calcmode="lin" valueType="num">
                                      <p:cBhvr>
                                        <p:cTn id="38"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39"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40" dur="500" tmFilter="0,0; .5, 1; 1, 1"/>
                                        <p:tgtEl>
                                          <p:spTgt spid="10"/>
                                        </p:tgtEl>
                                      </p:cBhvr>
                                    </p:animEffect>
                                  </p:childTnLst>
                                </p:cTn>
                              </p:par>
                            </p:childTnLst>
                          </p:cTn>
                        </p:par>
                      </p:childTnLst>
                    </p:cTn>
                  </p:par>
                  <p:par>
                    <p:cTn id="41" fill="hold">
                      <p:stCondLst>
                        <p:cond delay="indefinite"/>
                      </p:stCondLst>
                      <p:childTnLst>
                        <p:par>
                          <p:cTn id="42" fill="hold">
                            <p:stCondLst>
                              <p:cond delay="0"/>
                            </p:stCondLst>
                            <p:childTnLst>
                              <p:par>
                                <p:cTn id="43" presetID="42" presetClass="entr" presetSubtype="0" fill="hold" grpId="0" nodeType="clickEffect">
                                  <p:stCondLst>
                                    <p:cond delay="0"/>
                                  </p:stCondLst>
                                  <p:childTnLst>
                                    <p:set>
                                      <p:cBhvr>
                                        <p:cTn id="44" dur="1" fill="hold">
                                          <p:stCondLst>
                                            <p:cond delay="0"/>
                                          </p:stCondLst>
                                        </p:cTn>
                                        <p:tgtEl>
                                          <p:spTgt spid="11"/>
                                        </p:tgtEl>
                                        <p:attrNameLst>
                                          <p:attrName>style.visibility</p:attrName>
                                        </p:attrNameLst>
                                      </p:cBhvr>
                                      <p:to>
                                        <p:strVal val="visible"/>
                                      </p:to>
                                    </p:set>
                                    <p:animEffect transition="in" filter="fade">
                                      <p:cBhvr>
                                        <p:cTn id="45" dur="1000"/>
                                        <p:tgtEl>
                                          <p:spTgt spid="11"/>
                                        </p:tgtEl>
                                      </p:cBhvr>
                                    </p:animEffect>
                                    <p:anim calcmode="lin" valueType="num">
                                      <p:cBhvr>
                                        <p:cTn id="46" dur="1000" fill="hold"/>
                                        <p:tgtEl>
                                          <p:spTgt spid="11"/>
                                        </p:tgtEl>
                                        <p:attrNameLst>
                                          <p:attrName>ppt_x</p:attrName>
                                        </p:attrNameLst>
                                      </p:cBhvr>
                                      <p:tavLst>
                                        <p:tav tm="0">
                                          <p:val>
                                            <p:strVal val="#ppt_x"/>
                                          </p:val>
                                        </p:tav>
                                        <p:tav tm="100000">
                                          <p:val>
                                            <p:strVal val="#ppt_x"/>
                                          </p:val>
                                        </p:tav>
                                      </p:tavLst>
                                    </p:anim>
                                    <p:anim calcmode="lin" valueType="num">
                                      <p:cBhvr>
                                        <p:cTn id="47" dur="1000" fill="hold"/>
                                        <p:tgtEl>
                                          <p:spTgt spid="11"/>
                                        </p:tgtEl>
                                        <p:attrNameLst>
                                          <p:attrName>ppt_y</p:attrName>
                                        </p:attrNameLst>
                                      </p:cBhvr>
                                      <p:tavLst>
                                        <p:tav tm="0">
                                          <p:val>
                                            <p:strVal val="#ppt_y+.1"/>
                                          </p:val>
                                        </p:tav>
                                        <p:tav tm="100000">
                                          <p:val>
                                            <p:strVal val="#ppt_y"/>
                                          </p:val>
                                        </p:tav>
                                      </p:tavLst>
                                    </p:anim>
                                  </p:childTnLst>
                                </p:cTn>
                              </p:par>
                              <p:par>
                                <p:cTn id="48" presetID="42" presetClass="entr" presetSubtype="0" fill="hold" nodeType="withEffect">
                                  <p:stCondLst>
                                    <p:cond delay="0"/>
                                  </p:stCondLst>
                                  <p:childTnLst>
                                    <p:set>
                                      <p:cBhvr>
                                        <p:cTn id="49" dur="1" fill="hold">
                                          <p:stCondLst>
                                            <p:cond delay="0"/>
                                          </p:stCondLst>
                                        </p:cTn>
                                        <p:tgtEl>
                                          <p:spTgt spid="12"/>
                                        </p:tgtEl>
                                        <p:attrNameLst>
                                          <p:attrName>style.visibility</p:attrName>
                                        </p:attrNameLst>
                                      </p:cBhvr>
                                      <p:to>
                                        <p:strVal val="visible"/>
                                      </p:to>
                                    </p:set>
                                    <p:animEffect transition="in" filter="fade">
                                      <p:cBhvr>
                                        <p:cTn id="50" dur="1000"/>
                                        <p:tgtEl>
                                          <p:spTgt spid="12"/>
                                        </p:tgtEl>
                                      </p:cBhvr>
                                    </p:animEffect>
                                    <p:anim calcmode="lin" valueType="num">
                                      <p:cBhvr>
                                        <p:cTn id="51" dur="1000" fill="hold"/>
                                        <p:tgtEl>
                                          <p:spTgt spid="12"/>
                                        </p:tgtEl>
                                        <p:attrNameLst>
                                          <p:attrName>ppt_x</p:attrName>
                                        </p:attrNameLst>
                                      </p:cBhvr>
                                      <p:tavLst>
                                        <p:tav tm="0">
                                          <p:val>
                                            <p:strVal val="#ppt_x"/>
                                          </p:val>
                                        </p:tav>
                                        <p:tav tm="100000">
                                          <p:val>
                                            <p:strVal val="#ppt_x"/>
                                          </p:val>
                                        </p:tav>
                                      </p:tavLst>
                                    </p:anim>
                                    <p:anim calcmode="lin" valueType="num">
                                      <p:cBhvr>
                                        <p:cTn id="52"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41" presetClass="entr" presetSubtype="0" fill="hold" grpId="0" nodeType="clickEffect">
                                  <p:stCondLst>
                                    <p:cond delay="0"/>
                                  </p:stCondLst>
                                  <p:iterate type="lt">
                                    <p:tmPct val="10000"/>
                                  </p:iterate>
                                  <p:childTnLst>
                                    <p:set>
                                      <p:cBhvr>
                                        <p:cTn id="56" dur="1" fill="hold">
                                          <p:stCondLst>
                                            <p:cond delay="0"/>
                                          </p:stCondLst>
                                        </p:cTn>
                                        <p:tgtEl>
                                          <p:spTgt spid="13"/>
                                        </p:tgtEl>
                                        <p:attrNameLst>
                                          <p:attrName>style.visibility</p:attrName>
                                        </p:attrNameLst>
                                      </p:cBhvr>
                                      <p:to>
                                        <p:strVal val="visible"/>
                                      </p:to>
                                    </p:set>
                                    <p:anim calcmode="lin" valueType="num">
                                      <p:cBhvr>
                                        <p:cTn id="57"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58" dur="500" fill="hold"/>
                                        <p:tgtEl>
                                          <p:spTgt spid="13"/>
                                        </p:tgtEl>
                                        <p:attrNameLst>
                                          <p:attrName>ppt_y</p:attrName>
                                        </p:attrNameLst>
                                      </p:cBhvr>
                                      <p:tavLst>
                                        <p:tav tm="0">
                                          <p:val>
                                            <p:strVal val="#ppt_y"/>
                                          </p:val>
                                        </p:tav>
                                        <p:tav tm="100000">
                                          <p:val>
                                            <p:strVal val="#ppt_y"/>
                                          </p:val>
                                        </p:tav>
                                      </p:tavLst>
                                    </p:anim>
                                    <p:anim calcmode="lin" valueType="num">
                                      <p:cBhvr>
                                        <p:cTn id="59"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60"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61" dur="500" tmFilter="0,0; .5, 1; 1, 1"/>
                                        <p:tgtEl>
                                          <p:spTgt spid="13"/>
                                        </p:tgtEl>
                                      </p:cBhvr>
                                    </p:animEffect>
                                  </p:childTnLst>
                                </p:cTn>
                              </p:par>
                            </p:childTnLst>
                          </p:cTn>
                        </p:par>
                      </p:childTnLst>
                    </p:cTn>
                  </p:par>
                  <p:par>
                    <p:cTn id="62" fill="hold">
                      <p:stCondLst>
                        <p:cond delay="indefinite"/>
                      </p:stCondLst>
                      <p:childTnLst>
                        <p:par>
                          <p:cTn id="63" fill="hold">
                            <p:stCondLst>
                              <p:cond delay="0"/>
                            </p:stCondLst>
                            <p:childTnLst>
                              <p:par>
                                <p:cTn id="64" presetID="42" presetClass="entr" presetSubtype="0" fill="hold" grpId="0" nodeType="clickEffect">
                                  <p:stCondLst>
                                    <p:cond delay="0"/>
                                  </p:stCondLst>
                                  <p:childTnLst>
                                    <p:set>
                                      <p:cBhvr>
                                        <p:cTn id="65" dur="1" fill="hold">
                                          <p:stCondLst>
                                            <p:cond delay="0"/>
                                          </p:stCondLst>
                                        </p:cTn>
                                        <p:tgtEl>
                                          <p:spTgt spid="14"/>
                                        </p:tgtEl>
                                        <p:attrNameLst>
                                          <p:attrName>style.visibility</p:attrName>
                                        </p:attrNameLst>
                                      </p:cBhvr>
                                      <p:to>
                                        <p:strVal val="visible"/>
                                      </p:to>
                                    </p:set>
                                    <p:animEffect transition="in" filter="fade">
                                      <p:cBhvr>
                                        <p:cTn id="66" dur="1000"/>
                                        <p:tgtEl>
                                          <p:spTgt spid="14"/>
                                        </p:tgtEl>
                                      </p:cBhvr>
                                    </p:animEffect>
                                    <p:anim calcmode="lin" valueType="num">
                                      <p:cBhvr>
                                        <p:cTn id="67" dur="1000" fill="hold"/>
                                        <p:tgtEl>
                                          <p:spTgt spid="14"/>
                                        </p:tgtEl>
                                        <p:attrNameLst>
                                          <p:attrName>ppt_x</p:attrName>
                                        </p:attrNameLst>
                                      </p:cBhvr>
                                      <p:tavLst>
                                        <p:tav tm="0">
                                          <p:val>
                                            <p:strVal val="#ppt_x"/>
                                          </p:val>
                                        </p:tav>
                                        <p:tav tm="100000">
                                          <p:val>
                                            <p:strVal val="#ppt_x"/>
                                          </p:val>
                                        </p:tav>
                                      </p:tavLst>
                                    </p:anim>
                                    <p:anim calcmode="lin" valueType="num">
                                      <p:cBhvr>
                                        <p:cTn id="68" dur="1000" fill="hold"/>
                                        <p:tgtEl>
                                          <p:spTgt spid="14"/>
                                        </p:tgtEl>
                                        <p:attrNameLst>
                                          <p:attrName>ppt_y</p:attrName>
                                        </p:attrNameLst>
                                      </p:cBhvr>
                                      <p:tavLst>
                                        <p:tav tm="0">
                                          <p:val>
                                            <p:strVal val="#ppt_y+.1"/>
                                          </p:val>
                                        </p:tav>
                                        <p:tav tm="100000">
                                          <p:val>
                                            <p:strVal val="#ppt_y"/>
                                          </p:val>
                                        </p:tav>
                                      </p:tavLst>
                                    </p:anim>
                                  </p:childTnLst>
                                </p:cTn>
                              </p:par>
                              <p:par>
                                <p:cTn id="69" presetID="42" presetClass="entr" presetSubtype="0" fill="hold" nodeType="withEffect">
                                  <p:stCondLst>
                                    <p:cond delay="0"/>
                                  </p:stCondLst>
                                  <p:childTnLst>
                                    <p:set>
                                      <p:cBhvr>
                                        <p:cTn id="70" dur="1" fill="hold">
                                          <p:stCondLst>
                                            <p:cond delay="0"/>
                                          </p:stCondLst>
                                        </p:cTn>
                                        <p:tgtEl>
                                          <p:spTgt spid="15"/>
                                        </p:tgtEl>
                                        <p:attrNameLst>
                                          <p:attrName>style.visibility</p:attrName>
                                        </p:attrNameLst>
                                      </p:cBhvr>
                                      <p:to>
                                        <p:strVal val="visible"/>
                                      </p:to>
                                    </p:set>
                                    <p:animEffect transition="in" filter="fade">
                                      <p:cBhvr>
                                        <p:cTn id="71" dur="1000"/>
                                        <p:tgtEl>
                                          <p:spTgt spid="15"/>
                                        </p:tgtEl>
                                      </p:cBhvr>
                                    </p:animEffect>
                                    <p:anim calcmode="lin" valueType="num">
                                      <p:cBhvr>
                                        <p:cTn id="72" dur="1000" fill="hold"/>
                                        <p:tgtEl>
                                          <p:spTgt spid="15"/>
                                        </p:tgtEl>
                                        <p:attrNameLst>
                                          <p:attrName>ppt_x</p:attrName>
                                        </p:attrNameLst>
                                      </p:cBhvr>
                                      <p:tavLst>
                                        <p:tav tm="0">
                                          <p:val>
                                            <p:strVal val="#ppt_x"/>
                                          </p:val>
                                        </p:tav>
                                        <p:tav tm="100000">
                                          <p:val>
                                            <p:strVal val="#ppt_x"/>
                                          </p:val>
                                        </p:tav>
                                      </p:tavLst>
                                    </p:anim>
                                    <p:anim calcmode="lin" valueType="num">
                                      <p:cBhvr>
                                        <p:cTn id="73"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74" fill="hold">
                      <p:stCondLst>
                        <p:cond delay="indefinite"/>
                      </p:stCondLst>
                      <p:childTnLst>
                        <p:par>
                          <p:cTn id="75" fill="hold">
                            <p:stCondLst>
                              <p:cond delay="0"/>
                            </p:stCondLst>
                            <p:childTnLst>
                              <p:par>
                                <p:cTn id="76" presetID="41" presetClass="entr" presetSubtype="0" fill="hold" grpId="0" nodeType="clickEffect">
                                  <p:stCondLst>
                                    <p:cond delay="0"/>
                                  </p:stCondLst>
                                  <p:iterate type="lt">
                                    <p:tmPct val="10000"/>
                                  </p:iterate>
                                  <p:childTnLst>
                                    <p:set>
                                      <p:cBhvr>
                                        <p:cTn id="77" dur="1" fill="hold">
                                          <p:stCondLst>
                                            <p:cond delay="0"/>
                                          </p:stCondLst>
                                        </p:cTn>
                                        <p:tgtEl>
                                          <p:spTgt spid="16"/>
                                        </p:tgtEl>
                                        <p:attrNameLst>
                                          <p:attrName>style.visibility</p:attrName>
                                        </p:attrNameLst>
                                      </p:cBhvr>
                                      <p:to>
                                        <p:strVal val="visible"/>
                                      </p:to>
                                    </p:set>
                                    <p:anim calcmode="lin" valueType="num">
                                      <p:cBhvr>
                                        <p:cTn id="78"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79" dur="500" fill="hold"/>
                                        <p:tgtEl>
                                          <p:spTgt spid="16"/>
                                        </p:tgtEl>
                                        <p:attrNameLst>
                                          <p:attrName>ppt_y</p:attrName>
                                        </p:attrNameLst>
                                      </p:cBhvr>
                                      <p:tavLst>
                                        <p:tav tm="0">
                                          <p:val>
                                            <p:strVal val="#ppt_y"/>
                                          </p:val>
                                        </p:tav>
                                        <p:tav tm="100000">
                                          <p:val>
                                            <p:strVal val="#ppt_y"/>
                                          </p:val>
                                        </p:tav>
                                      </p:tavLst>
                                    </p:anim>
                                    <p:anim calcmode="lin" valueType="num">
                                      <p:cBhvr>
                                        <p:cTn id="80"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81"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82" dur="500" tmFilter="0,0; .5, 1; 1, 1"/>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6" grpId="0" animBg="1"/>
      <p:bldP spid="10" grpId="0"/>
      <p:bldP spid="11" grpId="0" animBg="1"/>
      <p:bldP spid="13" grpId="0"/>
      <p:bldP spid="14" grpId="0" animBg="1"/>
      <p:bldP spid="1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4210050" y="0"/>
            <a:ext cx="4038600" cy="6858000"/>
          </a:xfrm>
          <a:prstGeom prst="rect">
            <a:avLst/>
          </a:prstGeom>
          <a:solidFill>
            <a:schemeClr val="accent2"/>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WenYue GuDianMingChaoTi (Non-Commercial Use)" pitchFamily="50" charset="-122"/>
              <a:ea typeface="WenYue GuDianMingChaoTi (Non-Commercial Use)" pitchFamily="50" charset="-122"/>
              <a:sym typeface="WenYue GuDianMingChaoTi (Non-Commercial Use)" pitchFamily="50" charset="-122"/>
            </a:endParaRPr>
          </a:p>
        </p:txBody>
      </p:sp>
      <p:sp>
        <p:nvSpPr>
          <p:cNvPr id="8" name="矩形 7"/>
          <p:cNvSpPr/>
          <p:nvPr/>
        </p:nvSpPr>
        <p:spPr>
          <a:xfrm>
            <a:off x="1228725" y="833437"/>
            <a:ext cx="9734550" cy="5191125"/>
          </a:xfrm>
          <a:prstGeom prst="rect">
            <a:avLst/>
          </a:prstGeom>
          <a:solidFill>
            <a:schemeClr val="bg1"/>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WenYue GuDianMingChaoTi (Non-Commercial Use)" pitchFamily="50" charset="-122"/>
              <a:ea typeface="WenYue GuDianMingChaoTi (Non-Commercial Use)" pitchFamily="50" charset="-122"/>
              <a:sym typeface="WenYue GuDianMingChaoTi (Non-Commercial Use)" pitchFamily="50" charset="-122"/>
            </a:endParaRPr>
          </a:p>
        </p:txBody>
      </p:sp>
      <p:sp>
        <p:nvSpPr>
          <p:cNvPr id="4" name="文本框 3"/>
          <p:cNvSpPr txBox="1"/>
          <p:nvPr/>
        </p:nvSpPr>
        <p:spPr>
          <a:xfrm>
            <a:off x="5177298" y="187106"/>
            <a:ext cx="3071352" cy="646331"/>
          </a:xfrm>
          <a:prstGeom prst="rect">
            <a:avLst/>
          </a:prstGeom>
          <a:noFill/>
        </p:spPr>
        <p:txBody>
          <a:bodyPr wrap="square" rtlCol="0">
            <a:spAutoFit/>
          </a:bodyPr>
          <a:lstStyle/>
          <a:p>
            <a:pPr algn="l"/>
            <a:r>
              <a:rPr lang="zh-CN" altLang="en-US" sz="3600" b="1" dirty="0">
                <a:solidFill>
                  <a:schemeClr val="bg1"/>
                </a:solidFill>
                <a:latin typeface="WenYue GuDianMingChaoTi (Non-Commercial Use)" pitchFamily="50" charset="-122"/>
                <a:ea typeface="WenYue GuDianMingChaoTi (Non-Commercial Use)" pitchFamily="50" charset="-122"/>
                <a:sym typeface="WenYue GuDianMingChaoTi (Non-Commercial Use)" pitchFamily="50" charset="-122"/>
              </a:rPr>
              <a:t>第四章节</a:t>
            </a:r>
            <a:endParaRPr lang="zh-CN" altLang="en-US" sz="3600" b="1" dirty="0">
              <a:solidFill>
                <a:schemeClr val="bg1"/>
              </a:solidFill>
              <a:latin typeface="WenYue GuDianMingChaoTi (Non-Commercial Use)" pitchFamily="50" charset="-122"/>
              <a:ea typeface="WenYue GuDianMingChaoTi (Non-Commercial Use)" pitchFamily="50" charset="-122"/>
              <a:sym typeface="WenYue GuDianMingChaoTi (Non-Commercial Use)" pitchFamily="50" charset="-122"/>
            </a:endParaRPr>
          </a:p>
        </p:txBody>
      </p:sp>
      <p:cxnSp>
        <p:nvCxnSpPr>
          <p:cNvPr id="5" name="Straight Connector 3"/>
          <p:cNvCxnSpPr/>
          <p:nvPr/>
        </p:nvCxnSpPr>
        <p:spPr>
          <a:xfrm>
            <a:off x="4759325" y="2179108"/>
            <a:ext cx="2471602" cy="0"/>
          </a:xfrm>
          <a:prstGeom prst="line">
            <a:avLst/>
          </a:prstGeom>
          <a:ln w="9525" cmpd="sng">
            <a:solidFill>
              <a:schemeClr val="accent1">
                <a:lumMod val="100000"/>
              </a:schemeClr>
            </a:solidFill>
            <a:prstDash val="sysDash"/>
            <a:headEnd type="none"/>
            <a:tailEnd type="oval" w="lg" len="lg"/>
          </a:ln>
          <a:effectLst/>
        </p:spPr>
        <p:style>
          <a:lnRef idx="2">
            <a:schemeClr val="accent1"/>
          </a:lnRef>
          <a:fillRef idx="0">
            <a:schemeClr val="accent1"/>
          </a:fillRef>
          <a:effectRef idx="1">
            <a:schemeClr val="accent1"/>
          </a:effectRef>
          <a:fontRef idx="minor">
            <a:schemeClr val="tx1"/>
          </a:fontRef>
        </p:style>
      </p:cxnSp>
      <p:cxnSp>
        <p:nvCxnSpPr>
          <p:cNvPr id="6" name="Straight Connector 4"/>
          <p:cNvCxnSpPr/>
          <p:nvPr/>
        </p:nvCxnSpPr>
        <p:spPr>
          <a:xfrm>
            <a:off x="4991100" y="3134783"/>
            <a:ext cx="2239827" cy="0"/>
          </a:xfrm>
          <a:prstGeom prst="line">
            <a:avLst/>
          </a:prstGeom>
          <a:ln w="9525" cmpd="sng">
            <a:solidFill>
              <a:schemeClr val="accent1">
                <a:lumMod val="100000"/>
              </a:schemeClr>
            </a:solidFill>
            <a:prstDash val="sysDash"/>
            <a:headEnd type="none"/>
            <a:tailEnd type="oval" w="lg" len="lg"/>
          </a:ln>
          <a:effectLst/>
        </p:spPr>
        <p:style>
          <a:lnRef idx="2">
            <a:schemeClr val="accent1"/>
          </a:lnRef>
          <a:fillRef idx="0">
            <a:schemeClr val="accent1"/>
          </a:fillRef>
          <a:effectRef idx="1">
            <a:schemeClr val="accent1"/>
          </a:effectRef>
          <a:fontRef idx="minor">
            <a:schemeClr val="tx1"/>
          </a:fontRef>
        </p:style>
      </p:cxnSp>
      <p:cxnSp>
        <p:nvCxnSpPr>
          <p:cNvPr id="9" name="Straight Connector 5"/>
          <p:cNvCxnSpPr/>
          <p:nvPr/>
        </p:nvCxnSpPr>
        <p:spPr>
          <a:xfrm>
            <a:off x="4759325" y="4092046"/>
            <a:ext cx="2471602" cy="0"/>
          </a:xfrm>
          <a:prstGeom prst="line">
            <a:avLst/>
          </a:prstGeom>
          <a:ln w="9525" cmpd="sng">
            <a:solidFill>
              <a:schemeClr val="accent1">
                <a:lumMod val="100000"/>
              </a:schemeClr>
            </a:solidFill>
            <a:prstDash val="sysDash"/>
            <a:headEnd type="none"/>
            <a:tailEnd type="oval" w="lg" len="lg"/>
          </a:ln>
          <a:effectLst/>
        </p:spPr>
        <p:style>
          <a:lnRef idx="2">
            <a:schemeClr val="accent1"/>
          </a:lnRef>
          <a:fillRef idx="0">
            <a:schemeClr val="accent1"/>
          </a:fillRef>
          <a:effectRef idx="1">
            <a:schemeClr val="accent1"/>
          </a:effectRef>
          <a:fontRef idx="minor">
            <a:schemeClr val="tx1"/>
          </a:fontRef>
        </p:style>
      </p:cxnSp>
      <p:cxnSp>
        <p:nvCxnSpPr>
          <p:cNvPr id="10" name="Straight Connector 6"/>
          <p:cNvCxnSpPr>
            <a:stCxn id="15" idx="5"/>
          </p:cNvCxnSpPr>
          <p:nvPr/>
        </p:nvCxnSpPr>
        <p:spPr>
          <a:xfrm>
            <a:off x="4276312" y="5016736"/>
            <a:ext cx="2954615" cy="41127"/>
          </a:xfrm>
          <a:prstGeom prst="line">
            <a:avLst/>
          </a:prstGeom>
          <a:ln w="9525" cmpd="sng">
            <a:solidFill>
              <a:schemeClr val="accent1">
                <a:lumMod val="100000"/>
              </a:schemeClr>
            </a:solidFill>
            <a:prstDash val="sysDash"/>
            <a:headEnd type="none"/>
            <a:tailEnd type="oval" w="lg" len="lg"/>
          </a:ln>
          <a:effectLst/>
        </p:spPr>
        <p:style>
          <a:lnRef idx="2">
            <a:schemeClr val="accent1"/>
          </a:lnRef>
          <a:fillRef idx="0">
            <a:schemeClr val="accent1"/>
          </a:fillRef>
          <a:effectRef idx="1">
            <a:schemeClr val="accent1"/>
          </a:effectRef>
          <a:fontRef idx="minor">
            <a:schemeClr val="tx1"/>
          </a:fontRef>
        </p:style>
      </p:cxnSp>
      <p:grpSp>
        <p:nvGrpSpPr>
          <p:cNvPr id="11" name="그룹 50"/>
          <p:cNvGrpSpPr/>
          <p:nvPr/>
        </p:nvGrpSpPr>
        <p:grpSpPr>
          <a:xfrm>
            <a:off x="3798182" y="2825090"/>
            <a:ext cx="2256547" cy="2114072"/>
            <a:chOff x="5708365" y="2124044"/>
            <a:chExt cx="1249407" cy="1247184"/>
          </a:xfrm>
          <a:solidFill>
            <a:schemeClr val="tx2">
              <a:lumMod val="75000"/>
            </a:schemeClr>
          </a:solidFill>
          <a:effectLst>
            <a:outerShdw dist="38100" dir="5400000" algn="ctr" rotWithShape="0">
              <a:srgbClr val="000000">
                <a:alpha val="10000"/>
              </a:srgbClr>
            </a:outerShdw>
          </a:effectLst>
        </p:grpSpPr>
        <p:sp>
          <p:nvSpPr>
            <p:cNvPr id="12" name="Freeform 6"/>
            <p:cNvSpPr/>
            <p:nvPr/>
          </p:nvSpPr>
          <p:spPr bwMode="auto">
            <a:xfrm rot="18900000">
              <a:off x="5708365" y="2124044"/>
              <a:ext cx="1249407" cy="1247184"/>
            </a:xfrm>
            <a:custGeom>
              <a:avLst/>
              <a:gdLst>
                <a:gd name="T0" fmla="*/ 720 w 721"/>
                <a:gd name="T1" fmla="*/ 356 h 720"/>
                <a:gd name="T2" fmla="*/ 721 w 721"/>
                <a:gd name="T3" fmla="*/ 542 h 720"/>
                <a:gd name="T4" fmla="*/ 535 w 721"/>
                <a:gd name="T5" fmla="*/ 542 h 720"/>
                <a:gd name="T6" fmla="*/ 526 w 721"/>
                <a:gd name="T7" fmla="*/ 543 h 720"/>
                <a:gd name="T8" fmla="*/ 506 w 721"/>
                <a:gd name="T9" fmla="*/ 603 h 720"/>
                <a:gd name="T10" fmla="*/ 522 w 721"/>
                <a:gd name="T11" fmla="*/ 643 h 720"/>
                <a:gd name="T12" fmla="*/ 445 w 721"/>
                <a:gd name="T13" fmla="*/ 720 h 720"/>
                <a:gd name="T14" fmla="*/ 369 w 721"/>
                <a:gd name="T15" fmla="*/ 643 h 720"/>
                <a:gd name="T16" fmla="*/ 385 w 721"/>
                <a:gd name="T17" fmla="*/ 603 h 720"/>
                <a:gd name="T18" fmla="*/ 365 w 721"/>
                <a:gd name="T19" fmla="*/ 543 h 720"/>
                <a:gd name="T20" fmla="*/ 356 w 721"/>
                <a:gd name="T21" fmla="*/ 542 h 720"/>
                <a:gd name="T22" fmla="*/ 179 w 721"/>
                <a:gd name="T23" fmla="*/ 542 h 720"/>
                <a:gd name="T24" fmla="*/ 179 w 721"/>
                <a:gd name="T25" fmla="*/ 356 h 720"/>
                <a:gd name="T26" fmla="*/ 177 w 721"/>
                <a:gd name="T27" fmla="*/ 346 h 720"/>
                <a:gd name="T28" fmla="*/ 143 w 721"/>
                <a:gd name="T29" fmla="*/ 296 h 720"/>
                <a:gd name="T30" fmla="*/ 110 w 721"/>
                <a:gd name="T31" fmla="*/ 314 h 720"/>
                <a:gd name="T32" fmla="*/ 104 w 721"/>
                <a:gd name="T33" fmla="*/ 321 h 720"/>
                <a:gd name="T34" fmla="*/ 69 w 721"/>
                <a:gd name="T35" fmla="*/ 335 h 720"/>
                <a:gd name="T36" fmla="*/ 68 w 721"/>
                <a:gd name="T37" fmla="*/ 335 h 720"/>
                <a:gd name="T38" fmla="*/ 0 w 721"/>
                <a:gd name="T39" fmla="*/ 267 h 720"/>
                <a:gd name="T40" fmla="*/ 68 w 721"/>
                <a:gd name="T41" fmla="*/ 198 h 720"/>
                <a:gd name="T42" fmla="*/ 69 w 721"/>
                <a:gd name="T43" fmla="*/ 198 h 720"/>
                <a:gd name="T44" fmla="*/ 82 w 721"/>
                <a:gd name="T45" fmla="*/ 200 h 720"/>
                <a:gd name="T46" fmla="*/ 104 w 721"/>
                <a:gd name="T47" fmla="*/ 213 h 720"/>
                <a:gd name="T48" fmla="*/ 110 w 721"/>
                <a:gd name="T49" fmla="*/ 219 h 720"/>
                <a:gd name="T50" fmla="*/ 143 w 721"/>
                <a:gd name="T51" fmla="*/ 238 h 720"/>
                <a:gd name="T52" fmla="*/ 177 w 721"/>
                <a:gd name="T53" fmla="*/ 188 h 720"/>
                <a:gd name="T54" fmla="*/ 179 w 721"/>
                <a:gd name="T55" fmla="*/ 177 h 720"/>
                <a:gd name="T56" fmla="*/ 179 w 721"/>
                <a:gd name="T57" fmla="*/ 0 h 720"/>
                <a:gd name="T58" fmla="*/ 179 w 721"/>
                <a:gd name="T59" fmla="*/ 0 h 720"/>
                <a:gd name="T60" fmla="*/ 179 w 721"/>
                <a:gd name="T61" fmla="*/ 0 h 720"/>
                <a:gd name="T62" fmla="*/ 356 w 721"/>
                <a:gd name="T63" fmla="*/ 0 h 720"/>
                <a:gd name="T64" fmla="*/ 363 w 721"/>
                <a:gd name="T65" fmla="*/ 1 h 720"/>
                <a:gd name="T66" fmla="*/ 400 w 721"/>
                <a:gd name="T67" fmla="*/ 18 h 720"/>
                <a:gd name="T68" fmla="*/ 386 w 721"/>
                <a:gd name="T69" fmla="*/ 40 h 720"/>
                <a:gd name="T70" fmla="*/ 379 w 721"/>
                <a:gd name="T71" fmla="*/ 47 h 720"/>
                <a:gd name="T72" fmla="*/ 360 w 721"/>
                <a:gd name="T73" fmla="*/ 93 h 720"/>
                <a:gd name="T74" fmla="*/ 445 w 721"/>
                <a:gd name="T75" fmla="*/ 178 h 720"/>
                <a:gd name="T76" fmla="*/ 530 w 721"/>
                <a:gd name="T77" fmla="*/ 93 h 720"/>
                <a:gd name="T78" fmla="*/ 512 w 721"/>
                <a:gd name="T79" fmla="*/ 47 h 720"/>
                <a:gd name="T80" fmla="*/ 505 w 721"/>
                <a:gd name="T81" fmla="*/ 40 h 720"/>
                <a:gd name="T82" fmla="*/ 491 w 721"/>
                <a:gd name="T83" fmla="*/ 18 h 720"/>
                <a:gd name="T84" fmla="*/ 528 w 721"/>
                <a:gd name="T85" fmla="*/ 1 h 720"/>
                <a:gd name="T86" fmla="*/ 535 w 721"/>
                <a:gd name="T87" fmla="*/ 0 h 720"/>
                <a:gd name="T88" fmla="*/ 721 w 721"/>
                <a:gd name="T89" fmla="*/ 0 h 720"/>
                <a:gd name="T90" fmla="*/ 720 w 721"/>
                <a:gd name="T91" fmla="*/ 177 h 720"/>
                <a:gd name="T92" fmla="*/ 719 w 721"/>
                <a:gd name="T93" fmla="*/ 186 h 720"/>
                <a:gd name="T94" fmla="*/ 693 w 721"/>
                <a:gd name="T95" fmla="*/ 229 h 720"/>
                <a:gd name="T96" fmla="*/ 659 w 721"/>
                <a:gd name="T97" fmla="*/ 206 h 720"/>
                <a:gd name="T98" fmla="*/ 620 w 721"/>
                <a:gd name="T99" fmla="*/ 190 h 720"/>
                <a:gd name="T100" fmla="*/ 619 w 721"/>
                <a:gd name="T101" fmla="*/ 190 h 720"/>
                <a:gd name="T102" fmla="*/ 542 w 721"/>
                <a:gd name="T103" fmla="*/ 267 h 720"/>
                <a:gd name="T104" fmla="*/ 619 w 721"/>
                <a:gd name="T105" fmla="*/ 343 h 720"/>
                <a:gd name="T106" fmla="*/ 620 w 721"/>
                <a:gd name="T107" fmla="*/ 343 h 720"/>
                <a:gd name="T108" fmla="*/ 659 w 721"/>
                <a:gd name="T109" fmla="*/ 327 h 720"/>
                <a:gd name="T110" fmla="*/ 693 w 721"/>
                <a:gd name="T111" fmla="*/ 304 h 720"/>
                <a:gd name="T112" fmla="*/ 719 w 721"/>
                <a:gd name="T113" fmla="*/ 348 h 720"/>
                <a:gd name="T114" fmla="*/ 720 w 721"/>
                <a:gd name="T115" fmla="*/ 356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21" h="720">
                  <a:moveTo>
                    <a:pt x="720" y="356"/>
                  </a:moveTo>
                  <a:cubicBezTo>
                    <a:pt x="721" y="542"/>
                    <a:pt x="721" y="542"/>
                    <a:pt x="721" y="542"/>
                  </a:cubicBezTo>
                  <a:cubicBezTo>
                    <a:pt x="535" y="542"/>
                    <a:pt x="535" y="542"/>
                    <a:pt x="535" y="542"/>
                  </a:cubicBezTo>
                  <a:cubicBezTo>
                    <a:pt x="532" y="542"/>
                    <a:pt x="529" y="542"/>
                    <a:pt x="526" y="543"/>
                  </a:cubicBezTo>
                  <a:cubicBezTo>
                    <a:pt x="455" y="559"/>
                    <a:pt x="489" y="583"/>
                    <a:pt x="506" y="603"/>
                  </a:cubicBezTo>
                  <a:cubicBezTo>
                    <a:pt x="523" y="623"/>
                    <a:pt x="522" y="643"/>
                    <a:pt x="522" y="643"/>
                  </a:cubicBezTo>
                  <a:cubicBezTo>
                    <a:pt x="522" y="686"/>
                    <a:pt x="488" y="720"/>
                    <a:pt x="445" y="720"/>
                  </a:cubicBezTo>
                  <a:cubicBezTo>
                    <a:pt x="403" y="720"/>
                    <a:pt x="369" y="686"/>
                    <a:pt x="369" y="643"/>
                  </a:cubicBezTo>
                  <a:cubicBezTo>
                    <a:pt x="369" y="643"/>
                    <a:pt x="368" y="623"/>
                    <a:pt x="385" y="603"/>
                  </a:cubicBezTo>
                  <a:cubicBezTo>
                    <a:pt x="402" y="583"/>
                    <a:pt x="436" y="559"/>
                    <a:pt x="365" y="543"/>
                  </a:cubicBezTo>
                  <a:cubicBezTo>
                    <a:pt x="362" y="542"/>
                    <a:pt x="359" y="542"/>
                    <a:pt x="356" y="542"/>
                  </a:cubicBezTo>
                  <a:cubicBezTo>
                    <a:pt x="179" y="542"/>
                    <a:pt x="179" y="542"/>
                    <a:pt x="179" y="542"/>
                  </a:cubicBezTo>
                  <a:cubicBezTo>
                    <a:pt x="179" y="356"/>
                    <a:pt x="179" y="356"/>
                    <a:pt x="179" y="356"/>
                  </a:cubicBezTo>
                  <a:cubicBezTo>
                    <a:pt x="179" y="353"/>
                    <a:pt x="178" y="349"/>
                    <a:pt x="177" y="346"/>
                  </a:cubicBezTo>
                  <a:cubicBezTo>
                    <a:pt x="172" y="322"/>
                    <a:pt x="163" y="296"/>
                    <a:pt x="143" y="296"/>
                  </a:cubicBezTo>
                  <a:cubicBezTo>
                    <a:pt x="131" y="296"/>
                    <a:pt x="120" y="305"/>
                    <a:pt x="110" y="314"/>
                  </a:cubicBezTo>
                  <a:cubicBezTo>
                    <a:pt x="108" y="317"/>
                    <a:pt x="106" y="319"/>
                    <a:pt x="104" y="321"/>
                  </a:cubicBezTo>
                  <a:cubicBezTo>
                    <a:pt x="88" y="334"/>
                    <a:pt x="72" y="335"/>
                    <a:pt x="69" y="335"/>
                  </a:cubicBezTo>
                  <a:cubicBezTo>
                    <a:pt x="68" y="335"/>
                    <a:pt x="68" y="335"/>
                    <a:pt x="68" y="335"/>
                  </a:cubicBezTo>
                  <a:cubicBezTo>
                    <a:pt x="31" y="335"/>
                    <a:pt x="0" y="304"/>
                    <a:pt x="0" y="267"/>
                  </a:cubicBezTo>
                  <a:cubicBezTo>
                    <a:pt x="0" y="229"/>
                    <a:pt x="31" y="198"/>
                    <a:pt x="68" y="198"/>
                  </a:cubicBezTo>
                  <a:cubicBezTo>
                    <a:pt x="69" y="198"/>
                    <a:pt x="69" y="198"/>
                    <a:pt x="69" y="198"/>
                  </a:cubicBezTo>
                  <a:cubicBezTo>
                    <a:pt x="71" y="198"/>
                    <a:pt x="75" y="199"/>
                    <a:pt x="82" y="200"/>
                  </a:cubicBezTo>
                  <a:cubicBezTo>
                    <a:pt x="88" y="202"/>
                    <a:pt x="96" y="206"/>
                    <a:pt x="104" y="213"/>
                  </a:cubicBezTo>
                  <a:cubicBezTo>
                    <a:pt x="106" y="215"/>
                    <a:pt x="108" y="217"/>
                    <a:pt x="110" y="219"/>
                  </a:cubicBezTo>
                  <a:cubicBezTo>
                    <a:pt x="120" y="228"/>
                    <a:pt x="131" y="238"/>
                    <a:pt x="143" y="238"/>
                  </a:cubicBezTo>
                  <a:cubicBezTo>
                    <a:pt x="163" y="238"/>
                    <a:pt x="172" y="211"/>
                    <a:pt x="177" y="188"/>
                  </a:cubicBezTo>
                  <a:cubicBezTo>
                    <a:pt x="178" y="184"/>
                    <a:pt x="179" y="181"/>
                    <a:pt x="179" y="177"/>
                  </a:cubicBezTo>
                  <a:cubicBezTo>
                    <a:pt x="179" y="0"/>
                    <a:pt x="179" y="0"/>
                    <a:pt x="179" y="0"/>
                  </a:cubicBezTo>
                  <a:cubicBezTo>
                    <a:pt x="179" y="0"/>
                    <a:pt x="179" y="0"/>
                    <a:pt x="179" y="0"/>
                  </a:cubicBezTo>
                  <a:cubicBezTo>
                    <a:pt x="179" y="0"/>
                    <a:pt x="179" y="0"/>
                    <a:pt x="179" y="0"/>
                  </a:cubicBezTo>
                  <a:cubicBezTo>
                    <a:pt x="356" y="0"/>
                    <a:pt x="356" y="0"/>
                    <a:pt x="356" y="0"/>
                  </a:cubicBezTo>
                  <a:cubicBezTo>
                    <a:pt x="358" y="0"/>
                    <a:pt x="360" y="0"/>
                    <a:pt x="363" y="1"/>
                  </a:cubicBezTo>
                  <a:cubicBezTo>
                    <a:pt x="394" y="8"/>
                    <a:pt x="399" y="16"/>
                    <a:pt x="400" y="18"/>
                  </a:cubicBezTo>
                  <a:cubicBezTo>
                    <a:pt x="401" y="23"/>
                    <a:pt x="392" y="33"/>
                    <a:pt x="386" y="40"/>
                  </a:cubicBezTo>
                  <a:cubicBezTo>
                    <a:pt x="383" y="42"/>
                    <a:pt x="381" y="45"/>
                    <a:pt x="379" y="47"/>
                  </a:cubicBezTo>
                  <a:cubicBezTo>
                    <a:pt x="360" y="69"/>
                    <a:pt x="360" y="90"/>
                    <a:pt x="360" y="93"/>
                  </a:cubicBezTo>
                  <a:cubicBezTo>
                    <a:pt x="360" y="140"/>
                    <a:pt x="399" y="178"/>
                    <a:pt x="445" y="178"/>
                  </a:cubicBezTo>
                  <a:cubicBezTo>
                    <a:pt x="492" y="178"/>
                    <a:pt x="530" y="140"/>
                    <a:pt x="530" y="93"/>
                  </a:cubicBezTo>
                  <a:cubicBezTo>
                    <a:pt x="530" y="90"/>
                    <a:pt x="531" y="68"/>
                    <a:pt x="512" y="47"/>
                  </a:cubicBezTo>
                  <a:cubicBezTo>
                    <a:pt x="510" y="45"/>
                    <a:pt x="508" y="42"/>
                    <a:pt x="505" y="40"/>
                  </a:cubicBezTo>
                  <a:cubicBezTo>
                    <a:pt x="499" y="33"/>
                    <a:pt x="490" y="23"/>
                    <a:pt x="491" y="18"/>
                  </a:cubicBezTo>
                  <a:cubicBezTo>
                    <a:pt x="492" y="16"/>
                    <a:pt x="497" y="8"/>
                    <a:pt x="528" y="1"/>
                  </a:cubicBezTo>
                  <a:cubicBezTo>
                    <a:pt x="530" y="0"/>
                    <a:pt x="533" y="0"/>
                    <a:pt x="535" y="0"/>
                  </a:cubicBezTo>
                  <a:cubicBezTo>
                    <a:pt x="721" y="0"/>
                    <a:pt x="721" y="0"/>
                    <a:pt x="721" y="0"/>
                  </a:cubicBezTo>
                  <a:cubicBezTo>
                    <a:pt x="720" y="177"/>
                    <a:pt x="720" y="177"/>
                    <a:pt x="720" y="177"/>
                  </a:cubicBezTo>
                  <a:cubicBezTo>
                    <a:pt x="720" y="180"/>
                    <a:pt x="720" y="183"/>
                    <a:pt x="719" y="186"/>
                  </a:cubicBezTo>
                  <a:cubicBezTo>
                    <a:pt x="712" y="219"/>
                    <a:pt x="703" y="229"/>
                    <a:pt x="693" y="229"/>
                  </a:cubicBezTo>
                  <a:cubicBezTo>
                    <a:pt x="682" y="229"/>
                    <a:pt x="670" y="215"/>
                    <a:pt x="659" y="206"/>
                  </a:cubicBezTo>
                  <a:cubicBezTo>
                    <a:pt x="642" y="191"/>
                    <a:pt x="624" y="190"/>
                    <a:pt x="620" y="190"/>
                  </a:cubicBezTo>
                  <a:cubicBezTo>
                    <a:pt x="619" y="190"/>
                    <a:pt x="619" y="190"/>
                    <a:pt x="619" y="190"/>
                  </a:cubicBezTo>
                  <a:cubicBezTo>
                    <a:pt x="576" y="190"/>
                    <a:pt x="542" y="224"/>
                    <a:pt x="542" y="267"/>
                  </a:cubicBezTo>
                  <a:cubicBezTo>
                    <a:pt x="542" y="309"/>
                    <a:pt x="576" y="343"/>
                    <a:pt x="619" y="343"/>
                  </a:cubicBezTo>
                  <a:cubicBezTo>
                    <a:pt x="619" y="343"/>
                    <a:pt x="619" y="343"/>
                    <a:pt x="620" y="343"/>
                  </a:cubicBezTo>
                  <a:cubicBezTo>
                    <a:pt x="623" y="343"/>
                    <a:pt x="641" y="342"/>
                    <a:pt x="659" y="327"/>
                  </a:cubicBezTo>
                  <a:cubicBezTo>
                    <a:pt x="670" y="318"/>
                    <a:pt x="682" y="304"/>
                    <a:pt x="693" y="304"/>
                  </a:cubicBezTo>
                  <a:cubicBezTo>
                    <a:pt x="703" y="304"/>
                    <a:pt x="712" y="314"/>
                    <a:pt x="719" y="348"/>
                  </a:cubicBezTo>
                  <a:cubicBezTo>
                    <a:pt x="720" y="350"/>
                    <a:pt x="720" y="353"/>
                    <a:pt x="720" y="356"/>
                  </a:cubicBezTo>
                  <a:close/>
                </a:path>
              </a:pathLst>
            </a:custGeom>
            <a:grpFill/>
            <a:ln>
              <a:noFill/>
            </a:ln>
          </p:spPr>
          <p:txBody>
            <a:bodyPr lIns="48214" tIns="24107" rIns="48214" bIns="24107"/>
            <a:lstStyle/>
            <a:p>
              <a:pPr eaLnBrk="1" hangingPunct="1">
                <a:defRPr/>
              </a:pPr>
              <a:endParaRPr lang="ko-KR" altLang="en-US" sz="2400" dirty="0">
                <a:solidFill>
                  <a:schemeClr val="bg1">
                    <a:lumMod val="50000"/>
                  </a:schemeClr>
                </a:solidFill>
                <a:latin typeface="WenYue GuDianMingChaoTi (Non-Commercial Use)" pitchFamily="50" charset="-122"/>
                <a:cs typeface="Arial" panose="020B0604020202020204" pitchFamily="34" charset="0"/>
                <a:sym typeface="WenYue GuDianMingChaoTi (Non-Commercial Use)" pitchFamily="50" charset="-122"/>
              </a:endParaRPr>
            </a:p>
          </p:txBody>
        </p:sp>
        <p:sp>
          <p:nvSpPr>
            <p:cNvPr id="13" name="TextBox 9"/>
            <p:cNvSpPr txBox="1"/>
            <p:nvPr/>
          </p:nvSpPr>
          <p:spPr>
            <a:xfrm>
              <a:off x="5815803" y="2490909"/>
              <a:ext cx="1034530" cy="380216"/>
            </a:xfrm>
            <a:prstGeom prst="rect">
              <a:avLst/>
            </a:prstGeom>
            <a:grpFill/>
          </p:spPr>
          <p:txBody>
            <a:bodyPr lIns="0" tIns="0" rIns="0" bIns="0"/>
            <a:lstStyle/>
            <a:p>
              <a:pPr algn="ctr" eaLnBrk="1" hangingPunct="1">
                <a:defRPr/>
              </a:pPr>
              <a:r>
                <a:rPr lang="en-US" altLang="ko-KR" sz="2400" dirty="0">
                  <a:solidFill>
                    <a:schemeClr val="bg1">
                      <a:lumMod val="50000"/>
                    </a:schemeClr>
                  </a:solidFill>
                  <a:latin typeface="WenYue GuDianMingChaoTi (Non-Commercial Use)" pitchFamily="50" charset="-122"/>
                  <a:ea typeface="WenYue GuDianMingChaoTi (Non-Commercial Use)" pitchFamily="50" charset="-122"/>
                  <a:cs typeface="Arial" panose="020B0604020202020204" pitchFamily="34" charset="0"/>
                  <a:sym typeface="WenYue GuDianMingChaoTi (Non-Commercial Use)" pitchFamily="50" charset="-122"/>
                </a:rPr>
                <a:t>02</a:t>
              </a:r>
              <a:endParaRPr lang="ko-KR" altLang="en-US" sz="2400" dirty="0">
                <a:solidFill>
                  <a:schemeClr val="bg1">
                    <a:lumMod val="50000"/>
                  </a:schemeClr>
                </a:solidFill>
                <a:latin typeface="WenYue GuDianMingChaoTi (Non-Commercial Use)" pitchFamily="50" charset="-122"/>
                <a:cs typeface="Arial" panose="020B0604020202020204" pitchFamily="34" charset="0"/>
                <a:sym typeface="WenYue GuDianMingChaoTi (Non-Commercial Use)" pitchFamily="50" charset="-122"/>
              </a:endParaRPr>
            </a:p>
          </p:txBody>
        </p:sp>
      </p:grpSp>
      <p:grpSp>
        <p:nvGrpSpPr>
          <p:cNvPr id="14" name="그룹 51"/>
          <p:cNvGrpSpPr/>
          <p:nvPr/>
        </p:nvGrpSpPr>
        <p:grpSpPr>
          <a:xfrm>
            <a:off x="2190793" y="3677377"/>
            <a:ext cx="2252531" cy="2114072"/>
            <a:chOff x="4807148" y="2590929"/>
            <a:chExt cx="1247184" cy="1247184"/>
          </a:xfrm>
          <a:solidFill>
            <a:schemeClr val="tx1">
              <a:lumMod val="65000"/>
              <a:lumOff val="35000"/>
            </a:schemeClr>
          </a:solidFill>
          <a:effectLst>
            <a:outerShdw dist="38100" dir="5400000" algn="ctr" rotWithShape="0">
              <a:srgbClr val="000000">
                <a:alpha val="10000"/>
              </a:srgbClr>
            </a:outerShdw>
          </a:effectLst>
        </p:grpSpPr>
        <p:sp>
          <p:nvSpPr>
            <p:cNvPr id="15" name="Freeform 11"/>
            <p:cNvSpPr/>
            <p:nvPr/>
          </p:nvSpPr>
          <p:spPr bwMode="auto">
            <a:xfrm rot="18900000">
              <a:off x="4807148" y="2590929"/>
              <a:ext cx="1247184" cy="1247184"/>
            </a:xfrm>
            <a:custGeom>
              <a:avLst/>
              <a:gdLst>
                <a:gd name="T0" fmla="*/ 720 w 720"/>
                <a:gd name="T1" fmla="*/ 534 h 720"/>
                <a:gd name="T2" fmla="*/ 720 w 720"/>
                <a:gd name="T3" fmla="*/ 720 h 720"/>
                <a:gd name="T4" fmla="*/ 720 w 720"/>
                <a:gd name="T5" fmla="*/ 720 h 720"/>
                <a:gd name="T6" fmla="*/ 543 w 720"/>
                <a:gd name="T7" fmla="*/ 720 h 720"/>
                <a:gd name="T8" fmla="*/ 534 w 720"/>
                <a:gd name="T9" fmla="*/ 719 h 720"/>
                <a:gd name="T10" fmla="*/ 513 w 720"/>
                <a:gd name="T11" fmla="*/ 659 h 720"/>
                <a:gd name="T12" fmla="*/ 530 w 720"/>
                <a:gd name="T13" fmla="*/ 618 h 720"/>
                <a:gd name="T14" fmla="*/ 453 w 720"/>
                <a:gd name="T15" fmla="*/ 541 h 720"/>
                <a:gd name="T16" fmla="*/ 376 w 720"/>
                <a:gd name="T17" fmla="*/ 618 h 720"/>
                <a:gd name="T18" fmla="*/ 393 w 720"/>
                <a:gd name="T19" fmla="*/ 659 h 720"/>
                <a:gd name="T20" fmla="*/ 372 w 720"/>
                <a:gd name="T21" fmla="*/ 719 h 720"/>
                <a:gd name="T22" fmla="*/ 363 w 720"/>
                <a:gd name="T23" fmla="*/ 720 h 720"/>
                <a:gd name="T24" fmla="*/ 178 w 720"/>
                <a:gd name="T25" fmla="*/ 720 h 720"/>
                <a:gd name="T26" fmla="*/ 178 w 720"/>
                <a:gd name="T27" fmla="*/ 534 h 720"/>
                <a:gd name="T28" fmla="*/ 177 w 720"/>
                <a:gd name="T29" fmla="*/ 526 h 720"/>
                <a:gd name="T30" fmla="*/ 150 w 720"/>
                <a:gd name="T31" fmla="*/ 482 h 720"/>
                <a:gd name="T32" fmla="*/ 117 w 720"/>
                <a:gd name="T33" fmla="*/ 505 h 720"/>
                <a:gd name="T34" fmla="*/ 77 w 720"/>
                <a:gd name="T35" fmla="*/ 521 h 720"/>
                <a:gd name="T36" fmla="*/ 76 w 720"/>
                <a:gd name="T37" fmla="*/ 521 h 720"/>
                <a:gd name="T38" fmla="*/ 0 w 720"/>
                <a:gd name="T39" fmla="*/ 445 h 720"/>
                <a:gd name="T40" fmla="*/ 76 w 720"/>
                <a:gd name="T41" fmla="*/ 368 h 720"/>
                <a:gd name="T42" fmla="*/ 77 w 720"/>
                <a:gd name="T43" fmla="*/ 368 h 720"/>
                <a:gd name="T44" fmla="*/ 117 w 720"/>
                <a:gd name="T45" fmla="*/ 384 h 720"/>
                <a:gd name="T46" fmla="*/ 150 w 720"/>
                <a:gd name="T47" fmla="*/ 407 h 720"/>
                <a:gd name="T48" fmla="*/ 177 w 720"/>
                <a:gd name="T49" fmla="*/ 364 h 720"/>
                <a:gd name="T50" fmla="*/ 178 w 720"/>
                <a:gd name="T51" fmla="*/ 355 h 720"/>
                <a:gd name="T52" fmla="*/ 178 w 720"/>
                <a:gd name="T53" fmla="*/ 178 h 720"/>
                <a:gd name="T54" fmla="*/ 363 w 720"/>
                <a:gd name="T55" fmla="*/ 178 h 720"/>
                <a:gd name="T56" fmla="*/ 374 w 720"/>
                <a:gd name="T57" fmla="*/ 177 h 720"/>
                <a:gd name="T58" fmla="*/ 423 w 720"/>
                <a:gd name="T59" fmla="*/ 148 h 720"/>
                <a:gd name="T60" fmla="*/ 405 w 720"/>
                <a:gd name="T61" fmla="*/ 110 h 720"/>
                <a:gd name="T62" fmla="*/ 399 w 720"/>
                <a:gd name="T63" fmla="*/ 103 h 720"/>
                <a:gd name="T64" fmla="*/ 385 w 720"/>
                <a:gd name="T65" fmla="*/ 68 h 720"/>
                <a:gd name="T66" fmla="*/ 453 w 720"/>
                <a:gd name="T67" fmla="*/ 0 h 720"/>
                <a:gd name="T68" fmla="*/ 521 w 720"/>
                <a:gd name="T69" fmla="*/ 68 h 720"/>
                <a:gd name="T70" fmla="*/ 521 w 720"/>
                <a:gd name="T71" fmla="*/ 68 h 720"/>
                <a:gd name="T72" fmla="*/ 507 w 720"/>
                <a:gd name="T73" fmla="*/ 103 h 720"/>
                <a:gd name="T74" fmla="*/ 501 w 720"/>
                <a:gd name="T75" fmla="*/ 110 h 720"/>
                <a:gd name="T76" fmla="*/ 483 w 720"/>
                <a:gd name="T77" fmla="*/ 148 h 720"/>
                <a:gd name="T78" fmla="*/ 532 w 720"/>
                <a:gd name="T79" fmla="*/ 177 h 720"/>
                <a:gd name="T80" fmla="*/ 543 w 720"/>
                <a:gd name="T81" fmla="*/ 178 h 720"/>
                <a:gd name="T82" fmla="*/ 720 w 720"/>
                <a:gd name="T83" fmla="*/ 178 h 720"/>
                <a:gd name="T84" fmla="*/ 720 w 720"/>
                <a:gd name="T85" fmla="*/ 355 h 720"/>
                <a:gd name="T86" fmla="*/ 719 w 720"/>
                <a:gd name="T87" fmla="*/ 362 h 720"/>
                <a:gd name="T88" fmla="*/ 701 w 720"/>
                <a:gd name="T89" fmla="*/ 399 h 720"/>
                <a:gd name="T90" fmla="*/ 680 w 720"/>
                <a:gd name="T91" fmla="*/ 385 h 720"/>
                <a:gd name="T92" fmla="*/ 672 w 720"/>
                <a:gd name="T93" fmla="*/ 378 h 720"/>
                <a:gd name="T94" fmla="*/ 627 w 720"/>
                <a:gd name="T95" fmla="*/ 360 h 720"/>
                <a:gd name="T96" fmla="*/ 626 w 720"/>
                <a:gd name="T97" fmla="*/ 360 h 720"/>
                <a:gd name="T98" fmla="*/ 541 w 720"/>
                <a:gd name="T99" fmla="*/ 445 h 720"/>
                <a:gd name="T100" fmla="*/ 626 w 720"/>
                <a:gd name="T101" fmla="*/ 530 h 720"/>
                <a:gd name="T102" fmla="*/ 627 w 720"/>
                <a:gd name="T103" fmla="*/ 530 h 720"/>
                <a:gd name="T104" fmla="*/ 673 w 720"/>
                <a:gd name="T105" fmla="*/ 511 h 720"/>
                <a:gd name="T106" fmla="*/ 680 w 720"/>
                <a:gd name="T107" fmla="*/ 505 h 720"/>
                <a:gd name="T108" fmla="*/ 701 w 720"/>
                <a:gd name="T109" fmla="*/ 490 h 720"/>
                <a:gd name="T110" fmla="*/ 719 w 720"/>
                <a:gd name="T111" fmla="*/ 527 h 720"/>
                <a:gd name="T112" fmla="*/ 720 w 720"/>
                <a:gd name="T113" fmla="*/ 534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20" h="720">
                  <a:moveTo>
                    <a:pt x="720" y="534"/>
                  </a:moveTo>
                  <a:cubicBezTo>
                    <a:pt x="720" y="720"/>
                    <a:pt x="720" y="720"/>
                    <a:pt x="720" y="720"/>
                  </a:cubicBezTo>
                  <a:cubicBezTo>
                    <a:pt x="720" y="720"/>
                    <a:pt x="720" y="720"/>
                    <a:pt x="720" y="720"/>
                  </a:cubicBezTo>
                  <a:cubicBezTo>
                    <a:pt x="543" y="720"/>
                    <a:pt x="543" y="720"/>
                    <a:pt x="543" y="720"/>
                  </a:cubicBezTo>
                  <a:cubicBezTo>
                    <a:pt x="540" y="720"/>
                    <a:pt x="537" y="719"/>
                    <a:pt x="534" y="719"/>
                  </a:cubicBezTo>
                  <a:cubicBezTo>
                    <a:pt x="463" y="702"/>
                    <a:pt x="496" y="678"/>
                    <a:pt x="513" y="659"/>
                  </a:cubicBezTo>
                  <a:cubicBezTo>
                    <a:pt x="531" y="639"/>
                    <a:pt x="530" y="618"/>
                    <a:pt x="530" y="618"/>
                  </a:cubicBezTo>
                  <a:cubicBezTo>
                    <a:pt x="530" y="576"/>
                    <a:pt x="495" y="541"/>
                    <a:pt x="453" y="541"/>
                  </a:cubicBezTo>
                  <a:cubicBezTo>
                    <a:pt x="411" y="541"/>
                    <a:pt x="376" y="576"/>
                    <a:pt x="376" y="618"/>
                  </a:cubicBezTo>
                  <a:cubicBezTo>
                    <a:pt x="376" y="618"/>
                    <a:pt x="375" y="639"/>
                    <a:pt x="393" y="659"/>
                  </a:cubicBezTo>
                  <a:cubicBezTo>
                    <a:pt x="410" y="678"/>
                    <a:pt x="444" y="702"/>
                    <a:pt x="372" y="719"/>
                  </a:cubicBezTo>
                  <a:cubicBezTo>
                    <a:pt x="369" y="719"/>
                    <a:pt x="366" y="720"/>
                    <a:pt x="363" y="720"/>
                  </a:cubicBezTo>
                  <a:cubicBezTo>
                    <a:pt x="178" y="720"/>
                    <a:pt x="178" y="720"/>
                    <a:pt x="178" y="720"/>
                  </a:cubicBezTo>
                  <a:cubicBezTo>
                    <a:pt x="178" y="534"/>
                    <a:pt x="178" y="534"/>
                    <a:pt x="178" y="534"/>
                  </a:cubicBezTo>
                  <a:cubicBezTo>
                    <a:pt x="178" y="531"/>
                    <a:pt x="178" y="528"/>
                    <a:pt x="177" y="526"/>
                  </a:cubicBezTo>
                  <a:cubicBezTo>
                    <a:pt x="169" y="492"/>
                    <a:pt x="160" y="482"/>
                    <a:pt x="150" y="482"/>
                  </a:cubicBezTo>
                  <a:cubicBezTo>
                    <a:pt x="139" y="482"/>
                    <a:pt x="127" y="496"/>
                    <a:pt x="117" y="505"/>
                  </a:cubicBezTo>
                  <a:cubicBezTo>
                    <a:pt x="99" y="520"/>
                    <a:pt x="81" y="521"/>
                    <a:pt x="77" y="521"/>
                  </a:cubicBezTo>
                  <a:cubicBezTo>
                    <a:pt x="77" y="521"/>
                    <a:pt x="76" y="521"/>
                    <a:pt x="76" y="521"/>
                  </a:cubicBezTo>
                  <a:cubicBezTo>
                    <a:pt x="34" y="521"/>
                    <a:pt x="0" y="487"/>
                    <a:pt x="0" y="445"/>
                  </a:cubicBezTo>
                  <a:cubicBezTo>
                    <a:pt x="0" y="402"/>
                    <a:pt x="34" y="368"/>
                    <a:pt x="76" y="368"/>
                  </a:cubicBezTo>
                  <a:cubicBezTo>
                    <a:pt x="76" y="368"/>
                    <a:pt x="76" y="368"/>
                    <a:pt x="77" y="368"/>
                  </a:cubicBezTo>
                  <a:cubicBezTo>
                    <a:pt x="81" y="368"/>
                    <a:pt x="99" y="369"/>
                    <a:pt x="117" y="384"/>
                  </a:cubicBezTo>
                  <a:cubicBezTo>
                    <a:pt x="127" y="393"/>
                    <a:pt x="139" y="407"/>
                    <a:pt x="150" y="407"/>
                  </a:cubicBezTo>
                  <a:cubicBezTo>
                    <a:pt x="160" y="407"/>
                    <a:pt x="169" y="397"/>
                    <a:pt x="177" y="364"/>
                  </a:cubicBezTo>
                  <a:cubicBezTo>
                    <a:pt x="178" y="361"/>
                    <a:pt x="178" y="358"/>
                    <a:pt x="178" y="355"/>
                  </a:cubicBezTo>
                  <a:cubicBezTo>
                    <a:pt x="178" y="178"/>
                    <a:pt x="178" y="178"/>
                    <a:pt x="178" y="178"/>
                  </a:cubicBezTo>
                  <a:cubicBezTo>
                    <a:pt x="363" y="178"/>
                    <a:pt x="363" y="178"/>
                    <a:pt x="363" y="178"/>
                  </a:cubicBezTo>
                  <a:cubicBezTo>
                    <a:pt x="367" y="178"/>
                    <a:pt x="371" y="177"/>
                    <a:pt x="374" y="177"/>
                  </a:cubicBezTo>
                  <a:cubicBezTo>
                    <a:pt x="404" y="170"/>
                    <a:pt x="419" y="161"/>
                    <a:pt x="423" y="148"/>
                  </a:cubicBezTo>
                  <a:cubicBezTo>
                    <a:pt x="428" y="134"/>
                    <a:pt x="416" y="121"/>
                    <a:pt x="405" y="110"/>
                  </a:cubicBezTo>
                  <a:cubicBezTo>
                    <a:pt x="403" y="107"/>
                    <a:pt x="401" y="105"/>
                    <a:pt x="399" y="103"/>
                  </a:cubicBezTo>
                  <a:cubicBezTo>
                    <a:pt x="384" y="86"/>
                    <a:pt x="385" y="69"/>
                    <a:pt x="385" y="68"/>
                  </a:cubicBezTo>
                  <a:cubicBezTo>
                    <a:pt x="385" y="30"/>
                    <a:pt x="415" y="0"/>
                    <a:pt x="453" y="0"/>
                  </a:cubicBezTo>
                  <a:cubicBezTo>
                    <a:pt x="491" y="0"/>
                    <a:pt x="521" y="30"/>
                    <a:pt x="521" y="68"/>
                  </a:cubicBezTo>
                  <a:cubicBezTo>
                    <a:pt x="521" y="68"/>
                    <a:pt x="521" y="68"/>
                    <a:pt x="521" y="68"/>
                  </a:cubicBezTo>
                  <a:cubicBezTo>
                    <a:pt x="521" y="69"/>
                    <a:pt x="522" y="86"/>
                    <a:pt x="507" y="103"/>
                  </a:cubicBezTo>
                  <a:cubicBezTo>
                    <a:pt x="505" y="105"/>
                    <a:pt x="503" y="107"/>
                    <a:pt x="501" y="110"/>
                  </a:cubicBezTo>
                  <a:cubicBezTo>
                    <a:pt x="490" y="121"/>
                    <a:pt x="479" y="134"/>
                    <a:pt x="483" y="148"/>
                  </a:cubicBezTo>
                  <a:cubicBezTo>
                    <a:pt x="487" y="161"/>
                    <a:pt x="502" y="170"/>
                    <a:pt x="532" y="177"/>
                  </a:cubicBezTo>
                  <a:cubicBezTo>
                    <a:pt x="536" y="177"/>
                    <a:pt x="539" y="178"/>
                    <a:pt x="543" y="178"/>
                  </a:cubicBezTo>
                  <a:cubicBezTo>
                    <a:pt x="720" y="178"/>
                    <a:pt x="720" y="178"/>
                    <a:pt x="720" y="178"/>
                  </a:cubicBezTo>
                  <a:cubicBezTo>
                    <a:pt x="720" y="355"/>
                    <a:pt x="720" y="355"/>
                    <a:pt x="720" y="355"/>
                  </a:cubicBezTo>
                  <a:cubicBezTo>
                    <a:pt x="720" y="357"/>
                    <a:pt x="720" y="360"/>
                    <a:pt x="719" y="362"/>
                  </a:cubicBezTo>
                  <a:cubicBezTo>
                    <a:pt x="711" y="396"/>
                    <a:pt x="703" y="399"/>
                    <a:pt x="701" y="399"/>
                  </a:cubicBezTo>
                  <a:cubicBezTo>
                    <a:pt x="695" y="399"/>
                    <a:pt x="687" y="391"/>
                    <a:pt x="680" y="385"/>
                  </a:cubicBezTo>
                  <a:cubicBezTo>
                    <a:pt x="677" y="382"/>
                    <a:pt x="675" y="380"/>
                    <a:pt x="672" y="378"/>
                  </a:cubicBezTo>
                  <a:cubicBezTo>
                    <a:pt x="653" y="361"/>
                    <a:pt x="633" y="360"/>
                    <a:pt x="627" y="360"/>
                  </a:cubicBezTo>
                  <a:cubicBezTo>
                    <a:pt x="626" y="360"/>
                    <a:pt x="626" y="360"/>
                    <a:pt x="626" y="360"/>
                  </a:cubicBezTo>
                  <a:cubicBezTo>
                    <a:pt x="580" y="360"/>
                    <a:pt x="541" y="398"/>
                    <a:pt x="541" y="445"/>
                  </a:cubicBezTo>
                  <a:cubicBezTo>
                    <a:pt x="541" y="491"/>
                    <a:pt x="580" y="530"/>
                    <a:pt x="626" y="530"/>
                  </a:cubicBezTo>
                  <a:cubicBezTo>
                    <a:pt x="627" y="530"/>
                    <a:pt x="627" y="530"/>
                    <a:pt x="627" y="530"/>
                  </a:cubicBezTo>
                  <a:cubicBezTo>
                    <a:pt x="633" y="530"/>
                    <a:pt x="653" y="528"/>
                    <a:pt x="673" y="511"/>
                  </a:cubicBezTo>
                  <a:cubicBezTo>
                    <a:pt x="675" y="509"/>
                    <a:pt x="677" y="507"/>
                    <a:pt x="680" y="505"/>
                  </a:cubicBezTo>
                  <a:cubicBezTo>
                    <a:pt x="687" y="498"/>
                    <a:pt x="695" y="490"/>
                    <a:pt x="701" y="490"/>
                  </a:cubicBezTo>
                  <a:cubicBezTo>
                    <a:pt x="703" y="490"/>
                    <a:pt x="711" y="493"/>
                    <a:pt x="719" y="527"/>
                  </a:cubicBezTo>
                  <a:cubicBezTo>
                    <a:pt x="720" y="530"/>
                    <a:pt x="720" y="532"/>
                    <a:pt x="720" y="534"/>
                  </a:cubicBezTo>
                  <a:close/>
                </a:path>
              </a:pathLst>
            </a:custGeom>
            <a:solidFill>
              <a:schemeClr val="tx1">
                <a:lumMod val="50000"/>
                <a:lumOff val="50000"/>
              </a:schemeClr>
            </a:solidFill>
            <a:ln>
              <a:noFill/>
            </a:ln>
          </p:spPr>
          <p:txBody>
            <a:bodyPr lIns="48214" tIns="24107" rIns="48214" bIns="24107"/>
            <a:lstStyle/>
            <a:p>
              <a:pPr eaLnBrk="1" hangingPunct="1">
                <a:defRPr/>
              </a:pPr>
              <a:endParaRPr lang="ko-KR" altLang="en-US" sz="2400" dirty="0">
                <a:solidFill>
                  <a:schemeClr val="bg1">
                    <a:lumMod val="50000"/>
                  </a:schemeClr>
                </a:solidFill>
                <a:latin typeface="WenYue GuDianMingChaoTi (Non-Commercial Use)" pitchFamily="50" charset="-122"/>
                <a:cs typeface="Arial" panose="020B0604020202020204" pitchFamily="34" charset="0"/>
                <a:sym typeface="WenYue GuDianMingChaoTi (Non-Commercial Use)" pitchFamily="50" charset="-122"/>
              </a:endParaRPr>
            </a:p>
          </p:txBody>
        </p:sp>
        <p:sp>
          <p:nvSpPr>
            <p:cNvPr id="16" name="TextBox 12"/>
            <p:cNvSpPr txBox="1"/>
            <p:nvPr/>
          </p:nvSpPr>
          <p:spPr>
            <a:xfrm>
              <a:off x="4961175" y="2960128"/>
              <a:ext cx="1034530" cy="380216"/>
            </a:xfrm>
            <a:prstGeom prst="rect">
              <a:avLst/>
            </a:prstGeom>
            <a:noFill/>
          </p:spPr>
          <p:txBody>
            <a:bodyPr lIns="0" tIns="0" rIns="0" bIns="0"/>
            <a:lstStyle/>
            <a:p>
              <a:pPr algn="ctr" eaLnBrk="1" hangingPunct="1">
                <a:defRPr/>
              </a:pPr>
              <a:r>
                <a:rPr lang="en-US" altLang="ko-KR" sz="2400" dirty="0">
                  <a:solidFill>
                    <a:schemeClr val="bg1">
                      <a:lumMod val="50000"/>
                    </a:schemeClr>
                  </a:solidFill>
                  <a:latin typeface="WenYue GuDianMingChaoTi (Non-Commercial Use)" pitchFamily="50" charset="-122"/>
                  <a:ea typeface="WenYue GuDianMingChaoTi (Non-Commercial Use)" pitchFamily="50" charset="-122"/>
                  <a:cs typeface="Arial" panose="020B0604020202020204" pitchFamily="34" charset="0"/>
                  <a:sym typeface="WenYue GuDianMingChaoTi (Non-Commercial Use)" pitchFamily="50" charset="-122"/>
                </a:rPr>
                <a:t>04</a:t>
              </a:r>
              <a:endParaRPr lang="ko-KR" altLang="en-US" sz="2400" dirty="0">
                <a:solidFill>
                  <a:schemeClr val="bg1">
                    <a:lumMod val="50000"/>
                  </a:schemeClr>
                </a:solidFill>
                <a:latin typeface="WenYue GuDianMingChaoTi (Non-Commercial Use)" pitchFamily="50" charset="-122"/>
                <a:cs typeface="Arial" panose="020B0604020202020204" pitchFamily="34" charset="0"/>
                <a:sym typeface="WenYue GuDianMingChaoTi (Non-Commercial Use)" pitchFamily="50" charset="-122"/>
              </a:endParaRPr>
            </a:p>
          </p:txBody>
        </p:sp>
      </p:grpSp>
      <p:grpSp>
        <p:nvGrpSpPr>
          <p:cNvPr id="17" name="그룹 52"/>
          <p:cNvGrpSpPr/>
          <p:nvPr/>
        </p:nvGrpSpPr>
        <p:grpSpPr>
          <a:xfrm>
            <a:off x="3039546" y="1273952"/>
            <a:ext cx="2252531" cy="2114072"/>
            <a:chOff x="5243378" y="1220931"/>
            <a:chExt cx="1247184" cy="1247184"/>
          </a:xfrm>
          <a:solidFill>
            <a:schemeClr val="tx1">
              <a:lumMod val="65000"/>
              <a:lumOff val="35000"/>
            </a:schemeClr>
          </a:solidFill>
          <a:effectLst>
            <a:outerShdw dist="38100" dir="5400000" algn="ctr" rotWithShape="0">
              <a:srgbClr val="000000">
                <a:alpha val="10000"/>
              </a:srgbClr>
            </a:outerShdw>
          </a:effectLst>
        </p:grpSpPr>
        <p:sp>
          <p:nvSpPr>
            <p:cNvPr id="18" name="Freeform 7"/>
            <p:cNvSpPr/>
            <p:nvPr/>
          </p:nvSpPr>
          <p:spPr bwMode="auto">
            <a:xfrm rot="18900000">
              <a:off x="5243378" y="1220931"/>
              <a:ext cx="1247184" cy="1247184"/>
            </a:xfrm>
            <a:custGeom>
              <a:avLst/>
              <a:gdLst>
                <a:gd name="T0" fmla="*/ 720 w 720"/>
                <a:gd name="T1" fmla="*/ 275 h 720"/>
                <a:gd name="T2" fmla="*/ 643 w 720"/>
                <a:gd name="T3" fmla="*/ 352 h 720"/>
                <a:gd name="T4" fmla="*/ 643 w 720"/>
                <a:gd name="T5" fmla="*/ 352 h 720"/>
                <a:gd name="T6" fmla="*/ 603 w 720"/>
                <a:gd name="T7" fmla="*/ 336 h 720"/>
                <a:gd name="T8" fmla="*/ 569 w 720"/>
                <a:gd name="T9" fmla="*/ 313 h 720"/>
                <a:gd name="T10" fmla="*/ 543 w 720"/>
                <a:gd name="T11" fmla="*/ 356 h 720"/>
                <a:gd name="T12" fmla="*/ 542 w 720"/>
                <a:gd name="T13" fmla="*/ 365 h 720"/>
                <a:gd name="T14" fmla="*/ 542 w 720"/>
                <a:gd name="T15" fmla="*/ 542 h 720"/>
                <a:gd name="T16" fmla="*/ 542 w 720"/>
                <a:gd name="T17" fmla="*/ 542 h 720"/>
                <a:gd name="T18" fmla="*/ 356 w 720"/>
                <a:gd name="T19" fmla="*/ 542 h 720"/>
                <a:gd name="T20" fmla="*/ 345 w 720"/>
                <a:gd name="T21" fmla="*/ 543 h 720"/>
                <a:gd name="T22" fmla="*/ 296 w 720"/>
                <a:gd name="T23" fmla="*/ 572 h 720"/>
                <a:gd name="T24" fmla="*/ 314 w 720"/>
                <a:gd name="T25" fmla="*/ 610 h 720"/>
                <a:gd name="T26" fmla="*/ 320 w 720"/>
                <a:gd name="T27" fmla="*/ 617 h 720"/>
                <a:gd name="T28" fmla="*/ 335 w 720"/>
                <a:gd name="T29" fmla="*/ 652 h 720"/>
                <a:gd name="T30" fmla="*/ 266 w 720"/>
                <a:gd name="T31" fmla="*/ 720 h 720"/>
                <a:gd name="T32" fmla="*/ 198 w 720"/>
                <a:gd name="T33" fmla="*/ 652 h 720"/>
                <a:gd name="T34" fmla="*/ 198 w 720"/>
                <a:gd name="T35" fmla="*/ 652 h 720"/>
                <a:gd name="T36" fmla="*/ 212 w 720"/>
                <a:gd name="T37" fmla="*/ 617 h 720"/>
                <a:gd name="T38" fmla="*/ 219 w 720"/>
                <a:gd name="T39" fmla="*/ 610 h 720"/>
                <a:gd name="T40" fmla="*/ 237 w 720"/>
                <a:gd name="T41" fmla="*/ 572 h 720"/>
                <a:gd name="T42" fmla="*/ 187 w 720"/>
                <a:gd name="T43" fmla="*/ 543 h 720"/>
                <a:gd name="T44" fmla="*/ 177 w 720"/>
                <a:gd name="T45" fmla="*/ 542 h 720"/>
                <a:gd name="T46" fmla="*/ 0 w 720"/>
                <a:gd name="T47" fmla="*/ 542 h 720"/>
                <a:gd name="T48" fmla="*/ 0 w 720"/>
                <a:gd name="T49" fmla="*/ 365 h 720"/>
                <a:gd name="T50" fmla="*/ 1 w 720"/>
                <a:gd name="T51" fmla="*/ 358 h 720"/>
                <a:gd name="T52" fmla="*/ 19 w 720"/>
                <a:gd name="T53" fmla="*/ 321 h 720"/>
                <a:gd name="T54" fmla="*/ 40 w 720"/>
                <a:gd name="T55" fmla="*/ 335 h 720"/>
                <a:gd name="T56" fmla="*/ 47 w 720"/>
                <a:gd name="T57" fmla="*/ 342 h 720"/>
                <a:gd name="T58" fmla="*/ 92 w 720"/>
                <a:gd name="T59" fmla="*/ 360 h 720"/>
                <a:gd name="T60" fmla="*/ 93 w 720"/>
                <a:gd name="T61" fmla="*/ 360 h 720"/>
                <a:gd name="T62" fmla="*/ 178 w 720"/>
                <a:gd name="T63" fmla="*/ 275 h 720"/>
                <a:gd name="T64" fmla="*/ 93 w 720"/>
                <a:gd name="T65" fmla="*/ 190 h 720"/>
                <a:gd name="T66" fmla="*/ 92 w 720"/>
                <a:gd name="T67" fmla="*/ 190 h 720"/>
                <a:gd name="T68" fmla="*/ 47 w 720"/>
                <a:gd name="T69" fmla="*/ 209 h 720"/>
                <a:gd name="T70" fmla="*/ 40 w 720"/>
                <a:gd name="T71" fmla="*/ 215 h 720"/>
                <a:gd name="T72" fmla="*/ 19 w 720"/>
                <a:gd name="T73" fmla="*/ 230 h 720"/>
                <a:gd name="T74" fmla="*/ 1 w 720"/>
                <a:gd name="T75" fmla="*/ 193 h 720"/>
                <a:gd name="T76" fmla="*/ 0 w 720"/>
                <a:gd name="T77" fmla="*/ 186 h 720"/>
                <a:gd name="T78" fmla="*/ 0 w 720"/>
                <a:gd name="T79" fmla="*/ 0 h 720"/>
                <a:gd name="T80" fmla="*/ 177 w 720"/>
                <a:gd name="T81" fmla="*/ 0 h 720"/>
                <a:gd name="T82" fmla="*/ 186 w 720"/>
                <a:gd name="T83" fmla="*/ 1 h 720"/>
                <a:gd name="T84" fmla="*/ 206 w 720"/>
                <a:gd name="T85" fmla="*/ 61 h 720"/>
                <a:gd name="T86" fmla="*/ 190 w 720"/>
                <a:gd name="T87" fmla="*/ 102 h 720"/>
                <a:gd name="T88" fmla="*/ 266 w 720"/>
                <a:gd name="T89" fmla="*/ 179 h 720"/>
                <a:gd name="T90" fmla="*/ 343 w 720"/>
                <a:gd name="T91" fmla="*/ 102 h 720"/>
                <a:gd name="T92" fmla="*/ 327 w 720"/>
                <a:gd name="T93" fmla="*/ 61 h 720"/>
                <a:gd name="T94" fmla="*/ 347 w 720"/>
                <a:gd name="T95" fmla="*/ 1 h 720"/>
                <a:gd name="T96" fmla="*/ 356 w 720"/>
                <a:gd name="T97" fmla="*/ 0 h 720"/>
                <a:gd name="T98" fmla="*/ 542 w 720"/>
                <a:gd name="T99" fmla="*/ 0 h 720"/>
                <a:gd name="T100" fmla="*/ 542 w 720"/>
                <a:gd name="T101" fmla="*/ 186 h 720"/>
                <a:gd name="T102" fmla="*/ 543 w 720"/>
                <a:gd name="T103" fmla="*/ 194 h 720"/>
                <a:gd name="T104" fmla="*/ 569 w 720"/>
                <a:gd name="T105" fmla="*/ 238 h 720"/>
                <a:gd name="T106" fmla="*/ 603 w 720"/>
                <a:gd name="T107" fmla="*/ 215 h 720"/>
                <a:gd name="T108" fmla="*/ 642 w 720"/>
                <a:gd name="T109" fmla="*/ 199 h 720"/>
                <a:gd name="T110" fmla="*/ 643 w 720"/>
                <a:gd name="T111" fmla="*/ 199 h 720"/>
                <a:gd name="T112" fmla="*/ 720 w 720"/>
                <a:gd name="T113" fmla="*/ 275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20" h="720">
                  <a:moveTo>
                    <a:pt x="720" y="275"/>
                  </a:moveTo>
                  <a:cubicBezTo>
                    <a:pt x="720" y="318"/>
                    <a:pt x="686" y="352"/>
                    <a:pt x="643" y="352"/>
                  </a:cubicBezTo>
                  <a:cubicBezTo>
                    <a:pt x="643" y="352"/>
                    <a:pt x="643" y="352"/>
                    <a:pt x="643" y="352"/>
                  </a:cubicBezTo>
                  <a:cubicBezTo>
                    <a:pt x="639" y="352"/>
                    <a:pt x="621" y="351"/>
                    <a:pt x="603" y="336"/>
                  </a:cubicBezTo>
                  <a:cubicBezTo>
                    <a:pt x="592" y="327"/>
                    <a:pt x="580" y="313"/>
                    <a:pt x="569" y="313"/>
                  </a:cubicBezTo>
                  <a:cubicBezTo>
                    <a:pt x="559" y="313"/>
                    <a:pt x="550" y="323"/>
                    <a:pt x="543" y="356"/>
                  </a:cubicBezTo>
                  <a:cubicBezTo>
                    <a:pt x="542" y="359"/>
                    <a:pt x="542" y="362"/>
                    <a:pt x="542" y="365"/>
                  </a:cubicBezTo>
                  <a:cubicBezTo>
                    <a:pt x="542" y="542"/>
                    <a:pt x="542" y="542"/>
                    <a:pt x="542" y="542"/>
                  </a:cubicBezTo>
                  <a:cubicBezTo>
                    <a:pt x="542" y="542"/>
                    <a:pt x="542" y="542"/>
                    <a:pt x="542" y="542"/>
                  </a:cubicBezTo>
                  <a:cubicBezTo>
                    <a:pt x="356" y="542"/>
                    <a:pt x="356" y="542"/>
                    <a:pt x="356" y="542"/>
                  </a:cubicBezTo>
                  <a:cubicBezTo>
                    <a:pt x="352" y="542"/>
                    <a:pt x="349" y="543"/>
                    <a:pt x="345" y="543"/>
                  </a:cubicBezTo>
                  <a:cubicBezTo>
                    <a:pt x="315" y="550"/>
                    <a:pt x="300" y="559"/>
                    <a:pt x="296" y="572"/>
                  </a:cubicBezTo>
                  <a:cubicBezTo>
                    <a:pt x="292" y="586"/>
                    <a:pt x="304" y="599"/>
                    <a:pt x="314" y="610"/>
                  </a:cubicBezTo>
                  <a:cubicBezTo>
                    <a:pt x="316" y="613"/>
                    <a:pt x="318" y="615"/>
                    <a:pt x="320" y="617"/>
                  </a:cubicBezTo>
                  <a:cubicBezTo>
                    <a:pt x="335" y="634"/>
                    <a:pt x="335" y="651"/>
                    <a:pt x="335" y="652"/>
                  </a:cubicBezTo>
                  <a:cubicBezTo>
                    <a:pt x="335" y="690"/>
                    <a:pt x="304" y="720"/>
                    <a:pt x="266" y="720"/>
                  </a:cubicBezTo>
                  <a:cubicBezTo>
                    <a:pt x="229" y="720"/>
                    <a:pt x="198" y="690"/>
                    <a:pt x="198" y="652"/>
                  </a:cubicBezTo>
                  <a:cubicBezTo>
                    <a:pt x="198" y="652"/>
                    <a:pt x="198" y="652"/>
                    <a:pt x="198" y="652"/>
                  </a:cubicBezTo>
                  <a:cubicBezTo>
                    <a:pt x="198" y="651"/>
                    <a:pt x="197" y="634"/>
                    <a:pt x="212" y="617"/>
                  </a:cubicBezTo>
                  <a:cubicBezTo>
                    <a:pt x="214" y="615"/>
                    <a:pt x="216" y="613"/>
                    <a:pt x="219" y="610"/>
                  </a:cubicBezTo>
                  <a:cubicBezTo>
                    <a:pt x="229" y="599"/>
                    <a:pt x="241" y="586"/>
                    <a:pt x="237" y="572"/>
                  </a:cubicBezTo>
                  <a:cubicBezTo>
                    <a:pt x="233" y="559"/>
                    <a:pt x="217" y="550"/>
                    <a:pt x="187" y="543"/>
                  </a:cubicBezTo>
                  <a:cubicBezTo>
                    <a:pt x="184" y="543"/>
                    <a:pt x="180" y="542"/>
                    <a:pt x="177" y="542"/>
                  </a:cubicBezTo>
                  <a:cubicBezTo>
                    <a:pt x="0" y="542"/>
                    <a:pt x="0" y="542"/>
                    <a:pt x="0" y="542"/>
                  </a:cubicBezTo>
                  <a:cubicBezTo>
                    <a:pt x="0" y="365"/>
                    <a:pt x="0" y="365"/>
                    <a:pt x="0" y="365"/>
                  </a:cubicBezTo>
                  <a:cubicBezTo>
                    <a:pt x="0" y="363"/>
                    <a:pt x="0" y="360"/>
                    <a:pt x="1" y="358"/>
                  </a:cubicBezTo>
                  <a:cubicBezTo>
                    <a:pt x="8" y="324"/>
                    <a:pt x="17" y="321"/>
                    <a:pt x="19" y="321"/>
                  </a:cubicBezTo>
                  <a:cubicBezTo>
                    <a:pt x="24" y="321"/>
                    <a:pt x="33" y="329"/>
                    <a:pt x="40" y="335"/>
                  </a:cubicBezTo>
                  <a:cubicBezTo>
                    <a:pt x="42" y="338"/>
                    <a:pt x="45" y="340"/>
                    <a:pt x="47" y="342"/>
                  </a:cubicBezTo>
                  <a:cubicBezTo>
                    <a:pt x="67" y="359"/>
                    <a:pt x="87" y="360"/>
                    <a:pt x="92" y="360"/>
                  </a:cubicBezTo>
                  <a:cubicBezTo>
                    <a:pt x="93" y="360"/>
                    <a:pt x="93" y="360"/>
                    <a:pt x="93" y="360"/>
                  </a:cubicBezTo>
                  <a:cubicBezTo>
                    <a:pt x="140" y="360"/>
                    <a:pt x="178" y="322"/>
                    <a:pt x="178" y="275"/>
                  </a:cubicBezTo>
                  <a:cubicBezTo>
                    <a:pt x="178" y="229"/>
                    <a:pt x="140" y="190"/>
                    <a:pt x="93" y="190"/>
                  </a:cubicBezTo>
                  <a:cubicBezTo>
                    <a:pt x="92" y="190"/>
                    <a:pt x="92" y="190"/>
                    <a:pt x="92" y="190"/>
                  </a:cubicBezTo>
                  <a:cubicBezTo>
                    <a:pt x="87" y="190"/>
                    <a:pt x="67" y="192"/>
                    <a:pt x="47" y="209"/>
                  </a:cubicBezTo>
                  <a:cubicBezTo>
                    <a:pt x="45" y="211"/>
                    <a:pt x="42" y="213"/>
                    <a:pt x="40" y="215"/>
                  </a:cubicBezTo>
                  <a:cubicBezTo>
                    <a:pt x="33" y="222"/>
                    <a:pt x="24" y="230"/>
                    <a:pt x="19" y="230"/>
                  </a:cubicBezTo>
                  <a:cubicBezTo>
                    <a:pt x="17" y="230"/>
                    <a:pt x="8" y="227"/>
                    <a:pt x="1" y="193"/>
                  </a:cubicBezTo>
                  <a:cubicBezTo>
                    <a:pt x="0" y="190"/>
                    <a:pt x="0" y="188"/>
                    <a:pt x="0" y="186"/>
                  </a:cubicBezTo>
                  <a:cubicBezTo>
                    <a:pt x="0" y="0"/>
                    <a:pt x="0" y="0"/>
                    <a:pt x="0" y="0"/>
                  </a:cubicBezTo>
                  <a:cubicBezTo>
                    <a:pt x="177" y="0"/>
                    <a:pt x="177" y="0"/>
                    <a:pt x="177" y="0"/>
                  </a:cubicBezTo>
                  <a:cubicBezTo>
                    <a:pt x="180" y="0"/>
                    <a:pt x="183" y="1"/>
                    <a:pt x="186" y="1"/>
                  </a:cubicBezTo>
                  <a:cubicBezTo>
                    <a:pt x="257" y="18"/>
                    <a:pt x="223" y="42"/>
                    <a:pt x="206" y="61"/>
                  </a:cubicBezTo>
                  <a:cubicBezTo>
                    <a:pt x="189" y="82"/>
                    <a:pt x="190" y="102"/>
                    <a:pt x="190" y="102"/>
                  </a:cubicBezTo>
                  <a:cubicBezTo>
                    <a:pt x="190" y="144"/>
                    <a:pt x="224" y="179"/>
                    <a:pt x="266" y="179"/>
                  </a:cubicBezTo>
                  <a:cubicBezTo>
                    <a:pt x="309" y="179"/>
                    <a:pt x="343" y="144"/>
                    <a:pt x="343" y="102"/>
                  </a:cubicBezTo>
                  <a:cubicBezTo>
                    <a:pt x="343" y="102"/>
                    <a:pt x="344" y="82"/>
                    <a:pt x="327" y="61"/>
                  </a:cubicBezTo>
                  <a:cubicBezTo>
                    <a:pt x="310" y="42"/>
                    <a:pt x="276" y="18"/>
                    <a:pt x="347" y="1"/>
                  </a:cubicBezTo>
                  <a:cubicBezTo>
                    <a:pt x="350" y="1"/>
                    <a:pt x="353" y="0"/>
                    <a:pt x="356" y="0"/>
                  </a:cubicBezTo>
                  <a:cubicBezTo>
                    <a:pt x="542" y="0"/>
                    <a:pt x="542" y="0"/>
                    <a:pt x="542" y="0"/>
                  </a:cubicBezTo>
                  <a:cubicBezTo>
                    <a:pt x="542" y="186"/>
                    <a:pt x="542" y="186"/>
                    <a:pt x="542" y="186"/>
                  </a:cubicBezTo>
                  <a:cubicBezTo>
                    <a:pt x="542" y="189"/>
                    <a:pt x="542" y="192"/>
                    <a:pt x="543" y="194"/>
                  </a:cubicBezTo>
                  <a:cubicBezTo>
                    <a:pt x="550" y="228"/>
                    <a:pt x="559" y="238"/>
                    <a:pt x="569" y="238"/>
                  </a:cubicBezTo>
                  <a:cubicBezTo>
                    <a:pt x="580" y="238"/>
                    <a:pt x="592" y="224"/>
                    <a:pt x="603" y="215"/>
                  </a:cubicBezTo>
                  <a:cubicBezTo>
                    <a:pt x="620" y="200"/>
                    <a:pt x="638" y="199"/>
                    <a:pt x="642" y="199"/>
                  </a:cubicBezTo>
                  <a:cubicBezTo>
                    <a:pt x="643" y="199"/>
                    <a:pt x="643" y="199"/>
                    <a:pt x="643" y="199"/>
                  </a:cubicBezTo>
                  <a:cubicBezTo>
                    <a:pt x="686" y="199"/>
                    <a:pt x="720" y="233"/>
                    <a:pt x="720" y="275"/>
                  </a:cubicBezTo>
                  <a:close/>
                </a:path>
              </a:pathLst>
            </a:custGeom>
            <a:solidFill>
              <a:schemeClr val="tx1">
                <a:lumMod val="50000"/>
                <a:lumOff val="50000"/>
              </a:schemeClr>
            </a:solidFill>
            <a:ln>
              <a:noFill/>
            </a:ln>
          </p:spPr>
          <p:txBody>
            <a:bodyPr lIns="48214" tIns="24107" rIns="48214" bIns="24107"/>
            <a:lstStyle/>
            <a:p>
              <a:pPr eaLnBrk="1" hangingPunct="1">
                <a:defRPr/>
              </a:pPr>
              <a:endParaRPr lang="ko-KR" altLang="en-US" sz="2400" dirty="0">
                <a:solidFill>
                  <a:schemeClr val="bg1">
                    <a:lumMod val="50000"/>
                  </a:schemeClr>
                </a:solidFill>
                <a:latin typeface="WenYue GuDianMingChaoTi (Non-Commercial Use)" pitchFamily="50" charset="-122"/>
                <a:cs typeface="Arial" panose="020B0604020202020204" pitchFamily="34" charset="0"/>
                <a:sym typeface="WenYue GuDianMingChaoTi (Non-Commercial Use)" pitchFamily="50" charset="-122"/>
              </a:endParaRPr>
            </a:p>
          </p:txBody>
        </p:sp>
        <p:sp>
          <p:nvSpPr>
            <p:cNvPr id="19" name="TextBox 15"/>
            <p:cNvSpPr txBox="1"/>
            <p:nvPr/>
          </p:nvSpPr>
          <p:spPr>
            <a:xfrm>
              <a:off x="5274200" y="1623565"/>
              <a:ext cx="1034530" cy="380216"/>
            </a:xfrm>
            <a:prstGeom prst="rect">
              <a:avLst/>
            </a:prstGeom>
            <a:noFill/>
          </p:spPr>
          <p:txBody>
            <a:bodyPr lIns="0" tIns="0" rIns="0" bIns="0"/>
            <a:lstStyle/>
            <a:p>
              <a:pPr algn="ctr" eaLnBrk="1" hangingPunct="1">
                <a:defRPr/>
              </a:pPr>
              <a:r>
                <a:rPr lang="en-US" altLang="ko-KR" sz="2400" dirty="0">
                  <a:solidFill>
                    <a:schemeClr val="bg1">
                      <a:lumMod val="50000"/>
                    </a:schemeClr>
                  </a:solidFill>
                  <a:latin typeface="WenYue GuDianMingChaoTi (Non-Commercial Use)" pitchFamily="50" charset="-122"/>
                  <a:ea typeface="WenYue GuDianMingChaoTi (Non-Commercial Use)" pitchFamily="50" charset="-122"/>
                  <a:cs typeface="Arial" panose="020B0604020202020204" pitchFamily="34" charset="0"/>
                  <a:sym typeface="WenYue GuDianMingChaoTi (Non-Commercial Use)" pitchFamily="50" charset="-122"/>
                </a:rPr>
                <a:t>01</a:t>
              </a:r>
              <a:endParaRPr lang="ko-KR" altLang="en-US" sz="2400" dirty="0">
                <a:solidFill>
                  <a:schemeClr val="bg1">
                    <a:lumMod val="50000"/>
                  </a:schemeClr>
                </a:solidFill>
                <a:latin typeface="WenYue GuDianMingChaoTi (Non-Commercial Use)" pitchFamily="50" charset="-122"/>
                <a:cs typeface="Arial" panose="020B0604020202020204" pitchFamily="34" charset="0"/>
                <a:sym typeface="WenYue GuDianMingChaoTi (Non-Commercial Use)" pitchFamily="50" charset="-122"/>
              </a:endParaRPr>
            </a:p>
          </p:txBody>
        </p:sp>
      </p:grpSp>
      <p:grpSp>
        <p:nvGrpSpPr>
          <p:cNvPr id="20" name="그룹 32"/>
          <p:cNvGrpSpPr/>
          <p:nvPr/>
        </p:nvGrpSpPr>
        <p:grpSpPr>
          <a:xfrm>
            <a:off x="1430151" y="2126235"/>
            <a:ext cx="2252531" cy="2114072"/>
            <a:chOff x="4341050" y="1687814"/>
            <a:chExt cx="1247184" cy="1247184"/>
          </a:xfrm>
          <a:solidFill>
            <a:schemeClr val="tx2">
              <a:lumMod val="75000"/>
            </a:schemeClr>
          </a:solidFill>
          <a:effectLst>
            <a:outerShdw dist="38100" dir="5400000" algn="ctr" rotWithShape="0">
              <a:srgbClr val="000000">
                <a:alpha val="10000"/>
              </a:srgbClr>
            </a:outerShdw>
          </a:effectLst>
        </p:grpSpPr>
        <p:sp>
          <p:nvSpPr>
            <p:cNvPr id="21" name="Freeform 8"/>
            <p:cNvSpPr/>
            <p:nvPr/>
          </p:nvSpPr>
          <p:spPr bwMode="auto">
            <a:xfrm rot="18900000">
              <a:off x="4341050" y="1687814"/>
              <a:ext cx="1247184" cy="1247184"/>
            </a:xfrm>
            <a:custGeom>
              <a:avLst/>
              <a:gdLst>
                <a:gd name="T0" fmla="*/ 720 w 720"/>
                <a:gd name="T1" fmla="*/ 453 h 720"/>
                <a:gd name="T2" fmla="*/ 652 w 720"/>
                <a:gd name="T3" fmla="*/ 522 h 720"/>
                <a:gd name="T4" fmla="*/ 652 w 720"/>
                <a:gd name="T5" fmla="*/ 522 h 720"/>
                <a:gd name="T6" fmla="*/ 639 w 720"/>
                <a:gd name="T7" fmla="*/ 520 h 720"/>
                <a:gd name="T8" fmla="*/ 617 w 720"/>
                <a:gd name="T9" fmla="*/ 507 h 720"/>
                <a:gd name="T10" fmla="*/ 610 w 720"/>
                <a:gd name="T11" fmla="*/ 501 h 720"/>
                <a:gd name="T12" fmla="*/ 578 w 720"/>
                <a:gd name="T13" fmla="*/ 482 h 720"/>
                <a:gd name="T14" fmla="*/ 543 w 720"/>
                <a:gd name="T15" fmla="*/ 532 h 720"/>
                <a:gd name="T16" fmla="*/ 542 w 720"/>
                <a:gd name="T17" fmla="*/ 543 h 720"/>
                <a:gd name="T18" fmla="*/ 542 w 720"/>
                <a:gd name="T19" fmla="*/ 720 h 720"/>
                <a:gd name="T20" fmla="*/ 542 w 720"/>
                <a:gd name="T21" fmla="*/ 720 h 720"/>
                <a:gd name="T22" fmla="*/ 542 w 720"/>
                <a:gd name="T23" fmla="*/ 720 h 720"/>
                <a:gd name="T24" fmla="*/ 365 w 720"/>
                <a:gd name="T25" fmla="*/ 720 h 720"/>
                <a:gd name="T26" fmla="*/ 358 w 720"/>
                <a:gd name="T27" fmla="*/ 719 h 720"/>
                <a:gd name="T28" fmla="*/ 321 w 720"/>
                <a:gd name="T29" fmla="*/ 702 h 720"/>
                <a:gd name="T30" fmla="*/ 335 w 720"/>
                <a:gd name="T31" fmla="*/ 680 h 720"/>
                <a:gd name="T32" fmla="*/ 342 w 720"/>
                <a:gd name="T33" fmla="*/ 673 h 720"/>
                <a:gd name="T34" fmla="*/ 360 w 720"/>
                <a:gd name="T35" fmla="*/ 627 h 720"/>
                <a:gd name="T36" fmla="*/ 275 w 720"/>
                <a:gd name="T37" fmla="*/ 542 h 720"/>
                <a:gd name="T38" fmla="*/ 190 w 720"/>
                <a:gd name="T39" fmla="*/ 627 h 720"/>
                <a:gd name="T40" fmla="*/ 208 w 720"/>
                <a:gd name="T41" fmla="*/ 673 h 720"/>
                <a:gd name="T42" fmla="*/ 215 w 720"/>
                <a:gd name="T43" fmla="*/ 680 h 720"/>
                <a:gd name="T44" fmla="*/ 229 w 720"/>
                <a:gd name="T45" fmla="*/ 702 h 720"/>
                <a:gd name="T46" fmla="*/ 192 w 720"/>
                <a:gd name="T47" fmla="*/ 719 h 720"/>
                <a:gd name="T48" fmla="*/ 185 w 720"/>
                <a:gd name="T49" fmla="*/ 720 h 720"/>
                <a:gd name="T50" fmla="*/ 0 w 720"/>
                <a:gd name="T51" fmla="*/ 720 h 720"/>
                <a:gd name="T52" fmla="*/ 0 w 720"/>
                <a:gd name="T53" fmla="*/ 543 h 720"/>
                <a:gd name="T54" fmla="*/ 1 w 720"/>
                <a:gd name="T55" fmla="*/ 534 h 720"/>
                <a:gd name="T56" fmla="*/ 28 w 720"/>
                <a:gd name="T57" fmla="*/ 491 h 720"/>
                <a:gd name="T58" fmla="*/ 61 w 720"/>
                <a:gd name="T59" fmla="*/ 514 h 720"/>
                <a:gd name="T60" fmla="*/ 101 w 720"/>
                <a:gd name="T61" fmla="*/ 530 h 720"/>
                <a:gd name="T62" fmla="*/ 102 w 720"/>
                <a:gd name="T63" fmla="*/ 530 h 720"/>
                <a:gd name="T64" fmla="*/ 178 w 720"/>
                <a:gd name="T65" fmla="*/ 453 h 720"/>
                <a:gd name="T66" fmla="*/ 102 w 720"/>
                <a:gd name="T67" fmla="*/ 377 h 720"/>
                <a:gd name="T68" fmla="*/ 101 w 720"/>
                <a:gd name="T69" fmla="*/ 377 h 720"/>
                <a:gd name="T70" fmla="*/ 61 w 720"/>
                <a:gd name="T71" fmla="*/ 393 h 720"/>
                <a:gd name="T72" fmla="*/ 28 w 720"/>
                <a:gd name="T73" fmla="*/ 416 h 720"/>
                <a:gd name="T74" fmla="*/ 1 w 720"/>
                <a:gd name="T75" fmla="*/ 373 h 720"/>
                <a:gd name="T76" fmla="*/ 0 w 720"/>
                <a:gd name="T77" fmla="*/ 364 h 720"/>
                <a:gd name="T78" fmla="*/ 0 w 720"/>
                <a:gd name="T79" fmla="*/ 178 h 720"/>
                <a:gd name="T80" fmla="*/ 185 w 720"/>
                <a:gd name="T81" fmla="*/ 178 h 720"/>
                <a:gd name="T82" fmla="*/ 194 w 720"/>
                <a:gd name="T83" fmla="*/ 177 h 720"/>
                <a:gd name="T84" fmla="*/ 215 w 720"/>
                <a:gd name="T85" fmla="*/ 117 h 720"/>
                <a:gd name="T86" fmla="*/ 198 w 720"/>
                <a:gd name="T87" fmla="*/ 77 h 720"/>
                <a:gd name="T88" fmla="*/ 275 w 720"/>
                <a:gd name="T89" fmla="*/ 0 h 720"/>
                <a:gd name="T90" fmla="*/ 352 w 720"/>
                <a:gd name="T91" fmla="*/ 77 h 720"/>
                <a:gd name="T92" fmla="*/ 335 w 720"/>
                <a:gd name="T93" fmla="*/ 117 h 720"/>
                <a:gd name="T94" fmla="*/ 356 w 720"/>
                <a:gd name="T95" fmla="*/ 177 h 720"/>
                <a:gd name="T96" fmla="*/ 365 w 720"/>
                <a:gd name="T97" fmla="*/ 178 h 720"/>
                <a:gd name="T98" fmla="*/ 542 w 720"/>
                <a:gd name="T99" fmla="*/ 178 h 720"/>
                <a:gd name="T100" fmla="*/ 542 w 720"/>
                <a:gd name="T101" fmla="*/ 364 h 720"/>
                <a:gd name="T102" fmla="*/ 543 w 720"/>
                <a:gd name="T103" fmla="*/ 374 h 720"/>
                <a:gd name="T104" fmla="*/ 578 w 720"/>
                <a:gd name="T105" fmla="*/ 424 h 720"/>
                <a:gd name="T106" fmla="*/ 610 w 720"/>
                <a:gd name="T107" fmla="*/ 406 h 720"/>
                <a:gd name="T108" fmla="*/ 617 w 720"/>
                <a:gd name="T109" fmla="*/ 399 h 720"/>
                <a:gd name="T110" fmla="*/ 651 w 720"/>
                <a:gd name="T111" fmla="*/ 385 h 720"/>
                <a:gd name="T112" fmla="*/ 652 w 720"/>
                <a:gd name="T113" fmla="*/ 385 h 720"/>
                <a:gd name="T114" fmla="*/ 720 w 720"/>
                <a:gd name="T115" fmla="*/ 453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20" h="720">
                  <a:moveTo>
                    <a:pt x="720" y="453"/>
                  </a:moveTo>
                  <a:cubicBezTo>
                    <a:pt x="720" y="491"/>
                    <a:pt x="690" y="522"/>
                    <a:pt x="652" y="522"/>
                  </a:cubicBezTo>
                  <a:cubicBezTo>
                    <a:pt x="652" y="522"/>
                    <a:pt x="652" y="522"/>
                    <a:pt x="652" y="522"/>
                  </a:cubicBezTo>
                  <a:cubicBezTo>
                    <a:pt x="650" y="522"/>
                    <a:pt x="645" y="522"/>
                    <a:pt x="639" y="520"/>
                  </a:cubicBezTo>
                  <a:cubicBezTo>
                    <a:pt x="633" y="518"/>
                    <a:pt x="625" y="514"/>
                    <a:pt x="617" y="507"/>
                  </a:cubicBezTo>
                  <a:cubicBezTo>
                    <a:pt x="615" y="505"/>
                    <a:pt x="612" y="503"/>
                    <a:pt x="610" y="501"/>
                  </a:cubicBezTo>
                  <a:cubicBezTo>
                    <a:pt x="600" y="492"/>
                    <a:pt x="590" y="482"/>
                    <a:pt x="578" y="482"/>
                  </a:cubicBezTo>
                  <a:cubicBezTo>
                    <a:pt x="557" y="482"/>
                    <a:pt x="549" y="509"/>
                    <a:pt x="543" y="532"/>
                  </a:cubicBezTo>
                  <a:cubicBezTo>
                    <a:pt x="542" y="536"/>
                    <a:pt x="542" y="539"/>
                    <a:pt x="542" y="543"/>
                  </a:cubicBezTo>
                  <a:cubicBezTo>
                    <a:pt x="542" y="720"/>
                    <a:pt x="542" y="720"/>
                    <a:pt x="542" y="720"/>
                  </a:cubicBezTo>
                  <a:cubicBezTo>
                    <a:pt x="542" y="720"/>
                    <a:pt x="542" y="720"/>
                    <a:pt x="542" y="720"/>
                  </a:cubicBezTo>
                  <a:cubicBezTo>
                    <a:pt x="542" y="720"/>
                    <a:pt x="542" y="720"/>
                    <a:pt x="542" y="720"/>
                  </a:cubicBezTo>
                  <a:cubicBezTo>
                    <a:pt x="365" y="720"/>
                    <a:pt x="365" y="720"/>
                    <a:pt x="365" y="720"/>
                  </a:cubicBezTo>
                  <a:cubicBezTo>
                    <a:pt x="362" y="720"/>
                    <a:pt x="360" y="720"/>
                    <a:pt x="358" y="719"/>
                  </a:cubicBezTo>
                  <a:cubicBezTo>
                    <a:pt x="326" y="712"/>
                    <a:pt x="322" y="704"/>
                    <a:pt x="321" y="702"/>
                  </a:cubicBezTo>
                  <a:cubicBezTo>
                    <a:pt x="319" y="697"/>
                    <a:pt x="328" y="687"/>
                    <a:pt x="335" y="680"/>
                  </a:cubicBezTo>
                  <a:cubicBezTo>
                    <a:pt x="337" y="678"/>
                    <a:pt x="340" y="675"/>
                    <a:pt x="342" y="673"/>
                  </a:cubicBezTo>
                  <a:cubicBezTo>
                    <a:pt x="360" y="652"/>
                    <a:pt x="360" y="630"/>
                    <a:pt x="360" y="627"/>
                  </a:cubicBezTo>
                  <a:cubicBezTo>
                    <a:pt x="360" y="580"/>
                    <a:pt x="322" y="542"/>
                    <a:pt x="275" y="542"/>
                  </a:cubicBezTo>
                  <a:cubicBezTo>
                    <a:pt x="228" y="542"/>
                    <a:pt x="190" y="580"/>
                    <a:pt x="190" y="627"/>
                  </a:cubicBezTo>
                  <a:cubicBezTo>
                    <a:pt x="190" y="630"/>
                    <a:pt x="190" y="652"/>
                    <a:pt x="208" y="673"/>
                  </a:cubicBezTo>
                  <a:cubicBezTo>
                    <a:pt x="210" y="675"/>
                    <a:pt x="213" y="678"/>
                    <a:pt x="215" y="680"/>
                  </a:cubicBezTo>
                  <a:cubicBezTo>
                    <a:pt x="222" y="687"/>
                    <a:pt x="231" y="697"/>
                    <a:pt x="229" y="702"/>
                  </a:cubicBezTo>
                  <a:cubicBezTo>
                    <a:pt x="229" y="704"/>
                    <a:pt x="224" y="712"/>
                    <a:pt x="192" y="719"/>
                  </a:cubicBezTo>
                  <a:cubicBezTo>
                    <a:pt x="190" y="720"/>
                    <a:pt x="188" y="720"/>
                    <a:pt x="185" y="720"/>
                  </a:cubicBezTo>
                  <a:cubicBezTo>
                    <a:pt x="0" y="720"/>
                    <a:pt x="0" y="720"/>
                    <a:pt x="0" y="720"/>
                  </a:cubicBezTo>
                  <a:cubicBezTo>
                    <a:pt x="0" y="543"/>
                    <a:pt x="0" y="543"/>
                    <a:pt x="0" y="543"/>
                  </a:cubicBezTo>
                  <a:cubicBezTo>
                    <a:pt x="0" y="540"/>
                    <a:pt x="0" y="537"/>
                    <a:pt x="1" y="534"/>
                  </a:cubicBezTo>
                  <a:cubicBezTo>
                    <a:pt x="9" y="501"/>
                    <a:pt x="18" y="491"/>
                    <a:pt x="28" y="491"/>
                  </a:cubicBezTo>
                  <a:cubicBezTo>
                    <a:pt x="39" y="491"/>
                    <a:pt x="51" y="505"/>
                    <a:pt x="61" y="514"/>
                  </a:cubicBezTo>
                  <a:cubicBezTo>
                    <a:pt x="79" y="529"/>
                    <a:pt x="97" y="530"/>
                    <a:pt x="101" y="530"/>
                  </a:cubicBezTo>
                  <a:cubicBezTo>
                    <a:pt x="101" y="530"/>
                    <a:pt x="102" y="530"/>
                    <a:pt x="102" y="530"/>
                  </a:cubicBezTo>
                  <a:cubicBezTo>
                    <a:pt x="144" y="530"/>
                    <a:pt x="178" y="496"/>
                    <a:pt x="178" y="453"/>
                  </a:cubicBezTo>
                  <a:cubicBezTo>
                    <a:pt x="178" y="411"/>
                    <a:pt x="144" y="377"/>
                    <a:pt x="102" y="377"/>
                  </a:cubicBezTo>
                  <a:cubicBezTo>
                    <a:pt x="102" y="377"/>
                    <a:pt x="101" y="377"/>
                    <a:pt x="101" y="377"/>
                  </a:cubicBezTo>
                  <a:cubicBezTo>
                    <a:pt x="97" y="377"/>
                    <a:pt x="79" y="378"/>
                    <a:pt x="61" y="393"/>
                  </a:cubicBezTo>
                  <a:cubicBezTo>
                    <a:pt x="51" y="402"/>
                    <a:pt x="39" y="416"/>
                    <a:pt x="28" y="416"/>
                  </a:cubicBezTo>
                  <a:cubicBezTo>
                    <a:pt x="18" y="416"/>
                    <a:pt x="9" y="406"/>
                    <a:pt x="1" y="373"/>
                  </a:cubicBezTo>
                  <a:cubicBezTo>
                    <a:pt x="0" y="370"/>
                    <a:pt x="0" y="367"/>
                    <a:pt x="0" y="364"/>
                  </a:cubicBezTo>
                  <a:cubicBezTo>
                    <a:pt x="0" y="178"/>
                    <a:pt x="0" y="178"/>
                    <a:pt x="0" y="178"/>
                  </a:cubicBezTo>
                  <a:cubicBezTo>
                    <a:pt x="185" y="178"/>
                    <a:pt x="185" y="178"/>
                    <a:pt x="185" y="178"/>
                  </a:cubicBezTo>
                  <a:cubicBezTo>
                    <a:pt x="188" y="178"/>
                    <a:pt x="191" y="178"/>
                    <a:pt x="194" y="177"/>
                  </a:cubicBezTo>
                  <a:cubicBezTo>
                    <a:pt x="266" y="161"/>
                    <a:pt x="232" y="137"/>
                    <a:pt x="215" y="117"/>
                  </a:cubicBezTo>
                  <a:cubicBezTo>
                    <a:pt x="197" y="97"/>
                    <a:pt x="198" y="77"/>
                    <a:pt x="198" y="77"/>
                  </a:cubicBezTo>
                  <a:cubicBezTo>
                    <a:pt x="198" y="34"/>
                    <a:pt x="233" y="0"/>
                    <a:pt x="275" y="0"/>
                  </a:cubicBezTo>
                  <a:cubicBezTo>
                    <a:pt x="317" y="0"/>
                    <a:pt x="352" y="34"/>
                    <a:pt x="352" y="77"/>
                  </a:cubicBezTo>
                  <a:cubicBezTo>
                    <a:pt x="352" y="77"/>
                    <a:pt x="353" y="97"/>
                    <a:pt x="335" y="117"/>
                  </a:cubicBezTo>
                  <a:cubicBezTo>
                    <a:pt x="318" y="137"/>
                    <a:pt x="285" y="161"/>
                    <a:pt x="356" y="177"/>
                  </a:cubicBezTo>
                  <a:cubicBezTo>
                    <a:pt x="359" y="178"/>
                    <a:pt x="362" y="178"/>
                    <a:pt x="365" y="178"/>
                  </a:cubicBezTo>
                  <a:cubicBezTo>
                    <a:pt x="542" y="178"/>
                    <a:pt x="542" y="178"/>
                    <a:pt x="542" y="178"/>
                  </a:cubicBezTo>
                  <a:cubicBezTo>
                    <a:pt x="542" y="364"/>
                    <a:pt x="542" y="364"/>
                    <a:pt x="542" y="364"/>
                  </a:cubicBezTo>
                  <a:cubicBezTo>
                    <a:pt x="542" y="367"/>
                    <a:pt x="542" y="371"/>
                    <a:pt x="543" y="374"/>
                  </a:cubicBezTo>
                  <a:cubicBezTo>
                    <a:pt x="549" y="398"/>
                    <a:pt x="557" y="424"/>
                    <a:pt x="578" y="424"/>
                  </a:cubicBezTo>
                  <a:cubicBezTo>
                    <a:pt x="590" y="424"/>
                    <a:pt x="600" y="415"/>
                    <a:pt x="610" y="406"/>
                  </a:cubicBezTo>
                  <a:cubicBezTo>
                    <a:pt x="612" y="403"/>
                    <a:pt x="615" y="401"/>
                    <a:pt x="617" y="399"/>
                  </a:cubicBezTo>
                  <a:cubicBezTo>
                    <a:pt x="633" y="386"/>
                    <a:pt x="648" y="385"/>
                    <a:pt x="651" y="385"/>
                  </a:cubicBezTo>
                  <a:cubicBezTo>
                    <a:pt x="652" y="385"/>
                    <a:pt x="652" y="385"/>
                    <a:pt x="652" y="385"/>
                  </a:cubicBezTo>
                  <a:cubicBezTo>
                    <a:pt x="690" y="385"/>
                    <a:pt x="720" y="416"/>
                    <a:pt x="720" y="453"/>
                  </a:cubicBezTo>
                  <a:close/>
                </a:path>
              </a:pathLst>
            </a:custGeom>
            <a:grpFill/>
            <a:ln>
              <a:noFill/>
            </a:ln>
          </p:spPr>
          <p:txBody>
            <a:bodyPr lIns="48214" tIns="24107" rIns="48214" bIns="24107"/>
            <a:lstStyle/>
            <a:p>
              <a:pPr eaLnBrk="1" hangingPunct="1">
                <a:defRPr/>
              </a:pPr>
              <a:endParaRPr lang="ko-KR" altLang="en-US" sz="2400" dirty="0">
                <a:solidFill>
                  <a:schemeClr val="bg1">
                    <a:lumMod val="50000"/>
                  </a:schemeClr>
                </a:solidFill>
                <a:latin typeface="WenYue GuDianMingChaoTi (Non-Commercial Use)" pitchFamily="50" charset="-122"/>
                <a:cs typeface="Arial" panose="020B0604020202020204" pitchFamily="34" charset="0"/>
                <a:sym typeface="WenYue GuDianMingChaoTi (Non-Commercial Use)" pitchFamily="50" charset="-122"/>
              </a:endParaRPr>
            </a:p>
          </p:txBody>
        </p:sp>
        <p:sp>
          <p:nvSpPr>
            <p:cNvPr id="22" name="TextBox 18"/>
            <p:cNvSpPr txBox="1"/>
            <p:nvPr/>
          </p:nvSpPr>
          <p:spPr>
            <a:xfrm>
              <a:off x="4400396" y="2099557"/>
              <a:ext cx="1034530" cy="380216"/>
            </a:xfrm>
            <a:prstGeom prst="rect">
              <a:avLst/>
            </a:prstGeom>
            <a:grpFill/>
          </p:spPr>
          <p:txBody>
            <a:bodyPr lIns="0" tIns="0" rIns="0" bIns="0"/>
            <a:lstStyle/>
            <a:p>
              <a:pPr algn="ctr" eaLnBrk="1" hangingPunct="1">
                <a:defRPr/>
              </a:pPr>
              <a:r>
                <a:rPr lang="en-US" altLang="ko-KR" sz="2400" dirty="0">
                  <a:solidFill>
                    <a:schemeClr val="bg1">
                      <a:lumMod val="50000"/>
                    </a:schemeClr>
                  </a:solidFill>
                  <a:latin typeface="WenYue GuDianMingChaoTi (Non-Commercial Use)" pitchFamily="50" charset="-122"/>
                  <a:ea typeface="WenYue GuDianMingChaoTi (Non-Commercial Use)" pitchFamily="50" charset="-122"/>
                  <a:cs typeface="Arial" panose="020B0604020202020204" pitchFamily="34" charset="0"/>
                  <a:sym typeface="WenYue GuDianMingChaoTi (Non-Commercial Use)" pitchFamily="50" charset="-122"/>
                </a:rPr>
                <a:t>03</a:t>
              </a:r>
              <a:endParaRPr lang="ko-KR" altLang="en-US" sz="2400" dirty="0">
                <a:solidFill>
                  <a:schemeClr val="bg1">
                    <a:lumMod val="50000"/>
                  </a:schemeClr>
                </a:solidFill>
                <a:latin typeface="WenYue GuDianMingChaoTi (Non-Commercial Use)" pitchFamily="50" charset="-122"/>
                <a:cs typeface="Arial" panose="020B0604020202020204" pitchFamily="34" charset="0"/>
                <a:sym typeface="WenYue GuDianMingChaoTi (Non-Commercial Use)" pitchFamily="50" charset="-122"/>
              </a:endParaRPr>
            </a:p>
          </p:txBody>
        </p:sp>
      </p:grpSp>
      <p:sp>
        <p:nvSpPr>
          <p:cNvPr id="23" name="TextBox 20"/>
          <p:cNvSpPr txBox="1">
            <a:spLocks noChangeArrowheads="1"/>
          </p:cNvSpPr>
          <p:nvPr/>
        </p:nvSpPr>
        <p:spPr bwMode="auto">
          <a:xfrm>
            <a:off x="7503308" y="2002949"/>
            <a:ext cx="4587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eaLnBrk="1" hangingPunct="1"/>
            <a:r>
              <a:rPr lang="en-US" altLang="zh-CN" sz="2400">
                <a:solidFill>
                  <a:schemeClr val="bg1">
                    <a:lumMod val="50000"/>
                  </a:schemeClr>
                </a:solidFill>
                <a:latin typeface="WenYue GuDianMingChaoTi (Non-Commercial Use)" pitchFamily="50" charset="-122"/>
                <a:ea typeface="WenYue GuDianMingChaoTi (Non-Commercial Use)" pitchFamily="50" charset="-122"/>
                <a:cs typeface="Arial" panose="020B0604020202020204" pitchFamily="34" charset="0"/>
                <a:sym typeface="WenYue GuDianMingChaoTi (Non-Commercial Use)" pitchFamily="50" charset="-122"/>
              </a:rPr>
              <a:t>01</a:t>
            </a:r>
            <a:endParaRPr lang="en-US" altLang="zh-CN" sz="2400">
              <a:solidFill>
                <a:schemeClr val="bg1">
                  <a:lumMod val="50000"/>
                </a:schemeClr>
              </a:solidFill>
              <a:latin typeface="WenYue GuDianMingChaoTi (Non-Commercial Use)" pitchFamily="50" charset="-122"/>
              <a:ea typeface="WenYue GuDianMingChaoTi (Non-Commercial Use)" pitchFamily="50" charset="-122"/>
              <a:cs typeface="Arial" panose="020B0604020202020204" pitchFamily="34" charset="0"/>
              <a:sym typeface="WenYue GuDianMingChaoTi (Non-Commercial Use)" pitchFamily="50" charset="-122"/>
            </a:endParaRPr>
          </a:p>
        </p:txBody>
      </p:sp>
      <p:sp>
        <p:nvSpPr>
          <p:cNvPr id="24" name="TextBox 22"/>
          <p:cNvSpPr txBox="1">
            <a:spLocks noChangeArrowheads="1"/>
          </p:cNvSpPr>
          <p:nvPr/>
        </p:nvSpPr>
        <p:spPr bwMode="auto">
          <a:xfrm>
            <a:off x="7507199" y="2963387"/>
            <a:ext cx="47480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eaLnBrk="1" hangingPunct="1"/>
            <a:r>
              <a:rPr lang="en-US" altLang="zh-CN" sz="2400">
                <a:solidFill>
                  <a:schemeClr val="bg1">
                    <a:lumMod val="50000"/>
                  </a:schemeClr>
                </a:solidFill>
                <a:latin typeface="WenYue GuDianMingChaoTi (Non-Commercial Use)" pitchFamily="50" charset="-122"/>
                <a:ea typeface="WenYue GuDianMingChaoTi (Non-Commercial Use)" pitchFamily="50" charset="-122"/>
                <a:cs typeface="Arial" panose="020B0604020202020204" pitchFamily="34" charset="0"/>
                <a:sym typeface="WenYue GuDianMingChaoTi (Non-Commercial Use)" pitchFamily="50" charset="-122"/>
              </a:rPr>
              <a:t>02</a:t>
            </a:r>
            <a:endParaRPr lang="en-US" altLang="zh-CN" sz="2400">
              <a:solidFill>
                <a:schemeClr val="bg1">
                  <a:lumMod val="50000"/>
                </a:schemeClr>
              </a:solidFill>
              <a:latin typeface="WenYue GuDianMingChaoTi (Non-Commercial Use)" pitchFamily="50" charset="-122"/>
              <a:ea typeface="WenYue GuDianMingChaoTi (Non-Commercial Use)" pitchFamily="50" charset="-122"/>
              <a:cs typeface="Arial" panose="020B0604020202020204" pitchFamily="34" charset="0"/>
              <a:sym typeface="WenYue GuDianMingChaoTi (Non-Commercial Use)" pitchFamily="50" charset="-122"/>
            </a:endParaRPr>
          </a:p>
        </p:txBody>
      </p:sp>
      <p:sp>
        <p:nvSpPr>
          <p:cNvPr id="25" name="TextBox 24"/>
          <p:cNvSpPr txBox="1">
            <a:spLocks noChangeArrowheads="1"/>
          </p:cNvSpPr>
          <p:nvPr/>
        </p:nvSpPr>
        <p:spPr bwMode="auto">
          <a:xfrm>
            <a:off x="7493713" y="3922237"/>
            <a:ext cx="47320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eaLnBrk="1" hangingPunct="1"/>
            <a:r>
              <a:rPr lang="en-US" altLang="zh-CN" sz="2400">
                <a:solidFill>
                  <a:schemeClr val="bg1">
                    <a:lumMod val="50000"/>
                  </a:schemeClr>
                </a:solidFill>
                <a:latin typeface="WenYue GuDianMingChaoTi (Non-Commercial Use)" pitchFamily="50" charset="-122"/>
                <a:ea typeface="WenYue GuDianMingChaoTi (Non-Commercial Use)" pitchFamily="50" charset="-122"/>
                <a:cs typeface="Arial" panose="020B0604020202020204" pitchFamily="34" charset="0"/>
                <a:sym typeface="WenYue GuDianMingChaoTi (Non-Commercial Use)" pitchFamily="50" charset="-122"/>
              </a:rPr>
              <a:t>03</a:t>
            </a:r>
            <a:endParaRPr lang="en-US" altLang="zh-CN" sz="2400">
              <a:solidFill>
                <a:schemeClr val="bg1">
                  <a:lumMod val="50000"/>
                </a:schemeClr>
              </a:solidFill>
              <a:latin typeface="WenYue GuDianMingChaoTi (Non-Commercial Use)" pitchFamily="50" charset="-122"/>
              <a:ea typeface="WenYue GuDianMingChaoTi (Non-Commercial Use)" pitchFamily="50" charset="-122"/>
              <a:cs typeface="Arial" panose="020B0604020202020204" pitchFamily="34" charset="0"/>
              <a:sym typeface="WenYue GuDianMingChaoTi (Non-Commercial Use)" pitchFamily="50" charset="-122"/>
            </a:endParaRPr>
          </a:p>
        </p:txBody>
      </p:sp>
      <p:sp>
        <p:nvSpPr>
          <p:cNvPr id="26" name="TextBox 26"/>
          <p:cNvSpPr txBox="1">
            <a:spLocks noChangeArrowheads="1"/>
          </p:cNvSpPr>
          <p:nvPr/>
        </p:nvSpPr>
        <p:spPr bwMode="auto">
          <a:xfrm>
            <a:off x="7496834" y="4882674"/>
            <a:ext cx="48442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eaLnBrk="1" hangingPunct="1"/>
            <a:r>
              <a:rPr lang="en-US" altLang="zh-CN" sz="2400">
                <a:solidFill>
                  <a:schemeClr val="bg1">
                    <a:lumMod val="50000"/>
                  </a:schemeClr>
                </a:solidFill>
                <a:latin typeface="WenYue GuDianMingChaoTi (Non-Commercial Use)" pitchFamily="50" charset="-122"/>
                <a:ea typeface="WenYue GuDianMingChaoTi (Non-Commercial Use)" pitchFamily="50" charset="-122"/>
                <a:cs typeface="Arial" panose="020B0604020202020204" pitchFamily="34" charset="0"/>
                <a:sym typeface="WenYue GuDianMingChaoTi (Non-Commercial Use)" pitchFamily="50" charset="-122"/>
              </a:rPr>
              <a:t>04</a:t>
            </a:r>
            <a:endParaRPr lang="en-US" altLang="zh-CN" sz="2400">
              <a:solidFill>
                <a:schemeClr val="bg1">
                  <a:lumMod val="50000"/>
                </a:schemeClr>
              </a:solidFill>
              <a:latin typeface="WenYue GuDianMingChaoTi (Non-Commercial Use)" pitchFamily="50" charset="-122"/>
              <a:ea typeface="WenYue GuDianMingChaoTi (Non-Commercial Use)" pitchFamily="50" charset="-122"/>
              <a:cs typeface="Arial" panose="020B0604020202020204" pitchFamily="34" charset="0"/>
              <a:sym typeface="WenYue GuDianMingChaoTi (Non-Commercial Use)" pitchFamily="50" charset="-122"/>
            </a:endParaRPr>
          </a:p>
        </p:txBody>
      </p:sp>
      <p:sp>
        <p:nvSpPr>
          <p:cNvPr id="27" name="TextBox 23"/>
          <p:cNvSpPr txBox="1"/>
          <p:nvPr/>
        </p:nvSpPr>
        <p:spPr>
          <a:xfrm>
            <a:off x="8210358" y="1822428"/>
            <a:ext cx="3243615" cy="613053"/>
          </a:xfrm>
          <a:prstGeom prst="rect">
            <a:avLst/>
          </a:prstGeom>
          <a:noFill/>
        </p:spPr>
        <p:txBody>
          <a:bodyPr wrap="square">
            <a:spAutoFit/>
          </a:bodyPr>
          <a:lstStyle/>
          <a:p>
            <a:r>
              <a:rPr lang="zh-CN" altLang="en-US" sz="2000" dirty="0">
                <a:solidFill>
                  <a:schemeClr val="bg1">
                    <a:lumMod val="50000"/>
                  </a:schemeClr>
                </a:solidFill>
                <a:latin typeface="WenYue GuDianMingChaoTi (Non-Commercial Use)" pitchFamily="50" charset="-122"/>
                <a:ea typeface="WenYue GuDianMingChaoTi (Non-Commercial Use)" pitchFamily="50" charset="-122"/>
                <a:sym typeface="WenYue GuDianMingChaoTi (Non-Commercial Use)" pitchFamily="50" charset="-122"/>
              </a:rPr>
              <a:t>单击此处添加标题</a:t>
            </a:r>
            <a:endParaRPr lang="zh-CN" altLang="en-US" sz="2000" dirty="0">
              <a:solidFill>
                <a:schemeClr val="bg1">
                  <a:lumMod val="50000"/>
                </a:schemeClr>
              </a:solidFill>
              <a:latin typeface="WenYue GuDianMingChaoTi (Non-Commercial Use)" pitchFamily="50" charset="-122"/>
              <a:ea typeface="WenYue GuDianMingChaoTi (Non-Commercial Use)" pitchFamily="50" charset="-122"/>
              <a:sym typeface="WenYue GuDianMingChaoTi (Non-Commercial Use)" pitchFamily="50" charset="-122"/>
            </a:endParaRPr>
          </a:p>
          <a:p>
            <a:pPr>
              <a:lnSpc>
                <a:spcPct val="150000"/>
              </a:lnSpc>
            </a:pPr>
            <a:r>
              <a:rPr lang="zh-CN" altLang="en-US" sz="1050" dirty="0">
                <a:solidFill>
                  <a:schemeClr val="bg1">
                    <a:lumMod val="50000"/>
                  </a:schemeClr>
                </a:solidFill>
                <a:latin typeface="WenYue GuDianMingChaoTi (Non-Commercial Use)" pitchFamily="50" charset="-122"/>
                <a:ea typeface="WenYue GuDianMingChaoTi (Non-Commercial Use)" pitchFamily="50" charset="-122"/>
                <a:sym typeface="WenYue GuDianMingChaoTi (Non-Commercial Use)" pitchFamily="50" charset="-122"/>
              </a:rPr>
              <a:t>点击添加相关标题文字，点击添加相关</a:t>
            </a:r>
            <a:endParaRPr lang="en-US" altLang="zh-CN" sz="1050" dirty="0">
              <a:solidFill>
                <a:schemeClr val="bg1">
                  <a:lumMod val="50000"/>
                </a:schemeClr>
              </a:solidFill>
              <a:latin typeface="WenYue GuDianMingChaoTi (Non-Commercial Use)" pitchFamily="50" charset="-122"/>
              <a:ea typeface="WenYue GuDianMingChaoTi (Non-Commercial Use)" pitchFamily="50" charset="-122"/>
              <a:sym typeface="WenYue GuDianMingChaoTi (Non-Commercial Use)" pitchFamily="50" charset="-122"/>
            </a:endParaRPr>
          </a:p>
        </p:txBody>
      </p:sp>
      <p:sp>
        <p:nvSpPr>
          <p:cNvPr id="28" name="TextBox 23"/>
          <p:cNvSpPr txBox="1"/>
          <p:nvPr/>
        </p:nvSpPr>
        <p:spPr>
          <a:xfrm>
            <a:off x="8238315" y="2822099"/>
            <a:ext cx="3090495" cy="572144"/>
          </a:xfrm>
          <a:prstGeom prst="rect">
            <a:avLst/>
          </a:prstGeom>
          <a:noFill/>
        </p:spPr>
        <p:txBody>
          <a:bodyPr wrap="square">
            <a:spAutoFit/>
          </a:bodyPr>
          <a:lstStyle/>
          <a:p>
            <a:r>
              <a:rPr lang="zh-CN" altLang="en-US" dirty="0">
                <a:solidFill>
                  <a:schemeClr val="bg1">
                    <a:lumMod val="50000"/>
                  </a:schemeClr>
                </a:solidFill>
                <a:latin typeface="WenYue GuDianMingChaoTi (Non-Commercial Use)" pitchFamily="50" charset="-122"/>
                <a:ea typeface="WenYue GuDianMingChaoTi (Non-Commercial Use)" pitchFamily="50" charset="-122"/>
                <a:sym typeface="WenYue GuDianMingChaoTi (Non-Commercial Use)" pitchFamily="50" charset="-122"/>
              </a:rPr>
              <a:t>单击此处添加标题</a:t>
            </a:r>
            <a:endParaRPr lang="zh-CN" altLang="en-US" dirty="0">
              <a:solidFill>
                <a:schemeClr val="bg1">
                  <a:lumMod val="50000"/>
                </a:schemeClr>
              </a:solidFill>
              <a:latin typeface="WenYue GuDianMingChaoTi (Non-Commercial Use)" pitchFamily="50" charset="-122"/>
              <a:ea typeface="WenYue GuDianMingChaoTi (Non-Commercial Use)" pitchFamily="50" charset="-122"/>
              <a:sym typeface="WenYue GuDianMingChaoTi (Non-Commercial Use)" pitchFamily="50" charset="-122"/>
            </a:endParaRPr>
          </a:p>
          <a:p>
            <a:pPr>
              <a:lnSpc>
                <a:spcPct val="150000"/>
              </a:lnSpc>
            </a:pPr>
            <a:r>
              <a:rPr lang="zh-CN" altLang="en-US" sz="1000" dirty="0">
                <a:solidFill>
                  <a:schemeClr val="bg1">
                    <a:lumMod val="50000"/>
                  </a:schemeClr>
                </a:solidFill>
                <a:latin typeface="WenYue GuDianMingChaoTi (Non-Commercial Use)" pitchFamily="50" charset="-122"/>
                <a:ea typeface="WenYue GuDianMingChaoTi (Non-Commercial Use)" pitchFamily="50" charset="-122"/>
                <a:sym typeface="WenYue GuDianMingChaoTi (Non-Commercial Use)" pitchFamily="50" charset="-122"/>
              </a:rPr>
              <a:t>点击添加相关标题文字，点击添加相关</a:t>
            </a:r>
            <a:endParaRPr lang="en-US" altLang="zh-CN" sz="1000" dirty="0">
              <a:solidFill>
                <a:schemeClr val="bg1">
                  <a:lumMod val="50000"/>
                </a:schemeClr>
              </a:solidFill>
              <a:latin typeface="WenYue GuDianMingChaoTi (Non-Commercial Use)" pitchFamily="50" charset="-122"/>
              <a:ea typeface="WenYue GuDianMingChaoTi (Non-Commercial Use)" pitchFamily="50" charset="-122"/>
              <a:sym typeface="WenYue GuDianMingChaoTi (Non-Commercial Use)" pitchFamily="50" charset="-122"/>
            </a:endParaRPr>
          </a:p>
        </p:txBody>
      </p:sp>
      <p:sp>
        <p:nvSpPr>
          <p:cNvPr id="29" name="TextBox 23"/>
          <p:cNvSpPr txBox="1"/>
          <p:nvPr/>
        </p:nvSpPr>
        <p:spPr>
          <a:xfrm>
            <a:off x="8238316" y="3774599"/>
            <a:ext cx="2886310" cy="572144"/>
          </a:xfrm>
          <a:prstGeom prst="rect">
            <a:avLst/>
          </a:prstGeom>
          <a:noFill/>
        </p:spPr>
        <p:txBody>
          <a:bodyPr wrap="square">
            <a:spAutoFit/>
          </a:bodyPr>
          <a:lstStyle/>
          <a:p>
            <a:r>
              <a:rPr lang="zh-CN" altLang="en-US" dirty="0">
                <a:solidFill>
                  <a:schemeClr val="bg1">
                    <a:lumMod val="50000"/>
                  </a:schemeClr>
                </a:solidFill>
                <a:latin typeface="WenYue GuDianMingChaoTi (Non-Commercial Use)" pitchFamily="50" charset="-122"/>
                <a:ea typeface="WenYue GuDianMingChaoTi (Non-Commercial Use)" pitchFamily="50" charset="-122"/>
                <a:sym typeface="WenYue GuDianMingChaoTi (Non-Commercial Use)" pitchFamily="50" charset="-122"/>
              </a:rPr>
              <a:t>单击此处添加标题</a:t>
            </a:r>
            <a:endParaRPr lang="zh-CN" altLang="en-US" dirty="0">
              <a:solidFill>
                <a:schemeClr val="bg1">
                  <a:lumMod val="50000"/>
                </a:schemeClr>
              </a:solidFill>
              <a:latin typeface="WenYue GuDianMingChaoTi (Non-Commercial Use)" pitchFamily="50" charset="-122"/>
              <a:ea typeface="WenYue GuDianMingChaoTi (Non-Commercial Use)" pitchFamily="50" charset="-122"/>
              <a:sym typeface="WenYue GuDianMingChaoTi (Non-Commercial Use)" pitchFamily="50" charset="-122"/>
            </a:endParaRPr>
          </a:p>
          <a:p>
            <a:pPr>
              <a:lnSpc>
                <a:spcPct val="150000"/>
              </a:lnSpc>
            </a:pPr>
            <a:r>
              <a:rPr lang="zh-CN" altLang="en-US" sz="1000" dirty="0">
                <a:solidFill>
                  <a:schemeClr val="bg1">
                    <a:lumMod val="50000"/>
                  </a:schemeClr>
                </a:solidFill>
                <a:latin typeface="WenYue GuDianMingChaoTi (Non-Commercial Use)" pitchFamily="50" charset="-122"/>
                <a:ea typeface="WenYue GuDianMingChaoTi (Non-Commercial Use)" pitchFamily="50" charset="-122"/>
                <a:sym typeface="WenYue GuDianMingChaoTi (Non-Commercial Use)" pitchFamily="50" charset="-122"/>
              </a:rPr>
              <a:t>点击添加相关标题文字，点击添加相关</a:t>
            </a:r>
            <a:endParaRPr lang="en-US" altLang="zh-CN" sz="1000" dirty="0">
              <a:solidFill>
                <a:schemeClr val="bg1">
                  <a:lumMod val="50000"/>
                </a:schemeClr>
              </a:solidFill>
              <a:latin typeface="WenYue GuDianMingChaoTi (Non-Commercial Use)" pitchFamily="50" charset="-122"/>
              <a:ea typeface="WenYue GuDianMingChaoTi (Non-Commercial Use)" pitchFamily="50" charset="-122"/>
              <a:sym typeface="WenYue GuDianMingChaoTi (Non-Commercial Use)" pitchFamily="50" charset="-122"/>
            </a:endParaRPr>
          </a:p>
        </p:txBody>
      </p:sp>
      <p:sp>
        <p:nvSpPr>
          <p:cNvPr id="30" name="TextBox 23"/>
          <p:cNvSpPr txBox="1"/>
          <p:nvPr/>
        </p:nvSpPr>
        <p:spPr>
          <a:xfrm>
            <a:off x="8238315" y="4727099"/>
            <a:ext cx="2886311" cy="572144"/>
          </a:xfrm>
          <a:prstGeom prst="rect">
            <a:avLst/>
          </a:prstGeom>
          <a:noFill/>
        </p:spPr>
        <p:txBody>
          <a:bodyPr wrap="square">
            <a:spAutoFit/>
          </a:bodyPr>
          <a:lstStyle/>
          <a:p>
            <a:r>
              <a:rPr lang="zh-CN" altLang="en-US" dirty="0">
                <a:solidFill>
                  <a:schemeClr val="bg1">
                    <a:lumMod val="50000"/>
                  </a:schemeClr>
                </a:solidFill>
                <a:latin typeface="WenYue GuDianMingChaoTi (Non-Commercial Use)" pitchFamily="50" charset="-122"/>
                <a:ea typeface="WenYue GuDianMingChaoTi (Non-Commercial Use)" pitchFamily="50" charset="-122"/>
                <a:sym typeface="WenYue GuDianMingChaoTi (Non-Commercial Use)" pitchFamily="50" charset="-122"/>
              </a:rPr>
              <a:t>单击此处添加标题</a:t>
            </a:r>
            <a:endParaRPr lang="zh-CN" altLang="en-US" dirty="0">
              <a:solidFill>
                <a:schemeClr val="bg1">
                  <a:lumMod val="50000"/>
                </a:schemeClr>
              </a:solidFill>
              <a:latin typeface="WenYue GuDianMingChaoTi (Non-Commercial Use)" pitchFamily="50" charset="-122"/>
              <a:ea typeface="WenYue GuDianMingChaoTi (Non-Commercial Use)" pitchFamily="50" charset="-122"/>
              <a:sym typeface="WenYue GuDianMingChaoTi (Non-Commercial Use)" pitchFamily="50" charset="-122"/>
            </a:endParaRPr>
          </a:p>
          <a:p>
            <a:pPr>
              <a:lnSpc>
                <a:spcPct val="150000"/>
              </a:lnSpc>
            </a:pPr>
            <a:r>
              <a:rPr lang="zh-CN" altLang="en-US" sz="1000" dirty="0">
                <a:solidFill>
                  <a:schemeClr val="bg1">
                    <a:lumMod val="50000"/>
                  </a:schemeClr>
                </a:solidFill>
                <a:latin typeface="WenYue GuDianMingChaoTi (Non-Commercial Use)" pitchFamily="50" charset="-122"/>
                <a:ea typeface="WenYue GuDianMingChaoTi (Non-Commercial Use)" pitchFamily="50" charset="-122"/>
                <a:sym typeface="WenYue GuDianMingChaoTi (Non-Commercial Use)" pitchFamily="50" charset="-122"/>
              </a:rPr>
              <a:t>点击添加相关标题文字，点击添加相关</a:t>
            </a:r>
            <a:endParaRPr lang="en-US" altLang="zh-CN" sz="1000" dirty="0">
              <a:solidFill>
                <a:schemeClr val="bg1">
                  <a:lumMod val="50000"/>
                </a:schemeClr>
              </a:solidFill>
              <a:latin typeface="WenYue GuDianMingChaoTi (Non-Commercial Use)" pitchFamily="50" charset="-122"/>
              <a:ea typeface="WenYue GuDianMingChaoTi (Non-Commercial Use)" pitchFamily="50" charset="-122"/>
              <a:sym typeface="WenYue GuDianMingChaoTi (Non-Commercial Use)" pitchFamily="50"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0-#ppt_w/2"/>
                                          </p:val>
                                        </p:tav>
                                        <p:tav tm="100000">
                                          <p:val>
                                            <p:strVal val="#ppt_x"/>
                                          </p:val>
                                        </p:tav>
                                      </p:tavLst>
                                    </p:anim>
                                    <p:anim calcmode="lin" valueType="num">
                                      <p:cBhvr additive="base">
                                        <p:cTn id="14" dur="500" fill="hold"/>
                                        <p:tgtEl>
                                          <p:spTgt spid="8"/>
                                        </p:tgtEl>
                                        <p:attrNameLst>
                                          <p:attrName>ppt_y</p:attrName>
                                        </p:attrNameLst>
                                      </p:cBhvr>
                                      <p:tavLst>
                                        <p:tav tm="0">
                                          <p:val>
                                            <p:strVal val="#ppt_y"/>
                                          </p:val>
                                        </p:tav>
                                        <p:tav tm="100000">
                                          <p:val>
                                            <p:strVal val="#ppt_y"/>
                                          </p:val>
                                        </p:tav>
                                      </p:tavLst>
                                    </p:anim>
                                  </p:childTnLst>
                                </p:cTn>
                              </p:par>
                            </p:childTnLst>
                          </p:cTn>
                        </p:par>
                        <p:par>
                          <p:cTn id="15" fill="hold">
                            <p:stCondLst>
                              <p:cond delay="500"/>
                            </p:stCondLst>
                            <p:childTnLst>
                              <p:par>
                                <p:cTn id="16" presetID="53" presetClass="entr" presetSubtype="16" fill="hold" nodeType="afterEffect">
                                  <p:stCondLst>
                                    <p:cond delay="0"/>
                                  </p:stCondLst>
                                  <p:childTnLst>
                                    <p:set>
                                      <p:cBhvr>
                                        <p:cTn id="17" dur="1" fill="hold">
                                          <p:stCondLst>
                                            <p:cond delay="0"/>
                                          </p:stCondLst>
                                        </p:cTn>
                                        <p:tgtEl>
                                          <p:spTgt spid="20"/>
                                        </p:tgtEl>
                                        <p:attrNameLst>
                                          <p:attrName>style.visibility</p:attrName>
                                        </p:attrNameLst>
                                      </p:cBhvr>
                                      <p:to>
                                        <p:strVal val="visible"/>
                                      </p:to>
                                    </p:set>
                                    <p:anim calcmode="lin" valueType="num">
                                      <p:cBhvr>
                                        <p:cTn id="18" dur="500" fill="hold"/>
                                        <p:tgtEl>
                                          <p:spTgt spid="20"/>
                                        </p:tgtEl>
                                        <p:attrNameLst>
                                          <p:attrName>ppt_w</p:attrName>
                                        </p:attrNameLst>
                                      </p:cBhvr>
                                      <p:tavLst>
                                        <p:tav tm="0">
                                          <p:val>
                                            <p:fltVal val="0"/>
                                          </p:val>
                                        </p:tav>
                                        <p:tav tm="100000">
                                          <p:val>
                                            <p:strVal val="#ppt_w"/>
                                          </p:val>
                                        </p:tav>
                                      </p:tavLst>
                                    </p:anim>
                                    <p:anim calcmode="lin" valueType="num">
                                      <p:cBhvr>
                                        <p:cTn id="19" dur="500" fill="hold"/>
                                        <p:tgtEl>
                                          <p:spTgt spid="20"/>
                                        </p:tgtEl>
                                        <p:attrNameLst>
                                          <p:attrName>ppt_h</p:attrName>
                                        </p:attrNameLst>
                                      </p:cBhvr>
                                      <p:tavLst>
                                        <p:tav tm="0">
                                          <p:val>
                                            <p:fltVal val="0"/>
                                          </p:val>
                                        </p:tav>
                                        <p:tav tm="100000">
                                          <p:val>
                                            <p:strVal val="#ppt_h"/>
                                          </p:val>
                                        </p:tav>
                                      </p:tavLst>
                                    </p:anim>
                                    <p:animEffect transition="in" filter="fade">
                                      <p:cBhvr>
                                        <p:cTn id="20" dur="500"/>
                                        <p:tgtEl>
                                          <p:spTgt spid="20"/>
                                        </p:tgtEl>
                                      </p:cBhvr>
                                    </p:animEffect>
                                  </p:childTnLst>
                                </p:cTn>
                              </p:par>
                            </p:childTnLst>
                          </p:cTn>
                        </p:par>
                        <p:par>
                          <p:cTn id="21" fill="hold">
                            <p:stCondLst>
                              <p:cond delay="1000"/>
                            </p:stCondLst>
                            <p:childTnLst>
                              <p:par>
                                <p:cTn id="22" presetID="53" presetClass="entr" presetSubtype="16" fill="hold" nodeType="afterEffect">
                                  <p:stCondLst>
                                    <p:cond delay="0"/>
                                  </p:stCondLst>
                                  <p:childTnLst>
                                    <p:set>
                                      <p:cBhvr>
                                        <p:cTn id="23" dur="1" fill="hold">
                                          <p:stCondLst>
                                            <p:cond delay="0"/>
                                          </p:stCondLst>
                                        </p:cTn>
                                        <p:tgtEl>
                                          <p:spTgt spid="17"/>
                                        </p:tgtEl>
                                        <p:attrNameLst>
                                          <p:attrName>style.visibility</p:attrName>
                                        </p:attrNameLst>
                                      </p:cBhvr>
                                      <p:to>
                                        <p:strVal val="visible"/>
                                      </p:to>
                                    </p:set>
                                    <p:anim calcmode="lin" valueType="num">
                                      <p:cBhvr>
                                        <p:cTn id="24" dur="500" fill="hold"/>
                                        <p:tgtEl>
                                          <p:spTgt spid="17"/>
                                        </p:tgtEl>
                                        <p:attrNameLst>
                                          <p:attrName>ppt_w</p:attrName>
                                        </p:attrNameLst>
                                      </p:cBhvr>
                                      <p:tavLst>
                                        <p:tav tm="0">
                                          <p:val>
                                            <p:fltVal val="0"/>
                                          </p:val>
                                        </p:tav>
                                        <p:tav tm="100000">
                                          <p:val>
                                            <p:strVal val="#ppt_w"/>
                                          </p:val>
                                        </p:tav>
                                      </p:tavLst>
                                    </p:anim>
                                    <p:anim calcmode="lin" valueType="num">
                                      <p:cBhvr>
                                        <p:cTn id="25" dur="500" fill="hold"/>
                                        <p:tgtEl>
                                          <p:spTgt spid="17"/>
                                        </p:tgtEl>
                                        <p:attrNameLst>
                                          <p:attrName>ppt_h</p:attrName>
                                        </p:attrNameLst>
                                      </p:cBhvr>
                                      <p:tavLst>
                                        <p:tav tm="0">
                                          <p:val>
                                            <p:fltVal val="0"/>
                                          </p:val>
                                        </p:tav>
                                        <p:tav tm="100000">
                                          <p:val>
                                            <p:strVal val="#ppt_h"/>
                                          </p:val>
                                        </p:tav>
                                      </p:tavLst>
                                    </p:anim>
                                    <p:animEffect transition="in" filter="fade">
                                      <p:cBhvr>
                                        <p:cTn id="26" dur="500"/>
                                        <p:tgtEl>
                                          <p:spTgt spid="17"/>
                                        </p:tgtEl>
                                      </p:cBhvr>
                                    </p:animEffect>
                                  </p:childTnLst>
                                </p:cTn>
                              </p:par>
                            </p:childTnLst>
                          </p:cTn>
                        </p:par>
                        <p:par>
                          <p:cTn id="27" fill="hold">
                            <p:stCondLst>
                              <p:cond delay="1500"/>
                            </p:stCondLst>
                            <p:childTnLst>
                              <p:par>
                                <p:cTn id="28" presetID="53" presetClass="entr" presetSubtype="16" fill="hold" nodeType="afterEffect">
                                  <p:stCondLst>
                                    <p:cond delay="0"/>
                                  </p:stCondLst>
                                  <p:childTnLst>
                                    <p:set>
                                      <p:cBhvr>
                                        <p:cTn id="29" dur="1" fill="hold">
                                          <p:stCondLst>
                                            <p:cond delay="0"/>
                                          </p:stCondLst>
                                        </p:cTn>
                                        <p:tgtEl>
                                          <p:spTgt spid="11"/>
                                        </p:tgtEl>
                                        <p:attrNameLst>
                                          <p:attrName>style.visibility</p:attrName>
                                        </p:attrNameLst>
                                      </p:cBhvr>
                                      <p:to>
                                        <p:strVal val="visible"/>
                                      </p:to>
                                    </p:set>
                                    <p:anim calcmode="lin" valueType="num">
                                      <p:cBhvr>
                                        <p:cTn id="30" dur="500" fill="hold"/>
                                        <p:tgtEl>
                                          <p:spTgt spid="11"/>
                                        </p:tgtEl>
                                        <p:attrNameLst>
                                          <p:attrName>ppt_w</p:attrName>
                                        </p:attrNameLst>
                                      </p:cBhvr>
                                      <p:tavLst>
                                        <p:tav tm="0">
                                          <p:val>
                                            <p:fltVal val="0"/>
                                          </p:val>
                                        </p:tav>
                                        <p:tav tm="100000">
                                          <p:val>
                                            <p:strVal val="#ppt_w"/>
                                          </p:val>
                                        </p:tav>
                                      </p:tavLst>
                                    </p:anim>
                                    <p:anim calcmode="lin" valueType="num">
                                      <p:cBhvr>
                                        <p:cTn id="31" dur="500" fill="hold"/>
                                        <p:tgtEl>
                                          <p:spTgt spid="11"/>
                                        </p:tgtEl>
                                        <p:attrNameLst>
                                          <p:attrName>ppt_h</p:attrName>
                                        </p:attrNameLst>
                                      </p:cBhvr>
                                      <p:tavLst>
                                        <p:tav tm="0">
                                          <p:val>
                                            <p:fltVal val="0"/>
                                          </p:val>
                                        </p:tav>
                                        <p:tav tm="100000">
                                          <p:val>
                                            <p:strVal val="#ppt_h"/>
                                          </p:val>
                                        </p:tav>
                                      </p:tavLst>
                                    </p:anim>
                                    <p:animEffect transition="in" filter="fade">
                                      <p:cBhvr>
                                        <p:cTn id="32" dur="500"/>
                                        <p:tgtEl>
                                          <p:spTgt spid="11"/>
                                        </p:tgtEl>
                                      </p:cBhvr>
                                    </p:animEffect>
                                  </p:childTnLst>
                                </p:cTn>
                              </p:par>
                            </p:childTnLst>
                          </p:cTn>
                        </p:par>
                        <p:par>
                          <p:cTn id="33" fill="hold">
                            <p:stCondLst>
                              <p:cond delay="2000"/>
                            </p:stCondLst>
                            <p:childTnLst>
                              <p:par>
                                <p:cTn id="34" presetID="53" presetClass="entr" presetSubtype="16" fill="hold" nodeType="afterEffect">
                                  <p:stCondLst>
                                    <p:cond delay="0"/>
                                  </p:stCondLst>
                                  <p:childTnLst>
                                    <p:set>
                                      <p:cBhvr>
                                        <p:cTn id="35" dur="1" fill="hold">
                                          <p:stCondLst>
                                            <p:cond delay="0"/>
                                          </p:stCondLst>
                                        </p:cTn>
                                        <p:tgtEl>
                                          <p:spTgt spid="14"/>
                                        </p:tgtEl>
                                        <p:attrNameLst>
                                          <p:attrName>style.visibility</p:attrName>
                                        </p:attrNameLst>
                                      </p:cBhvr>
                                      <p:to>
                                        <p:strVal val="visible"/>
                                      </p:to>
                                    </p:set>
                                    <p:anim calcmode="lin" valueType="num">
                                      <p:cBhvr>
                                        <p:cTn id="36" dur="500" fill="hold"/>
                                        <p:tgtEl>
                                          <p:spTgt spid="14"/>
                                        </p:tgtEl>
                                        <p:attrNameLst>
                                          <p:attrName>ppt_w</p:attrName>
                                        </p:attrNameLst>
                                      </p:cBhvr>
                                      <p:tavLst>
                                        <p:tav tm="0">
                                          <p:val>
                                            <p:fltVal val="0"/>
                                          </p:val>
                                        </p:tav>
                                        <p:tav tm="100000">
                                          <p:val>
                                            <p:strVal val="#ppt_w"/>
                                          </p:val>
                                        </p:tav>
                                      </p:tavLst>
                                    </p:anim>
                                    <p:anim calcmode="lin" valueType="num">
                                      <p:cBhvr>
                                        <p:cTn id="37" dur="500" fill="hold"/>
                                        <p:tgtEl>
                                          <p:spTgt spid="14"/>
                                        </p:tgtEl>
                                        <p:attrNameLst>
                                          <p:attrName>ppt_h</p:attrName>
                                        </p:attrNameLst>
                                      </p:cBhvr>
                                      <p:tavLst>
                                        <p:tav tm="0">
                                          <p:val>
                                            <p:fltVal val="0"/>
                                          </p:val>
                                        </p:tav>
                                        <p:tav tm="100000">
                                          <p:val>
                                            <p:strVal val="#ppt_h"/>
                                          </p:val>
                                        </p:tav>
                                      </p:tavLst>
                                    </p:anim>
                                    <p:animEffect transition="in" filter="fade">
                                      <p:cBhvr>
                                        <p:cTn id="38" dur="500"/>
                                        <p:tgtEl>
                                          <p:spTgt spid="14"/>
                                        </p:tgtEl>
                                      </p:cBhvr>
                                    </p:animEffect>
                                  </p:childTnLst>
                                </p:cTn>
                              </p:par>
                            </p:childTnLst>
                          </p:cTn>
                        </p:par>
                        <p:par>
                          <p:cTn id="39" fill="hold">
                            <p:stCondLst>
                              <p:cond delay="2500"/>
                            </p:stCondLst>
                            <p:childTnLst>
                              <p:par>
                                <p:cTn id="40" presetID="22" presetClass="entr" presetSubtype="8" fill="hold" nodeType="afterEffect">
                                  <p:stCondLst>
                                    <p:cond delay="0"/>
                                  </p:stCondLst>
                                  <p:childTnLst>
                                    <p:set>
                                      <p:cBhvr>
                                        <p:cTn id="41" dur="1" fill="hold">
                                          <p:stCondLst>
                                            <p:cond delay="0"/>
                                          </p:stCondLst>
                                        </p:cTn>
                                        <p:tgtEl>
                                          <p:spTgt spid="5"/>
                                        </p:tgtEl>
                                        <p:attrNameLst>
                                          <p:attrName>style.visibility</p:attrName>
                                        </p:attrNameLst>
                                      </p:cBhvr>
                                      <p:to>
                                        <p:strVal val="visible"/>
                                      </p:to>
                                    </p:set>
                                    <p:animEffect transition="in" filter="wipe(left)">
                                      <p:cBhvr>
                                        <p:cTn id="42" dur="500"/>
                                        <p:tgtEl>
                                          <p:spTgt spid="5"/>
                                        </p:tgtEl>
                                      </p:cBhvr>
                                    </p:animEffect>
                                  </p:childTnLst>
                                </p:cTn>
                              </p:par>
                            </p:childTnLst>
                          </p:cTn>
                        </p:par>
                        <p:par>
                          <p:cTn id="43" fill="hold">
                            <p:stCondLst>
                              <p:cond delay="3000"/>
                            </p:stCondLst>
                            <p:childTnLst>
                              <p:par>
                                <p:cTn id="44" presetID="22" presetClass="entr" presetSubtype="8" fill="hold" nodeType="afterEffect">
                                  <p:stCondLst>
                                    <p:cond delay="0"/>
                                  </p:stCondLst>
                                  <p:childTnLst>
                                    <p:set>
                                      <p:cBhvr>
                                        <p:cTn id="45" dur="1" fill="hold">
                                          <p:stCondLst>
                                            <p:cond delay="0"/>
                                          </p:stCondLst>
                                        </p:cTn>
                                        <p:tgtEl>
                                          <p:spTgt spid="6"/>
                                        </p:tgtEl>
                                        <p:attrNameLst>
                                          <p:attrName>style.visibility</p:attrName>
                                        </p:attrNameLst>
                                      </p:cBhvr>
                                      <p:to>
                                        <p:strVal val="visible"/>
                                      </p:to>
                                    </p:set>
                                    <p:animEffect transition="in" filter="wipe(left)">
                                      <p:cBhvr>
                                        <p:cTn id="46" dur="500"/>
                                        <p:tgtEl>
                                          <p:spTgt spid="6"/>
                                        </p:tgtEl>
                                      </p:cBhvr>
                                    </p:animEffect>
                                  </p:childTnLst>
                                </p:cTn>
                              </p:par>
                            </p:childTnLst>
                          </p:cTn>
                        </p:par>
                        <p:par>
                          <p:cTn id="47" fill="hold">
                            <p:stCondLst>
                              <p:cond delay="3500"/>
                            </p:stCondLst>
                            <p:childTnLst>
                              <p:par>
                                <p:cTn id="48" presetID="22" presetClass="entr" presetSubtype="8" fill="hold" nodeType="afterEffect">
                                  <p:stCondLst>
                                    <p:cond delay="0"/>
                                  </p:stCondLst>
                                  <p:childTnLst>
                                    <p:set>
                                      <p:cBhvr>
                                        <p:cTn id="49" dur="1" fill="hold">
                                          <p:stCondLst>
                                            <p:cond delay="0"/>
                                          </p:stCondLst>
                                        </p:cTn>
                                        <p:tgtEl>
                                          <p:spTgt spid="9"/>
                                        </p:tgtEl>
                                        <p:attrNameLst>
                                          <p:attrName>style.visibility</p:attrName>
                                        </p:attrNameLst>
                                      </p:cBhvr>
                                      <p:to>
                                        <p:strVal val="visible"/>
                                      </p:to>
                                    </p:set>
                                    <p:animEffect transition="in" filter="wipe(left)">
                                      <p:cBhvr>
                                        <p:cTn id="50" dur="500"/>
                                        <p:tgtEl>
                                          <p:spTgt spid="9"/>
                                        </p:tgtEl>
                                      </p:cBhvr>
                                    </p:animEffect>
                                  </p:childTnLst>
                                </p:cTn>
                              </p:par>
                            </p:childTnLst>
                          </p:cTn>
                        </p:par>
                        <p:par>
                          <p:cTn id="51" fill="hold">
                            <p:stCondLst>
                              <p:cond delay="4000"/>
                            </p:stCondLst>
                            <p:childTnLst>
                              <p:par>
                                <p:cTn id="52" presetID="22" presetClass="entr" presetSubtype="8" fill="hold" nodeType="afterEffect">
                                  <p:stCondLst>
                                    <p:cond delay="0"/>
                                  </p:stCondLst>
                                  <p:childTnLst>
                                    <p:set>
                                      <p:cBhvr>
                                        <p:cTn id="53" dur="1" fill="hold">
                                          <p:stCondLst>
                                            <p:cond delay="0"/>
                                          </p:stCondLst>
                                        </p:cTn>
                                        <p:tgtEl>
                                          <p:spTgt spid="10"/>
                                        </p:tgtEl>
                                        <p:attrNameLst>
                                          <p:attrName>style.visibility</p:attrName>
                                        </p:attrNameLst>
                                      </p:cBhvr>
                                      <p:to>
                                        <p:strVal val="visible"/>
                                      </p:to>
                                    </p:set>
                                    <p:animEffect transition="in" filter="wipe(left)">
                                      <p:cBhvr>
                                        <p:cTn id="54" dur="500"/>
                                        <p:tgtEl>
                                          <p:spTgt spid="10"/>
                                        </p:tgtEl>
                                      </p:cBhvr>
                                    </p:animEffect>
                                  </p:childTnLst>
                                </p:cTn>
                              </p:par>
                            </p:childTnLst>
                          </p:cTn>
                        </p:par>
                        <p:par>
                          <p:cTn id="55" fill="hold">
                            <p:stCondLst>
                              <p:cond delay="4500"/>
                            </p:stCondLst>
                            <p:childTnLst>
                              <p:par>
                                <p:cTn id="56" presetID="23" presetClass="entr" presetSubtype="16" fill="hold" grpId="0" nodeType="afterEffect">
                                  <p:stCondLst>
                                    <p:cond delay="0"/>
                                  </p:stCondLst>
                                  <p:childTnLst>
                                    <p:set>
                                      <p:cBhvr>
                                        <p:cTn id="57" dur="1" fill="hold">
                                          <p:stCondLst>
                                            <p:cond delay="0"/>
                                          </p:stCondLst>
                                        </p:cTn>
                                        <p:tgtEl>
                                          <p:spTgt spid="23"/>
                                        </p:tgtEl>
                                        <p:attrNameLst>
                                          <p:attrName>style.visibility</p:attrName>
                                        </p:attrNameLst>
                                      </p:cBhvr>
                                      <p:to>
                                        <p:strVal val="visible"/>
                                      </p:to>
                                    </p:set>
                                    <p:anim calcmode="lin" valueType="num">
                                      <p:cBhvr>
                                        <p:cTn id="58" dur="500" fill="hold"/>
                                        <p:tgtEl>
                                          <p:spTgt spid="23"/>
                                        </p:tgtEl>
                                        <p:attrNameLst>
                                          <p:attrName>ppt_w</p:attrName>
                                        </p:attrNameLst>
                                      </p:cBhvr>
                                      <p:tavLst>
                                        <p:tav tm="0">
                                          <p:val>
                                            <p:fltVal val="0"/>
                                          </p:val>
                                        </p:tav>
                                        <p:tav tm="100000">
                                          <p:val>
                                            <p:strVal val="#ppt_w"/>
                                          </p:val>
                                        </p:tav>
                                      </p:tavLst>
                                    </p:anim>
                                    <p:anim calcmode="lin" valueType="num">
                                      <p:cBhvr>
                                        <p:cTn id="59" dur="500" fill="hold"/>
                                        <p:tgtEl>
                                          <p:spTgt spid="23"/>
                                        </p:tgtEl>
                                        <p:attrNameLst>
                                          <p:attrName>ppt_h</p:attrName>
                                        </p:attrNameLst>
                                      </p:cBhvr>
                                      <p:tavLst>
                                        <p:tav tm="0">
                                          <p:val>
                                            <p:fltVal val="0"/>
                                          </p:val>
                                        </p:tav>
                                        <p:tav tm="100000">
                                          <p:val>
                                            <p:strVal val="#ppt_h"/>
                                          </p:val>
                                        </p:tav>
                                      </p:tavLst>
                                    </p:anim>
                                  </p:childTnLst>
                                </p:cTn>
                              </p:par>
                            </p:childTnLst>
                          </p:cTn>
                        </p:par>
                        <p:par>
                          <p:cTn id="60" fill="hold">
                            <p:stCondLst>
                              <p:cond delay="5000"/>
                            </p:stCondLst>
                            <p:childTnLst>
                              <p:par>
                                <p:cTn id="61" presetID="23" presetClass="entr" presetSubtype="16" fill="hold" grpId="0" nodeType="afterEffect">
                                  <p:stCondLst>
                                    <p:cond delay="0"/>
                                  </p:stCondLst>
                                  <p:childTnLst>
                                    <p:set>
                                      <p:cBhvr>
                                        <p:cTn id="62" dur="1" fill="hold">
                                          <p:stCondLst>
                                            <p:cond delay="0"/>
                                          </p:stCondLst>
                                        </p:cTn>
                                        <p:tgtEl>
                                          <p:spTgt spid="24"/>
                                        </p:tgtEl>
                                        <p:attrNameLst>
                                          <p:attrName>style.visibility</p:attrName>
                                        </p:attrNameLst>
                                      </p:cBhvr>
                                      <p:to>
                                        <p:strVal val="visible"/>
                                      </p:to>
                                    </p:set>
                                    <p:anim calcmode="lin" valueType="num">
                                      <p:cBhvr>
                                        <p:cTn id="63" dur="500" fill="hold"/>
                                        <p:tgtEl>
                                          <p:spTgt spid="24"/>
                                        </p:tgtEl>
                                        <p:attrNameLst>
                                          <p:attrName>ppt_w</p:attrName>
                                        </p:attrNameLst>
                                      </p:cBhvr>
                                      <p:tavLst>
                                        <p:tav tm="0">
                                          <p:val>
                                            <p:fltVal val="0"/>
                                          </p:val>
                                        </p:tav>
                                        <p:tav tm="100000">
                                          <p:val>
                                            <p:strVal val="#ppt_w"/>
                                          </p:val>
                                        </p:tav>
                                      </p:tavLst>
                                    </p:anim>
                                    <p:anim calcmode="lin" valueType="num">
                                      <p:cBhvr>
                                        <p:cTn id="64" dur="500" fill="hold"/>
                                        <p:tgtEl>
                                          <p:spTgt spid="24"/>
                                        </p:tgtEl>
                                        <p:attrNameLst>
                                          <p:attrName>ppt_h</p:attrName>
                                        </p:attrNameLst>
                                      </p:cBhvr>
                                      <p:tavLst>
                                        <p:tav tm="0">
                                          <p:val>
                                            <p:fltVal val="0"/>
                                          </p:val>
                                        </p:tav>
                                        <p:tav tm="100000">
                                          <p:val>
                                            <p:strVal val="#ppt_h"/>
                                          </p:val>
                                        </p:tav>
                                      </p:tavLst>
                                    </p:anim>
                                  </p:childTnLst>
                                </p:cTn>
                              </p:par>
                            </p:childTnLst>
                          </p:cTn>
                        </p:par>
                        <p:par>
                          <p:cTn id="65" fill="hold">
                            <p:stCondLst>
                              <p:cond delay="5500"/>
                            </p:stCondLst>
                            <p:childTnLst>
                              <p:par>
                                <p:cTn id="66" presetID="23" presetClass="entr" presetSubtype="16" fill="hold" grpId="0" nodeType="afterEffect">
                                  <p:stCondLst>
                                    <p:cond delay="0"/>
                                  </p:stCondLst>
                                  <p:childTnLst>
                                    <p:set>
                                      <p:cBhvr>
                                        <p:cTn id="67" dur="1" fill="hold">
                                          <p:stCondLst>
                                            <p:cond delay="0"/>
                                          </p:stCondLst>
                                        </p:cTn>
                                        <p:tgtEl>
                                          <p:spTgt spid="25"/>
                                        </p:tgtEl>
                                        <p:attrNameLst>
                                          <p:attrName>style.visibility</p:attrName>
                                        </p:attrNameLst>
                                      </p:cBhvr>
                                      <p:to>
                                        <p:strVal val="visible"/>
                                      </p:to>
                                    </p:set>
                                    <p:anim calcmode="lin" valueType="num">
                                      <p:cBhvr>
                                        <p:cTn id="68" dur="500" fill="hold"/>
                                        <p:tgtEl>
                                          <p:spTgt spid="25"/>
                                        </p:tgtEl>
                                        <p:attrNameLst>
                                          <p:attrName>ppt_w</p:attrName>
                                        </p:attrNameLst>
                                      </p:cBhvr>
                                      <p:tavLst>
                                        <p:tav tm="0">
                                          <p:val>
                                            <p:fltVal val="0"/>
                                          </p:val>
                                        </p:tav>
                                        <p:tav tm="100000">
                                          <p:val>
                                            <p:strVal val="#ppt_w"/>
                                          </p:val>
                                        </p:tav>
                                      </p:tavLst>
                                    </p:anim>
                                    <p:anim calcmode="lin" valueType="num">
                                      <p:cBhvr>
                                        <p:cTn id="69" dur="500" fill="hold"/>
                                        <p:tgtEl>
                                          <p:spTgt spid="25"/>
                                        </p:tgtEl>
                                        <p:attrNameLst>
                                          <p:attrName>ppt_h</p:attrName>
                                        </p:attrNameLst>
                                      </p:cBhvr>
                                      <p:tavLst>
                                        <p:tav tm="0">
                                          <p:val>
                                            <p:fltVal val="0"/>
                                          </p:val>
                                        </p:tav>
                                        <p:tav tm="100000">
                                          <p:val>
                                            <p:strVal val="#ppt_h"/>
                                          </p:val>
                                        </p:tav>
                                      </p:tavLst>
                                    </p:anim>
                                  </p:childTnLst>
                                </p:cTn>
                              </p:par>
                            </p:childTnLst>
                          </p:cTn>
                        </p:par>
                        <p:par>
                          <p:cTn id="70" fill="hold">
                            <p:stCondLst>
                              <p:cond delay="6000"/>
                            </p:stCondLst>
                            <p:childTnLst>
                              <p:par>
                                <p:cTn id="71" presetID="23" presetClass="entr" presetSubtype="16" fill="hold" grpId="0" nodeType="afterEffect">
                                  <p:stCondLst>
                                    <p:cond delay="0"/>
                                  </p:stCondLst>
                                  <p:childTnLst>
                                    <p:set>
                                      <p:cBhvr>
                                        <p:cTn id="72" dur="1" fill="hold">
                                          <p:stCondLst>
                                            <p:cond delay="0"/>
                                          </p:stCondLst>
                                        </p:cTn>
                                        <p:tgtEl>
                                          <p:spTgt spid="26"/>
                                        </p:tgtEl>
                                        <p:attrNameLst>
                                          <p:attrName>style.visibility</p:attrName>
                                        </p:attrNameLst>
                                      </p:cBhvr>
                                      <p:to>
                                        <p:strVal val="visible"/>
                                      </p:to>
                                    </p:set>
                                    <p:anim calcmode="lin" valueType="num">
                                      <p:cBhvr>
                                        <p:cTn id="73" dur="500" fill="hold"/>
                                        <p:tgtEl>
                                          <p:spTgt spid="26"/>
                                        </p:tgtEl>
                                        <p:attrNameLst>
                                          <p:attrName>ppt_w</p:attrName>
                                        </p:attrNameLst>
                                      </p:cBhvr>
                                      <p:tavLst>
                                        <p:tav tm="0">
                                          <p:val>
                                            <p:fltVal val="0"/>
                                          </p:val>
                                        </p:tav>
                                        <p:tav tm="100000">
                                          <p:val>
                                            <p:strVal val="#ppt_w"/>
                                          </p:val>
                                        </p:tav>
                                      </p:tavLst>
                                    </p:anim>
                                    <p:anim calcmode="lin" valueType="num">
                                      <p:cBhvr>
                                        <p:cTn id="74" dur="500" fill="hold"/>
                                        <p:tgtEl>
                                          <p:spTgt spid="26"/>
                                        </p:tgtEl>
                                        <p:attrNameLst>
                                          <p:attrName>ppt_h</p:attrName>
                                        </p:attrNameLst>
                                      </p:cBhvr>
                                      <p:tavLst>
                                        <p:tav tm="0">
                                          <p:val>
                                            <p:fltVal val="0"/>
                                          </p:val>
                                        </p:tav>
                                        <p:tav tm="100000">
                                          <p:val>
                                            <p:strVal val="#ppt_h"/>
                                          </p:val>
                                        </p:tav>
                                      </p:tavLst>
                                    </p:anim>
                                  </p:childTnLst>
                                </p:cTn>
                              </p:par>
                            </p:childTnLst>
                          </p:cTn>
                        </p:par>
                        <p:par>
                          <p:cTn id="75" fill="hold">
                            <p:stCondLst>
                              <p:cond delay="6500"/>
                            </p:stCondLst>
                            <p:childTnLst>
                              <p:par>
                                <p:cTn id="76" presetID="12" presetClass="entr" presetSubtype="4" fill="hold" grpId="0" nodeType="afterEffect">
                                  <p:stCondLst>
                                    <p:cond delay="0"/>
                                  </p:stCondLst>
                                  <p:childTnLst>
                                    <p:set>
                                      <p:cBhvr>
                                        <p:cTn id="77" dur="1" fill="hold">
                                          <p:stCondLst>
                                            <p:cond delay="0"/>
                                          </p:stCondLst>
                                        </p:cTn>
                                        <p:tgtEl>
                                          <p:spTgt spid="27"/>
                                        </p:tgtEl>
                                        <p:attrNameLst>
                                          <p:attrName>style.visibility</p:attrName>
                                        </p:attrNameLst>
                                      </p:cBhvr>
                                      <p:to>
                                        <p:strVal val="visible"/>
                                      </p:to>
                                    </p:set>
                                    <p:anim calcmode="lin" valueType="num">
                                      <p:cBhvr additive="base">
                                        <p:cTn id="78" dur="500"/>
                                        <p:tgtEl>
                                          <p:spTgt spid="27"/>
                                        </p:tgtEl>
                                        <p:attrNameLst>
                                          <p:attrName>ppt_y</p:attrName>
                                        </p:attrNameLst>
                                      </p:cBhvr>
                                      <p:tavLst>
                                        <p:tav tm="0">
                                          <p:val>
                                            <p:strVal val="#ppt_y+#ppt_h*1.125000"/>
                                          </p:val>
                                        </p:tav>
                                        <p:tav tm="100000">
                                          <p:val>
                                            <p:strVal val="#ppt_y"/>
                                          </p:val>
                                        </p:tav>
                                      </p:tavLst>
                                    </p:anim>
                                    <p:animEffect transition="in" filter="wipe(up)">
                                      <p:cBhvr>
                                        <p:cTn id="79" dur="500"/>
                                        <p:tgtEl>
                                          <p:spTgt spid="27"/>
                                        </p:tgtEl>
                                      </p:cBhvr>
                                    </p:animEffect>
                                  </p:childTnLst>
                                </p:cTn>
                              </p:par>
                            </p:childTnLst>
                          </p:cTn>
                        </p:par>
                        <p:par>
                          <p:cTn id="80" fill="hold">
                            <p:stCondLst>
                              <p:cond delay="7000"/>
                            </p:stCondLst>
                            <p:childTnLst>
                              <p:par>
                                <p:cTn id="81" presetID="12" presetClass="entr" presetSubtype="4" fill="hold" grpId="0" nodeType="afterEffect">
                                  <p:stCondLst>
                                    <p:cond delay="0"/>
                                  </p:stCondLst>
                                  <p:childTnLst>
                                    <p:set>
                                      <p:cBhvr>
                                        <p:cTn id="82" dur="1" fill="hold">
                                          <p:stCondLst>
                                            <p:cond delay="0"/>
                                          </p:stCondLst>
                                        </p:cTn>
                                        <p:tgtEl>
                                          <p:spTgt spid="28"/>
                                        </p:tgtEl>
                                        <p:attrNameLst>
                                          <p:attrName>style.visibility</p:attrName>
                                        </p:attrNameLst>
                                      </p:cBhvr>
                                      <p:to>
                                        <p:strVal val="visible"/>
                                      </p:to>
                                    </p:set>
                                    <p:anim calcmode="lin" valueType="num">
                                      <p:cBhvr additive="base">
                                        <p:cTn id="83" dur="500"/>
                                        <p:tgtEl>
                                          <p:spTgt spid="28"/>
                                        </p:tgtEl>
                                        <p:attrNameLst>
                                          <p:attrName>ppt_y</p:attrName>
                                        </p:attrNameLst>
                                      </p:cBhvr>
                                      <p:tavLst>
                                        <p:tav tm="0">
                                          <p:val>
                                            <p:strVal val="#ppt_y+#ppt_h*1.125000"/>
                                          </p:val>
                                        </p:tav>
                                        <p:tav tm="100000">
                                          <p:val>
                                            <p:strVal val="#ppt_y"/>
                                          </p:val>
                                        </p:tav>
                                      </p:tavLst>
                                    </p:anim>
                                    <p:animEffect transition="in" filter="wipe(up)">
                                      <p:cBhvr>
                                        <p:cTn id="84" dur="500"/>
                                        <p:tgtEl>
                                          <p:spTgt spid="28"/>
                                        </p:tgtEl>
                                      </p:cBhvr>
                                    </p:animEffect>
                                  </p:childTnLst>
                                </p:cTn>
                              </p:par>
                            </p:childTnLst>
                          </p:cTn>
                        </p:par>
                        <p:par>
                          <p:cTn id="85" fill="hold">
                            <p:stCondLst>
                              <p:cond delay="7500"/>
                            </p:stCondLst>
                            <p:childTnLst>
                              <p:par>
                                <p:cTn id="86" presetID="12" presetClass="entr" presetSubtype="4" fill="hold" grpId="0" nodeType="afterEffect">
                                  <p:stCondLst>
                                    <p:cond delay="0"/>
                                  </p:stCondLst>
                                  <p:childTnLst>
                                    <p:set>
                                      <p:cBhvr>
                                        <p:cTn id="87" dur="1" fill="hold">
                                          <p:stCondLst>
                                            <p:cond delay="0"/>
                                          </p:stCondLst>
                                        </p:cTn>
                                        <p:tgtEl>
                                          <p:spTgt spid="29"/>
                                        </p:tgtEl>
                                        <p:attrNameLst>
                                          <p:attrName>style.visibility</p:attrName>
                                        </p:attrNameLst>
                                      </p:cBhvr>
                                      <p:to>
                                        <p:strVal val="visible"/>
                                      </p:to>
                                    </p:set>
                                    <p:anim calcmode="lin" valueType="num">
                                      <p:cBhvr additive="base">
                                        <p:cTn id="88" dur="500"/>
                                        <p:tgtEl>
                                          <p:spTgt spid="29"/>
                                        </p:tgtEl>
                                        <p:attrNameLst>
                                          <p:attrName>ppt_y</p:attrName>
                                        </p:attrNameLst>
                                      </p:cBhvr>
                                      <p:tavLst>
                                        <p:tav tm="0">
                                          <p:val>
                                            <p:strVal val="#ppt_y+#ppt_h*1.125000"/>
                                          </p:val>
                                        </p:tav>
                                        <p:tav tm="100000">
                                          <p:val>
                                            <p:strVal val="#ppt_y"/>
                                          </p:val>
                                        </p:tav>
                                      </p:tavLst>
                                    </p:anim>
                                    <p:animEffect transition="in" filter="wipe(up)">
                                      <p:cBhvr>
                                        <p:cTn id="89" dur="500"/>
                                        <p:tgtEl>
                                          <p:spTgt spid="29"/>
                                        </p:tgtEl>
                                      </p:cBhvr>
                                    </p:animEffect>
                                  </p:childTnLst>
                                </p:cTn>
                              </p:par>
                            </p:childTnLst>
                          </p:cTn>
                        </p:par>
                        <p:par>
                          <p:cTn id="90" fill="hold">
                            <p:stCondLst>
                              <p:cond delay="8000"/>
                            </p:stCondLst>
                            <p:childTnLst>
                              <p:par>
                                <p:cTn id="91" presetID="12" presetClass="entr" presetSubtype="4" fill="hold" grpId="0" nodeType="afterEffect">
                                  <p:stCondLst>
                                    <p:cond delay="0"/>
                                  </p:stCondLst>
                                  <p:childTnLst>
                                    <p:set>
                                      <p:cBhvr>
                                        <p:cTn id="92" dur="1" fill="hold">
                                          <p:stCondLst>
                                            <p:cond delay="0"/>
                                          </p:stCondLst>
                                        </p:cTn>
                                        <p:tgtEl>
                                          <p:spTgt spid="30"/>
                                        </p:tgtEl>
                                        <p:attrNameLst>
                                          <p:attrName>style.visibility</p:attrName>
                                        </p:attrNameLst>
                                      </p:cBhvr>
                                      <p:to>
                                        <p:strVal val="visible"/>
                                      </p:to>
                                    </p:set>
                                    <p:anim calcmode="lin" valueType="num">
                                      <p:cBhvr additive="base">
                                        <p:cTn id="93" dur="500"/>
                                        <p:tgtEl>
                                          <p:spTgt spid="30"/>
                                        </p:tgtEl>
                                        <p:attrNameLst>
                                          <p:attrName>ppt_y</p:attrName>
                                        </p:attrNameLst>
                                      </p:cBhvr>
                                      <p:tavLst>
                                        <p:tav tm="0">
                                          <p:val>
                                            <p:strVal val="#ppt_y+#ppt_h*1.125000"/>
                                          </p:val>
                                        </p:tav>
                                        <p:tav tm="100000">
                                          <p:val>
                                            <p:strVal val="#ppt_y"/>
                                          </p:val>
                                        </p:tav>
                                      </p:tavLst>
                                    </p:anim>
                                    <p:animEffect transition="in" filter="wipe(up)">
                                      <p:cBhvr>
                                        <p:cTn id="94"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23" grpId="0"/>
      <p:bldP spid="24" grpId="0"/>
      <p:bldP spid="25" grpId="0"/>
      <p:bldP spid="26" grpId="0"/>
      <p:bldP spid="27" grpId="0"/>
      <p:bldP spid="28" grpId="0"/>
      <p:bldP spid="29" grpId="0"/>
      <p:bldP spid="30"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4210050" y="0"/>
            <a:ext cx="4038600" cy="6858000"/>
          </a:xfrm>
          <a:prstGeom prst="rect">
            <a:avLst/>
          </a:prstGeom>
          <a:solidFill>
            <a:schemeClr val="accent2"/>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WenYue GuDianMingChaoTi (Non-Commercial Use)" pitchFamily="50" charset="-122"/>
              <a:ea typeface="WenYue GuDianMingChaoTi (Non-Commercial Use)" pitchFamily="50" charset="-122"/>
              <a:sym typeface="WenYue GuDianMingChaoTi (Non-Commercial Use)" pitchFamily="50" charset="-122"/>
            </a:endParaRPr>
          </a:p>
        </p:txBody>
      </p:sp>
      <p:sp>
        <p:nvSpPr>
          <p:cNvPr id="8" name="矩形 7"/>
          <p:cNvSpPr/>
          <p:nvPr/>
        </p:nvSpPr>
        <p:spPr>
          <a:xfrm>
            <a:off x="1228725" y="833437"/>
            <a:ext cx="9734550" cy="5191125"/>
          </a:xfrm>
          <a:prstGeom prst="rect">
            <a:avLst/>
          </a:prstGeom>
          <a:solidFill>
            <a:schemeClr val="bg1"/>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WenYue GuDianMingChaoTi (Non-Commercial Use)" pitchFamily="50" charset="-122"/>
              <a:ea typeface="WenYue GuDianMingChaoTi (Non-Commercial Use)" pitchFamily="50" charset="-122"/>
              <a:sym typeface="WenYue GuDianMingChaoTi (Non-Commercial Use)" pitchFamily="50" charset="-122"/>
            </a:endParaRPr>
          </a:p>
        </p:txBody>
      </p:sp>
      <p:sp>
        <p:nvSpPr>
          <p:cNvPr id="4" name="文本框 3"/>
          <p:cNvSpPr txBox="1"/>
          <p:nvPr/>
        </p:nvSpPr>
        <p:spPr>
          <a:xfrm>
            <a:off x="5177298" y="187106"/>
            <a:ext cx="3071352" cy="646331"/>
          </a:xfrm>
          <a:prstGeom prst="rect">
            <a:avLst/>
          </a:prstGeom>
          <a:noFill/>
        </p:spPr>
        <p:txBody>
          <a:bodyPr wrap="square" rtlCol="0">
            <a:spAutoFit/>
          </a:bodyPr>
          <a:lstStyle/>
          <a:p>
            <a:pPr algn="l"/>
            <a:r>
              <a:rPr lang="zh-CN" altLang="en-US" sz="3600" b="1" dirty="0">
                <a:solidFill>
                  <a:schemeClr val="bg1"/>
                </a:solidFill>
                <a:latin typeface="WenYue GuDianMingChaoTi (Non-Commercial Use)" pitchFamily="50" charset="-122"/>
                <a:ea typeface="WenYue GuDianMingChaoTi (Non-Commercial Use)" pitchFamily="50" charset="-122"/>
                <a:sym typeface="WenYue GuDianMingChaoTi (Non-Commercial Use)" pitchFamily="50" charset="-122"/>
              </a:rPr>
              <a:t>第四章节</a:t>
            </a:r>
            <a:endParaRPr lang="zh-CN" altLang="en-US" sz="3600" b="1" dirty="0">
              <a:solidFill>
                <a:schemeClr val="bg1"/>
              </a:solidFill>
              <a:latin typeface="WenYue GuDianMingChaoTi (Non-Commercial Use)" pitchFamily="50" charset="-122"/>
              <a:ea typeface="WenYue GuDianMingChaoTi (Non-Commercial Use)" pitchFamily="50" charset="-122"/>
              <a:sym typeface="WenYue GuDianMingChaoTi (Non-Commercial Use)" pitchFamily="50" charset="-122"/>
            </a:endParaRPr>
          </a:p>
        </p:txBody>
      </p:sp>
      <p:grpSp>
        <p:nvGrpSpPr>
          <p:cNvPr id="5" name="组合 4"/>
          <p:cNvGrpSpPr/>
          <p:nvPr/>
        </p:nvGrpSpPr>
        <p:grpSpPr bwMode="auto">
          <a:xfrm>
            <a:off x="6584484" y="1509712"/>
            <a:ext cx="3838575" cy="3838575"/>
            <a:chOff x="7115266" y="1299207"/>
            <a:chExt cx="3142800" cy="3142800"/>
          </a:xfrm>
          <a:solidFill>
            <a:srgbClr val="10243E"/>
          </a:solidFill>
        </p:grpSpPr>
        <p:sp>
          <p:nvSpPr>
            <p:cNvPr id="6" name="Oval 18"/>
            <p:cNvSpPr/>
            <p:nvPr/>
          </p:nvSpPr>
          <p:spPr>
            <a:xfrm>
              <a:off x="7115266" y="1299207"/>
              <a:ext cx="3142800" cy="3142800"/>
            </a:xfrm>
            <a:prstGeom prst="ellipse">
              <a:avLst/>
            </a:prstGeom>
            <a:solidFill>
              <a:schemeClr val="accent1">
                <a:lumMod val="100000"/>
              </a:schemeClr>
            </a:solidFill>
            <a:ln w="76200" cmpd="sng">
              <a:noFill/>
            </a:ln>
            <a:effectLst/>
          </p:spPr>
          <p:style>
            <a:lnRef idx="1">
              <a:schemeClr val="accent1"/>
            </a:lnRef>
            <a:fillRef idx="3">
              <a:schemeClr val="accent1"/>
            </a:fillRef>
            <a:effectRef idx="2">
              <a:schemeClr val="accent1"/>
            </a:effectRef>
            <a:fontRef idx="minor">
              <a:schemeClr val="lt1"/>
            </a:fontRef>
          </p:style>
          <p:txBody>
            <a:bodyPr lIns="111638" tIns="55819" rIns="111638" bIns="55819" anchor="ctr"/>
            <a:lstStyle/>
            <a:p>
              <a:pPr algn="ctr" eaLnBrk="1" hangingPunct="1">
                <a:lnSpc>
                  <a:spcPct val="120000"/>
                </a:lnSpc>
                <a:defRPr/>
              </a:pPr>
              <a:endParaRPr lang="en-US" sz="1400">
                <a:solidFill>
                  <a:schemeClr val="bg1"/>
                </a:solidFill>
                <a:latin typeface="WenYue GuDianMingChaoTi (Non-Commercial Use)" pitchFamily="50" charset="-122"/>
                <a:ea typeface="WenYue GuDianMingChaoTi (Non-Commercial Use)" pitchFamily="50" charset="-122"/>
                <a:cs typeface="+mn-ea"/>
                <a:sym typeface="WenYue GuDianMingChaoTi (Non-Commercial Use)" pitchFamily="50" charset="-122"/>
              </a:endParaRPr>
            </a:p>
          </p:txBody>
        </p:sp>
        <p:sp>
          <p:nvSpPr>
            <p:cNvPr id="9" name="TextBox 6"/>
            <p:cNvSpPr txBox="1"/>
            <p:nvPr/>
          </p:nvSpPr>
          <p:spPr>
            <a:xfrm>
              <a:off x="8206197" y="2040066"/>
              <a:ext cx="984333" cy="826683"/>
            </a:xfrm>
            <a:prstGeom prst="rect">
              <a:avLst/>
            </a:prstGeom>
            <a:noFill/>
          </p:spPr>
          <p:txBody>
            <a:bodyPr wrap="none" lIns="0" tIns="0" rIns="0" bIns="0">
              <a:spAutoFit/>
            </a:bodyPr>
            <a:lstStyle/>
            <a:p>
              <a:pPr algn="ctr" eaLnBrk="1" hangingPunct="1">
                <a:lnSpc>
                  <a:spcPct val="120000"/>
                </a:lnSpc>
                <a:defRPr/>
              </a:pPr>
              <a:r>
                <a:rPr lang="en-US" sz="6000" dirty="0">
                  <a:solidFill>
                    <a:schemeClr val="bg1"/>
                  </a:solidFill>
                  <a:latin typeface="WenYue GuDianMingChaoTi (Non-Commercial Use)" pitchFamily="50" charset="-122"/>
                  <a:ea typeface="WenYue GuDianMingChaoTi (Non-Commercial Use)" pitchFamily="50" charset="-122"/>
                  <a:cs typeface="+mn-ea"/>
                  <a:sym typeface="WenYue GuDianMingChaoTi (Non-Commercial Use)" pitchFamily="50" charset="-122"/>
                </a:rPr>
                <a:t>86%</a:t>
              </a:r>
              <a:endParaRPr lang="en-US" sz="6000" dirty="0">
                <a:solidFill>
                  <a:schemeClr val="bg1"/>
                </a:solidFill>
                <a:latin typeface="WenYue GuDianMingChaoTi (Non-Commercial Use)" pitchFamily="50" charset="-122"/>
                <a:ea typeface="WenYue GuDianMingChaoTi (Non-Commercial Use)" pitchFamily="50" charset="-122"/>
                <a:cs typeface="+mn-ea"/>
                <a:sym typeface="WenYue GuDianMingChaoTi (Non-Commercial Use)" pitchFamily="50" charset="-122"/>
              </a:endParaRPr>
            </a:p>
          </p:txBody>
        </p:sp>
      </p:grpSp>
      <p:grpSp>
        <p:nvGrpSpPr>
          <p:cNvPr id="10" name="组合 9"/>
          <p:cNvGrpSpPr/>
          <p:nvPr/>
        </p:nvGrpSpPr>
        <p:grpSpPr bwMode="auto">
          <a:xfrm>
            <a:off x="1615609" y="1439862"/>
            <a:ext cx="3060700" cy="3060700"/>
            <a:chOff x="909267" y="1241284"/>
            <a:chExt cx="2506980" cy="2506980"/>
          </a:xfrm>
          <a:solidFill>
            <a:schemeClr val="bg1">
              <a:lumMod val="65000"/>
            </a:schemeClr>
          </a:solidFill>
        </p:grpSpPr>
        <p:sp>
          <p:nvSpPr>
            <p:cNvPr id="11" name="Oval 16"/>
            <p:cNvSpPr/>
            <p:nvPr/>
          </p:nvSpPr>
          <p:spPr>
            <a:xfrm>
              <a:off x="909267" y="1241284"/>
              <a:ext cx="2506980" cy="2506980"/>
            </a:xfrm>
            <a:prstGeom prst="ellipse">
              <a:avLst/>
            </a:prstGeom>
            <a:grpFill/>
            <a:ln w="76200" cmpd="sng">
              <a:noFill/>
            </a:ln>
            <a:effectLst/>
          </p:spPr>
          <p:style>
            <a:lnRef idx="1">
              <a:schemeClr val="accent1"/>
            </a:lnRef>
            <a:fillRef idx="3">
              <a:schemeClr val="accent1"/>
            </a:fillRef>
            <a:effectRef idx="2">
              <a:schemeClr val="accent1"/>
            </a:effectRef>
            <a:fontRef idx="minor">
              <a:schemeClr val="lt1"/>
            </a:fontRef>
          </p:style>
          <p:txBody>
            <a:bodyPr lIns="111638" tIns="55819" rIns="111638" bIns="55819" anchor="ctr"/>
            <a:lstStyle/>
            <a:p>
              <a:pPr algn="ctr" eaLnBrk="1" hangingPunct="1">
                <a:lnSpc>
                  <a:spcPct val="120000"/>
                </a:lnSpc>
                <a:defRPr/>
              </a:pPr>
              <a:endParaRPr lang="en-US" sz="1400">
                <a:solidFill>
                  <a:schemeClr val="bg1"/>
                </a:solidFill>
                <a:latin typeface="WenYue GuDianMingChaoTi (Non-Commercial Use)" pitchFamily="50" charset="-122"/>
                <a:ea typeface="WenYue GuDianMingChaoTi (Non-Commercial Use)" pitchFamily="50" charset="-122"/>
                <a:cs typeface="+mn-ea"/>
                <a:sym typeface="WenYue GuDianMingChaoTi (Non-Commercial Use)" pitchFamily="50" charset="-122"/>
              </a:endParaRPr>
            </a:p>
          </p:txBody>
        </p:sp>
        <p:sp>
          <p:nvSpPr>
            <p:cNvPr id="12" name="TextBox 9"/>
            <p:cNvSpPr txBox="1"/>
            <p:nvPr/>
          </p:nvSpPr>
          <p:spPr>
            <a:xfrm>
              <a:off x="1702437" y="1670383"/>
              <a:ext cx="944046" cy="827032"/>
            </a:xfrm>
            <a:prstGeom prst="rect">
              <a:avLst/>
            </a:prstGeom>
            <a:grpFill/>
          </p:spPr>
          <p:txBody>
            <a:bodyPr wrap="none" lIns="0" tIns="0" rIns="0" bIns="0">
              <a:spAutoFit/>
            </a:bodyPr>
            <a:lstStyle/>
            <a:p>
              <a:pPr algn="ctr" eaLnBrk="1" hangingPunct="1">
                <a:lnSpc>
                  <a:spcPct val="120000"/>
                </a:lnSpc>
                <a:defRPr/>
              </a:pPr>
              <a:r>
                <a:rPr lang="en-US" sz="6000" dirty="0">
                  <a:solidFill>
                    <a:schemeClr val="bg1"/>
                  </a:solidFill>
                  <a:latin typeface="WenYue GuDianMingChaoTi (Non-Commercial Use)" pitchFamily="50" charset="-122"/>
                  <a:ea typeface="WenYue GuDianMingChaoTi (Non-Commercial Use)" pitchFamily="50" charset="-122"/>
                  <a:cs typeface="+mn-ea"/>
                  <a:sym typeface="WenYue GuDianMingChaoTi (Non-Commercial Use)" pitchFamily="50" charset="-122"/>
                </a:rPr>
                <a:t>76%</a:t>
              </a:r>
              <a:endParaRPr lang="en-US" sz="6000" dirty="0">
                <a:solidFill>
                  <a:schemeClr val="bg1"/>
                </a:solidFill>
                <a:latin typeface="WenYue GuDianMingChaoTi (Non-Commercial Use)" pitchFamily="50" charset="-122"/>
                <a:ea typeface="WenYue GuDianMingChaoTi (Non-Commercial Use)" pitchFamily="50" charset="-122"/>
                <a:cs typeface="+mn-ea"/>
                <a:sym typeface="WenYue GuDianMingChaoTi (Non-Commercial Use)" pitchFamily="50" charset="-122"/>
              </a:endParaRPr>
            </a:p>
          </p:txBody>
        </p:sp>
      </p:grpSp>
      <p:grpSp>
        <p:nvGrpSpPr>
          <p:cNvPr id="13" name="组合 12"/>
          <p:cNvGrpSpPr/>
          <p:nvPr/>
        </p:nvGrpSpPr>
        <p:grpSpPr bwMode="auto">
          <a:xfrm>
            <a:off x="4074646" y="3128962"/>
            <a:ext cx="2484438" cy="2484437"/>
            <a:chOff x="2923938" y="2625442"/>
            <a:chExt cx="2034540" cy="2034540"/>
          </a:xfrm>
          <a:solidFill>
            <a:schemeClr val="accent1">
              <a:lumMod val="50000"/>
            </a:schemeClr>
          </a:solidFill>
        </p:grpSpPr>
        <p:sp>
          <p:nvSpPr>
            <p:cNvPr id="14" name="Oval 14"/>
            <p:cNvSpPr/>
            <p:nvPr/>
          </p:nvSpPr>
          <p:spPr>
            <a:xfrm>
              <a:off x="2923938" y="2625442"/>
              <a:ext cx="2034540" cy="2034540"/>
            </a:xfrm>
            <a:prstGeom prst="ellipse">
              <a:avLst/>
            </a:prstGeom>
            <a:grpFill/>
            <a:ln w="76200" cmpd="sng">
              <a:noFill/>
            </a:ln>
            <a:effectLst/>
          </p:spPr>
          <p:style>
            <a:lnRef idx="1">
              <a:schemeClr val="accent1"/>
            </a:lnRef>
            <a:fillRef idx="3">
              <a:schemeClr val="accent1"/>
            </a:fillRef>
            <a:effectRef idx="2">
              <a:schemeClr val="accent1"/>
            </a:effectRef>
            <a:fontRef idx="minor">
              <a:schemeClr val="lt1"/>
            </a:fontRef>
          </p:style>
          <p:txBody>
            <a:bodyPr lIns="111638" tIns="55819" rIns="111638" bIns="55819" anchor="ctr"/>
            <a:lstStyle/>
            <a:p>
              <a:pPr algn="ctr" eaLnBrk="1" hangingPunct="1">
                <a:lnSpc>
                  <a:spcPct val="120000"/>
                </a:lnSpc>
                <a:defRPr/>
              </a:pPr>
              <a:endParaRPr lang="en-US" sz="1400">
                <a:solidFill>
                  <a:schemeClr val="bg1"/>
                </a:solidFill>
                <a:latin typeface="WenYue GuDianMingChaoTi (Non-Commercial Use)" pitchFamily="50" charset="-122"/>
                <a:ea typeface="WenYue GuDianMingChaoTi (Non-Commercial Use)" pitchFamily="50" charset="-122"/>
                <a:cs typeface="+mn-ea"/>
                <a:sym typeface="WenYue GuDianMingChaoTi (Non-Commercial Use)" pitchFamily="50" charset="-122"/>
              </a:endParaRPr>
            </a:p>
          </p:txBody>
        </p:sp>
        <p:sp>
          <p:nvSpPr>
            <p:cNvPr id="15" name="TextBox 12"/>
            <p:cNvSpPr txBox="1"/>
            <p:nvPr/>
          </p:nvSpPr>
          <p:spPr>
            <a:xfrm>
              <a:off x="3645737" y="2940048"/>
              <a:ext cx="613041" cy="551238"/>
            </a:xfrm>
            <a:prstGeom prst="rect">
              <a:avLst/>
            </a:prstGeom>
            <a:grpFill/>
          </p:spPr>
          <p:txBody>
            <a:bodyPr wrap="none" lIns="0" tIns="0" rIns="0" bIns="0">
              <a:spAutoFit/>
            </a:bodyPr>
            <a:lstStyle/>
            <a:p>
              <a:pPr algn="ctr" eaLnBrk="1" hangingPunct="1">
                <a:lnSpc>
                  <a:spcPct val="120000"/>
                </a:lnSpc>
                <a:defRPr/>
              </a:pPr>
              <a:r>
                <a:rPr lang="en-US" sz="4000" dirty="0">
                  <a:solidFill>
                    <a:schemeClr val="bg1"/>
                  </a:solidFill>
                  <a:latin typeface="WenYue GuDianMingChaoTi (Non-Commercial Use)" pitchFamily="50" charset="-122"/>
                  <a:ea typeface="WenYue GuDianMingChaoTi (Non-Commercial Use)" pitchFamily="50" charset="-122"/>
                  <a:cs typeface="+mn-ea"/>
                  <a:sym typeface="WenYue GuDianMingChaoTi (Non-Commercial Use)" pitchFamily="50" charset="-122"/>
                </a:rPr>
                <a:t>53%</a:t>
              </a:r>
              <a:endParaRPr lang="en-US" sz="4000" dirty="0">
                <a:solidFill>
                  <a:schemeClr val="bg1"/>
                </a:solidFill>
                <a:latin typeface="WenYue GuDianMingChaoTi (Non-Commercial Use)" pitchFamily="50" charset="-122"/>
                <a:ea typeface="WenYue GuDianMingChaoTi (Non-Commercial Use)" pitchFamily="50" charset="-122"/>
                <a:cs typeface="+mn-ea"/>
                <a:sym typeface="WenYue GuDianMingChaoTi (Non-Commercial Use)" pitchFamily="50" charset="-122"/>
              </a:endParaRPr>
            </a:p>
          </p:txBody>
        </p:sp>
      </p:grpSp>
      <p:grpSp>
        <p:nvGrpSpPr>
          <p:cNvPr id="16" name="组合 15"/>
          <p:cNvGrpSpPr/>
          <p:nvPr/>
        </p:nvGrpSpPr>
        <p:grpSpPr bwMode="auto">
          <a:xfrm>
            <a:off x="5074771" y="1330324"/>
            <a:ext cx="2032000" cy="2030413"/>
            <a:chOff x="3743074" y="1151562"/>
            <a:chExt cx="1663582" cy="1663582"/>
          </a:xfrm>
          <a:solidFill>
            <a:schemeClr val="accent1">
              <a:lumMod val="20000"/>
              <a:lumOff val="80000"/>
            </a:schemeClr>
          </a:solidFill>
        </p:grpSpPr>
        <p:sp>
          <p:nvSpPr>
            <p:cNvPr id="17" name="Oval 17"/>
            <p:cNvSpPr/>
            <p:nvPr/>
          </p:nvSpPr>
          <p:spPr>
            <a:xfrm>
              <a:off x="3743074" y="1151562"/>
              <a:ext cx="1663582" cy="1663582"/>
            </a:xfrm>
            <a:prstGeom prst="ellipse">
              <a:avLst/>
            </a:prstGeom>
            <a:grpFill/>
            <a:ln w="76200" cmpd="sng">
              <a:noFill/>
            </a:ln>
            <a:effectLst/>
          </p:spPr>
          <p:style>
            <a:lnRef idx="1">
              <a:schemeClr val="accent1"/>
            </a:lnRef>
            <a:fillRef idx="3">
              <a:schemeClr val="accent1"/>
            </a:fillRef>
            <a:effectRef idx="2">
              <a:schemeClr val="accent1"/>
            </a:effectRef>
            <a:fontRef idx="minor">
              <a:schemeClr val="lt1"/>
            </a:fontRef>
          </p:style>
          <p:txBody>
            <a:bodyPr lIns="111638" tIns="55819" rIns="111638" bIns="55819" anchor="ctr"/>
            <a:lstStyle/>
            <a:p>
              <a:pPr algn="ctr" eaLnBrk="1" hangingPunct="1">
                <a:lnSpc>
                  <a:spcPct val="120000"/>
                </a:lnSpc>
                <a:defRPr/>
              </a:pPr>
              <a:endParaRPr lang="en-US" sz="1400">
                <a:solidFill>
                  <a:schemeClr val="bg1"/>
                </a:solidFill>
                <a:latin typeface="WenYue GuDianMingChaoTi (Non-Commercial Use)" pitchFamily="50" charset="-122"/>
                <a:ea typeface="WenYue GuDianMingChaoTi (Non-Commercial Use)" pitchFamily="50" charset="-122"/>
                <a:cs typeface="+mn-ea"/>
                <a:sym typeface="WenYue GuDianMingChaoTi (Non-Commercial Use)" pitchFamily="50" charset="-122"/>
              </a:endParaRPr>
            </a:p>
          </p:txBody>
        </p:sp>
        <p:sp>
          <p:nvSpPr>
            <p:cNvPr id="18" name="TextBox 15"/>
            <p:cNvSpPr txBox="1"/>
            <p:nvPr/>
          </p:nvSpPr>
          <p:spPr>
            <a:xfrm>
              <a:off x="4270289" y="1314149"/>
              <a:ext cx="631247" cy="551519"/>
            </a:xfrm>
            <a:prstGeom prst="rect">
              <a:avLst/>
            </a:prstGeom>
            <a:grpFill/>
          </p:spPr>
          <p:txBody>
            <a:bodyPr wrap="none" lIns="0" tIns="0" rIns="0" bIns="0">
              <a:spAutoFit/>
            </a:bodyPr>
            <a:lstStyle/>
            <a:p>
              <a:pPr algn="ctr" eaLnBrk="1" hangingPunct="1">
                <a:lnSpc>
                  <a:spcPct val="120000"/>
                </a:lnSpc>
                <a:defRPr/>
              </a:pPr>
              <a:r>
                <a:rPr lang="en-US" sz="4000" dirty="0">
                  <a:solidFill>
                    <a:schemeClr val="bg1"/>
                  </a:solidFill>
                  <a:latin typeface="WenYue GuDianMingChaoTi (Non-Commercial Use)" pitchFamily="50" charset="-122"/>
                  <a:ea typeface="WenYue GuDianMingChaoTi (Non-Commercial Use)" pitchFamily="50" charset="-122"/>
                  <a:cs typeface="+mn-ea"/>
                  <a:sym typeface="WenYue GuDianMingChaoTi (Non-Commercial Use)" pitchFamily="50" charset="-122"/>
                </a:rPr>
                <a:t>38%</a:t>
              </a:r>
              <a:endParaRPr lang="en-US" sz="4000" dirty="0">
                <a:solidFill>
                  <a:schemeClr val="bg1"/>
                </a:solidFill>
                <a:latin typeface="WenYue GuDianMingChaoTi (Non-Commercial Use)" pitchFamily="50" charset="-122"/>
                <a:ea typeface="WenYue GuDianMingChaoTi (Non-Commercial Use)" pitchFamily="50" charset="-122"/>
                <a:cs typeface="+mn-ea"/>
                <a:sym typeface="WenYue GuDianMingChaoTi (Non-Commercial Use)" pitchFamily="50" charset="-122"/>
              </a:endParaRPr>
            </a:p>
          </p:txBody>
        </p:sp>
      </p:grpSp>
      <p:sp>
        <p:nvSpPr>
          <p:cNvPr id="19" name="矩形 18"/>
          <p:cNvSpPr/>
          <p:nvPr/>
        </p:nvSpPr>
        <p:spPr>
          <a:xfrm>
            <a:off x="2197335" y="2917825"/>
            <a:ext cx="1866433" cy="923330"/>
          </a:xfrm>
          <a:prstGeom prst="rect">
            <a:avLst/>
          </a:prstGeom>
        </p:spPr>
        <p:txBody>
          <a:bodyPr wrap="square">
            <a:spAutoFit/>
          </a:bodyPr>
          <a:lstStyle/>
          <a:p>
            <a:pPr>
              <a:lnSpc>
                <a:spcPct val="150000"/>
              </a:lnSpc>
            </a:pPr>
            <a:r>
              <a:rPr lang="zh-CN" altLang="en-US" sz="1200" dirty="0">
                <a:solidFill>
                  <a:schemeClr val="bg1"/>
                </a:solidFill>
                <a:latin typeface="WenYue GuDianMingChaoTi (Non-Commercial Use)" pitchFamily="50" charset="-122"/>
                <a:ea typeface="WenYue GuDianMingChaoTi (Non-Commercial Use)" pitchFamily="50" charset="-122"/>
                <a:sym typeface="WenYue GuDianMingChaoTi (Non-Commercial Use)" pitchFamily="50" charset="-122"/>
              </a:rPr>
              <a:t>单击此处添加副标题或详细文本描述单击此处添加副标题或详细文本</a:t>
            </a:r>
            <a:endParaRPr lang="zh-CN" altLang="en-US" sz="1200" dirty="0">
              <a:solidFill>
                <a:schemeClr val="bg1"/>
              </a:solidFill>
              <a:latin typeface="WenYue GuDianMingChaoTi (Non-Commercial Use)" pitchFamily="50" charset="-122"/>
              <a:ea typeface="WenYue GuDianMingChaoTi (Non-Commercial Use)" pitchFamily="50" charset="-122"/>
              <a:sym typeface="WenYue GuDianMingChaoTi (Non-Commercial Use)" pitchFamily="50" charset="-122"/>
            </a:endParaRPr>
          </a:p>
        </p:txBody>
      </p:sp>
      <p:sp>
        <p:nvSpPr>
          <p:cNvPr id="20" name="矩形 19"/>
          <p:cNvSpPr/>
          <p:nvPr/>
        </p:nvSpPr>
        <p:spPr>
          <a:xfrm>
            <a:off x="4397142" y="4207615"/>
            <a:ext cx="1866433" cy="923330"/>
          </a:xfrm>
          <a:prstGeom prst="rect">
            <a:avLst/>
          </a:prstGeom>
        </p:spPr>
        <p:txBody>
          <a:bodyPr wrap="square">
            <a:spAutoFit/>
          </a:bodyPr>
          <a:lstStyle/>
          <a:p>
            <a:pPr>
              <a:lnSpc>
                <a:spcPct val="150000"/>
              </a:lnSpc>
            </a:pPr>
            <a:r>
              <a:rPr lang="zh-CN" altLang="en-US" sz="1200" dirty="0">
                <a:solidFill>
                  <a:schemeClr val="bg1"/>
                </a:solidFill>
                <a:latin typeface="WenYue GuDianMingChaoTi (Non-Commercial Use)" pitchFamily="50" charset="-122"/>
                <a:ea typeface="WenYue GuDianMingChaoTi (Non-Commercial Use)" pitchFamily="50" charset="-122"/>
                <a:sym typeface="WenYue GuDianMingChaoTi (Non-Commercial Use)" pitchFamily="50" charset="-122"/>
              </a:rPr>
              <a:t>单击此处添加副标题或详细文本描述单击此处添加副标题或详细文本</a:t>
            </a:r>
            <a:endParaRPr lang="zh-CN" altLang="en-US" sz="1200" dirty="0">
              <a:solidFill>
                <a:schemeClr val="bg1"/>
              </a:solidFill>
              <a:latin typeface="WenYue GuDianMingChaoTi (Non-Commercial Use)" pitchFamily="50" charset="-122"/>
              <a:ea typeface="WenYue GuDianMingChaoTi (Non-Commercial Use)" pitchFamily="50" charset="-122"/>
              <a:sym typeface="WenYue GuDianMingChaoTi (Non-Commercial Use)" pitchFamily="50" charset="-122"/>
            </a:endParaRPr>
          </a:p>
        </p:txBody>
      </p:sp>
      <p:sp>
        <p:nvSpPr>
          <p:cNvPr id="21" name="矩形 20"/>
          <p:cNvSpPr/>
          <p:nvPr/>
        </p:nvSpPr>
        <p:spPr>
          <a:xfrm>
            <a:off x="5318780" y="2155656"/>
            <a:ext cx="1533618" cy="923330"/>
          </a:xfrm>
          <a:prstGeom prst="rect">
            <a:avLst/>
          </a:prstGeom>
        </p:spPr>
        <p:txBody>
          <a:bodyPr wrap="square">
            <a:spAutoFit/>
          </a:bodyPr>
          <a:lstStyle/>
          <a:p>
            <a:pPr>
              <a:lnSpc>
                <a:spcPct val="150000"/>
              </a:lnSpc>
            </a:pPr>
            <a:r>
              <a:rPr lang="zh-CN" altLang="en-US" sz="1200" dirty="0">
                <a:solidFill>
                  <a:schemeClr val="bg1"/>
                </a:solidFill>
                <a:latin typeface="WenYue GuDianMingChaoTi (Non-Commercial Use)" pitchFamily="50" charset="-122"/>
                <a:ea typeface="WenYue GuDianMingChaoTi (Non-Commercial Use)" pitchFamily="50" charset="-122"/>
                <a:sym typeface="WenYue GuDianMingChaoTi (Non-Commercial Use)" pitchFamily="50" charset="-122"/>
              </a:rPr>
              <a:t>单击此处添加副标题或详细文本描述单击此处添加</a:t>
            </a:r>
            <a:endParaRPr lang="zh-CN" altLang="en-US" sz="1200" dirty="0">
              <a:solidFill>
                <a:schemeClr val="bg1"/>
              </a:solidFill>
              <a:latin typeface="WenYue GuDianMingChaoTi (Non-Commercial Use)" pitchFamily="50" charset="-122"/>
              <a:ea typeface="WenYue GuDianMingChaoTi (Non-Commercial Use)" pitchFamily="50" charset="-122"/>
              <a:sym typeface="WenYue GuDianMingChaoTi (Non-Commercial Use)" pitchFamily="50" charset="-122"/>
            </a:endParaRPr>
          </a:p>
        </p:txBody>
      </p:sp>
      <p:sp>
        <p:nvSpPr>
          <p:cNvPr id="22" name="矩形 21"/>
          <p:cNvSpPr/>
          <p:nvPr/>
        </p:nvSpPr>
        <p:spPr>
          <a:xfrm>
            <a:off x="7257350" y="3360737"/>
            <a:ext cx="2657989" cy="1477328"/>
          </a:xfrm>
          <a:prstGeom prst="rect">
            <a:avLst/>
          </a:prstGeom>
        </p:spPr>
        <p:txBody>
          <a:bodyPr wrap="square">
            <a:spAutoFit/>
          </a:bodyPr>
          <a:lstStyle/>
          <a:p>
            <a:pPr>
              <a:lnSpc>
                <a:spcPct val="150000"/>
              </a:lnSpc>
            </a:pPr>
            <a:r>
              <a:rPr lang="zh-CN" altLang="en-US" sz="1200" dirty="0">
                <a:solidFill>
                  <a:schemeClr val="bg1"/>
                </a:solidFill>
                <a:latin typeface="WenYue GuDianMingChaoTi (Non-Commercial Use)" pitchFamily="50" charset="-122"/>
                <a:ea typeface="WenYue GuDianMingChaoTi (Non-Commercial Use)" pitchFamily="50" charset="-122"/>
                <a:sym typeface="WenYue GuDianMingChaoTi (Non-Commercial Use)" pitchFamily="50" charset="-122"/>
              </a:rPr>
              <a:t>单击此处添加副标题或详细文本描述单击此处添加副标题或详细文本单击此处添加副标题或详细文本描述单击此处添加副标题或详细文本</a:t>
            </a:r>
            <a:endParaRPr lang="zh-CN" altLang="en-US" sz="1200" dirty="0">
              <a:solidFill>
                <a:schemeClr val="bg1"/>
              </a:solidFill>
              <a:latin typeface="WenYue GuDianMingChaoTi (Non-Commercial Use)" pitchFamily="50" charset="-122"/>
              <a:ea typeface="WenYue GuDianMingChaoTi (Non-Commercial Use)" pitchFamily="50" charset="-122"/>
              <a:sym typeface="WenYue GuDianMingChaoTi (Non-Commercial Use)" pitchFamily="50" charset="-122"/>
            </a:endParaRPr>
          </a:p>
          <a:p>
            <a:pPr>
              <a:lnSpc>
                <a:spcPct val="150000"/>
              </a:lnSpc>
            </a:pPr>
            <a:endParaRPr lang="zh-CN" altLang="en-US" sz="1200" dirty="0">
              <a:solidFill>
                <a:schemeClr val="bg1"/>
              </a:solidFill>
              <a:latin typeface="WenYue GuDianMingChaoTi (Non-Commercial Use)" pitchFamily="50" charset="-122"/>
              <a:ea typeface="WenYue GuDianMingChaoTi (Non-Commercial Use)" pitchFamily="50" charset="-122"/>
              <a:sym typeface="WenYue GuDianMingChaoTi (Non-Commercial Use)" pitchFamily="50"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0-#ppt_w/2"/>
                                          </p:val>
                                        </p:tav>
                                        <p:tav tm="100000">
                                          <p:val>
                                            <p:strVal val="#ppt_x"/>
                                          </p:val>
                                        </p:tav>
                                      </p:tavLst>
                                    </p:anim>
                                    <p:anim calcmode="lin" valueType="num">
                                      <p:cBhvr additive="base">
                                        <p:cTn id="14"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31" presetClass="entr" presetSubtype="0" fill="hold" nodeType="click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p:cTn id="19" dur="1000" fill="hold"/>
                                        <p:tgtEl>
                                          <p:spTgt spid="10"/>
                                        </p:tgtEl>
                                        <p:attrNameLst>
                                          <p:attrName>ppt_w</p:attrName>
                                        </p:attrNameLst>
                                      </p:cBhvr>
                                      <p:tavLst>
                                        <p:tav tm="0">
                                          <p:val>
                                            <p:fltVal val="0"/>
                                          </p:val>
                                        </p:tav>
                                        <p:tav tm="100000">
                                          <p:val>
                                            <p:strVal val="#ppt_w"/>
                                          </p:val>
                                        </p:tav>
                                      </p:tavLst>
                                    </p:anim>
                                    <p:anim calcmode="lin" valueType="num">
                                      <p:cBhvr>
                                        <p:cTn id="20" dur="1000" fill="hold"/>
                                        <p:tgtEl>
                                          <p:spTgt spid="10"/>
                                        </p:tgtEl>
                                        <p:attrNameLst>
                                          <p:attrName>ppt_h</p:attrName>
                                        </p:attrNameLst>
                                      </p:cBhvr>
                                      <p:tavLst>
                                        <p:tav tm="0">
                                          <p:val>
                                            <p:fltVal val="0"/>
                                          </p:val>
                                        </p:tav>
                                        <p:tav tm="100000">
                                          <p:val>
                                            <p:strVal val="#ppt_h"/>
                                          </p:val>
                                        </p:tav>
                                      </p:tavLst>
                                    </p:anim>
                                    <p:anim calcmode="lin" valueType="num">
                                      <p:cBhvr>
                                        <p:cTn id="21" dur="1000" fill="hold"/>
                                        <p:tgtEl>
                                          <p:spTgt spid="10"/>
                                        </p:tgtEl>
                                        <p:attrNameLst>
                                          <p:attrName>style.rotation</p:attrName>
                                        </p:attrNameLst>
                                      </p:cBhvr>
                                      <p:tavLst>
                                        <p:tav tm="0">
                                          <p:val>
                                            <p:fltVal val="90"/>
                                          </p:val>
                                        </p:tav>
                                        <p:tav tm="100000">
                                          <p:val>
                                            <p:fltVal val="0"/>
                                          </p:val>
                                        </p:tav>
                                      </p:tavLst>
                                    </p:anim>
                                    <p:animEffect transition="in" filter="fade">
                                      <p:cBhvr>
                                        <p:cTn id="22" dur="1000"/>
                                        <p:tgtEl>
                                          <p:spTgt spid="10"/>
                                        </p:tgtEl>
                                      </p:cBhvr>
                                    </p:animEffect>
                                  </p:childTnLst>
                                </p:cTn>
                              </p:par>
                              <p:par>
                                <p:cTn id="23" presetID="31" presetClass="entr" presetSubtype="0" fill="hold" nodeType="with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p:cTn id="25" dur="1000" fill="hold"/>
                                        <p:tgtEl>
                                          <p:spTgt spid="13"/>
                                        </p:tgtEl>
                                        <p:attrNameLst>
                                          <p:attrName>ppt_w</p:attrName>
                                        </p:attrNameLst>
                                      </p:cBhvr>
                                      <p:tavLst>
                                        <p:tav tm="0">
                                          <p:val>
                                            <p:fltVal val="0"/>
                                          </p:val>
                                        </p:tav>
                                        <p:tav tm="100000">
                                          <p:val>
                                            <p:strVal val="#ppt_w"/>
                                          </p:val>
                                        </p:tav>
                                      </p:tavLst>
                                    </p:anim>
                                    <p:anim calcmode="lin" valueType="num">
                                      <p:cBhvr>
                                        <p:cTn id="26" dur="1000" fill="hold"/>
                                        <p:tgtEl>
                                          <p:spTgt spid="13"/>
                                        </p:tgtEl>
                                        <p:attrNameLst>
                                          <p:attrName>ppt_h</p:attrName>
                                        </p:attrNameLst>
                                      </p:cBhvr>
                                      <p:tavLst>
                                        <p:tav tm="0">
                                          <p:val>
                                            <p:fltVal val="0"/>
                                          </p:val>
                                        </p:tav>
                                        <p:tav tm="100000">
                                          <p:val>
                                            <p:strVal val="#ppt_h"/>
                                          </p:val>
                                        </p:tav>
                                      </p:tavLst>
                                    </p:anim>
                                    <p:anim calcmode="lin" valueType="num">
                                      <p:cBhvr>
                                        <p:cTn id="27" dur="1000" fill="hold"/>
                                        <p:tgtEl>
                                          <p:spTgt spid="13"/>
                                        </p:tgtEl>
                                        <p:attrNameLst>
                                          <p:attrName>style.rotation</p:attrName>
                                        </p:attrNameLst>
                                      </p:cBhvr>
                                      <p:tavLst>
                                        <p:tav tm="0">
                                          <p:val>
                                            <p:fltVal val="90"/>
                                          </p:val>
                                        </p:tav>
                                        <p:tav tm="100000">
                                          <p:val>
                                            <p:fltVal val="0"/>
                                          </p:val>
                                        </p:tav>
                                      </p:tavLst>
                                    </p:anim>
                                    <p:animEffect transition="in" filter="fade">
                                      <p:cBhvr>
                                        <p:cTn id="28" dur="1000"/>
                                        <p:tgtEl>
                                          <p:spTgt spid="13"/>
                                        </p:tgtEl>
                                      </p:cBhvr>
                                    </p:animEffect>
                                  </p:childTnLst>
                                </p:cTn>
                              </p:par>
                              <p:par>
                                <p:cTn id="29" presetID="31" presetClass="entr" presetSubtype="0" fill="hold" nodeType="withEffect">
                                  <p:stCondLst>
                                    <p:cond delay="0"/>
                                  </p:stCondLst>
                                  <p:childTnLst>
                                    <p:set>
                                      <p:cBhvr>
                                        <p:cTn id="30" dur="1" fill="hold">
                                          <p:stCondLst>
                                            <p:cond delay="0"/>
                                          </p:stCondLst>
                                        </p:cTn>
                                        <p:tgtEl>
                                          <p:spTgt spid="16"/>
                                        </p:tgtEl>
                                        <p:attrNameLst>
                                          <p:attrName>style.visibility</p:attrName>
                                        </p:attrNameLst>
                                      </p:cBhvr>
                                      <p:to>
                                        <p:strVal val="visible"/>
                                      </p:to>
                                    </p:set>
                                    <p:anim calcmode="lin" valueType="num">
                                      <p:cBhvr>
                                        <p:cTn id="31" dur="1000" fill="hold"/>
                                        <p:tgtEl>
                                          <p:spTgt spid="16"/>
                                        </p:tgtEl>
                                        <p:attrNameLst>
                                          <p:attrName>ppt_w</p:attrName>
                                        </p:attrNameLst>
                                      </p:cBhvr>
                                      <p:tavLst>
                                        <p:tav tm="0">
                                          <p:val>
                                            <p:fltVal val="0"/>
                                          </p:val>
                                        </p:tav>
                                        <p:tav tm="100000">
                                          <p:val>
                                            <p:strVal val="#ppt_w"/>
                                          </p:val>
                                        </p:tav>
                                      </p:tavLst>
                                    </p:anim>
                                    <p:anim calcmode="lin" valueType="num">
                                      <p:cBhvr>
                                        <p:cTn id="32" dur="1000" fill="hold"/>
                                        <p:tgtEl>
                                          <p:spTgt spid="16"/>
                                        </p:tgtEl>
                                        <p:attrNameLst>
                                          <p:attrName>ppt_h</p:attrName>
                                        </p:attrNameLst>
                                      </p:cBhvr>
                                      <p:tavLst>
                                        <p:tav tm="0">
                                          <p:val>
                                            <p:fltVal val="0"/>
                                          </p:val>
                                        </p:tav>
                                        <p:tav tm="100000">
                                          <p:val>
                                            <p:strVal val="#ppt_h"/>
                                          </p:val>
                                        </p:tav>
                                      </p:tavLst>
                                    </p:anim>
                                    <p:anim calcmode="lin" valueType="num">
                                      <p:cBhvr>
                                        <p:cTn id="33" dur="1000" fill="hold"/>
                                        <p:tgtEl>
                                          <p:spTgt spid="16"/>
                                        </p:tgtEl>
                                        <p:attrNameLst>
                                          <p:attrName>style.rotation</p:attrName>
                                        </p:attrNameLst>
                                      </p:cBhvr>
                                      <p:tavLst>
                                        <p:tav tm="0">
                                          <p:val>
                                            <p:fltVal val="90"/>
                                          </p:val>
                                        </p:tav>
                                        <p:tav tm="100000">
                                          <p:val>
                                            <p:fltVal val="0"/>
                                          </p:val>
                                        </p:tav>
                                      </p:tavLst>
                                    </p:anim>
                                    <p:animEffect transition="in" filter="fade">
                                      <p:cBhvr>
                                        <p:cTn id="34" dur="1000"/>
                                        <p:tgtEl>
                                          <p:spTgt spid="16"/>
                                        </p:tgtEl>
                                      </p:cBhvr>
                                    </p:animEffect>
                                  </p:childTnLst>
                                </p:cTn>
                              </p:par>
                              <p:par>
                                <p:cTn id="35" presetID="31" presetClass="entr" presetSubtype="0" fill="hold" nodeType="withEffect">
                                  <p:stCondLst>
                                    <p:cond delay="0"/>
                                  </p:stCondLst>
                                  <p:childTnLst>
                                    <p:set>
                                      <p:cBhvr>
                                        <p:cTn id="36" dur="1" fill="hold">
                                          <p:stCondLst>
                                            <p:cond delay="0"/>
                                          </p:stCondLst>
                                        </p:cTn>
                                        <p:tgtEl>
                                          <p:spTgt spid="5"/>
                                        </p:tgtEl>
                                        <p:attrNameLst>
                                          <p:attrName>style.visibility</p:attrName>
                                        </p:attrNameLst>
                                      </p:cBhvr>
                                      <p:to>
                                        <p:strVal val="visible"/>
                                      </p:to>
                                    </p:set>
                                    <p:anim calcmode="lin" valueType="num">
                                      <p:cBhvr>
                                        <p:cTn id="37" dur="1000" fill="hold"/>
                                        <p:tgtEl>
                                          <p:spTgt spid="5"/>
                                        </p:tgtEl>
                                        <p:attrNameLst>
                                          <p:attrName>ppt_w</p:attrName>
                                        </p:attrNameLst>
                                      </p:cBhvr>
                                      <p:tavLst>
                                        <p:tav tm="0">
                                          <p:val>
                                            <p:fltVal val="0"/>
                                          </p:val>
                                        </p:tav>
                                        <p:tav tm="100000">
                                          <p:val>
                                            <p:strVal val="#ppt_w"/>
                                          </p:val>
                                        </p:tav>
                                      </p:tavLst>
                                    </p:anim>
                                    <p:anim calcmode="lin" valueType="num">
                                      <p:cBhvr>
                                        <p:cTn id="38" dur="1000" fill="hold"/>
                                        <p:tgtEl>
                                          <p:spTgt spid="5"/>
                                        </p:tgtEl>
                                        <p:attrNameLst>
                                          <p:attrName>ppt_h</p:attrName>
                                        </p:attrNameLst>
                                      </p:cBhvr>
                                      <p:tavLst>
                                        <p:tav tm="0">
                                          <p:val>
                                            <p:fltVal val="0"/>
                                          </p:val>
                                        </p:tav>
                                        <p:tav tm="100000">
                                          <p:val>
                                            <p:strVal val="#ppt_h"/>
                                          </p:val>
                                        </p:tav>
                                      </p:tavLst>
                                    </p:anim>
                                    <p:anim calcmode="lin" valueType="num">
                                      <p:cBhvr>
                                        <p:cTn id="39" dur="1000" fill="hold"/>
                                        <p:tgtEl>
                                          <p:spTgt spid="5"/>
                                        </p:tgtEl>
                                        <p:attrNameLst>
                                          <p:attrName>style.rotation</p:attrName>
                                        </p:attrNameLst>
                                      </p:cBhvr>
                                      <p:tavLst>
                                        <p:tav tm="0">
                                          <p:val>
                                            <p:fltVal val="90"/>
                                          </p:val>
                                        </p:tav>
                                        <p:tav tm="100000">
                                          <p:val>
                                            <p:fltVal val="0"/>
                                          </p:val>
                                        </p:tav>
                                      </p:tavLst>
                                    </p:anim>
                                    <p:animEffect transition="in" filter="fade">
                                      <p:cBhvr>
                                        <p:cTn id="40" dur="1000"/>
                                        <p:tgtEl>
                                          <p:spTgt spid="5"/>
                                        </p:tgtEl>
                                      </p:cBhvr>
                                    </p:animEffect>
                                  </p:childTnLst>
                                </p:cTn>
                              </p:par>
                            </p:childTnLst>
                          </p:cTn>
                        </p:par>
                      </p:childTnLst>
                    </p:cTn>
                  </p:par>
                  <p:par>
                    <p:cTn id="41" fill="hold">
                      <p:stCondLst>
                        <p:cond delay="indefinite"/>
                      </p:stCondLst>
                      <p:childTnLst>
                        <p:par>
                          <p:cTn id="42" fill="hold">
                            <p:stCondLst>
                              <p:cond delay="0"/>
                            </p:stCondLst>
                            <p:childTnLst>
                              <p:par>
                                <p:cTn id="43" presetID="42" presetClass="entr" presetSubtype="0" fill="hold" grpId="0" nodeType="clickEffect">
                                  <p:stCondLst>
                                    <p:cond delay="0"/>
                                  </p:stCondLst>
                                  <p:childTnLst>
                                    <p:set>
                                      <p:cBhvr>
                                        <p:cTn id="44" dur="1" fill="hold">
                                          <p:stCondLst>
                                            <p:cond delay="0"/>
                                          </p:stCondLst>
                                        </p:cTn>
                                        <p:tgtEl>
                                          <p:spTgt spid="19"/>
                                        </p:tgtEl>
                                        <p:attrNameLst>
                                          <p:attrName>style.visibility</p:attrName>
                                        </p:attrNameLst>
                                      </p:cBhvr>
                                      <p:to>
                                        <p:strVal val="visible"/>
                                      </p:to>
                                    </p:set>
                                    <p:animEffect transition="in" filter="fade">
                                      <p:cBhvr>
                                        <p:cTn id="45" dur="1000"/>
                                        <p:tgtEl>
                                          <p:spTgt spid="19"/>
                                        </p:tgtEl>
                                      </p:cBhvr>
                                    </p:animEffect>
                                    <p:anim calcmode="lin" valueType="num">
                                      <p:cBhvr>
                                        <p:cTn id="46" dur="1000" fill="hold"/>
                                        <p:tgtEl>
                                          <p:spTgt spid="19"/>
                                        </p:tgtEl>
                                        <p:attrNameLst>
                                          <p:attrName>ppt_x</p:attrName>
                                        </p:attrNameLst>
                                      </p:cBhvr>
                                      <p:tavLst>
                                        <p:tav tm="0">
                                          <p:val>
                                            <p:strVal val="#ppt_x"/>
                                          </p:val>
                                        </p:tav>
                                        <p:tav tm="100000">
                                          <p:val>
                                            <p:strVal val="#ppt_x"/>
                                          </p:val>
                                        </p:tav>
                                      </p:tavLst>
                                    </p:anim>
                                    <p:anim calcmode="lin" valueType="num">
                                      <p:cBhvr>
                                        <p:cTn id="47"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42" presetClass="entr" presetSubtype="0" fill="hold" grpId="0" nodeType="clickEffect">
                                  <p:stCondLst>
                                    <p:cond delay="0"/>
                                  </p:stCondLst>
                                  <p:childTnLst>
                                    <p:set>
                                      <p:cBhvr>
                                        <p:cTn id="51" dur="1" fill="hold">
                                          <p:stCondLst>
                                            <p:cond delay="0"/>
                                          </p:stCondLst>
                                        </p:cTn>
                                        <p:tgtEl>
                                          <p:spTgt spid="20"/>
                                        </p:tgtEl>
                                        <p:attrNameLst>
                                          <p:attrName>style.visibility</p:attrName>
                                        </p:attrNameLst>
                                      </p:cBhvr>
                                      <p:to>
                                        <p:strVal val="visible"/>
                                      </p:to>
                                    </p:set>
                                    <p:animEffect transition="in" filter="fade">
                                      <p:cBhvr>
                                        <p:cTn id="52" dur="1000"/>
                                        <p:tgtEl>
                                          <p:spTgt spid="20"/>
                                        </p:tgtEl>
                                      </p:cBhvr>
                                    </p:animEffect>
                                    <p:anim calcmode="lin" valueType="num">
                                      <p:cBhvr>
                                        <p:cTn id="53" dur="1000" fill="hold"/>
                                        <p:tgtEl>
                                          <p:spTgt spid="20"/>
                                        </p:tgtEl>
                                        <p:attrNameLst>
                                          <p:attrName>ppt_x</p:attrName>
                                        </p:attrNameLst>
                                      </p:cBhvr>
                                      <p:tavLst>
                                        <p:tav tm="0">
                                          <p:val>
                                            <p:strVal val="#ppt_x"/>
                                          </p:val>
                                        </p:tav>
                                        <p:tav tm="100000">
                                          <p:val>
                                            <p:strVal val="#ppt_x"/>
                                          </p:val>
                                        </p:tav>
                                      </p:tavLst>
                                    </p:anim>
                                    <p:anim calcmode="lin" valueType="num">
                                      <p:cBhvr>
                                        <p:cTn id="54"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42" presetClass="entr" presetSubtype="0" fill="hold" grpId="0" nodeType="clickEffect">
                                  <p:stCondLst>
                                    <p:cond delay="0"/>
                                  </p:stCondLst>
                                  <p:childTnLst>
                                    <p:set>
                                      <p:cBhvr>
                                        <p:cTn id="58" dur="1" fill="hold">
                                          <p:stCondLst>
                                            <p:cond delay="0"/>
                                          </p:stCondLst>
                                        </p:cTn>
                                        <p:tgtEl>
                                          <p:spTgt spid="21"/>
                                        </p:tgtEl>
                                        <p:attrNameLst>
                                          <p:attrName>style.visibility</p:attrName>
                                        </p:attrNameLst>
                                      </p:cBhvr>
                                      <p:to>
                                        <p:strVal val="visible"/>
                                      </p:to>
                                    </p:set>
                                    <p:animEffect transition="in" filter="fade">
                                      <p:cBhvr>
                                        <p:cTn id="59" dur="1000"/>
                                        <p:tgtEl>
                                          <p:spTgt spid="21"/>
                                        </p:tgtEl>
                                      </p:cBhvr>
                                    </p:animEffect>
                                    <p:anim calcmode="lin" valueType="num">
                                      <p:cBhvr>
                                        <p:cTn id="60" dur="1000" fill="hold"/>
                                        <p:tgtEl>
                                          <p:spTgt spid="21"/>
                                        </p:tgtEl>
                                        <p:attrNameLst>
                                          <p:attrName>ppt_x</p:attrName>
                                        </p:attrNameLst>
                                      </p:cBhvr>
                                      <p:tavLst>
                                        <p:tav tm="0">
                                          <p:val>
                                            <p:strVal val="#ppt_x"/>
                                          </p:val>
                                        </p:tav>
                                        <p:tav tm="100000">
                                          <p:val>
                                            <p:strVal val="#ppt_x"/>
                                          </p:val>
                                        </p:tav>
                                      </p:tavLst>
                                    </p:anim>
                                    <p:anim calcmode="lin" valueType="num">
                                      <p:cBhvr>
                                        <p:cTn id="61"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62" fill="hold">
                      <p:stCondLst>
                        <p:cond delay="indefinite"/>
                      </p:stCondLst>
                      <p:childTnLst>
                        <p:par>
                          <p:cTn id="63" fill="hold">
                            <p:stCondLst>
                              <p:cond delay="0"/>
                            </p:stCondLst>
                            <p:childTnLst>
                              <p:par>
                                <p:cTn id="64" presetID="42" presetClass="entr" presetSubtype="0" fill="hold" grpId="0" nodeType="clickEffect">
                                  <p:stCondLst>
                                    <p:cond delay="0"/>
                                  </p:stCondLst>
                                  <p:childTnLst>
                                    <p:set>
                                      <p:cBhvr>
                                        <p:cTn id="65" dur="1" fill="hold">
                                          <p:stCondLst>
                                            <p:cond delay="0"/>
                                          </p:stCondLst>
                                        </p:cTn>
                                        <p:tgtEl>
                                          <p:spTgt spid="22"/>
                                        </p:tgtEl>
                                        <p:attrNameLst>
                                          <p:attrName>style.visibility</p:attrName>
                                        </p:attrNameLst>
                                      </p:cBhvr>
                                      <p:to>
                                        <p:strVal val="visible"/>
                                      </p:to>
                                    </p:set>
                                    <p:animEffect transition="in" filter="fade">
                                      <p:cBhvr>
                                        <p:cTn id="66" dur="1000"/>
                                        <p:tgtEl>
                                          <p:spTgt spid="22"/>
                                        </p:tgtEl>
                                      </p:cBhvr>
                                    </p:animEffect>
                                    <p:anim calcmode="lin" valueType="num">
                                      <p:cBhvr>
                                        <p:cTn id="67" dur="1000" fill="hold"/>
                                        <p:tgtEl>
                                          <p:spTgt spid="22"/>
                                        </p:tgtEl>
                                        <p:attrNameLst>
                                          <p:attrName>ppt_x</p:attrName>
                                        </p:attrNameLst>
                                      </p:cBhvr>
                                      <p:tavLst>
                                        <p:tav tm="0">
                                          <p:val>
                                            <p:strVal val="#ppt_x"/>
                                          </p:val>
                                        </p:tav>
                                        <p:tav tm="100000">
                                          <p:val>
                                            <p:strVal val="#ppt_x"/>
                                          </p:val>
                                        </p:tav>
                                      </p:tavLst>
                                    </p:anim>
                                    <p:anim calcmode="lin" valueType="num">
                                      <p:cBhvr>
                                        <p:cTn id="68"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19" grpId="0"/>
      <p:bldP spid="20" grpId="0"/>
      <p:bldP spid="21" grpId="0"/>
      <p:bldP spid="22" grpId="0"/>
    </p:bld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EDE5DA"/>
        </a:solidFill>
        <a:effectLst/>
      </p:bgPr>
    </p:bg>
    <p:spTree>
      <p:nvGrpSpPr>
        <p:cNvPr id="1" name=""/>
        <p:cNvGrpSpPr/>
        <p:nvPr/>
      </p:nvGrpSpPr>
      <p:grpSpPr>
        <a:xfrm>
          <a:off x="0" y="0"/>
          <a:ext cx="0" cy="0"/>
          <a:chOff x="0" y="0"/>
          <a:chExt cx="0" cy="0"/>
        </a:xfrm>
      </p:grpSpPr>
      <p:pic>
        <p:nvPicPr>
          <p:cNvPr id="4" name="图片 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15" name="图片 14"/>
          <p:cNvPicPr>
            <a:picLocks noChangeAspect="1"/>
          </p:cNvPicPr>
          <p:nvPr/>
        </p:nvPicPr>
        <p:blipFill rotWithShape="1">
          <a:blip r:embed="rId2" cstate="print">
            <a:extLst>
              <a:ext uri="{28A0092B-C50C-407E-A947-70E740481C1C}">
                <a14:useLocalDpi xmlns:a14="http://schemas.microsoft.com/office/drawing/2010/main" val="0"/>
              </a:ext>
            </a:extLst>
          </a:blip>
          <a:srcRect l="13618" r="43408"/>
          <a:stretch>
            <a:fillRect/>
          </a:stretch>
        </p:blipFill>
        <p:spPr>
          <a:xfrm>
            <a:off x="1198934" y="2258886"/>
            <a:ext cx="1744209" cy="4058744"/>
          </a:xfrm>
          <a:prstGeom prst="rect">
            <a:avLst/>
          </a:prstGeom>
        </p:spPr>
      </p:pic>
      <p:grpSp>
        <p:nvGrpSpPr>
          <p:cNvPr id="3" name="组合 2"/>
          <p:cNvGrpSpPr/>
          <p:nvPr/>
        </p:nvGrpSpPr>
        <p:grpSpPr>
          <a:xfrm>
            <a:off x="4475269" y="1091118"/>
            <a:ext cx="2987711" cy="4244560"/>
            <a:chOff x="4262833" y="1137299"/>
            <a:chExt cx="2987711" cy="4244560"/>
          </a:xfrm>
        </p:grpSpPr>
        <p:sp>
          <p:nvSpPr>
            <p:cNvPr id="16" name="文本框 15"/>
            <p:cNvSpPr txBox="1"/>
            <p:nvPr/>
          </p:nvSpPr>
          <p:spPr>
            <a:xfrm>
              <a:off x="5814519" y="2718598"/>
              <a:ext cx="1436025" cy="1569660"/>
            </a:xfrm>
            <a:prstGeom prst="rect">
              <a:avLst/>
            </a:prstGeom>
            <a:noFill/>
            <a:ln>
              <a:noFill/>
            </a:ln>
          </p:spPr>
          <p:txBody>
            <a:bodyPr vert="horz"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9600" dirty="0">
                  <a:solidFill>
                    <a:srgbClr val="C00000"/>
                  </a:solidFill>
                  <a:latin typeface="文悦古典明朝体 (非商业使用) W5" pitchFamily="50" charset="-122"/>
                  <a:ea typeface="文悦古典明朝体 (非商业使用) W5" pitchFamily="50" charset="-122"/>
                </a:rPr>
                <a:t>谢</a:t>
              </a:r>
              <a:endParaRPr kumimoji="0" lang="zh-CN" altLang="en-US" sz="9600" i="0" u="none" strike="noStrike" kern="1200" cap="none" spc="0" normalizeH="0" baseline="0" noProof="0" dirty="0" smtClean="0">
                <a:ln>
                  <a:noFill/>
                </a:ln>
                <a:solidFill>
                  <a:srgbClr val="C00000"/>
                </a:solidFill>
                <a:effectLst/>
                <a:uLnTx/>
                <a:uFillTx/>
                <a:latin typeface="文悦古典明朝体 (非商业使用) W5" pitchFamily="50" charset="-122"/>
                <a:ea typeface="文悦古典明朝体 (非商业使用) W5" pitchFamily="50" charset="-122"/>
              </a:endParaRPr>
            </a:p>
          </p:txBody>
        </p:sp>
        <p:sp>
          <p:nvSpPr>
            <p:cNvPr id="17" name="PA_文本框 10"/>
            <p:cNvSpPr txBox="1"/>
            <p:nvPr>
              <p:custDataLst>
                <p:tags r:id="rId3"/>
              </p:custDataLst>
            </p:nvPr>
          </p:nvSpPr>
          <p:spPr>
            <a:xfrm>
              <a:off x="4466458" y="3194657"/>
              <a:ext cx="1348061" cy="2187202"/>
            </a:xfrm>
            <a:prstGeom prst="rect">
              <a:avLst/>
            </a:prstGeom>
            <a:noFill/>
          </p:spPr>
          <p:txBody>
            <a:bodyPr vert="eaVert"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defRPr/>
              </a:pPr>
              <a:r>
                <a:rPr kumimoji="0" lang="zh-CN" altLang="en-US" sz="900" b="0" i="0" u="none" strike="noStrike" kern="1200" cap="none" spc="300" normalizeH="0" baseline="0" noProof="0" dirty="0" smtClean="0">
                  <a:ln>
                    <a:noFill/>
                  </a:ln>
                  <a:solidFill>
                    <a:prstClr val="black">
                      <a:lumMod val="75000"/>
                      <a:lumOff val="25000"/>
                    </a:prstClr>
                  </a:solidFill>
                  <a:effectLst/>
                  <a:uLnTx/>
                  <a:uFillTx/>
                  <a:latin typeface="文悦古典明朝体 (非商业使用) W5" pitchFamily="50" charset="-122"/>
                  <a:ea typeface="文悦古典明朝体 (非商业使用) W5" pitchFamily="50" charset="-122"/>
                </a:rPr>
                <a:t>古韵指以</a:t>
              </a:r>
              <a:r>
                <a:rPr kumimoji="0" lang="en-US" altLang="zh-CN" sz="900" b="0" i="0" u="none" strike="noStrike" kern="1200" cap="none" spc="300" normalizeH="0" baseline="0" noProof="0" dirty="0" smtClean="0">
                  <a:ln>
                    <a:noFill/>
                  </a:ln>
                  <a:solidFill>
                    <a:prstClr val="black">
                      <a:lumMod val="75000"/>
                      <a:lumOff val="25000"/>
                    </a:prstClr>
                  </a:solidFill>
                  <a:effectLst/>
                  <a:uLnTx/>
                  <a:uFillTx/>
                  <a:latin typeface="文悦古典明朝体 (非商业使用) W5" pitchFamily="50" charset="-122"/>
                  <a:ea typeface="文悦古典明朝体 (非商业使用) W5" pitchFamily="50" charset="-122"/>
                </a:rPr>
                <a:t>《</a:t>
              </a:r>
              <a:r>
                <a:rPr kumimoji="0" lang="zh-CN" altLang="en-US" sz="900" b="0" i="0" u="none" strike="noStrike" kern="1200" cap="none" spc="300" normalizeH="0" baseline="0" noProof="0" dirty="0" smtClean="0">
                  <a:ln>
                    <a:noFill/>
                  </a:ln>
                  <a:solidFill>
                    <a:prstClr val="black">
                      <a:lumMod val="75000"/>
                      <a:lumOff val="25000"/>
                    </a:prstClr>
                  </a:solidFill>
                  <a:effectLst/>
                  <a:uLnTx/>
                  <a:uFillTx/>
                  <a:latin typeface="文悦古典明朝体 (非商业使用) W5" pitchFamily="50" charset="-122"/>
                  <a:ea typeface="文悦古典明朝体 (非商业使用) W5" pitchFamily="50" charset="-122"/>
                </a:rPr>
                <a:t>诗经</a:t>
              </a:r>
              <a:r>
                <a:rPr kumimoji="0" lang="en-US" altLang="zh-CN" sz="900" b="0" i="0" u="none" strike="noStrike" kern="1200" cap="none" spc="300" normalizeH="0" baseline="0" noProof="0" dirty="0" smtClean="0">
                  <a:ln>
                    <a:noFill/>
                  </a:ln>
                  <a:solidFill>
                    <a:prstClr val="black">
                      <a:lumMod val="75000"/>
                      <a:lumOff val="25000"/>
                    </a:prstClr>
                  </a:solidFill>
                  <a:effectLst/>
                  <a:uLnTx/>
                  <a:uFillTx/>
                  <a:latin typeface="文悦古典明朝体 (非商业使用) W5" pitchFamily="50" charset="-122"/>
                  <a:ea typeface="文悦古典明朝体 (非商业使用) W5" pitchFamily="50" charset="-122"/>
                </a:rPr>
                <a:t>》</a:t>
              </a:r>
              <a:r>
                <a:rPr kumimoji="0" lang="zh-CN" altLang="en-US" sz="900" b="0" i="0" u="none" strike="noStrike" kern="1200" cap="none" spc="300" normalizeH="0" baseline="0" noProof="0" dirty="0" smtClean="0">
                  <a:ln>
                    <a:noFill/>
                  </a:ln>
                  <a:solidFill>
                    <a:prstClr val="black">
                      <a:lumMod val="75000"/>
                      <a:lumOff val="25000"/>
                    </a:prstClr>
                  </a:solidFill>
                  <a:effectLst/>
                  <a:uLnTx/>
                  <a:uFillTx/>
                  <a:latin typeface="文悦古典明朝体 (非商业使用) W5" pitchFamily="50" charset="-122"/>
                  <a:ea typeface="文悦古典明朝体 (非商业使用) W5" pitchFamily="50" charset="-122"/>
                </a:rPr>
                <a:t>为主的先秦两汉韵文的韵。这些韵，从早就有人发现有些不大顺口，到宋代，有叶音说：凡字用到韵文里，可以按不同的上下文随便改变平时的念法，好叫它顺嘴。</a:t>
              </a:r>
              <a:endParaRPr kumimoji="0" lang="zh-CN" altLang="en-US" sz="900" b="0" i="0" u="none" strike="noStrike" kern="1200" cap="none" spc="300" normalizeH="0" baseline="0" noProof="0" dirty="0">
                <a:ln>
                  <a:noFill/>
                </a:ln>
                <a:solidFill>
                  <a:prstClr val="black">
                    <a:lumMod val="75000"/>
                    <a:lumOff val="25000"/>
                  </a:prstClr>
                </a:solidFill>
                <a:effectLst/>
                <a:uLnTx/>
                <a:uFillTx/>
                <a:latin typeface="文悦古典明朝体 (非商业使用) W5" pitchFamily="50" charset="-122"/>
                <a:ea typeface="文悦古典明朝体 (非商业使用) W5" pitchFamily="50" charset="-122"/>
              </a:endParaRPr>
            </a:p>
          </p:txBody>
        </p:sp>
        <p:sp>
          <p:nvSpPr>
            <p:cNvPr id="21" name="文本框 20"/>
            <p:cNvSpPr txBox="1"/>
            <p:nvPr/>
          </p:nvSpPr>
          <p:spPr>
            <a:xfrm>
              <a:off x="4262833" y="1137299"/>
              <a:ext cx="2025194" cy="2215991"/>
            </a:xfrm>
            <a:prstGeom prst="rect">
              <a:avLst/>
            </a:prstGeom>
            <a:noFill/>
            <a:ln>
              <a:noFill/>
            </a:ln>
          </p:spPr>
          <p:txBody>
            <a:bodyPr vert="horz"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3800" i="0" u="none" strike="noStrike" kern="1200" cap="none" spc="0" normalizeH="0" baseline="0" noProof="0" dirty="0" smtClean="0">
                  <a:ln>
                    <a:noFill/>
                  </a:ln>
                  <a:solidFill>
                    <a:srgbClr val="C00000"/>
                  </a:solidFill>
                  <a:effectLst/>
                  <a:uLnTx/>
                  <a:uFillTx/>
                  <a:latin typeface="文悦古典明朝体 (非商业使用) W5" pitchFamily="50" charset="-122"/>
                  <a:ea typeface="文悦古典明朝体 (非商业使用) W5" pitchFamily="50" charset="-122"/>
                </a:rPr>
                <a:t>感</a:t>
              </a:r>
              <a:endParaRPr kumimoji="0" lang="zh-CN" altLang="en-US" sz="13800" i="0" u="none" strike="noStrike" kern="1200" cap="none" spc="0" normalizeH="0" baseline="0" noProof="0" dirty="0" smtClean="0">
                <a:ln>
                  <a:noFill/>
                </a:ln>
                <a:solidFill>
                  <a:srgbClr val="C00000"/>
                </a:solidFill>
                <a:effectLst/>
                <a:uLnTx/>
                <a:uFillTx/>
                <a:latin typeface="文悦古典明朝体 (非商业使用) W5" pitchFamily="50" charset="-122"/>
                <a:ea typeface="文悦古典明朝体 (非商业使用) W5" pitchFamily="50" charset="-122"/>
              </a:endParaRPr>
            </a:p>
          </p:txBody>
        </p:sp>
      </p:grpSp>
      <p:pic>
        <p:nvPicPr>
          <p:cNvPr id="2" name="于秋璇 - 汉宫秋月">
            <a:hlinkClick r:id="" action="ppaction://media"/>
          </p:cNvPr>
          <p:cNvPicPr>
            <a:picLocks noChangeAspect="1"/>
          </p:cNvPicPr>
          <p:nvPr>
            <a:audioFile r:link="rId4"/>
            <p:extLst>
              <p:ext uri="{DAA4B4D4-6D71-4841-9C94-3DE7FCFB9230}">
                <p14:media xmlns:p14="http://schemas.microsoft.com/office/powerpoint/2010/main" r:embed="rId5"/>
              </p:ext>
            </p:extLst>
          </p:nvPr>
        </p:nvPicPr>
        <p:blipFill>
          <a:blip r:embed="rId6"/>
          <a:stretch>
            <a:fillRect/>
          </a:stretch>
        </p:blipFill>
        <p:spPr>
          <a:xfrm>
            <a:off x="1198934" y="-1270660"/>
            <a:ext cx="609600" cy="6096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25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7" repeatCount="indefinite" fill="remove" display="0">
                  <p:stCondLst>
                    <p:cond delay="indefinite"/>
                  </p:stCondLst>
                  <p:endCondLst>
                    <p:cond evt="onStopAudio" delay="0">
                      <p:tgtEl>
                        <p:sldTgt/>
                      </p:tgtEl>
                    </p:cond>
                  </p:endCondLst>
                </p:cTn>
                <p:tgtEl>
                  <p:spTgt spid="2"/>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4210050" y="0"/>
            <a:ext cx="4038600" cy="6858000"/>
          </a:xfrm>
          <a:prstGeom prst="rect">
            <a:avLst/>
          </a:prstGeom>
          <a:solidFill>
            <a:schemeClr val="accent2"/>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WenYue GuDianMingChaoTi (Non-Commercial Use)" pitchFamily="50" charset="-122"/>
              <a:ea typeface="WenYue GuDianMingChaoTi (Non-Commercial Use)" pitchFamily="50" charset="-122"/>
              <a:sym typeface="WenYue GuDianMingChaoTi (Non-Commercial Use)" pitchFamily="50" charset="-122"/>
            </a:endParaRPr>
          </a:p>
        </p:txBody>
      </p:sp>
      <p:sp>
        <p:nvSpPr>
          <p:cNvPr id="8" name="矩形 7"/>
          <p:cNvSpPr/>
          <p:nvPr/>
        </p:nvSpPr>
        <p:spPr>
          <a:xfrm>
            <a:off x="1228725" y="833437"/>
            <a:ext cx="9734550" cy="5191125"/>
          </a:xfrm>
          <a:prstGeom prst="rect">
            <a:avLst/>
          </a:prstGeom>
          <a:solidFill>
            <a:schemeClr val="bg1"/>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WenYue GuDianMingChaoTi (Non-Commercial Use)" pitchFamily="50" charset="-122"/>
              <a:ea typeface="WenYue GuDianMingChaoTi (Non-Commercial Use)" pitchFamily="50" charset="-122"/>
              <a:sym typeface="WenYue GuDianMingChaoTi (Non-Commercial Use)" pitchFamily="50" charset="-122"/>
            </a:endParaRPr>
          </a:p>
        </p:txBody>
      </p:sp>
      <p:sp>
        <p:nvSpPr>
          <p:cNvPr id="22" name="矩形 21"/>
          <p:cNvSpPr/>
          <p:nvPr/>
        </p:nvSpPr>
        <p:spPr>
          <a:xfrm>
            <a:off x="9108973" y="1360118"/>
            <a:ext cx="1066800" cy="3276600"/>
          </a:xfrm>
          <a:prstGeom prst="rect">
            <a:avLst/>
          </a:prstGeom>
          <a:solidFill>
            <a:schemeClr val="accent1">
              <a:lumMod val="100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WenYue GuDianMingChaoTi (Non-Commercial Use)" pitchFamily="50" charset="-122"/>
              <a:ea typeface="WenYue GuDianMingChaoTi (Non-Commercial Use)" pitchFamily="50" charset="-122"/>
              <a:sym typeface="WenYue GuDianMingChaoTi (Non-Commercial Use)" pitchFamily="50" charset="-122"/>
            </a:endParaRPr>
          </a:p>
        </p:txBody>
      </p:sp>
      <p:sp>
        <p:nvSpPr>
          <p:cNvPr id="23" name="文本框 22"/>
          <p:cNvSpPr txBox="1"/>
          <p:nvPr/>
        </p:nvSpPr>
        <p:spPr>
          <a:xfrm>
            <a:off x="9318523" y="1815681"/>
            <a:ext cx="628650" cy="2308324"/>
          </a:xfrm>
          <a:prstGeom prst="rect">
            <a:avLst/>
          </a:prstGeom>
          <a:noFill/>
        </p:spPr>
        <p:txBody>
          <a:bodyPr wrap="square" rtlCol="0">
            <a:spAutoFit/>
          </a:bodyPr>
          <a:lstStyle/>
          <a:p>
            <a:pPr algn="l"/>
            <a:r>
              <a:rPr lang="zh-CN" altLang="en-US" sz="3600" b="1" dirty="0">
                <a:solidFill>
                  <a:schemeClr val="bg1"/>
                </a:solidFill>
                <a:latin typeface="WenYue GuDianMingChaoTi (Non-Commercial Use)" pitchFamily="50" charset="-122"/>
                <a:ea typeface="WenYue GuDianMingChaoTi (Non-Commercial Use)" pitchFamily="50" charset="-122"/>
                <a:sym typeface="WenYue GuDianMingChaoTi (Non-Commercial Use)" pitchFamily="50" charset="-122"/>
              </a:rPr>
              <a:t>第一章节</a:t>
            </a:r>
            <a:endParaRPr lang="zh-CN" altLang="en-US" sz="3600" b="1" dirty="0">
              <a:solidFill>
                <a:schemeClr val="bg1"/>
              </a:solidFill>
              <a:latin typeface="WenYue GuDianMingChaoTi (Non-Commercial Use)" pitchFamily="50" charset="-122"/>
              <a:ea typeface="WenYue GuDianMingChaoTi (Non-Commercial Use)" pitchFamily="50" charset="-122"/>
              <a:sym typeface="WenYue GuDianMingChaoTi (Non-Commercial Use)" pitchFamily="50" charset="-122"/>
            </a:endParaRPr>
          </a:p>
        </p:txBody>
      </p:sp>
      <p:sp>
        <p:nvSpPr>
          <p:cNvPr id="24" name="矩形 23"/>
          <p:cNvSpPr/>
          <p:nvPr/>
        </p:nvSpPr>
        <p:spPr>
          <a:xfrm>
            <a:off x="9261373" y="1569668"/>
            <a:ext cx="723900" cy="2800350"/>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WenYue GuDianMingChaoTi (Non-Commercial Use)" pitchFamily="50" charset="-122"/>
              <a:ea typeface="WenYue GuDianMingChaoTi (Non-Commercial Use)" pitchFamily="50" charset="-122"/>
              <a:sym typeface="WenYue GuDianMingChaoTi (Non-Commercial Use)" pitchFamily="50" charset="-122"/>
            </a:endParaRPr>
          </a:p>
        </p:txBody>
      </p:sp>
      <p:sp>
        <p:nvSpPr>
          <p:cNvPr id="25" name="矩形 24"/>
          <p:cNvSpPr/>
          <p:nvPr/>
        </p:nvSpPr>
        <p:spPr>
          <a:xfrm>
            <a:off x="7742439" y="1957221"/>
            <a:ext cx="491594" cy="3600986"/>
          </a:xfrm>
          <a:prstGeom prst="rect">
            <a:avLst/>
          </a:prstGeom>
        </p:spPr>
        <p:txBody>
          <a:bodyPr wrap="square">
            <a:spAutoFit/>
          </a:bodyPr>
          <a:lstStyle/>
          <a:p>
            <a:r>
              <a:rPr lang="zh-CN" altLang="en-US" sz="2000" spc="600" dirty="0">
                <a:latin typeface="WenYue GuDianMingChaoTi (Non-Commercial Use)" pitchFamily="50" charset="-122"/>
                <a:ea typeface="WenYue GuDianMingChaoTi (Non-Commercial Use)" pitchFamily="50" charset="-122"/>
                <a:sym typeface="WenYue GuDianMingChaoTi (Non-Commercial Use)" pitchFamily="50" charset="-122"/>
              </a:rPr>
              <a:t>千古回首杏雨西湖边</a:t>
            </a:r>
            <a:endParaRPr lang="en-US" altLang="zh-CN" sz="2000" spc="600" dirty="0">
              <a:latin typeface="WenYue GuDianMingChaoTi (Non-Commercial Use)" pitchFamily="50" charset="-122"/>
              <a:ea typeface="WenYue GuDianMingChaoTi (Non-Commercial Use)" pitchFamily="50" charset="-122"/>
              <a:sym typeface="WenYue GuDianMingChaoTi (Non-Commercial Use)" pitchFamily="50" charset="-122"/>
            </a:endParaRPr>
          </a:p>
          <a:p>
            <a:endParaRPr lang="zh-CN" altLang="en-US" sz="2000" spc="600" dirty="0">
              <a:latin typeface="WenYue GuDianMingChaoTi (Non-Commercial Use)" pitchFamily="50" charset="-122"/>
              <a:ea typeface="WenYue GuDianMingChaoTi (Non-Commercial Use)" pitchFamily="50" charset="-122"/>
              <a:sym typeface="WenYue GuDianMingChaoTi (Non-Commercial Use)" pitchFamily="50" charset="-122"/>
            </a:endParaRPr>
          </a:p>
          <a:p>
            <a:endParaRPr lang="en-US" altLang="zh-CN" sz="2800" spc="600" dirty="0">
              <a:latin typeface="WenYue GuDianMingChaoTi (Non-Commercial Use)" pitchFamily="50" charset="-122"/>
              <a:ea typeface="WenYue GuDianMingChaoTi (Non-Commercial Use)" pitchFamily="50" charset="-122"/>
              <a:sym typeface="WenYue GuDianMingChaoTi (Non-Commercial Use)" pitchFamily="50" charset="-122"/>
            </a:endParaRPr>
          </a:p>
        </p:txBody>
      </p:sp>
      <p:sp>
        <p:nvSpPr>
          <p:cNvPr id="26" name="矩形 25"/>
          <p:cNvSpPr/>
          <p:nvPr/>
        </p:nvSpPr>
        <p:spPr>
          <a:xfrm>
            <a:off x="7042156" y="1912527"/>
            <a:ext cx="495731" cy="3477875"/>
          </a:xfrm>
          <a:prstGeom prst="rect">
            <a:avLst/>
          </a:prstGeom>
        </p:spPr>
        <p:txBody>
          <a:bodyPr wrap="square">
            <a:spAutoFit/>
          </a:bodyPr>
          <a:lstStyle/>
          <a:p>
            <a:r>
              <a:rPr lang="zh-CN" altLang="en-US" sz="2000" spc="600" dirty="0">
                <a:latin typeface="WenYue GuDianMingChaoTi (Non-Commercial Use)" pitchFamily="50" charset="-122"/>
                <a:ea typeface="WenYue GuDianMingChaoTi (Non-Commercial Use)" pitchFamily="50" charset="-122"/>
                <a:sym typeface="WenYue GuDianMingChaoTi (Non-Commercial Use)" pitchFamily="50" charset="-122"/>
              </a:rPr>
              <a:t>纸伞朦胧间洒下阴影一片</a:t>
            </a:r>
            <a:endParaRPr lang="en-US" altLang="zh-CN" sz="2000" spc="600" dirty="0">
              <a:latin typeface="WenYue GuDianMingChaoTi (Non-Commercial Use)" pitchFamily="50" charset="-122"/>
              <a:ea typeface="WenYue GuDianMingChaoTi (Non-Commercial Use)" pitchFamily="50" charset="-122"/>
              <a:sym typeface="WenYue GuDianMingChaoTi (Non-Commercial Use)" pitchFamily="50" charset="-122"/>
            </a:endParaRPr>
          </a:p>
        </p:txBody>
      </p:sp>
      <p:pic>
        <p:nvPicPr>
          <p:cNvPr id="27" name="图片 2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7628685" y="4391874"/>
            <a:ext cx="1632688" cy="1632688"/>
          </a:xfrm>
          <a:prstGeom prst="rect">
            <a:avLst/>
          </a:prstGeom>
        </p:spPr>
      </p:pic>
      <p:sp>
        <p:nvSpPr>
          <p:cNvPr id="28" name="文本框 27"/>
          <p:cNvSpPr txBox="1"/>
          <p:nvPr/>
        </p:nvSpPr>
        <p:spPr>
          <a:xfrm>
            <a:off x="8234033" y="4733998"/>
            <a:ext cx="491594" cy="830997"/>
          </a:xfrm>
          <a:prstGeom prst="rect">
            <a:avLst/>
          </a:prstGeom>
          <a:noFill/>
        </p:spPr>
        <p:txBody>
          <a:bodyPr wrap="square" rtlCol="0">
            <a:spAutoFit/>
          </a:bodyPr>
          <a:lstStyle/>
          <a:p>
            <a:pPr algn="l"/>
            <a:r>
              <a:rPr lang="zh-CN" altLang="en-US" sz="2400" dirty="0">
                <a:solidFill>
                  <a:schemeClr val="bg1"/>
                </a:solidFill>
                <a:latin typeface="WenYue GuDianMingChaoTi (Non-Commercial Use)" pitchFamily="50" charset="-122"/>
                <a:ea typeface="WenYue GuDianMingChaoTi (Non-Commercial Use)" pitchFamily="50" charset="-122"/>
                <a:sym typeface="WenYue GuDianMingChaoTi (Non-Commercial Use)" pitchFamily="50" charset="-122"/>
              </a:rPr>
              <a:t>肆月</a:t>
            </a:r>
            <a:endParaRPr lang="zh-CN" altLang="en-US" sz="2400" dirty="0">
              <a:solidFill>
                <a:schemeClr val="bg1"/>
              </a:solidFill>
              <a:latin typeface="WenYue GuDianMingChaoTi (Non-Commercial Use)" pitchFamily="50" charset="-122"/>
              <a:ea typeface="WenYue GuDianMingChaoTi (Non-Commercial Use)" pitchFamily="50" charset="-122"/>
              <a:sym typeface="WenYue GuDianMingChaoTi (Non-Commercial Use)" pitchFamily="50" charset="-122"/>
            </a:endParaRPr>
          </a:p>
        </p:txBody>
      </p:sp>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15703" y="1317418"/>
            <a:ext cx="4322319" cy="5613173"/>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0-#ppt_w/2"/>
                                          </p:val>
                                        </p:tav>
                                        <p:tav tm="100000">
                                          <p:val>
                                            <p:strVal val="#ppt_x"/>
                                          </p:val>
                                        </p:tav>
                                      </p:tavLst>
                                    </p:anim>
                                    <p:anim calcmode="lin" valueType="num">
                                      <p:cBhvr additive="base">
                                        <p:cTn id="14"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fade">
                                      <p:cBhvr>
                                        <p:cTn id="19" dur="1000"/>
                                        <p:tgtEl>
                                          <p:spTgt spid="22"/>
                                        </p:tgtEl>
                                      </p:cBhvr>
                                    </p:animEffect>
                                    <p:anim calcmode="lin" valueType="num">
                                      <p:cBhvr>
                                        <p:cTn id="20" dur="1000" fill="hold"/>
                                        <p:tgtEl>
                                          <p:spTgt spid="22"/>
                                        </p:tgtEl>
                                        <p:attrNameLst>
                                          <p:attrName>ppt_x</p:attrName>
                                        </p:attrNameLst>
                                      </p:cBhvr>
                                      <p:tavLst>
                                        <p:tav tm="0">
                                          <p:val>
                                            <p:strVal val="#ppt_x"/>
                                          </p:val>
                                        </p:tav>
                                        <p:tav tm="100000">
                                          <p:val>
                                            <p:strVal val="#ppt_x"/>
                                          </p:val>
                                        </p:tav>
                                      </p:tavLst>
                                    </p:anim>
                                    <p:anim calcmode="lin" valueType="num">
                                      <p:cBhvr>
                                        <p:cTn id="21"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23"/>
                                        </p:tgtEl>
                                        <p:attrNameLst>
                                          <p:attrName>style.visibility</p:attrName>
                                        </p:attrNameLst>
                                      </p:cBhvr>
                                      <p:to>
                                        <p:strVal val="visible"/>
                                      </p:to>
                                    </p:set>
                                    <p:animEffect transition="in" filter="wipe(down)">
                                      <p:cBhvr>
                                        <p:cTn id="26" dur="500"/>
                                        <p:tgtEl>
                                          <p:spTgt spid="23"/>
                                        </p:tgtEl>
                                      </p:cBhvr>
                                    </p:animEffect>
                                  </p:childTnLst>
                                </p:cTn>
                              </p:par>
                              <p:par>
                                <p:cTn id="27" presetID="42" presetClass="entr" presetSubtype="0" fill="hold" grpId="0" nodeType="withEffect">
                                  <p:stCondLst>
                                    <p:cond delay="0"/>
                                  </p:stCondLst>
                                  <p:childTnLst>
                                    <p:set>
                                      <p:cBhvr>
                                        <p:cTn id="28" dur="1" fill="hold">
                                          <p:stCondLst>
                                            <p:cond delay="0"/>
                                          </p:stCondLst>
                                        </p:cTn>
                                        <p:tgtEl>
                                          <p:spTgt spid="24"/>
                                        </p:tgtEl>
                                        <p:attrNameLst>
                                          <p:attrName>style.visibility</p:attrName>
                                        </p:attrNameLst>
                                      </p:cBhvr>
                                      <p:to>
                                        <p:strVal val="visible"/>
                                      </p:to>
                                    </p:set>
                                    <p:animEffect transition="in" filter="fade">
                                      <p:cBhvr>
                                        <p:cTn id="29" dur="1000"/>
                                        <p:tgtEl>
                                          <p:spTgt spid="24"/>
                                        </p:tgtEl>
                                      </p:cBhvr>
                                    </p:animEffect>
                                    <p:anim calcmode="lin" valueType="num">
                                      <p:cBhvr>
                                        <p:cTn id="30" dur="1000" fill="hold"/>
                                        <p:tgtEl>
                                          <p:spTgt spid="24"/>
                                        </p:tgtEl>
                                        <p:attrNameLst>
                                          <p:attrName>ppt_x</p:attrName>
                                        </p:attrNameLst>
                                      </p:cBhvr>
                                      <p:tavLst>
                                        <p:tav tm="0">
                                          <p:val>
                                            <p:strVal val="#ppt_x"/>
                                          </p:val>
                                        </p:tav>
                                        <p:tav tm="100000">
                                          <p:val>
                                            <p:strVal val="#ppt_x"/>
                                          </p:val>
                                        </p:tav>
                                      </p:tavLst>
                                    </p:anim>
                                    <p:anim calcmode="lin" valueType="num">
                                      <p:cBhvr>
                                        <p:cTn id="31"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2" presetClass="entr" presetSubtype="4" fill="hold" grpId="0" nodeType="clickEffect">
                                  <p:stCondLst>
                                    <p:cond delay="0"/>
                                  </p:stCondLst>
                                  <p:childTnLst>
                                    <p:set>
                                      <p:cBhvr>
                                        <p:cTn id="35" dur="1" fill="hold">
                                          <p:stCondLst>
                                            <p:cond delay="0"/>
                                          </p:stCondLst>
                                        </p:cTn>
                                        <p:tgtEl>
                                          <p:spTgt spid="25"/>
                                        </p:tgtEl>
                                        <p:attrNameLst>
                                          <p:attrName>style.visibility</p:attrName>
                                        </p:attrNameLst>
                                      </p:cBhvr>
                                      <p:to>
                                        <p:strVal val="visible"/>
                                      </p:to>
                                    </p:set>
                                    <p:animEffect transition="in" filter="wipe(down)">
                                      <p:cBhvr>
                                        <p:cTn id="36" dur="500"/>
                                        <p:tgtEl>
                                          <p:spTgt spid="25"/>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4" fill="hold" grpId="0" nodeType="clickEffect">
                                  <p:stCondLst>
                                    <p:cond delay="0"/>
                                  </p:stCondLst>
                                  <p:childTnLst>
                                    <p:set>
                                      <p:cBhvr>
                                        <p:cTn id="40" dur="1" fill="hold">
                                          <p:stCondLst>
                                            <p:cond delay="0"/>
                                          </p:stCondLst>
                                        </p:cTn>
                                        <p:tgtEl>
                                          <p:spTgt spid="26"/>
                                        </p:tgtEl>
                                        <p:attrNameLst>
                                          <p:attrName>style.visibility</p:attrName>
                                        </p:attrNameLst>
                                      </p:cBhvr>
                                      <p:to>
                                        <p:strVal val="visible"/>
                                      </p:to>
                                    </p:set>
                                    <p:animEffect transition="in" filter="wipe(down)">
                                      <p:cBhvr>
                                        <p:cTn id="41" dur="500"/>
                                        <p:tgtEl>
                                          <p:spTgt spid="26"/>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grpId="0" nodeType="clickEffect">
                                  <p:stCondLst>
                                    <p:cond delay="0"/>
                                  </p:stCondLst>
                                  <p:childTnLst>
                                    <p:set>
                                      <p:cBhvr>
                                        <p:cTn id="45" dur="1" fill="hold">
                                          <p:stCondLst>
                                            <p:cond delay="0"/>
                                          </p:stCondLst>
                                        </p:cTn>
                                        <p:tgtEl>
                                          <p:spTgt spid="28"/>
                                        </p:tgtEl>
                                        <p:attrNameLst>
                                          <p:attrName>style.visibility</p:attrName>
                                        </p:attrNameLst>
                                      </p:cBhvr>
                                      <p:to>
                                        <p:strVal val="visible"/>
                                      </p:to>
                                    </p:set>
                                    <p:animEffect transition="in" filter="fade">
                                      <p:cBhvr>
                                        <p:cTn id="46" dur="500"/>
                                        <p:tgtEl>
                                          <p:spTgt spid="28"/>
                                        </p:tgtEl>
                                      </p:cBhvr>
                                    </p:animEffect>
                                  </p:childTnLst>
                                </p:cTn>
                              </p:par>
                              <p:par>
                                <p:cTn id="47" presetID="10" presetClass="entr" presetSubtype="0" fill="hold" nodeType="withEffect">
                                  <p:stCondLst>
                                    <p:cond delay="0"/>
                                  </p:stCondLst>
                                  <p:childTnLst>
                                    <p:set>
                                      <p:cBhvr>
                                        <p:cTn id="48" dur="1" fill="hold">
                                          <p:stCondLst>
                                            <p:cond delay="0"/>
                                          </p:stCondLst>
                                        </p:cTn>
                                        <p:tgtEl>
                                          <p:spTgt spid="27"/>
                                        </p:tgtEl>
                                        <p:attrNameLst>
                                          <p:attrName>style.visibility</p:attrName>
                                        </p:attrNameLst>
                                      </p:cBhvr>
                                      <p:to>
                                        <p:strVal val="visible"/>
                                      </p:to>
                                    </p:set>
                                    <p:animEffect transition="in" filter="fade">
                                      <p:cBhvr>
                                        <p:cTn id="49"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22" grpId="0" animBg="1"/>
      <p:bldP spid="23" grpId="0"/>
      <p:bldP spid="24" grpId="0" animBg="1"/>
      <p:bldP spid="25" grpId="0"/>
      <p:bldP spid="26" grpId="0"/>
      <p:bldP spid="2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4210050" y="0"/>
            <a:ext cx="4038600" cy="6858000"/>
          </a:xfrm>
          <a:prstGeom prst="rect">
            <a:avLst/>
          </a:prstGeom>
          <a:solidFill>
            <a:schemeClr val="accent2"/>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WenYue GuDianMingChaoTi (Non-Commercial Use)" pitchFamily="50" charset="-122"/>
              <a:ea typeface="WenYue GuDianMingChaoTi (Non-Commercial Use)" pitchFamily="50" charset="-122"/>
              <a:sym typeface="WenYue GuDianMingChaoTi (Non-Commercial Use)" pitchFamily="50" charset="-122"/>
            </a:endParaRPr>
          </a:p>
        </p:txBody>
      </p:sp>
      <p:sp>
        <p:nvSpPr>
          <p:cNvPr id="8" name="矩形 7"/>
          <p:cNvSpPr/>
          <p:nvPr/>
        </p:nvSpPr>
        <p:spPr>
          <a:xfrm>
            <a:off x="1228725" y="833437"/>
            <a:ext cx="9734550" cy="5191125"/>
          </a:xfrm>
          <a:prstGeom prst="rect">
            <a:avLst/>
          </a:prstGeom>
          <a:solidFill>
            <a:schemeClr val="bg1"/>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WenYue GuDianMingChaoTi (Non-Commercial Use)" pitchFamily="50" charset="-122"/>
              <a:ea typeface="WenYue GuDianMingChaoTi (Non-Commercial Use)" pitchFamily="50" charset="-122"/>
              <a:sym typeface="WenYue GuDianMingChaoTi (Non-Commercial Use)" pitchFamily="50" charset="-122"/>
            </a:endParaRPr>
          </a:p>
        </p:txBody>
      </p:sp>
      <p:sp>
        <p:nvSpPr>
          <p:cNvPr id="4" name="文本框 3"/>
          <p:cNvSpPr txBox="1"/>
          <p:nvPr/>
        </p:nvSpPr>
        <p:spPr>
          <a:xfrm>
            <a:off x="5177298" y="187106"/>
            <a:ext cx="3071352" cy="646331"/>
          </a:xfrm>
          <a:prstGeom prst="rect">
            <a:avLst/>
          </a:prstGeom>
          <a:noFill/>
        </p:spPr>
        <p:txBody>
          <a:bodyPr wrap="square" rtlCol="0">
            <a:spAutoFit/>
          </a:bodyPr>
          <a:lstStyle/>
          <a:p>
            <a:pPr algn="l"/>
            <a:r>
              <a:rPr lang="zh-CN" altLang="en-US" sz="3600" b="1" dirty="0">
                <a:solidFill>
                  <a:schemeClr val="bg1"/>
                </a:solidFill>
                <a:latin typeface="WenYue GuDianMingChaoTi (Non-Commercial Use)" pitchFamily="50" charset="-122"/>
                <a:ea typeface="WenYue GuDianMingChaoTi (Non-Commercial Use)" pitchFamily="50" charset="-122"/>
                <a:sym typeface="WenYue GuDianMingChaoTi (Non-Commercial Use)" pitchFamily="50" charset="-122"/>
              </a:rPr>
              <a:t>第一章节</a:t>
            </a:r>
            <a:endParaRPr lang="zh-CN" altLang="en-US" sz="3600" b="1" dirty="0">
              <a:solidFill>
                <a:schemeClr val="bg1"/>
              </a:solidFill>
              <a:latin typeface="WenYue GuDianMingChaoTi (Non-Commercial Use)" pitchFamily="50" charset="-122"/>
              <a:ea typeface="WenYue GuDianMingChaoTi (Non-Commercial Use)" pitchFamily="50" charset="-122"/>
              <a:sym typeface="WenYue GuDianMingChaoTi (Non-Commercial Use)" pitchFamily="50" charset="-122"/>
            </a:endParaRPr>
          </a:p>
        </p:txBody>
      </p:sp>
      <p:sp>
        <p:nvSpPr>
          <p:cNvPr id="5" name="Rectangle 7"/>
          <p:cNvSpPr>
            <a:spLocks noChangeArrowheads="1"/>
          </p:cNvSpPr>
          <p:nvPr/>
        </p:nvSpPr>
        <p:spPr bwMode="auto">
          <a:xfrm>
            <a:off x="2462213" y="1785467"/>
            <a:ext cx="2986599" cy="1973877"/>
          </a:xfrm>
          <a:prstGeom prst="rect">
            <a:avLst/>
          </a:prstGeom>
          <a:blipFill dpi="0" rotWithShape="1">
            <a:blip r:embed="rId1"/>
            <a:srcRect/>
            <a:stretch>
              <a:fillRect r="-20065"/>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en-US">
              <a:latin typeface="WenYue GuDianMingChaoTi (Non-Commercial Use)" pitchFamily="50" charset="-122"/>
              <a:ea typeface="WenYue GuDianMingChaoTi (Non-Commercial Use)" pitchFamily="50" charset="-122"/>
              <a:sym typeface="WenYue GuDianMingChaoTi (Non-Commercial Use)" pitchFamily="50" charset="-122"/>
            </a:endParaRPr>
          </a:p>
        </p:txBody>
      </p:sp>
      <p:sp>
        <p:nvSpPr>
          <p:cNvPr id="9" name="Oval 12"/>
          <p:cNvSpPr>
            <a:spLocks noChangeArrowheads="1"/>
          </p:cNvSpPr>
          <p:nvPr/>
        </p:nvSpPr>
        <p:spPr bwMode="auto">
          <a:xfrm>
            <a:off x="5203721" y="2576613"/>
            <a:ext cx="587375" cy="590550"/>
          </a:xfrm>
          <a:prstGeom prst="ellipse">
            <a:avLst/>
          </a:prstGeom>
          <a:solidFill>
            <a:schemeClr val="accent1">
              <a:lumMod val="100000"/>
            </a:schemeClr>
          </a:solidFill>
          <a:ln w="12700">
            <a:solidFill>
              <a:srgbClr val="FFFFFF"/>
            </a:solidFill>
            <a:rou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dirty="0">
              <a:latin typeface="WenYue GuDianMingChaoTi (Non-Commercial Use)" pitchFamily="50" charset="-122"/>
              <a:ea typeface="WenYue GuDianMingChaoTi (Non-Commercial Use)" pitchFamily="50" charset="-122"/>
              <a:sym typeface="WenYue GuDianMingChaoTi (Non-Commercial Use)" pitchFamily="50" charset="-122"/>
            </a:endParaRPr>
          </a:p>
        </p:txBody>
      </p:sp>
      <p:sp>
        <p:nvSpPr>
          <p:cNvPr id="12" name="Freeform 18"/>
          <p:cNvSpPr>
            <a:spLocks noEditPoints="1"/>
          </p:cNvSpPr>
          <p:nvPr/>
        </p:nvSpPr>
        <p:spPr bwMode="auto">
          <a:xfrm>
            <a:off x="5368821" y="2762350"/>
            <a:ext cx="254000" cy="219075"/>
          </a:xfrm>
          <a:custGeom>
            <a:avLst/>
            <a:gdLst>
              <a:gd name="T0" fmla="*/ 210279 w 122"/>
              <a:gd name="T1" fmla="*/ 35135 h 106"/>
              <a:gd name="T2" fmla="*/ 31230 w 122"/>
              <a:gd name="T3" fmla="*/ 99204 h 106"/>
              <a:gd name="T4" fmla="*/ 18738 w 122"/>
              <a:gd name="T5" fmla="*/ 119871 h 106"/>
              <a:gd name="T6" fmla="*/ 35393 w 122"/>
              <a:gd name="T7" fmla="*/ 121938 h 106"/>
              <a:gd name="T8" fmla="*/ 222770 w 122"/>
              <a:gd name="T9" fmla="*/ 198408 h 106"/>
              <a:gd name="T10" fmla="*/ 222770 w 122"/>
              <a:gd name="T11" fmla="*/ 200474 h 106"/>
              <a:gd name="T12" fmla="*/ 233180 w 122"/>
              <a:gd name="T13" fmla="*/ 200474 h 106"/>
              <a:gd name="T14" fmla="*/ 233180 w 122"/>
              <a:gd name="T15" fmla="*/ 200474 h 106"/>
              <a:gd name="T16" fmla="*/ 235262 w 122"/>
              <a:gd name="T17" fmla="*/ 198408 h 106"/>
              <a:gd name="T18" fmla="*/ 235262 w 122"/>
              <a:gd name="T19" fmla="*/ 18601 h 106"/>
              <a:gd name="T20" fmla="*/ 233180 w 122"/>
              <a:gd name="T21" fmla="*/ 18601 h 106"/>
              <a:gd name="T22" fmla="*/ 222770 w 122"/>
              <a:gd name="T23" fmla="*/ 18601 h 106"/>
              <a:gd name="T24" fmla="*/ 222770 w 122"/>
              <a:gd name="T25" fmla="*/ 20667 h 106"/>
              <a:gd name="T26" fmla="*/ 222770 w 122"/>
              <a:gd name="T27" fmla="*/ 22734 h 106"/>
              <a:gd name="T28" fmla="*/ 222770 w 122"/>
              <a:gd name="T29" fmla="*/ 198408 h 106"/>
              <a:gd name="T30" fmla="*/ 191541 w 122"/>
              <a:gd name="T31" fmla="*/ 49602 h 106"/>
              <a:gd name="T32" fmla="*/ 195705 w 122"/>
              <a:gd name="T33" fmla="*/ 62002 h 106"/>
              <a:gd name="T34" fmla="*/ 52049 w 122"/>
              <a:gd name="T35" fmla="*/ 105404 h 106"/>
              <a:gd name="T36" fmla="*/ 191541 w 122"/>
              <a:gd name="T37" fmla="*/ 49602 h 106"/>
              <a:gd name="T38" fmla="*/ 70787 w 122"/>
              <a:gd name="T39" fmla="*/ 155006 h 106"/>
              <a:gd name="T40" fmla="*/ 66623 w 122"/>
              <a:gd name="T41" fmla="*/ 171540 h 106"/>
              <a:gd name="T42" fmla="*/ 120754 w 122"/>
              <a:gd name="T43" fmla="*/ 192207 h 106"/>
              <a:gd name="T44" fmla="*/ 129082 w 122"/>
              <a:gd name="T45" fmla="*/ 192207 h 106"/>
              <a:gd name="T46" fmla="*/ 133246 w 122"/>
              <a:gd name="T47" fmla="*/ 188074 h 106"/>
              <a:gd name="T48" fmla="*/ 137410 w 122"/>
              <a:gd name="T49" fmla="*/ 177740 h 106"/>
              <a:gd name="T50" fmla="*/ 154066 w 122"/>
              <a:gd name="T51" fmla="*/ 186007 h 106"/>
              <a:gd name="T52" fmla="*/ 151984 w 122"/>
              <a:gd name="T53" fmla="*/ 194274 h 106"/>
              <a:gd name="T54" fmla="*/ 137410 w 122"/>
              <a:gd name="T55" fmla="*/ 210808 h 106"/>
              <a:gd name="T56" fmla="*/ 114508 w 122"/>
              <a:gd name="T57" fmla="*/ 210808 h 106"/>
              <a:gd name="T58" fmla="*/ 66623 w 122"/>
              <a:gd name="T59" fmla="*/ 194274 h 106"/>
              <a:gd name="T60" fmla="*/ 47885 w 122"/>
              <a:gd name="T61" fmla="*/ 157073 h 106"/>
              <a:gd name="T62" fmla="*/ 29148 w 122"/>
              <a:gd name="T63" fmla="*/ 140539 h 106"/>
              <a:gd name="T64" fmla="*/ 4164 w 122"/>
              <a:gd name="T65" fmla="*/ 134338 h 106"/>
              <a:gd name="T66" fmla="*/ 0 w 122"/>
              <a:gd name="T67" fmla="*/ 124005 h 106"/>
              <a:gd name="T68" fmla="*/ 4164 w 122"/>
              <a:gd name="T69" fmla="*/ 84737 h 106"/>
              <a:gd name="T70" fmla="*/ 16656 w 122"/>
              <a:gd name="T71" fmla="*/ 78536 h 106"/>
              <a:gd name="T72" fmla="*/ 204033 w 122"/>
              <a:gd name="T73" fmla="*/ 16534 h 106"/>
              <a:gd name="T74" fmla="*/ 210279 w 122"/>
              <a:gd name="T75" fmla="*/ 4133 h 106"/>
              <a:gd name="T76" fmla="*/ 233180 w 122"/>
              <a:gd name="T77" fmla="*/ 0 h 106"/>
              <a:gd name="T78" fmla="*/ 249836 w 122"/>
              <a:gd name="T79" fmla="*/ 6200 h 106"/>
              <a:gd name="T80" fmla="*/ 254000 w 122"/>
              <a:gd name="T81" fmla="*/ 198408 h 106"/>
              <a:gd name="T82" fmla="*/ 247754 w 122"/>
              <a:gd name="T83" fmla="*/ 214942 h 106"/>
              <a:gd name="T84" fmla="*/ 233180 w 122"/>
              <a:gd name="T85" fmla="*/ 219075 h 106"/>
              <a:gd name="T86" fmla="*/ 210279 w 122"/>
              <a:gd name="T87" fmla="*/ 212875 h 106"/>
              <a:gd name="T88" fmla="*/ 154066 w 122"/>
              <a:gd name="T89" fmla="*/ 186007 h 106"/>
              <a:gd name="T90" fmla="*/ 210279 w 122"/>
              <a:gd name="T91" fmla="*/ 4133 h 106"/>
              <a:gd name="T92" fmla="*/ 210279 w 122"/>
              <a:gd name="T93" fmla="*/ 4133 h 10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122" h="106">
                <a:moveTo>
                  <a:pt x="101" y="89"/>
                </a:moveTo>
                <a:cubicBezTo>
                  <a:pt x="101" y="17"/>
                  <a:pt x="101" y="17"/>
                  <a:pt x="101" y="17"/>
                </a:cubicBezTo>
                <a:cubicBezTo>
                  <a:pt x="17" y="47"/>
                  <a:pt x="17" y="47"/>
                  <a:pt x="17" y="47"/>
                </a:cubicBezTo>
                <a:cubicBezTo>
                  <a:pt x="16" y="48"/>
                  <a:pt x="16" y="48"/>
                  <a:pt x="15" y="48"/>
                </a:cubicBezTo>
                <a:cubicBezTo>
                  <a:pt x="9" y="48"/>
                  <a:pt x="9" y="48"/>
                  <a:pt x="9" y="48"/>
                </a:cubicBezTo>
                <a:cubicBezTo>
                  <a:pt x="9" y="58"/>
                  <a:pt x="9" y="58"/>
                  <a:pt x="9" y="58"/>
                </a:cubicBezTo>
                <a:cubicBezTo>
                  <a:pt x="15" y="58"/>
                  <a:pt x="15" y="58"/>
                  <a:pt x="15" y="58"/>
                </a:cubicBezTo>
                <a:cubicBezTo>
                  <a:pt x="16" y="58"/>
                  <a:pt x="16" y="58"/>
                  <a:pt x="17" y="59"/>
                </a:cubicBezTo>
                <a:cubicBezTo>
                  <a:pt x="45" y="69"/>
                  <a:pt x="73" y="79"/>
                  <a:pt x="101" y="89"/>
                </a:cubicBezTo>
                <a:close/>
                <a:moveTo>
                  <a:pt x="107" y="96"/>
                </a:moveTo>
                <a:cubicBezTo>
                  <a:pt x="107" y="96"/>
                  <a:pt x="107" y="96"/>
                  <a:pt x="107" y="96"/>
                </a:cubicBezTo>
                <a:cubicBezTo>
                  <a:pt x="107" y="96"/>
                  <a:pt x="107" y="96"/>
                  <a:pt x="107" y="97"/>
                </a:cubicBezTo>
                <a:cubicBezTo>
                  <a:pt x="107" y="97"/>
                  <a:pt x="108" y="97"/>
                  <a:pt x="108" y="97"/>
                </a:cubicBezTo>
                <a:cubicBezTo>
                  <a:pt x="112" y="97"/>
                  <a:pt x="112" y="97"/>
                  <a:pt x="112" y="97"/>
                </a:cubicBezTo>
                <a:cubicBezTo>
                  <a:pt x="112" y="97"/>
                  <a:pt x="112" y="97"/>
                  <a:pt x="112" y="97"/>
                </a:cubicBezTo>
                <a:cubicBezTo>
                  <a:pt x="112" y="97"/>
                  <a:pt x="112" y="97"/>
                  <a:pt x="112" y="97"/>
                </a:cubicBezTo>
                <a:cubicBezTo>
                  <a:pt x="113" y="97"/>
                  <a:pt x="113" y="97"/>
                  <a:pt x="113" y="97"/>
                </a:cubicBezTo>
                <a:cubicBezTo>
                  <a:pt x="113" y="96"/>
                  <a:pt x="113" y="96"/>
                  <a:pt x="113" y="96"/>
                </a:cubicBezTo>
                <a:cubicBezTo>
                  <a:pt x="113" y="10"/>
                  <a:pt x="113" y="10"/>
                  <a:pt x="113" y="10"/>
                </a:cubicBezTo>
                <a:cubicBezTo>
                  <a:pt x="113" y="10"/>
                  <a:pt x="113" y="10"/>
                  <a:pt x="113" y="9"/>
                </a:cubicBezTo>
                <a:cubicBezTo>
                  <a:pt x="113" y="9"/>
                  <a:pt x="113" y="9"/>
                  <a:pt x="113" y="9"/>
                </a:cubicBezTo>
                <a:cubicBezTo>
                  <a:pt x="112" y="9"/>
                  <a:pt x="112" y="9"/>
                  <a:pt x="112" y="9"/>
                </a:cubicBezTo>
                <a:cubicBezTo>
                  <a:pt x="108" y="9"/>
                  <a:pt x="108" y="9"/>
                  <a:pt x="108" y="9"/>
                </a:cubicBezTo>
                <a:cubicBezTo>
                  <a:pt x="108" y="9"/>
                  <a:pt x="108" y="9"/>
                  <a:pt x="107" y="9"/>
                </a:cubicBezTo>
                <a:cubicBezTo>
                  <a:pt x="107" y="9"/>
                  <a:pt x="107" y="9"/>
                  <a:pt x="107" y="9"/>
                </a:cubicBezTo>
                <a:cubicBezTo>
                  <a:pt x="107" y="10"/>
                  <a:pt x="107" y="10"/>
                  <a:pt x="107" y="10"/>
                </a:cubicBezTo>
                <a:cubicBezTo>
                  <a:pt x="107" y="11"/>
                  <a:pt x="107" y="11"/>
                  <a:pt x="107" y="11"/>
                </a:cubicBezTo>
                <a:cubicBezTo>
                  <a:pt x="107" y="11"/>
                  <a:pt x="107" y="11"/>
                  <a:pt x="107" y="11"/>
                </a:cubicBezTo>
                <a:cubicBezTo>
                  <a:pt x="107" y="11"/>
                  <a:pt x="107" y="11"/>
                  <a:pt x="107" y="11"/>
                </a:cubicBezTo>
                <a:cubicBezTo>
                  <a:pt x="107" y="39"/>
                  <a:pt x="107" y="68"/>
                  <a:pt x="107" y="96"/>
                </a:cubicBezTo>
                <a:close/>
                <a:moveTo>
                  <a:pt x="92" y="24"/>
                </a:moveTo>
                <a:cubicBezTo>
                  <a:pt x="92" y="24"/>
                  <a:pt x="92" y="24"/>
                  <a:pt x="92" y="24"/>
                </a:cubicBezTo>
                <a:cubicBezTo>
                  <a:pt x="94" y="24"/>
                  <a:pt x="95" y="24"/>
                  <a:pt x="96" y="26"/>
                </a:cubicBezTo>
                <a:cubicBezTo>
                  <a:pt x="96" y="27"/>
                  <a:pt x="96" y="29"/>
                  <a:pt x="94" y="30"/>
                </a:cubicBezTo>
                <a:cubicBezTo>
                  <a:pt x="29" y="53"/>
                  <a:pt x="29" y="53"/>
                  <a:pt x="29" y="53"/>
                </a:cubicBezTo>
                <a:cubicBezTo>
                  <a:pt x="28" y="54"/>
                  <a:pt x="26" y="53"/>
                  <a:pt x="25" y="51"/>
                </a:cubicBezTo>
                <a:cubicBezTo>
                  <a:pt x="25" y="50"/>
                  <a:pt x="26" y="48"/>
                  <a:pt x="27" y="48"/>
                </a:cubicBezTo>
                <a:cubicBezTo>
                  <a:pt x="92" y="24"/>
                  <a:pt x="92" y="24"/>
                  <a:pt x="92" y="24"/>
                </a:cubicBezTo>
                <a:close/>
                <a:moveTo>
                  <a:pt x="34" y="75"/>
                </a:moveTo>
                <a:cubicBezTo>
                  <a:pt x="34" y="75"/>
                  <a:pt x="34" y="75"/>
                  <a:pt x="34" y="75"/>
                </a:cubicBezTo>
                <a:cubicBezTo>
                  <a:pt x="32" y="79"/>
                  <a:pt x="32" y="79"/>
                  <a:pt x="32" y="79"/>
                </a:cubicBezTo>
                <a:cubicBezTo>
                  <a:pt x="32" y="80"/>
                  <a:pt x="32" y="81"/>
                  <a:pt x="32" y="83"/>
                </a:cubicBezTo>
                <a:cubicBezTo>
                  <a:pt x="33" y="84"/>
                  <a:pt x="34" y="84"/>
                  <a:pt x="35" y="85"/>
                </a:cubicBezTo>
                <a:cubicBezTo>
                  <a:pt x="58" y="93"/>
                  <a:pt x="58" y="93"/>
                  <a:pt x="58" y="93"/>
                </a:cubicBezTo>
                <a:cubicBezTo>
                  <a:pt x="58" y="93"/>
                  <a:pt x="59" y="93"/>
                  <a:pt x="59" y="93"/>
                </a:cubicBezTo>
                <a:cubicBezTo>
                  <a:pt x="60" y="94"/>
                  <a:pt x="61" y="94"/>
                  <a:pt x="62" y="93"/>
                </a:cubicBezTo>
                <a:cubicBezTo>
                  <a:pt x="62" y="93"/>
                  <a:pt x="62" y="93"/>
                  <a:pt x="62" y="93"/>
                </a:cubicBezTo>
                <a:cubicBezTo>
                  <a:pt x="63" y="93"/>
                  <a:pt x="64" y="92"/>
                  <a:pt x="64" y="91"/>
                </a:cubicBezTo>
                <a:cubicBezTo>
                  <a:pt x="64" y="91"/>
                  <a:pt x="64" y="91"/>
                  <a:pt x="64" y="90"/>
                </a:cubicBezTo>
                <a:cubicBezTo>
                  <a:pt x="66" y="86"/>
                  <a:pt x="66" y="86"/>
                  <a:pt x="66" y="86"/>
                </a:cubicBezTo>
                <a:cubicBezTo>
                  <a:pt x="34" y="75"/>
                  <a:pt x="34" y="75"/>
                  <a:pt x="34" y="75"/>
                </a:cubicBezTo>
                <a:close/>
                <a:moveTo>
                  <a:pt x="74" y="90"/>
                </a:moveTo>
                <a:cubicBezTo>
                  <a:pt x="74" y="90"/>
                  <a:pt x="74" y="90"/>
                  <a:pt x="74" y="90"/>
                </a:cubicBezTo>
                <a:cubicBezTo>
                  <a:pt x="73" y="94"/>
                  <a:pt x="73" y="94"/>
                  <a:pt x="73" y="94"/>
                </a:cubicBezTo>
                <a:cubicBezTo>
                  <a:pt x="73" y="94"/>
                  <a:pt x="73" y="94"/>
                  <a:pt x="73" y="94"/>
                </a:cubicBezTo>
                <a:cubicBezTo>
                  <a:pt x="72" y="98"/>
                  <a:pt x="69" y="100"/>
                  <a:pt x="66" y="102"/>
                </a:cubicBezTo>
                <a:cubicBezTo>
                  <a:pt x="66" y="102"/>
                  <a:pt x="66" y="102"/>
                  <a:pt x="66" y="102"/>
                </a:cubicBezTo>
                <a:cubicBezTo>
                  <a:pt x="63" y="103"/>
                  <a:pt x="59" y="103"/>
                  <a:pt x="55" y="102"/>
                </a:cubicBezTo>
                <a:cubicBezTo>
                  <a:pt x="55" y="102"/>
                  <a:pt x="55" y="102"/>
                  <a:pt x="55" y="102"/>
                </a:cubicBezTo>
                <a:cubicBezTo>
                  <a:pt x="32" y="94"/>
                  <a:pt x="32" y="94"/>
                  <a:pt x="32" y="94"/>
                </a:cubicBezTo>
                <a:cubicBezTo>
                  <a:pt x="28" y="92"/>
                  <a:pt x="25" y="90"/>
                  <a:pt x="24" y="86"/>
                </a:cubicBezTo>
                <a:cubicBezTo>
                  <a:pt x="22" y="83"/>
                  <a:pt x="22" y="80"/>
                  <a:pt x="23" y="76"/>
                </a:cubicBezTo>
                <a:cubicBezTo>
                  <a:pt x="25" y="72"/>
                  <a:pt x="25" y="72"/>
                  <a:pt x="25" y="72"/>
                </a:cubicBezTo>
                <a:cubicBezTo>
                  <a:pt x="14" y="68"/>
                  <a:pt x="14" y="68"/>
                  <a:pt x="14" y="68"/>
                </a:cubicBezTo>
                <a:cubicBezTo>
                  <a:pt x="8" y="68"/>
                  <a:pt x="8" y="68"/>
                  <a:pt x="8" y="68"/>
                </a:cubicBezTo>
                <a:cubicBezTo>
                  <a:pt x="6" y="68"/>
                  <a:pt x="4" y="67"/>
                  <a:pt x="2" y="65"/>
                </a:cubicBezTo>
                <a:cubicBezTo>
                  <a:pt x="2" y="65"/>
                  <a:pt x="2" y="65"/>
                  <a:pt x="2" y="65"/>
                </a:cubicBezTo>
                <a:cubicBezTo>
                  <a:pt x="1" y="64"/>
                  <a:pt x="0" y="62"/>
                  <a:pt x="0" y="60"/>
                </a:cubicBezTo>
                <a:cubicBezTo>
                  <a:pt x="0" y="46"/>
                  <a:pt x="0" y="46"/>
                  <a:pt x="0" y="46"/>
                </a:cubicBezTo>
                <a:cubicBezTo>
                  <a:pt x="0" y="44"/>
                  <a:pt x="1" y="42"/>
                  <a:pt x="2" y="41"/>
                </a:cubicBezTo>
                <a:cubicBezTo>
                  <a:pt x="3" y="40"/>
                  <a:pt x="3" y="40"/>
                  <a:pt x="3" y="40"/>
                </a:cubicBezTo>
                <a:cubicBezTo>
                  <a:pt x="4" y="39"/>
                  <a:pt x="6" y="38"/>
                  <a:pt x="8" y="38"/>
                </a:cubicBezTo>
                <a:cubicBezTo>
                  <a:pt x="14" y="38"/>
                  <a:pt x="14" y="38"/>
                  <a:pt x="14" y="38"/>
                </a:cubicBezTo>
                <a:cubicBezTo>
                  <a:pt x="98" y="8"/>
                  <a:pt x="98" y="8"/>
                  <a:pt x="98" y="8"/>
                </a:cubicBezTo>
                <a:cubicBezTo>
                  <a:pt x="98" y="6"/>
                  <a:pt x="99" y="4"/>
                  <a:pt x="101" y="3"/>
                </a:cubicBezTo>
                <a:cubicBezTo>
                  <a:pt x="101" y="2"/>
                  <a:pt x="101" y="2"/>
                  <a:pt x="101" y="2"/>
                </a:cubicBezTo>
                <a:cubicBezTo>
                  <a:pt x="103" y="1"/>
                  <a:pt x="105" y="0"/>
                  <a:pt x="108" y="0"/>
                </a:cubicBezTo>
                <a:cubicBezTo>
                  <a:pt x="112" y="0"/>
                  <a:pt x="112" y="0"/>
                  <a:pt x="112" y="0"/>
                </a:cubicBezTo>
                <a:cubicBezTo>
                  <a:pt x="115" y="0"/>
                  <a:pt x="117" y="1"/>
                  <a:pt x="119" y="3"/>
                </a:cubicBezTo>
                <a:cubicBezTo>
                  <a:pt x="120" y="3"/>
                  <a:pt x="120" y="3"/>
                  <a:pt x="120" y="3"/>
                </a:cubicBezTo>
                <a:cubicBezTo>
                  <a:pt x="121" y="5"/>
                  <a:pt x="122" y="7"/>
                  <a:pt x="122" y="10"/>
                </a:cubicBezTo>
                <a:cubicBezTo>
                  <a:pt x="122" y="96"/>
                  <a:pt x="122" y="96"/>
                  <a:pt x="122" y="96"/>
                </a:cubicBezTo>
                <a:cubicBezTo>
                  <a:pt x="122" y="99"/>
                  <a:pt x="121" y="101"/>
                  <a:pt x="119" y="103"/>
                </a:cubicBezTo>
                <a:cubicBezTo>
                  <a:pt x="119" y="104"/>
                  <a:pt x="119" y="104"/>
                  <a:pt x="119" y="104"/>
                </a:cubicBezTo>
                <a:cubicBezTo>
                  <a:pt x="117" y="105"/>
                  <a:pt x="114" y="106"/>
                  <a:pt x="112" y="106"/>
                </a:cubicBezTo>
                <a:cubicBezTo>
                  <a:pt x="112" y="106"/>
                  <a:pt x="112" y="106"/>
                  <a:pt x="112" y="106"/>
                </a:cubicBezTo>
                <a:cubicBezTo>
                  <a:pt x="108" y="106"/>
                  <a:pt x="108" y="106"/>
                  <a:pt x="108" y="106"/>
                </a:cubicBezTo>
                <a:cubicBezTo>
                  <a:pt x="105" y="106"/>
                  <a:pt x="103" y="105"/>
                  <a:pt x="101" y="103"/>
                </a:cubicBezTo>
                <a:cubicBezTo>
                  <a:pt x="99" y="102"/>
                  <a:pt x="98" y="100"/>
                  <a:pt x="98" y="98"/>
                </a:cubicBezTo>
                <a:cubicBezTo>
                  <a:pt x="74" y="90"/>
                  <a:pt x="74" y="90"/>
                  <a:pt x="74" y="90"/>
                </a:cubicBezTo>
                <a:close/>
                <a:moveTo>
                  <a:pt x="101" y="2"/>
                </a:moveTo>
                <a:cubicBezTo>
                  <a:pt x="101" y="2"/>
                  <a:pt x="101" y="2"/>
                  <a:pt x="101" y="2"/>
                </a:cubicBezTo>
                <a:cubicBezTo>
                  <a:pt x="103" y="1"/>
                  <a:pt x="106" y="1"/>
                  <a:pt x="107" y="3"/>
                </a:cubicBezTo>
                <a:cubicBezTo>
                  <a:pt x="101" y="2"/>
                  <a:pt x="101" y="2"/>
                  <a:pt x="101"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latin typeface="WenYue GuDianMingChaoTi (Non-Commercial Use)" pitchFamily="50" charset="-122"/>
              <a:ea typeface="WenYue GuDianMingChaoTi (Non-Commercial Use)" pitchFamily="50" charset="-122"/>
              <a:sym typeface="WenYue GuDianMingChaoTi (Non-Commercial Use)" pitchFamily="50" charset="-122"/>
            </a:endParaRPr>
          </a:p>
        </p:txBody>
      </p:sp>
      <p:sp>
        <p:nvSpPr>
          <p:cNvPr id="13" name="矩形: 圆角 12"/>
          <p:cNvSpPr/>
          <p:nvPr/>
        </p:nvSpPr>
        <p:spPr>
          <a:xfrm>
            <a:off x="7505700" y="2191721"/>
            <a:ext cx="1219200" cy="447089"/>
          </a:xfrm>
          <a:prstGeom prst="roundRect">
            <a:avLst/>
          </a:prstGeom>
          <a:solidFill>
            <a:schemeClr val="accent1">
              <a:lumMod val="100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WenYue GuDianMingChaoTi (Non-Commercial Use)" pitchFamily="50" charset="-122"/>
              <a:ea typeface="WenYue GuDianMingChaoTi (Non-Commercial Use)" pitchFamily="50" charset="-122"/>
              <a:sym typeface="WenYue GuDianMingChaoTi (Non-Commercial Use)" pitchFamily="50" charset="-122"/>
            </a:endParaRPr>
          </a:p>
        </p:txBody>
      </p:sp>
      <p:sp>
        <p:nvSpPr>
          <p:cNvPr id="14" name="文本框 13"/>
          <p:cNvSpPr txBox="1"/>
          <p:nvPr/>
        </p:nvSpPr>
        <p:spPr>
          <a:xfrm>
            <a:off x="6096000" y="2175037"/>
            <a:ext cx="4038599" cy="1477328"/>
          </a:xfrm>
          <a:prstGeom prst="rect">
            <a:avLst/>
          </a:prstGeom>
          <a:noFill/>
        </p:spPr>
        <p:txBody>
          <a:bodyPr wrap="square" rtlCol="0">
            <a:spAutoFit/>
          </a:bodyPr>
          <a:lstStyle/>
          <a:p>
            <a:pPr algn="ctr">
              <a:lnSpc>
                <a:spcPct val="150000"/>
              </a:lnSpc>
            </a:pPr>
            <a:r>
              <a:rPr lang="zh-CN" altLang="en-US" b="1" dirty="0">
                <a:solidFill>
                  <a:schemeClr val="bg1"/>
                </a:solidFill>
                <a:latin typeface="WenYue GuDianMingChaoTi (Non-Commercial Use)" pitchFamily="50" charset="-122"/>
                <a:ea typeface="WenYue GuDianMingChaoTi (Non-Commercial Use)" pitchFamily="50" charset="-122"/>
                <a:sym typeface="WenYue GuDianMingChaoTi (Non-Commercial Use)" pitchFamily="50" charset="-122"/>
              </a:rPr>
              <a:t>添加标题</a:t>
            </a:r>
            <a:endParaRPr lang="en-US" altLang="zh-CN" b="1" dirty="0">
              <a:solidFill>
                <a:schemeClr val="bg1"/>
              </a:solidFill>
              <a:latin typeface="WenYue GuDianMingChaoTi (Non-Commercial Use)" pitchFamily="50" charset="-122"/>
              <a:ea typeface="WenYue GuDianMingChaoTi (Non-Commercial Use)" pitchFamily="50" charset="-122"/>
              <a:sym typeface="WenYue GuDianMingChaoTi (Non-Commercial Use)" pitchFamily="50" charset="-122"/>
            </a:endParaRPr>
          </a:p>
          <a:p>
            <a:pPr algn="ctr">
              <a:lnSpc>
                <a:spcPct val="150000"/>
              </a:lnSpc>
            </a:pPr>
            <a:r>
              <a:rPr lang="zh-CN" altLang="en-US" sz="1400" dirty="0">
                <a:solidFill>
                  <a:schemeClr val="bg1"/>
                </a:solidFill>
                <a:latin typeface="WenYue GuDianMingChaoTi (Non-Commercial Use)" pitchFamily="50" charset="-122"/>
                <a:ea typeface="WenYue GuDianMingChaoTi (Non-Commercial Use)" pitchFamily="50" charset="-122"/>
                <a:sym typeface="WenYue GuDianMingChaoTi (Non-Commercial Use)" pitchFamily="50" charset="-122"/>
              </a:rPr>
              <a:t>单击</a:t>
            </a:r>
            <a:r>
              <a:rPr lang="zh-CN" altLang="en-US" sz="1400" dirty="0">
                <a:latin typeface="WenYue GuDianMingChaoTi (Non-Commercial Use)" pitchFamily="50" charset="-122"/>
                <a:ea typeface="WenYue GuDianMingChaoTi (Non-Commercial Use)" pitchFamily="50" charset="-122"/>
                <a:sym typeface="WenYue GuDianMingChaoTi (Non-Commercial Use)" pitchFamily="50" charset="-122"/>
              </a:rPr>
              <a:t>此处添加文本单击此处添加单击此处添加文本单击此处添加</a:t>
            </a:r>
            <a:endParaRPr lang="zh-CN" altLang="en-US" sz="1400" dirty="0">
              <a:latin typeface="WenYue GuDianMingChaoTi (Non-Commercial Use)" pitchFamily="50" charset="-122"/>
              <a:ea typeface="WenYue GuDianMingChaoTi (Non-Commercial Use)" pitchFamily="50" charset="-122"/>
              <a:sym typeface="WenYue GuDianMingChaoTi (Non-Commercial Use)" pitchFamily="50" charset="-122"/>
            </a:endParaRPr>
          </a:p>
          <a:p>
            <a:pPr algn="ctr">
              <a:lnSpc>
                <a:spcPct val="150000"/>
              </a:lnSpc>
            </a:pPr>
            <a:endParaRPr lang="zh-CN" altLang="en-US" sz="1400" dirty="0">
              <a:solidFill>
                <a:schemeClr val="bg1"/>
              </a:solidFill>
              <a:latin typeface="WenYue GuDianMingChaoTi (Non-Commercial Use)" pitchFamily="50" charset="-122"/>
              <a:ea typeface="WenYue GuDianMingChaoTi (Non-Commercial Use)" pitchFamily="50" charset="-122"/>
              <a:sym typeface="WenYue GuDianMingChaoTi (Non-Commercial Use)" pitchFamily="50" charset="-122"/>
            </a:endParaRPr>
          </a:p>
        </p:txBody>
      </p:sp>
      <p:sp>
        <p:nvSpPr>
          <p:cNvPr id="17" name="Rectangle 7"/>
          <p:cNvSpPr>
            <a:spLocks noChangeArrowheads="1"/>
          </p:cNvSpPr>
          <p:nvPr/>
        </p:nvSpPr>
        <p:spPr bwMode="auto">
          <a:xfrm>
            <a:off x="6805716" y="3759344"/>
            <a:ext cx="2986599" cy="1973877"/>
          </a:xfrm>
          <a:prstGeom prst="rect">
            <a:avLst/>
          </a:prstGeom>
          <a:blipFill dpi="0" rotWithShape="1">
            <a:blip r:embed="rId1"/>
            <a:srcRect/>
            <a:stretch>
              <a:fillRect r="-20065"/>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en-US">
              <a:latin typeface="WenYue GuDianMingChaoTi (Non-Commercial Use)" pitchFamily="50" charset="-122"/>
              <a:ea typeface="WenYue GuDianMingChaoTi (Non-Commercial Use)" pitchFamily="50" charset="-122"/>
              <a:sym typeface="WenYue GuDianMingChaoTi (Non-Commercial Use)" pitchFamily="50" charset="-122"/>
            </a:endParaRPr>
          </a:p>
        </p:txBody>
      </p:sp>
      <p:sp>
        <p:nvSpPr>
          <p:cNvPr id="18" name="Oval 12"/>
          <p:cNvSpPr>
            <a:spLocks noChangeArrowheads="1"/>
          </p:cNvSpPr>
          <p:nvPr/>
        </p:nvSpPr>
        <p:spPr bwMode="auto">
          <a:xfrm>
            <a:off x="9547224" y="4550490"/>
            <a:ext cx="587375" cy="590550"/>
          </a:xfrm>
          <a:prstGeom prst="ellipse">
            <a:avLst/>
          </a:prstGeom>
          <a:solidFill>
            <a:schemeClr val="accent1">
              <a:lumMod val="100000"/>
            </a:schemeClr>
          </a:solidFill>
          <a:ln w="12700">
            <a:solidFill>
              <a:srgbClr val="FFFFFF"/>
            </a:solidFill>
            <a:rou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dirty="0">
              <a:latin typeface="WenYue GuDianMingChaoTi (Non-Commercial Use)" pitchFamily="50" charset="-122"/>
              <a:ea typeface="WenYue GuDianMingChaoTi (Non-Commercial Use)" pitchFamily="50" charset="-122"/>
              <a:sym typeface="WenYue GuDianMingChaoTi (Non-Commercial Use)" pitchFamily="50" charset="-122"/>
            </a:endParaRPr>
          </a:p>
        </p:txBody>
      </p:sp>
      <p:sp>
        <p:nvSpPr>
          <p:cNvPr id="19" name="Freeform 18"/>
          <p:cNvSpPr>
            <a:spLocks noEditPoints="1"/>
          </p:cNvSpPr>
          <p:nvPr/>
        </p:nvSpPr>
        <p:spPr bwMode="auto">
          <a:xfrm>
            <a:off x="9712324" y="4736227"/>
            <a:ext cx="254000" cy="219075"/>
          </a:xfrm>
          <a:custGeom>
            <a:avLst/>
            <a:gdLst>
              <a:gd name="T0" fmla="*/ 210279 w 122"/>
              <a:gd name="T1" fmla="*/ 35135 h 106"/>
              <a:gd name="T2" fmla="*/ 31230 w 122"/>
              <a:gd name="T3" fmla="*/ 99204 h 106"/>
              <a:gd name="T4" fmla="*/ 18738 w 122"/>
              <a:gd name="T5" fmla="*/ 119871 h 106"/>
              <a:gd name="T6" fmla="*/ 35393 w 122"/>
              <a:gd name="T7" fmla="*/ 121938 h 106"/>
              <a:gd name="T8" fmla="*/ 222770 w 122"/>
              <a:gd name="T9" fmla="*/ 198408 h 106"/>
              <a:gd name="T10" fmla="*/ 222770 w 122"/>
              <a:gd name="T11" fmla="*/ 200474 h 106"/>
              <a:gd name="T12" fmla="*/ 233180 w 122"/>
              <a:gd name="T13" fmla="*/ 200474 h 106"/>
              <a:gd name="T14" fmla="*/ 233180 w 122"/>
              <a:gd name="T15" fmla="*/ 200474 h 106"/>
              <a:gd name="T16" fmla="*/ 235262 w 122"/>
              <a:gd name="T17" fmla="*/ 198408 h 106"/>
              <a:gd name="T18" fmla="*/ 235262 w 122"/>
              <a:gd name="T19" fmla="*/ 18601 h 106"/>
              <a:gd name="T20" fmla="*/ 233180 w 122"/>
              <a:gd name="T21" fmla="*/ 18601 h 106"/>
              <a:gd name="T22" fmla="*/ 222770 w 122"/>
              <a:gd name="T23" fmla="*/ 18601 h 106"/>
              <a:gd name="T24" fmla="*/ 222770 w 122"/>
              <a:gd name="T25" fmla="*/ 20667 h 106"/>
              <a:gd name="T26" fmla="*/ 222770 w 122"/>
              <a:gd name="T27" fmla="*/ 22734 h 106"/>
              <a:gd name="T28" fmla="*/ 222770 w 122"/>
              <a:gd name="T29" fmla="*/ 198408 h 106"/>
              <a:gd name="T30" fmla="*/ 191541 w 122"/>
              <a:gd name="T31" fmla="*/ 49602 h 106"/>
              <a:gd name="T32" fmla="*/ 195705 w 122"/>
              <a:gd name="T33" fmla="*/ 62002 h 106"/>
              <a:gd name="T34" fmla="*/ 52049 w 122"/>
              <a:gd name="T35" fmla="*/ 105404 h 106"/>
              <a:gd name="T36" fmla="*/ 191541 w 122"/>
              <a:gd name="T37" fmla="*/ 49602 h 106"/>
              <a:gd name="T38" fmla="*/ 70787 w 122"/>
              <a:gd name="T39" fmla="*/ 155006 h 106"/>
              <a:gd name="T40" fmla="*/ 66623 w 122"/>
              <a:gd name="T41" fmla="*/ 171540 h 106"/>
              <a:gd name="T42" fmla="*/ 120754 w 122"/>
              <a:gd name="T43" fmla="*/ 192207 h 106"/>
              <a:gd name="T44" fmla="*/ 129082 w 122"/>
              <a:gd name="T45" fmla="*/ 192207 h 106"/>
              <a:gd name="T46" fmla="*/ 133246 w 122"/>
              <a:gd name="T47" fmla="*/ 188074 h 106"/>
              <a:gd name="T48" fmla="*/ 137410 w 122"/>
              <a:gd name="T49" fmla="*/ 177740 h 106"/>
              <a:gd name="T50" fmla="*/ 154066 w 122"/>
              <a:gd name="T51" fmla="*/ 186007 h 106"/>
              <a:gd name="T52" fmla="*/ 151984 w 122"/>
              <a:gd name="T53" fmla="*/ 194274 h 106"/>
              <a:gd name="T54" fmla="*/ 137410 w 122"/>
              <a:gd name="T55" fmla="*/ 210808 h 106"/>
              <a:gd name="T56" fmla="*/ 114508 w 122"/>
              <a:gd name="T57" fmla="*/ 210808 h 106"/>
              <a:gd name="T58" fmla="*/ 66623 w 122"/>
              <a:gd name="T59" fmla="*/ 194274 h 106"/>
              <a:gd name="T60" fmla="*/ 47885 w 122"/>
              <a:gd name="T61" fmla="*/ 157073 h 106"/>
              <a:gd name="T62" fmla="*/ 29148 w 122"/>
              <a:gd name="T63" fmla="*/ 140539 h 106"/>
              <a:gd name="T64" fmla="*/ 4164 w 122"/>
              <a:gd name="T65" fmla="*/ 134338 h 106"/>
              <a:gd name="T66" fmla="*/ 0 w 122"/>
              <a:gd name="T67" fmla="*/ 124005 h 106"/>
              <a:gd name="T68" fmla="*/ 4164 w 122"/>
              <a:gd name="T69" fmla="*/ 84737 h 106"/>
              <a:gd name="T70" fmla="*/ 16656 w 122"/>
              <a:gd name="T71" fmla="*/ 78536 h 106"/>
              <a:gd name="T72" fmla="*/ 204033 w 122"/>
              <a:gd name="T73" fmla="*/ 16534 h 106"/>
              <a:gd name="T74" fmla="*/ 210279 w 122"/>
              <a:gd name="T75" fmla="*/ 4133 h 106"/>
              <a:gd name="T76" fmla="*/ 233180 w 122"/>
              <a:gd name="T77" fmla="*/ 0 h 106"/>
              <a:gd name="T78" fmla="*/ 249836 w 122"/>
              <a:gd name="T79" fmla="*/ 6200 h 106"/>
              <a:gd name="T80" fmla="*/ 254000 w 122"/>
              <a:gd name="T81" fmla="*/ 198408 h 106"/>
              <a:gd name="T82" fmla="*/ 247754 w 122"/>
              <a:gd name="T83" fmla="*/ 214942 h 106"/>
              <a:gd name="T84" fmla="*/ 233180 w 122"/>
              <a:gd name="T85" fmla="*/ 219075 h 106"/>
              <a:gd name="T86" fmla="*/ 210279 w 122"/>
              <a:gd name="T87" fmla="*/ 212875 h 106"/>
              <a:gd name="T88" fmla="*/ 154066 w 122"/>
              <a:gd name="T89" fmla="*/ 186007 h 106"/>
              <a:gd name="T90" fmla="*/ 210279 w 122"/>
              <a:gd name="T91" fmla="*/ 4133 h 106"/>
              <a:gd name="T92" fmla="*/ 210279 w 122"/>
              <a:gd name="T93" fmla="*/ 4133 h 10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122" h="106">
                <a:moveTo>
                  <a:pt x="101" y="89"/>
                </a:moveTo>
                <a:cubicBezTo>
                  <a:pt x="101" y="17"/>
                  <a:pt x="101" y="17"/>
                  <a:pt x="101" y="17"/>
                </a:cubicBezTo>
                <a:cubicBezTo>
                  <a:pt x="17" y="47"/>
                  <a:pt x="17" y="47"/>
                  <a:pt x="17" y="47"/>
                </a:cubicBezTo>
                <a:cubicBezTo>
                  <a:pt x="16" y="48"/>
                  <a:pt x="16" y="48"/>
                  <a:pt x="15" y="48"/>
                </a:cubicBezTo>
                <a:cubicBezTo>
                  <a:pt x="9" y="48"/>
                  <a:pt x="9" y="48"/>
                  <a:pt x="9" y="48"/>
                </a:cubicBezTo>
                <a:cubicBezTo>
                  <a:pt x="9" y="58"/>
                  <a:pt x="9" y="58"/>
                  <a:pt x="9" y="58"/>
                </a:cubicBezTo>
                <a:cubicBezTo>
                  <a:pt x="15" y="58"/>
                  <a:pt x="15" y="58"/>
                  <a:pt x="15" y="58"/>
                </a:cubicBezTo>
                <a:cubicBezTo>
                  <a:pt x="16" y="58"/>
                  <a:pt x="16" y="58"/>
                  <a:pt x="17" y="59"/>
                </a:cubicBezTo>
                <a:cubicBezTo>
                  <a:pt x="45" y="69"/>
                  <a:pt x="73" y="79"/>
                  <a:pt x="101" y="89"/>
                </a:cubicBezTo>
                <a:close/>
                <a:moveTo>
                  <a:pt x="107" y="96"/>
                </a:moveTo>
                <a:cubicBezTo>
                  <a:pt x="107" y="96"/>
                  <a:pt x="107" y="96"/>
                  <a:pt x="107" y="96"/>
                </a:cubicBezTo>
                <a:cubicBezTo>
                  <a:pt x="107" y="96"/>
                  <a:pt x="107" y="96"/>
                  <a:pt x="107" y="97"/>
                </a:cubicBezTo>
                <a:cubicBezTo>
                  <a:pt x="107" y="97"/>
                  <a:pt x="108" y="97"/>
                  <a:pt x="108" y="97"/>
                </a:cubicBezTo>
                <a:cubicBezTo>
                  <a:pt x="112" y="97"/>
                  <a:pt x="112" y="97"/>
                  <a:pt x="112" y="97"/>
                </a:cubicBezTo>
                <a:cubicBezTo>
                  <a:pt x="112" y="97"/>
                  <a:pt x="112" y="97"/>
                  <a:pt x="112" y="97"/>
                </a:cubicBezTo>
                <a:cubicBezTo>
                  <a:pt x="112" y="97"/>
                  <a:pt x="112" y="97"/>
                  <a:pt x="112" y="97"/>
                </a:cubicBezTo>
                <a:cubicBezTo>
                  <a:pt x="113" y="97"/>
                  <a:pt x="113" y="97"/>
                  <a:pt x="113" y="97"/>
                </a:cubicBezTo>
                <a:cubicBezTo>
                  <a:pt x="113" y="96"/>
                  <a:pt x="113" y="96"/>
                  <a:pt x="113" y="96"/>
                </a:cubicBezTo>
                <a:cubicBezTo>
                  <a:pt x="113" y="10"/>
                  <a:pt x="113" y="10"/>
                  <a:pt x="113" y="10"/>
                </a:cubicBezTo>
                <a:cubicBezTo>
                  <a:pt x="113" y="10"/>
                  <a:pt x="113" y="10"/>
                  <a:pt x="113" y="9"/>
                </a:cubicBezTo>
                <a:cubicBezTo>
                  <a:pt x="113" y="9"/>
                  <a:pt x="113" y="9"/>
                  <a:pt x="113" y="9"/>
                </a:cubicBezTo>
                <a:cubicBezTo>
                  <a:pt x="112" y="9"/>
                  <a:pt x="112" y="9"/>
                  <a:pt x="112" y="9"/>
                </a:cubicBezTo>
                <a:cubicBezTo>
                  <a:pt x="108" y="9"/>
                  <a:pt x="108" y="9"/>
                  <a:pt x="108" y="9"/>
                </a:cubicBezTo>
                <a:cubicBezTo>
                  <a:pt x="108" y="9"/>
                  <a:pt x="108" y="9"/>
                  <a:pt x="107" y="9"/>
                </a:cubicBezTo>
                <a:cubicBezTo>
                  <a:pt x="107" y="9"/>
                  <a:pt x="107" y="9"/>
                  <a:pt x="107" y="9"/>
                </a:cubicBezTo>
                <a:cubicBezTo>
                  <a:pt x="107" y="10"/>
                  <a:pt x="107" y="10"/>
                  <a:pt x="107" y="10"/>
                </a:cubicBezTo>
                <a:cubicBezTo>
                  <a:pt x="107" y="11"/>
                  <a:pt x="107" y="11"/>
                  <a:pt x="107" y="11"/>
                </a:cubicBezTo>
                <a:cubicBezTo>
                  <a:pt x="107" y="11"/>
                  <a:pt x="107" y="11"/>
                  <a:pt x="107" y="11"/>
                </a:cubicBezTo>
                <a:cubicBezTo>
                  <a:pt x="107" y="11"/>
                  <a:pt x="107" y="11"/>
                  <a:pt x="107" y="11"/>
                </a:cubicBezTo>
                <a:cubicBezTo>
                  <a:pt x="107" y="39"/>
                  <a:pt x="107" y="68"/>
                  <a:pt x="107" y="96"/>
                </a:cubicBezTo>
                <a:close/>
                <a:moveTo>
                  <a:pt x="92" y="24"/>
                </a:moveTo>
                <a:cubicBezTo>
                  <a:pt x="92" y="24"/>
                  <a:pt x="92" y="24"/>
                  <a:pt x="92" y="24"/>
                </a:cubicBezTo>
                <a:cubicBezTo>
                  <a:pt x="94" y="24"/>
                  <a:pt x="95" y="24"/>
                  <a:pt x="96" y="26"/>
                </a:cubicBezTo>
                <a:cubicBezTo>
                  <a:pt x="96" y="27"/>
                  <a:pt x="96" y="29"/>
                  <a:pt x="94" y="30"/>
                </a:cubicBezTo>
                <a:cubicBezTo>
                  <a:pt x="29" y="53"/>
                  <a:pt x="29" y="53"/>
                  <a:pt x="29" y="53"/>
                </a:cubicBezTo>
                <a:cubicBezTo>
                  <a:pt x="28" y="54"/>
                  <a:pt x="26" y="53"/>
                  <a:pt x="25" y="51"/>
                </a:cubicBezTo>
                <a:cubicBezTo>
                  <a:pt x="25" y="50"/>
                  <a:pt x="26" y="48"/>
                  <a:pt x="27" y="48"/>
                </a:cubicBezTo>
                <a:cubicBezTo>
                  <a:pt x="92" y="24"/>
                  <a:pt x="92" y="24"/>
                  <a:pt x="92" y="24"/>
                </a:cubicBezTo>
                <a:close/>
                <a:moveTo>
                  <a:pt x="34" y="75"/>
                </a:moveTo>
                <a:cubicBezTo>
                  <a:pt x="34" y="75"/>
                  <a:pt x="34" y="75"/>
                  <a:pt x="34" y="75"/>
                </a:cubicBezTo>
                <a:cubicBezTo>
                  <a:pt x="32" y="79"/>
                  <a:pt x="32" y="79"/>
                  <a:pt x="32" y="79"/>
                </a:cubicBezTo>
                <a:cubicBezTo>
                  <a:pt x="32" y="80"/>
                  <a:pt x="32" y="81"/>
                  <a:pt x="32" y="83"/>
                </a:cubicBezTo>
                <a:cubicBezTo>
                  <a:pt x="33" y="84"/>
                  <a:pt x="34" y="84"/>
                  <a:pt x="35" y="85"/>
                </a:cubicBezTo>
                <a:cubicBezTo>
                  <a:pt x="58" y="93"/>
                  <a:pt x="58" y="93"/>
                  <a:pt x="58" y="93"/>
                </a:cubicBezTo>
                <a:cubicBezTo>
                  <a:pt x="58" y="93"/>
                  <a:pt x="59" y="93"/>
                  <a:pt x="59" y="93"/>
                </a:cubicBezTo>
                <a:cubicBezTo>
                  <a:pt x="60" y="94"/>
                  <a:pt x="61" y="94"/>
                  <a:pt x="62" y="93"/>
                </a:cubicBezTo>
                <a:cubicBezTo>
                  <a:pt x="62" y="93"/>
                  <a:pt x="62" y="93"/>
                  <a:pt x="62" y="93"/>
                </a:cubicBezTo>
                <a:cubicBezTo>
                  <a:pt x="63" y="93"/>
                  <a:pt x="64" y="92"/>
                  <a:pt x="64" y="91"/>
                </a:cubicBezTo>
                <a:cubicBezTo>
                  <a:pt x="64" y="91"/>
                  <a:pt x="64" y="91"/>
                  <a:pt x="64" y="90"/>
                </a:cubicBezTo>
                <a:cubicBezTo>
                  <a:pt x="66" y="86"/>
                  <a:pt x="66" y="86"/>
                  <a:pt x="66" y="86"/>
                </a:cubicBezTo>
                <a:cubicBezTo>
                  <a:pt x="34" y="75"/>
                  <a:pt x="34" y="75"/>
                  <a:pt x="34" y="75"/>
                </a:cubicBezTo>
                <a:close/>
                <a:moveTo>
                  <a:pt x="74" y="90"/>
                </a:moveTo>
                <a:cubicBezTo>
                  <a:pt x="74" y="90"/>
                  <a:pt x="74" y="90"/>
                  <a:pt x="74" y="90"/>
                </a:cubicBezTo>
                <a:cubicBezTo>
                  <a:pt x="73" y="94"/>
                  <a:pt x="73" y="94"/>
                  <a:pt x="73" y="94"/>
                </a:cubicBezTo>
                <a:cubicBezTo>
                  <a:pt x="73" y="94"/>
                  <a:pt x="73" y="94"/>
                  <a:pt x="73" y="94"/>
                </a:cubicBezTo>
                <a:cubicBezTo>
                  <a:pt x="72" y="98"/>
                  <a:pt x="69" y="100"/>
                  <a:pt x="66" y="102"/>
                </a:cubicBezTo>
                <a:cubicBezTo>
                  <a:pt x="66" y="102"/>
                  <a:pt x="66" y="102"/>
                  <a:pt x="66" y="102"/>
                </a:cubicBezTo>
                <a:cubicBezTo>
                  <a:pt x="63" y="103"/>
                  <a:pt x="59" y="103"/>
                  <a:pt x="55" y="102"/>
                </a:cubicBezTo>
                <a:cubicBezTo>
                  <a:pt x="55" y="102"/>
                  <a:pt x="55" y="102"/>
                  <a:pt x="55" y="102"/>
                </a:cubicBezTo>
                <a:cubicBezTo>
                  <a:pt x="32" y="94"/>
                  <a:pt x="32" y="94"/>
                  <a:pt x="32" y="94"/>
                </a:cubicBezTo>
                <a:cubicBezTo>
                  <a:pt x="28" y="92"/>
                  <a:pt x="25" y="90"/>
                  <a:pt x="24" y="86"/>
                </a:cubicBezTo>
                <a:cubicBezTo>
                  <a:pt x="22" y="83"/>
                  <a:pt x="22" y="80"/>
                  <a:pt x="23" y="76"/>
                </a:cubicBezTo>
                <a:cubicBezTo>
                  <a:pt x="25" y="72"/>
                  <a:pt x="25" y="72"/>
                  <a:pt x="25" y="72"/>
                </a:cubicBezTo>
                <a:cubicBezTo>
                  <a:pt x="14" y="68"/>
                  <a:pt x="14" y="68"/>
                  <a:pt x="14" y="68"/>
                </a:cubicBezTo>
                <a:cubicBezTo>
                  <a:pt x="8" y="68"/>
                  <a:pt x="8" y="68"/>
                  <a:pt x="8" y="68"/>
                </a:cubicBezTo>
                <a:cubicBezTo>
                  <a:pt x="6" y="68"/>
                  <a:pt x="4" y="67"/>
                  <a:pt x="2" y="65"/>
                </a:cubicBezTo>
                <a:cubicBezTo>
                  <a:pt x="2" y="65"/>
                  <a:pt x="2" y="65"/>
                  <a:pt x="2" y="65"/>
                </a:cubicBezTo>
                <a:cubicBezTo>
                  <a:pt x="1" y="64"/>
                  <a:pt x="0" y="62"/>
                  <a:pt x="0" y="60"/>
                </a:cubicBezTo>
                <a:cubicBezTo>
                  <a:pt x="0" y="46"/>
                  <a:pt x="0" y="46"/>
                  <a:pt x="0" y="46"/>
                </a:cubicBezTo>
                <a:cubicBezTo>
                  <a:pt x="0" y="44"/>
                  <a:pt x="1" y="42"/>
                  <a:pt x="2" y="41"/>
                </a:cubicBezTo>
                <a:cubicBezTo>
                  <a:pt x="3" y="40"/>
                  <a:pt x="3" y="40"/>
                  <a:pt x="3" y="40"/>
                </a:cubicBezTo>
                <a:cubicBezTo>
                  <a:pt x="4" y="39"/>
                  <a:pt x="6" y="38"/>
                  <a:pt x="8" y="38"/>
                </a:cubicBezTo>
                <a:cubicBezTo>
                  <a:pt x="14" y="38"/>
                  <a:pt x="14" y="38"/>
                  <a:pt x="14" y="38"/>
                </a:cubicBezTo>
                <a:cubicBezTo>
                  <a:pt x="98" y="8"/>
                  <a:pt x="98" y="8"/>
                  <a:pt x="98" y="8"/>
                </a:cubicBezTo>
                <a:cubicBezTo>
                  <a:pt x="98" y="6"/>
                  <a:pt x="99" y="4"/>
                  <a:pt x="101" y="3"/>
                </a:cubicBezTo>
                <a:cubicBezTo>
                  <a:pt x="101" y="2"/>
                  <a:pt x="101" y="2"/>
                  <a:pt x="101" y="2"/>
                </a:cubicBezTo>
                <a:cubicBezTo>
                  <a:pt x="103" y="1"/>
                  <a:pt x="105" y="0"/>
                  <a:pt x="108" y="0"/>
                </a:cubicBezTo>
                <a:cubicBezTo>
                  <a:pt x="112" y="0"/>
                  <a:pt x="112" y="0"/>
                  <a:pt x="112" y="0"/>
                </a:cubicBezTo>
                <a:cubicBezTo>
                  <a:pt x="115" y="0"/>
                  <a:pt x="117" y="1"/>
                  <a:pt x="119" y="3"/>
                </a:cubicBezTo>
                <a:cubicBezTo>
                  <a:pt x="120" y="3"/>
                  <a:pt x="120" y="3"/>
                  <a:pt x="120" y="3"/>
                </a:cubicBezTo>
                <a:cubicBezTo>
                  <a:pt x="121" y="5"/>
                  <a:pt x="122" y="7"/>
                  <a:pt x="122" y="10"/>
                </a:cubicBezTo>
                <a:cubicBezTo>
                  <a:pt x="122" y="96"/>
                  <a:pt x="122" y="96"/>
                  <a:pt x="122" y="96"/>
                </a:cubicBezTo>
                <a:cubicBezTo>
                  <a:pt x="122" y="99"/>
                  <a:pt x="121" y="101"/>
                  <a:pt x="119" y="103"/>
                </a:cubicBezTo>
                <a:cubicBezTo>
                  <a:pt x="119" y="104"/>
                  <a:pt x="119" y="104"/>
                  <a:pt x="119" y="104"/>
                </a:cubicBezTo>
                <a:cubicBezTo>
                  <a:pt x="117" y="105"/>
                  <a:pt x="114" y="106"/>
                  <a:pt x="112" y="106"/>
                </a:cubicBezTo>
                <a:cubicBezTo>
                  <a:pt x="112" y="106"/>
                  <a:pt x="112" y="106"/>
                  <a:pt x="112" y="106"/>
                </a:cubicBezTo>
                <a:cubicBezTo>
                  <a:pt x="108" y="106"/>
                  <a:pt x="108" y="106"/>
                  <a:pt x="108" y="106"/>
                </a:cubicBezTo>
                <a:cubicBezTo>
                  <a:pt x="105" y="106"/>
                  <a:pt x="103" y="105"/>
                  <a:pt x="101" y="103"/>
                </a:cubicBezTo>
                <a:cubicBezTo>
                  <a:pt x="99" y="102"/>
                  <a:pt x="98" y="100"/>
                  <a:pt x="98" y="98"/>
                </a:cubicBezTo>
                <a:cubicBezTo>
                  <a:pt x="74" y="90"/>
                  <a:pt x="74" y="90"/>
                  <a:pt x="74" y="90"/>
                </a:cubicBezTo>
                <a:close/>
                <a:moveTo>
                  <a:pt x="101" y="2"/>
                </a:moveTo>
                <a:cubicBezTo>
                  <a:pt x="101" y="2"/>
                  <a:pt x="101" y="2"/>
                  <a:pt x="101" y="2"/>
                </a:cubicBezTo>
                <a:cubicBezTo>
                  <a:pt x="103" y="1"/>
                  <a:pt x="106" y="1"/>
                  <a:pt x="107" y="3"/>
                </a:cubicBezTo>
                <a:cubicBezTo>
                  <a:pt x="101" y="2"/>
                  <a:pt x="101" y="2"/>
                  <a:pt x="101"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latin typeface="WenYue GuDianMingChaoTi (Non-Commercial Use)" pitchFamily="50" charset="-122"/>
              <a:ea typeface="WenYue GuDianMingChaoTi (Non-Commercial Use)" pitchFamily="50" charset="-122"/>
              <a:sym typeface="WenYue GuDianMingChaoTi (Non-Commercial Use)" pitchFamily="50" charset="-122"/>
            </a:endParaRPr>
          </a:p>
        </p:txBody>
      </p:sp>
      <p:sp>
        <p:nvSpPr>
          <p:cNvPr id="20" name="矩形: 圆角 19"/>
          <p:cNvSpPr/>
          <p:nvPr/>
        </p:nvSpPr>
        <p:spPr>
          <a:xfrm>
            <a:off x="3432175" y="4202991"/>
            <a:ext cx="1219200" cy="447089"/>
          </a:xfrm>
          <a:prstGeom prst="roundRect">
            <a:avLst/>
          </a:prstGeom>
          <a:solidFill>
            <a:schemeClr val="accent1">
              <a:lumMod val="100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WenYue GuDianMingChaoTi (Non-Commercial Use)" pitchFamily="50" charset="-122"/>
              <a:ea typeface="WenYue GuDianMingChaoTi (Non-Commercial Use)" pitchFamily="50" charset="-122"/>
              <a:sym typeface="WenYue GuDianMingChaoTi (Non-Commercial Use)" pitchFamily="50" charset="-122"/>
            </a:endParaRPr>
          </a:p>
        </p:txBody>
      </p:sp>
      <p:sp>
        <p:nvSpPr>
          <p:cNvPr id="21" name="文本框 20"/>
          <p:cNvSpPr txBox="1"/>
          <p:nvPr/>
        </p:nvSpPr>
        <p:spPr>
          <a:xfrm>
            <a:off x="2022475" y="4186307"/>
            <a:ext cx="4038599" cy="1477328"/>
          </a:xfrm>
          <a:prstGeom prst="rect">
            <a:avLst/>
          </a:prstGeom>
          <a:noFill/>
        </p:spPr>
        <p:txBody>
          <a:bodyPr wrap="square" rtlCol="0">
            <a:spAutoFit/>
          </a:bodyPr>
          <a:lstStyle/>
          <a:p>
            <a:pPr algn="ctr">
              <a:lnSpc>
                <a:spcPct val="150000"/>
              </a:lnSpc>
            </a:pPr>
            <a:r>
              <a:rPr lang="zh-CN" altLang="en-US" b="1" dirty="0">
                <a:solidFill>
                  <a:schemeClr val="bg1"/>
                </a:solidFill>
                <a:latin typeface="WenYue GuDianMingChaoTi (Non-Commercial Use)" pitchFamily="50" charset="-122"/>
                <a:ea typeface="WenYue GuDianMingChaoTi (Non-Commercial Use)" pitchFamily="50" charset="-122"/>
                <a:sym typeface="WenYue GuDianMingChaoTi (Non-Commercial Use)" pitchFamily="50" charset="-122"/>
              </a:rPr>
              <a:t>添加标题</a:t>
            </a:r>
            <a:endParaRPr lang="en-US" altLang="zh-CN" b="1" dirty="0">
              <a:solidFill>
                <a:schemeClr val="bg1"/>
              </a:solidFill>
              <a:latin typeface="WenYue GuDianMingChaoTi (Non-Commercial Use)" pitchFamily="50" charset="-122"/>
              <a:ea typeface="WenYue GuDianMingChaoTi (Non-Commercial Use)" pitchFamily="50" charset="-122"/>
              <a:sym typeface="WenYue GuDianMingChaoTi (Non-Commercial Use)" pitchFamily="50" charset="-122"/>
            </a:endParaRPr>
          </a:p>
          <a:p>
            <a:pPr algn="ctr">
              <a:lnSpc>
                <a:spcPct val="150000"/>
              </a:lnSpc>
            </a:pPr>
            <a:r>
              <a:rPr lang="zh-CN" altLang="en-US" sz="1400" dirty="0">
                <a:solidFill>
                  <a:schemeClr val="bg1"/>
                </a:solidFill>
                <a:latin typeface="WenYue GuDianMingChaoTi (Non-Commercial Use)" pitchFamily="50" charset="-122"/>
                <a:ea typeface="WenYue GuDianMingChaoTi (Non-Commercial Use)" pitchFamily="50" charset="-122"/>
                <a:sym typeface="WenYue GuDianMingChaoTi (Non-Commercial Use)" pitchFamily="50" charset="-122"/>
              </a:rPr>
              <a:t>单击</a:t>
            </a:r>
            <a:r>
              <a:rPr lang="zh-CN" altLang="en-US" sz="1400" dirty="0">
                <a:latin typeface="WenYue GuDianMingChaoTi (Non-Commercial Use)" pitchFamily="50" charset="-122"/>
                <a:ea typeface="WenYue GuDianMingChaoTi (Non-Commercial Use)" pitchFamily="50" charset="-122"/>
                <a:sym typeface="WenYue GuDianMingChaoTi (Non-Commercial Use)" pitchFamily="50" charset="-122"/>
              </a:rPr>
              <a:t>此处添加文本单击此处添加单击此处添加文本单击此处添加</a:t>
            </a:r>
            <a:endParaRPr lang="zh-CN" altLang="en-US" sz="1400" dirty="0">
              <a:latin typeface="WenYue GuDianMingChaoTi (Non-Commercial Use)" pitchFamily="50" charset="-122"/>
              <a:ea typeface="WenYue GuDianMingChaoTi (Non-Commercial Use)" pitchFamily="50" charset="-122"/>
              <a:sym typeface="WenYue GuDianMingChaoTi (Non-Commercial Use)" pitchFamily="50" charset="-122"/>
            </a:endParaRPr>
          </a:p>
          <a:p>
            <a:pPr algn="ctr">
              <a:lnSpc>
                <a:spcPct val="150000"/>
              </a:lnSpc>
            </a:pPr>
            <a:endParaRPr lang="zh-CN" altLang="en-US" sz="1400" dirty="0">
              <a:solidFill>
                <a:schemeClr val="bg1"/>
              </a:solidFill>
              <a:latin typeface="WenYue GuDianMingChaoTi (Non-Commercial Use)" pitchFamily="50" charset="-122"/>
              <a:ea typeface="WenYue GuDianMingChaoTi (Non-Commercial Use)" pitchFamily="50" charset="-122"/>
              <a:sym typeface="WenYue GuDianMingChaoTi (Non-Commercial Use)" pitchFamily="50"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0-#ppt_w/2"/>
                                          </p:val>
                                        </p:tav>
                                        <p:tav tm="100000">
                                          <p:val>
                                            <p:strVal val="#ppt_x"/>
                                          </p:val>
                                        </p:tav>
                                      </p:tavLst>
                                    </p:anim>
                                    <p:anim calcmode="lin" valueType="num">
                                      <p:cBhvr additive="base">
                                        <p:cTn id="14" dur="500" fill="hold"/>
                                        <p:tgtEl>
                                          <p:spTgt spid="8"/>
                                        </p:tgtEl>
                                        <p:attrNameLst>
                                          <p:attrName>ppt_y</p:attrName>
                                        </p:attrNameLst>
                                      </p:cBhvr>
                                      <p:tavLst>
                                        <p:tav tm="0">
                                          <p:val>
                                            <p:strVal val="#ppt_y"/>
                                          </p:val>
                                        </p:tav>
                                        <p:tav tm="100000">
                                          <p:val>
                                            <p:strVal val="#ppt_y"/>
                                          </p:val>
                                        </p:tav>
                                      </p:tavLst>
                                    </p:anim>
                                  </p:childTnLst>
                                </p:cTn>
                              </p:par>
                              <p:par>
                                <p:cTn id="15" presetID="10" presetClass="entr" presetSubtype="0" fill="hold" grpId="0" nodeType="with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500"/>
                                        <p:tgtEl>
                                          <p:spTgt spid="9"/>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500"/>
                                        <p:tgtEl>
                                          <p:spTgt spid="12"/>
                                        </p:tgtEl>
                                      </p:cBhvr>
                                    </p:animEffect>
                                  </p:childTnLst>
                                </p:cTn>
                              </p:par>
                              <p:par>
                                <p:cTn id="24" presetID="42" presetClass="entr" presetSubtype="0" fill="hold" grpId="0" nodeType="with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fade">
                                      <p:cBhvr>
                                        <p:cTn id="26" dur="1000"/>
                                        <p:tgtEl>
                                          <p:spTgt spid="13"/>
                                        </p:tgtEl>
                                      </p:cBhvr>
                                    </p:animEffect>
                                    <p:anim calcmode="lin" valueType="num">
                                      <p:cBhvr>
                                        <p:cTn id="27" dur="1000" fill="hold"/>
                                        <p:tgtEl>
                                          <p:spTgt spid="13"/>
                                        </p:tgtEl>
                                        <p:attrNameLst>
                                          <p:attrName>ppt_x</p:attrName>
                                        </p:attrNameLst>
                                      </p:cBhvr>
                                      <p:tavLst>
                                        <p:tav tm="0">
                                          <p:val>
                                            <p:strVal val="#ppt_x"/>
                                          </p:val>
                                        </p:tav>
                                        <p:tav tm="100000">
                                          <p:val>
                                            <p:strVal val="#ppt_x"/>
                                          </p:val>
                                        </p:tav>
                                      </p:tavLst>
                                    </p:anim>
                                    <p:anim calcmode="lin" valueType="num">
                                      <p:cBhvr>
                                        <p:cTn id="28" dur="1000" fill="hold"/>
                                        <p:tgtEl>
                                          <p:spTgt spid="13"/>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fade">
                                      <p:cBhvr>
                                        <p:cTn id="31" dur="1000"/>
                                        <p:tgtEl>
                                          <p:spTgt spid="14"/>
                                        </p:tgtEl>
                                      </p:cBhvr>
                                    </p:animEffect>
                                    <p:anim calcmode="lin" valueType="num">
                                      <p:cBhvr>
                                        <p:cTn id="32" dur="1000" fill="hold"/>
                                        <p:tgtEl>
                                          <p:spTgt spid="14"/>
                                        </p:tgtEl>
                                        <p:attrNameLst>
                                          <p:attrName>ppt_x</p:attrName>
                                        </p:attrNameLst>
                                      </p:cBhvr>
                                      <p:tavLst>
                                        <p:tav tm="0">
                                          <p:val>
                                            <p:strVal val="#ppt_x"/>
                                          </p:val>
                                        </p:tav>
                                        <p:tav tm="100000">
                                          <p:val>
                                            <p:strVal val="#ppt_x"/>
                                          </p:val>
                                        </p:tav>
                                      </p:tavLst>
                                    </p:anim>
                                    <p:anim calcmode="lin" valueType="num">
                                      <p:cBhvr>
                                        <p:cTn id="33" dur="1000" fill="hold"/>
                                        <p:tgtEl>
                                          <p:spTgt spid="14"/>
                                        </p:tgtEl>
                                        <p:attrNameLst>
                                          <p:attrName>ppt_y</p:attrName>
                                        </p:attrNameLst>
                                      </p:cBhvr>
                                      <p:tavLst>
                                        <p:tav tm="0">
                                          <p:val>
                                            <p:strVal val="#ppt_y+.1"/>
                                          </p:val>
                                        </p:tav>
                                        <p:tav tm="100000">
                                          <p:val>
                                            <p:strVal val="#ppt_y"/>
                                          </p:val>
                                        </p:tav>
                                      </p:tavLst>
                                    </p:anim>
                                  </p:childTnLst>
                                </p:cTn>
                              </p:par>
                              <p:par>
                                <p:cTn id="34" presetID="10" presetClass="entr" presetSubtype="0" fill="hold" grpId="0" nodeType="withEffect">
                                  <p:stCondLst>
                                    <p:cond delay="0"/>
                                  </p:stCondLst>
                                  <p:childTnLst>
                                    <p:set>
                                      <p:cBhvr>
                                        <p:cTn id="35" dur="1" fill="hold">
                                          <p:stCondLst>
                                            <p:cond delay="0"/>
                                          </p:stCondLst>
                                        </p:cTn>
                                        <p:tgtEl>
                                          <p:spTgt spid="17"/>
                                        </p:tgtEl>
                                        <p:attrNameLst>
                                          <p:attrName>style.visibility</p:attrName>
                                        </p:attrNameLst>
                                      </p:cBhvr>
                                      <p:to>
                                        <p:strVal val="visible"/>
                                      </p:to>
                                    </p:set>
                                    <p:animEffect transition="in" filter="fade">
                                      <p:cBhvr>
                                        <p:cTn id="36" dur="500"/>
                                        <p:tgtEl>
                                          <p:spTgt spid="17"/>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18"/>
                                        </p:tgtEl>
                                        <p:attrNameLst>
                                          <p:attrName>style.visibility</p:attrName>
                                        </p:attrNameLst>
                                      </p:cBhvr>
                                      <p:to>
                                        <p:strVal val="visible"/>
                                      </p:to>
                                    </p:set>
                                    <p:animEffect transition="in" filter="fade">
                                      <p:cBhvr>
                                        <p:cTn id="39" dur="500"/>
                                        <p:tgtEl>
                                          <p:spTgt spid="18"/>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19"/>
                                        </p:tgtEl>
                                        <p:attrNameLst>
                                          <p:attrName>style.visibility</p:attrName>
                                        </p:attrNameLst>
                                      </p:cBhvr>
                                      <p:to>
                                        <p:strVal val="visible"/>
                                      </p:to>
                                    </p:set>
                                    <p:animEffect transition="in" filter="fade">
                                      <p:cBhvr>
                                        <p:cTn id="42" dur="500"/>
                                        <p:tgtEl>
                                          <p:spTgt spid="19"/>
                                        </p:tgtEl>
                                      </p:cBhvr>
                                    </p:animEffect>
                                  </p:childTnLst>
                                </p:cTn>
                              </p:par>
                              <p:par>
                                <p:cTn id="43" presetID="42" presetClass="entr" presetSubtype="0" fill="hold" grpId="0" nodeType="withEffect">
                                  <p:stCondLst>
                                    <p:cond delay="0"/>
                                  </p:stCondLst>
                                  <p:childTnLst>
                                    <p:set>
                                      <p:cBhvr>
                                        <p:cTn id="44" dur="1" fill="hold">
                                          <p:stCondLst>
                                            <p:cond delay="0"/>
                                          </p:stCondLst>
                                        </p:cTn>
                                        <p:tgtEl>
                                          <p:spTgt spid="20"/>
                                        </p:tgtEl>
                                        <p:attrNameLst>
                                          <p:attrName>style.visibility</p:attrName>
                                        </p:attrNameLst>
                                      </p:cBhvr>
                                      <p:to>
                                        <p:strVal val="visible"/>
                                      </p:to>
                                    </p:set>
                                    <p:animEffect transition="in" filter="fade">
                                      <p:cBhvr>
                                        <p:cTn id="45" dur="1000"/>
                                        <p:tgtEl>
                                          <p:spTgt spid="20"/>
                                        </p:tgtEl>
                                      </p:cBhvr>
                                    </p:animEffect>
                                    <p:anim calcmode="lin" valueType="num">
                                      <p:cBhvr>
                                        <p:cTn id="46" dur="1000" fill="hold"/>
                                        <p:tgtEl>
                                          <p:spTgt spid="20"/>
                                        </p:tgtEl>
                                        <p:attrNameLst>
                                          <p:attrName>ppt_x</p:attrName>
                                        </p:attrNameLst>
                                      </p:cBhvr>
                                      <p:tavLst>
                                        <p:tav tm="0">
                                          <p:val>
                                            <p:strVal val="#ppt_x"/>
                                          </p:val>
                                        </p:tav>
                                        <p:tav tm="100000">
                                          <p:val>
                                            <p:strVal val="#ppt_x"/>
                                          </p:val>
                                        </p:tav>
                                      </p:tavLst>
                                    </p:anim>
                                    <p:anim calcmode="lin" valueType="num">
                                      <p:cBhvr>
                                        <p:cTn id="47" dur="1000" fill="hold"/>
                                        <p:tgtEl>
                                          <p:spTgt spid="20"/>
                                        </p:tgtEl>
                                        <p:attrNameLst>
                                          <p:attrName>ppt_y</p:attrName>
                                        </p:attrNameLst>
                                      </p:cBhvr>
                                      <p:tavLst>
                                        <p:tav tm="0">
                                          <p:val>
                                            <p:strVal val="#ppt_y+.1"/>
                                          </p:val>
                                        </p:tav>
                                        <p:tav tm="100000">
                                          <p:val>
                                            <p:strVal val="#ppt_y"/>
                                          </p:val>
                                        </p:tav>
                                      </p:tavLst>
                                    </p:anim>
                                  </p:childTnLst>
                                </p:cTn>
                              </p:par>
                              <p:par>
                                <p:cTn id="48" presetID="42" presetClass="entr" presetSubtype="0" fill="hold" grpId="0" nodeType="withEffect">
                                  <p:stCondLst>
                                    <p:cond delay="0"/>
                                  </p:stCondLst>
                                  <p:childTnLst>
                                    <p:set>
                                      <p:cBhvr>
                                        <p:cTn id="49" dur="1" fill="hold">
                                          <p:stCondLst>
                                            <p:cond delay="0"/>
                                          </p:stCondLst>
                                        </p:cTn>
                                        <p:tgtEl>
                                          <p:spTgt spid="21"/>
                                        </p:tgtEl>
                                        <p:attrNameLst>
                                          <p:attrName>style.visibility</p:attrName>
                                        </p:attrNameLst>
                                      </p:cBhvr>
                                      <p:to>
                                        <p:strVal val="visible"/>
                                      </p:to>
                                    </p:set>
                                    <p:animEffect transition="in" filter="fade">
                                      <p:cBhvr>
                                        <p:cTn id="50" dur="1000"/>
                                        <p:tgtEl>
                                          <p:spTgt spid="21"/>
                                        </p:tgtEl>
                                      </p:cBhvr>
                                    </p:animEffect>
                                    <p:anim calcmode="lin" valueType="num">
                                      <p:cBhvr>
                                        <p:cTn id="51" dur="1000" fill="hold"/>
                                        <p:tgtEl>
                                          <p:spTgt spid="21"/>
                                        </p:tgtEl>
                                        <p:attrNameLst>
                                          <p:attrName>ppt_x</p:attrName>
                                        </p:attrNameLst>
                                      </p:cBhvr>
                                      <p:tavLst>
                                        <p:tav tm="0">
                                          <p:val>
                                            <p:strVal val="#ppt_x"/>
                                          </p:val>
                                        </p:tav>
                                        <p:tav tm="100000">
                                          <p:val>
                                            <p:strVal val="#ppt_x"/>
                                          </p:val>
                                        </p:tav>
                                      </p:tavLst>
                                    </p:anim>
                                    <p:anim calcmode="lin" valueType="num">
                                      <p:cBhvr>
                                        <p:cTn id="52"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5" grpId="0" animBg="1"/>
      <p:bldP spid="9" grpId="0" animBg="1"/>
      <p:bldP spid="12" grpId="0" animBg="1"/>
      <p:bldP spid="13" grpId="0" animBg="1"/>
      <p:bldP spid="14" grpId="0"/>
      <p:bldP spid="17" grpId="0" animBg="1"/>
      <p:bldP spid="18" grpId="0" animBg="1"/>
      <p:bldP spid="19" grpId="0" animBg="1"/>
      <p:bldP spid="20" grpId="0" animBg="1"/>
      <p:bldP spid="2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4210050" y="0"/>
            <a:ext cx="4038600" cy="6858000"/>
          </a:xfrm>
          <a:prstGeom prst="rect">
            <a:avLst/>
          </a:prstGeom>
          <a:solidFill>
            <a:schemeClr val="accent2"/>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WenYue GuDianMingChaoTi (Non-Commercial Use)" pitchFamily="50" charset="-122"/>
              <a:ea typeface="WenYue GuDianMingChaoTi (Non-Commercial Use)" pitchFamily="50" charset="-122"/>
              <a:sym typeface="WenYue GuDianMingChaoTi (Non-Commercial Use)" pitchFamily="50" charset="-122"/>
            </a:endParaRPr>
          </a:p>
        </p:txBody>
      </p:sp>
      <p:sp>
        <p:nvSpPr>
          <p:cNvPr id="8" name="矩形 7"/>
          <p:cNvSpPr/>
          <p:nvPr/>
        </p:nvSpPr>
        <p:spPr>
          <a:xfrm>
            <a:off x="1228725" y="833437"/>
            <a:ext cx="9734550" cy="5191125"/>
          </a:xfrm>
          <a:prstGeom prst="rect">
            <a:avLst/>
          </a:prstGeom>
          <a:solidFill>
            <a:schemeClr val="bg1"/>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WenYue GuDianMingChaoTi (Non-Commercial Use)" pitchFamily="50" charset="-122"/>
              <a:ea typeface="WenYue GuDianMingChaoTi (Non-Commercial Use)" pitchFamily="50" charset="-122"/>
              <a:sym typeface="WenYue GuDianMingChaoTi (Non-Commercial Use)" pitchFamily="50" charset="-122"/>
            </a:endParaRPr>
          </a:p>
        </p:txBody>
      </p:sp>
      <p:sp>
        <p:nvSpPr>
          <p:cNvPr id="4" name="文本框 3"/>
          <p:cNvSpPr txBox="1"/>
          <p:nvPr/>
        </p:nvSpPr>
        <p:spPr>
          <a:xfrm>
            <a:off x="5177298" y="187106"/>
            <a:ext cx="3071352" cy="646331"/>
          </a:xfrm>
          <a:prstGeom prst="rect">
            <a:avLst/>
          </a:prstGeom>
          <a:noFill/>
        </p:spPr>
        <p:txBody>
          <a:bodyPr wrap="square" rtlCol="0">
            <a:spAutoFit/>
          </a:bodyPr>
          <a:lstStyle/>
          <a:p>
            <a:pPr algn="l"/>
            <a:r>
              <a:rPr lang="zh-CN" altLang="en-US" sz="3600" b="1" dirty="0">
                <a:solidFill>
                  <a:schemeClr val="bg1"/>
                </a:solidFill>
                <a:latin typeface="WenYue GuDianMingChaoTi (Non-Commercial Use)" pitchFamily="50" charset="-122"/>
                <a:ea typeface="WenYue GuDianMingChaoTi (Non-Commercial Use)" pitchFamily="50" charset="-122"/>
                <a:sym typeface="WenYue GuDianMingChaoTi (Non-Commercial Use)" pitchFamily="50" charset="-122"/>
              </a:rPr>
              <a:t>第一章节</a:t>
            </a:r>
            <a:endParaRPr lang="zh-CN" altLang="en-US" sz="3600" b="1" dirty="0">
              <a:solidFill>
                <a:schemeClr val="bg1"/>
              </a:solidFill>
              <a:latin typeface="WenYue GuDianMingChaoTi (Non-Commercial Use)" pitchFamily="50" charset="-122"/>
              <a:ea typeface="WenYue GuDianMingChaoTi (Non-Commercial Use)" pitchFamily="50" charset="-122"/>
              <a:sym typeface="WenYue GuDianMingChaoTi (Non-Commercial Use)" pitchFamily="50" charset="-122"/>
            </a:endParaRPr>
          </a:p>
        </p:txBody>
      </p:sp>
      <p:sp>
        <p:nvSpPr>
          <p:cNvPr id="5" name="任意多边形 1"/>
          <p:cNvSpPr/>
          <p:nvPr/>
        </p:nvSpPr>
        <p:spPr>
          <a:xfrm>
            <a:off x="4805907" y="1933838"/>
            <a:ext cx="1290637" cy="1289050"/>
          </a:xfrm>
          <a:custGeom>
            <a:avLst/>
            <a:gdLst>
              <a:gd name="connsiteX0" fmla="*/ 0 w 1594640"/>
              <a:gd name="connsiteY0" fmla="*/ 1594640 h 1594640"/>
              <a:gd name="connsiteX1" fmla="*/ 1594640 w 1594640"/>
              <a:gd name="connsiteY1" fmla="*/ 0 h 1594640"/>
              <a:gd name="connsiteX2" fmla="*/ 1594640 w 1594640"/>
              <a:gd name="connsiteY2" fmla="*/ 1594640 h 1594640"/>
              <a:gd name="connsiteX3" fmla="*/ 0 w 1594640"/>
              <a:gd name="connsiteY3" fmla="*/ 1594640 h 1594640"/>
            </a:gdLst>
            <a:ahLst/>
            <a:cxnLst>
              <a:cxn ang="0">
                <a:pos x="connsiteX0" y="connsiteY0"/>
              </a:cxn>
              <a:cxn ang="0">
                <a:pos x="connsiteX1" y="connsiteY1"/>
              </a:cxn>
              <a:cxn ang="0">
                <a:pos x="connsiteX2" y="connsiteY2"/>
              </a:cxn>
              <a:cxn ang="0">
                <a:pos x="connsiteX3" y="connsiteY3"/>
              </a:cxn>
            </a:cxnLst>
            <a:rect l="l" t="t" r="r" b="b"/>
            <a:pathLst>
              <a:path w="1594640" h="1594640">
                <a:moveTo>
                  <a:pt x="0" y="1594640"/>
                </a:moveTo>
                <a:cubicBezTo>
                  <a:pt x="0" y="713945"/>
                  <a:pt x="713945" y="0"/>
                  <a:pt x="1594640" y="0"/>
                </a:cubicBezTo>
                <a:lnTo>
                  <a:pt x="1594640" y="1594640"/>
                </a:lnTo>
                <a:lnTo>
                  <a:pt x="0" y="1594640"/>
                </a:lnTo>
                <a:close/>
              </a:path>
            </a:pathLst>
          </a:custGeom>
          <a:solidFill>
            <a:schemeClr val="accent1">
              <a:lumMod val="10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414302" tIns="414302" rIns="189000" bIns="64008" spcCol="1270" anchor="b"/>
          <a:lstStyle/>
          <a:p>
            <a:pPr algn="ctr" defTabSz="400050" eaLnBrk="1" fontAlgn="auto" hangingPunct="1">
              <a:lnSpc>
                <a:spcPct val="90000"/>
              </a:lnSpc>
              <a:spcAft>
                <a:spcPct val="35000"/>
              </a:spcAft>
              <a:defRPr/>
            </a:pPr>
            <a:endParaRPr lang="th-TH" sz="900" b="1" dirty="0">
              <a:solidFill>
                <a:prstClr val="white"/>
              </a:solidFill>
              <a:latin typeface="WenYue GuDianMingChaoTi (Non-Commercial Use)" pitchFamily="50" charset="-122"/>
              <a:ea typeface="WenYue GuDianMingChaoTi (Non-Commercial Use)" pitchFamily="50" charset="-122"/>
              <a:cs typeface="+mn-ea"/>
              <a:sym typeface="WenYue GuDianMingChaoTi (Non-Commercial Use)" pitchFamily="50" charset="-122"/>
            </a:endParaRPr>
          </a:p>
        </p:txBody>
      </p:sp>
      <p:sp>
        <p:nvSpPr>
          <p:cNvPr id="6" name="任意多边形 2"/>
          <p:cNvSpPr/>
          <p:nvPr/>
        </p:nvSpPr>
        <p:spPr>
          <a:xfrm>
            <a:off x="6155282" y="1933838"/>
            <a:ext cx="1290637" cy="1289050"/>
          </a:xfrm>
          <a:custGeom>
            <a:avLst/>
            <a:gdLst>
              <a:gd name="connsiteX0" fmla="*/ 0 w 1594640"/>
              <a:gd name="connsiteY0" fmla="*/ 1594640 h 1594640"/>
              <a:gd name="connsiteX1" fmla="*/ 1594640 w 1594640"/>
              <a:gd name="connsiteY1" fmla="*/ 0 h 1594640"/>
              <a:gd name="connsiteX2" fmla="*/ 1594640 w 1594640"/>
              <a:gd name="connsiteY2" fmla="*/ 1594640 h 1594640"/>
              <a:gd name="connsiteX3" fmla="*/ 0 w 1594640"/>
              <a:gd name="connsiteY3" fmla="*/ 1594640 h 1594640"/>
            </a:gdLst>
            <a:ahLst/>
            <a:cxnLst>
              <a:cxn ang="0">
                <a:pos x="connsiteX0" y="connsiteY0"/>
              </a:cxn>
              <a:cxn ang="0">
                <a:pos x="connsiteX1" y="connsiteY1"/>
              </a:cxn>
              <a:cxn ang="0">
                <a:pos x="connsiteX2" y="connsiteY2"/>
              </a:cxn>
              <a:cxn ang="0">
                <a:pos x="connsiteX3" y="connsiteY3"/>
              </a:cxn>
            </a:cxnLst>
            <a:rect l="l" t="t" r="r" b="b"/>
            <a:pathLst>
              <a:path w="1594640" h="1594640">
                <a:moveTo>
                  <a:pt x="0" y="0"/>
                </a:moveTo>
                <a:cubicBezTo>
                  <a:pt x="880695" y="0"/>
                  <a:pt x="1594640" y="713945"/>
                  <a:pt x="1594640" y="1594640"/>
                </a:cubicBezTo>
                <a:lnTo>
                  <a:pt x="0" y="1594640"/>
                </a:lnTo>
                <a:lnTo>
                  <a:pt x="0" y="0"/>
                </a:lnTo>
                <a:close/>
              </a:path>
            </a:pathLst>
          </a:custGeom>
          <a:solidFill>
            <a:schemeClr val="bg1">
              <a:lumMod val="5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189000" tIns="414302" rIns="414302" bIns="64008" spcCol="1270" anchor="b"/>
          <a:lstStyle/>
          <a:p>
            <a:pPr algn="ctr" defTabSz="400050" eaLnBrk="1" fontAlgn="auto" hangingPunct="1">
              <a:lnSpc>
                <a:spcPct val="90000"/>
              </a:lnSpc>
              <a:spcAft>
                <a:spcPct val="35000"/>
              </a:spcAft>
              <a:defRPr/>
            </a:pPr>
            <a:endParaRPr lang="th-TH" sz="900" b="1" dirty="0">
              <a:solidFill>
                <a:prstClr val="white"/>
              </a:solidFill>
              <a:latin typeface="WenYue GuDianMingChaoTi (Non-Commercial Use)" pitchFamily="50" charset="-122"/>
              <a:ea typeface="WenYue GuDianMingChaoTi (Non-Commercial Use)" pitchFamily="50" charset="-122"/>
              <a:cs typeface="+mn-ea"/>
              <a:sym typeface="WenYue GuDianMingChaoTi (Non-Commercial Use)" pitchFamily="50" charset="-122"/>
            </a:endParaRPr>
          </a:p>
        </p:txBody>
      </p:sp>
      <p:sp>
        <p:nvSpPr>
          <p:cNvPr id="9" name="任意多边形 3"/>
          <p:cNvSpPr/>
          <p:nvPr/>
        </p:nvSpPr>
        <p:spPr>
          <a:xfrm>
            <a:off x="6155282" y="3283213"/>
            <a:ext cx="1290637" cy="1289050"/>
          </a:xfrm>
          <a:custGeom>
            <a:avLst/>
            <a:gdLst>
              <a:gd name="connsiteX0" fmla="*/ 0 w 1594640"/>
              <a:gd name="connsiteY0" fmla="*/ 1594640 h 1594640"/>
              <a:gd name="connsiteX1" fmla="*/ 1594640 w 1594640"/>
              <a:gd name="connsiteY1" fmla="*/ 0 h 1594640"/>
              <a:gd name="connsiteX2" fmla="*/ 1594640 w 1594640"/>
              <a:gd name="connsiteY2" fmla="*/ 1594640 h 1594640"/>
              <a:gd name="connsiteX3" fmla="*/ 0 w 1594640"/>
              <a:gd name="connsiteY3" fmla="*/ 1594640 h 1594640"/>
            </a:gdLst>
            <a:ahLst/>
            <a:cxnLst>
              <a:cxn ang="0">
                <a:pos x="connsiteX0" y="connsiteY0"/>
              </a:cxn>
              <a:cxn ang="0">
                <a:pos x="connsiteX1" y="connsiteY1"/>
              </a:cxn>
              <a:cxn ang="0">
                <a:pos x="connsiteX2" y="connsiteY2"/>
              </a:cxn>
              <a:cxn ang="0">
                <a:pos x="connsiteX3" y="connsiteY3"/>
              </a:cxn>
            </a:cxnLst>
            <a:rect l="l" t="t" r="r" b="b"/>
            <a:pathLst>
              <a:path w="1594640" h="1594640">
                <a:moveTo>
                  <a:pt x="1594640" y="0"/>
                </a:moveTo>
                <a:cubicBezTo>
                  <a:pt x="1594640" y="880695"/>
                  <a:pt x="880695" y="1594640"/>
                  <a:pt x="0" y="1594640"/>
                </a:cubicBezTo>
                <a:lnTo>
                  <a:pt x="0" y="0"/>
                </a:lnTo>
                <a:lnTo>
                  <a:pt x="1594640" y="0"/>
                </a:lnTo>
                <a:close/>
              </a:path>
            </a:pathLst>
          </a:custGeom>
          <a:solidFill>
            <a:schemeClr val="accent1">
              <a:lumMod val="10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189000" tIns="64009" rIns="414302" bIns="414302" spcCol="1270" anchor="b"/>
          <a:lstStyle/>
          <a:p>
            <a:pPr algn="ctr" defTabSz="400050" eaLnBrk="1" fontAlgn="auto" hangingPunct="1">
              <a:lnSpc>
                <a:spcPct val="90000"/>
              </a:lnSpc>
              <a:spcAft>
                <a:spcPct val="35000"/>
              </a:spcAft>
              <a:defRPr/>
            </a:pPr>
            <a:endParaRPr lang="th-TH" sz="900" b="1" dirty="0">
              <a:solidFill>
                <a:prstClr val="white"/>
              </a:solidFill>
              <a:latin typeface="WenYue GuDianMingChaoTi (Non-Commercial Use)" pitchFamily="50" charset="-122"/>
              <a:ea typeface="WenYue GuDianMingChaoTi (Non-Commercial Use)" pitchFamily="50" charset="-122"/>
              <a:cs typeface="+mn-ea"/>
              <a:sym typeface="WenYue GuDianMingChaoTi (Non-Commercial Use)" pitchFamily="50" charset="-122"/>
            </a:endParaRPr>
          </a:p>
        </p:txBody>
      </p:sp>
      <p:sp>
        <p:nvSpPr>
          <p:cNvPr id="10" name="任意多边形 4"/>
          <p:cNvSpPr/>
          <p:nvPr/>
        </p:nvSpPr>
        <p:spPr>
          <a:xfrm>
            <a:off x="4805907" y="3283213"/>
            <a:ext cx="1290637" cy="1289050"/>
          </a:xfrm>
          <a:custGeom>
            <a:avLst/>
            <a:gdLst>
              <a:gd name="connsiteX0" fmla="*/ 0 w 1594640"/>
              <a:gd name="connsiteY0" fmla="*/ 1594640 h 1594640"/>
              <a:gd name="connsiteX1" fmla="*/ 1594640 w 1594640"/>
              <a:gd name="connsiteY1" fmla="*/ 0 h 1594640"/>
              <a:gd name="connsiteX2" fmla="*/ 1594640 w 1594640"/>
              <a:gd name="connsiteY2" fmla="*/ 1594640 h 1594640"/>
              <a:gd name="connsiteX3" fmla="*/ 0 w 1594640"/>
              <a:gd name="connsiteY3" fmla="*/ 1594640 h 1594640"/>
            </a:gdLst>
            <a:ahLst/>
            <a:cxnLst>
              <a:cxn ang="0">
                <a:pos x="connsiteX0" y="connsiteY0"/>
              </a:cxn>
              <a:cxn ang="0">
                <a:pos x="connsiteX1" y="connsiteY1"/>
              </a:cxn>
              <a:cxn ang="0">
                <a:pos x="connsiteX2" y="connsiteY2"/>
              </a:cxn>
              <a:cxn ang="0">
                <a:pos x="connsiteX3" y="connsiteY3"/>
              </a:cxn>
            </a:cxnLst>
            <a:rect l="l" t="t" r="r" b="b"/>
            <a:pathLst>
              <a:path w="1594640" h="1594640">
                <a:moveTo>
                  <a:pt x="1594640" y="1594640"/>
                </a:moveTo>
                <a:cubicBezTo>
                  <a:pt x="713945" y="1594640"/>
                  <a:pt x="0" y="880695"/>
                  <a:pt x="0" y="0"/>
                </a:cubicBezTo>
                <a:lnTo>
                  <a:pt x="1594640" y="0"/>
                </a:lnTo>
                <a:lnTo>
                  <a:pt x="1594640" y="1594640"/>
                </a:lnTo>
                <a:close/>
              </a:path>
            </a:pathLst>
          </a:custGeom>
          <a:solidFill>
            <a:schemeClr val="bg1">
              <a:lumMod val="5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414302" tIns="64008" rIns="162001" bIns="414302" spcCol="1270" anchor="b"/>
          <a:lstStyle/>
          <a:p>
            <a:pPr algn="ctr" defTabSz="400050" eaLnBrk="1" fontAlgn="auto" hangingPunct="1">
              <a:lnSpc>
                <a:spcPct val="90000"/>
              </a:lnSpc>
              <a:spcAft>
                <a:spcPct val="35000"/>
              </a:spcAft>
              <a:defRPr/>
            </a:pPr>
            <a:endParaRPr lang="th-TH" sz="900" b="1" dirty="0">
              <a:solidFill>
                <a:prstClr val="white"/>
              </a:solidFill>
              <a:latin typeface="WenYue GuDianMingChaoTi (Non-Commercial Use)" pitchFamily="50" charset="-122"/>
              <a:ea typeface="WenYue GuDianMingChaoTi (Non-Commercial Use)" pitchFamily="50" charset="-122"/>
              <a:cs typeface="+mn-ea"/>
              <a:sym typeface="WenYue GuDianMingChaoTi (Non-Commercial Use)" pitchFamily="50" charset="-122"/>
            </a:endParaRPr>
          </a:p>
        </p:txBody>
      </p:sp>
      <p:sp>
        <p:nvSpPr>
          <p:cNvPr id="11" name="环形箭头 5"/>
          <p:cNvSpPr/>
          <p:nvPr/>
        </p:nvSpPr>
        <p:spPr>
          <a:xfrm>
            <a:off x="5902869" y="2984763"/>
            <a:ext cx="446088" cy="387350"/>
          </a:xfrm>
          <a:prstGeom prst="circularArrow">
            <a:avLst/>
          </a:prstGeom>
          <a:solidFill>
            <a:schemeClr val="bg1"/>
          </a:solidFill>
          <a:ln>
            <a:noFill/>
          </a:ln>
        </p:spPr>
        <p:style>
          <a:lnRef idx="2">
            <a:scrgbClr r="0" g="0" b="0"/>
          </a:lnRef>
          <a:fillRef idx="1">
            <a:scrgbClr r="0" g="0" b="0"/>
          </a:fillRef>
          <a:effectRef idx="0">
            <a:schemeClr val="accent1">
              <a:tint val="60000"/>
              <a:hueOff val="0"/>
              <a:satOff val="0"/>
              <a:lumOff val="0"/>
              <a:alphaOff val="0"/>
            </a:schemeClr>
          </a:effectRef>
          <a:fontRef idx="minor">
            <a:schemeClr val="dk1">
              <a:hueOff val="0"/>
              <a:satOff val="0"/>
              <a:lumOff val="0"/>
              <a:alphaOff val="0"/>
            </a:schemeClr>
          </a:fontRef>
        </p:style>
        <p:txBody>
          <a:bodyPr/>
          <a:lstStyle/>
          <a:p>
            <a:pPr eaLnBrk="1" fontAlgn="auto" hangingPunct="1">
              <a:spcBef>
                <a:spcPts val="0"/>
              </a:spcBef>
              <a:spcAft>
                <a:spcPts val="0"/>
              </a:spcAft>
              <a:defRPr/>
            </a:pPr>
            <a:endParaRPr lang="zh-CN" altLang="en-US" sz="1350" dirty="0">
              <a:latin typeface="WenYue GuDianMingChaoTi (Non-Commercial Use)" pitchFamily="50" charset="-122"/>
              <a:ea typeface="WenYue GuDianMingChaoTi (Non-Commercial Use)" pitchFamily="50" charset="-122"/>
              <a:cs typeface="+mn-ea"/>
              <a:sym typeface="WenYue GuDianMingChaoTi (Non-Commercial Use)" pitchFamily="50" charset="-122"/>
            </a:endParaRPr>
          </a:p>
        </p:txBody>
      </p:sp>
      <p:sp>
        <p:nvSpPr>
          <p:cNvPr id="12" name="环形箭头 6"/>
          <p:cNvSpPr/>
          <p:nvPr/>
        </p:nvSpPr>
        <p:spPr>
          <a:xfrm rot="10800000">
            <a:off x="5902869" y="3133988"/>
            <a:ext cx="446088" cy="387350"/>
          </a:xfrm>
          <a:prstGeom prst="circularArrow">
            <a:avLst/>
          </a:prstGeom>
          <a:solidFill>
            <a:schemeClr val="bg1"/>
          </a:solidFill>
          <a:ln>
            <a:noFill/>
          </a:ln>
        </p:spPr>
        <p:style>
          <a:lnRef idx="2">
            <a:scrgbClr r="0" g="0" b="0"/>
          </a:lnRef>
          <a:fillRef idx="1">
            <a:scrgbClr r="0" g="0" b="0"/>
          </a:fillRef>
          <a:effectRef idx="0">
            <a:schemeClr val="accent1">
              <a:tint val="60000"/>
              <a:hueOff val="0"/>
              <a:satOff val="0"/>
              <a:lumOff val="0"/>
              <a:alphaOff val="0"/>
            </a:schemeClr>
          </a:effectRef>
          <a:fontRef idx="minor">
            <a:schemeClr val="dk1">
              <a:hueOff val="0"/>
              <a:satOff val="0"/>
              <a:lumOff val="0"/>
              <a:alphaOff val="0"/>
            </a:schemeClr>
          </a:fontRef>
        </p:style>
        <p:txBody>
          <a:bodyPr/>
          <a:lstStyle/>
          <a:p>
            <a:pPr eaLnBrk="1" fontAlgn="auto" hangingPunct="1">
              <a:spcBef>
                <a:spcPts val="0"/>
              </a:spcBef>
              <a:spcAft>
                <a:spcPts val="0"/>
              </a:spcAft>
              <a:defRPr/>
            </a:pPr>
            <a:endParaRPr lang="zh-CN" altLang="en-US" sz="1350" dirty="0">
              <a:latin typeface="WenYue GuDianMingChaoTi (Non-Commercial Use)" pitchFamily="50" charset="-122"/>
              <a:ea typeface="WenYue GuDianMingChaoTi (Non-Commercial Use)" pitchFamily="50" charset="-122"/>
              <a:cs typeface="+mn-ea"/>
              <a:sym typeface="WenYue GuDianMingChaoTi (Non-Commercial Use)" pitchFamily="50" charset="-122"/>
            </a:endParaRPr>
          </a:p>
        </p:txBody>
      </p:sp>
      <p:sp>
        <p:nvSpPr>
          <p:cNvPr id="13" name="Freeform 7"/>
          <p:cNvSpPr>
            <a:spLocks noChangeAspect="1" noEditPoints="1"/>
          </p:cNvSpPr>
          <p:nvPr/>
        </p:nvSpPr>
        <p:spPr bwMode="auto">
          <a:xfrm>
            <a:off x="5367882" y="3637226"/>
            <a:ext cx="393700" cy="393700"/>
          </a:xfrm>
          <a:custGeom>
            <a:avLst/>
            <a:gdLst>
              <a:gd name="T0" fmla="*/ 347 w 376"/>
              <a:gd name="T1" fmla="*/ 284 h 376"/>
              <a:gd name="T2" fmla="*/ 347 w 376"/>
              <a:gd name="T3" fmla="*/ 238 h 376"/>
              <a:gd name="T4" fmla="*/ 278 w 376"/>
              <a:gd name="T5" fmla="*/ 169 h 376"/>
              <a:gd name="T6" fmla="*/ 238 w 376"/>
              <a:gd name="T7" fmla="*/ 169 h 376"/>
              <a:gd name="T8" fmla="*/ 207 w 376"/>
              <a:gd name="T9" fmla="*/ 148 h 376"/>
              <a:gd name="T10" fmla="*/ 207 w 376"/>
              <a:gd name="T11" fmla="*/ 92 h 376"/>
              <a:gd name="T12" fmla="*/ 236 w 376"/>
              <a:gd name="T13" fmla="*/ 48 h 376"/>
              <a:gd name="T14" fmla="*/ 188 w 376"/>
              <a:gd name="T15" fmla="*/ 0 h 376"/>
              <a:gd name="T16" fmla="*/ 140 w 376"/>
              <a:gd name="T17" fmla="*/ 48 h 376"/>
              <a:gd name="T18" fmla="*/ 169 w 376"/>
              <a:gd name="T19" fmla="*/ 92 h 376"/>
              <a:gd name="T20" fmla="*/ 169 w 376"/>
              <a:gd name="T21" fmla="*/ 148 h 376"/>
              <a:gd name="T22" fmla="*/ 138 w 376"/>
              <a:gd name="T23" fmla="*/ 169 h 376"/>
              <a:gd name="T24" fmla="*/ 98 w 376"/>
              <a:gd name="T25" fmla="*/ 169 h 376"/>
              <a:gd name="T26" fmla="*/ 29 w 376"/>
              <a:gd name="T27" fmla="*/ 238 h 376"/>
              <a:gd name="T28" fmla="*/ 29 w 376"/>
              <a:gd name="T29" fmla="*/ 284 h 376"/>
              <a:gd name="T30" fmla="*/ 0 w 376"/>
              <a:gd name="T31" fmla="*/ 328 h 376"/>
              <a:gd name="T32" fmla="*/ 48 w 376"/>
              <a:gd name="T33" fmla="*/ 376 h 376"/>
              <a:gd name="T34" fmla="*/ 96 w 376"/>
              <a:gd name="T35" fmla="*/ 328 h 376"/>
              <a:gd name="T36" fmla="*/ 67 w 376"/>
              <a:gd name="T37" fmla="*/ 284 h 376"/>
              <a:gd name="T38" fmla="*/ 67 w 376"/>
              <a:gd name="T39" fmla="*/ 238 h 376"/>
              <a:gd name="T40" fmla="*/ 98 w 376"/>
              <a:gd name="T41" fmla="*/ 207 h 376"/>
              <a:gd name="T42" fmla="*/ 138 w 376"/>
              <a:gd name="T43" fmla="*/ 207 h 376"/>
              <a:gd name="T44" fmla="*/ 169 w 376"/>
              <a:gd name="T45" fmla="*/ 202 h 376"/>
              <a:gd name="T46" fmla="*/ 169 w 376"/>
              <a:gd name="T47" fmla="*/ 284 h 376"/>
              <a:gd name="T48" fmla="*/ 140 w 376"/>
              <a:gd name="T49" fmla="*/ 328 h 376"/>
              <a:gd name="T50" fmla="*/ 188 w 376"/>
              <a:gd name="T51" fmla="*/ 376 h 376"/>
              <a:gd name="T52" fmla="*/ 236 w 376"/>
              <a:gd name="T53" fmla="*/ 328 h 376"/>
              <a:gd name="T54" fmla="*/ 207 w 376"/>
              <a:gd name="T55" fmla="*/ 284 h 376"/>
              <a:gd name="T56" fmla="*/ 207 w 376"/>
              <a:gd name="T57" fmla="*/ 202 h 376"/>
              <a:gd name="T58" fmla="*/ 238 w 376"/>
              <a:gd name="T59" fmla="*/ 207 h 376"/>
              <a:gd name="T60" fmla="*/ 278 w 376"/>
              <a:gd name="T61" fmla="*/ 207 h 376"/>
              <a:gd name="T62" fmla="*/ 309 w 376"/>
              <a:gd name="T63" fmla="*/ 238 h 376"/>
              <a:gd name="T64" fmla="*/ 309 w 376"/>
              <a:gd name="T65" fmla="*/ 284 h 376"/>
              <a:gd name="T66" fmla="*/ 280 w 376"/>
              <a:gd name="T67" fmla="*/ 328 h 376"/>
              <a:gd name="T68" fmla="*/ 328 w 376"/>
              <a:gd name="T69" fmla="*/ 376 h 376"/>
              <a:gd name="T70" fmla="*/ 376 w 376"/>
              <a:gd name="T71" fmla="*/ 328 h 376"/>
              <a:gd name="T72" fmla="*/ 347 w 376"/>
              <a:gd name="T73" fmla="*/ 284 h 376"/>
              <a:gd name="T74" fmla="*/ 75 w 376"/>
              <a:gd name="T75" fmla="*/ 328 h 376"/>
              <a:gd name="T76" fmla="*/ 48 w 376"/>
              <a:gd name="T77" fmla="*/ 356 h 376"/>
              <a:gd name="T78" fmla="*/ 20 w 376"/>
              <a:gd name="T79" fmla="*/ 328 h 376"/>
              <a:gd name="T80" fmla="*/ 48 w 376"/>
              <a:gd name="T81" fmla="*/ 300 h 376"/>
              <a:gd name="T82" fmla="*/ 75 w 376"/>
              <a:gd name="T83" fmla="*/ 328 h 376"/>
              <a:gd name="T84" fmla="*/ 160 w 376"/>
              <a:gd name="T85" fmla="*/ 48 h 376"/>
              <a:gd name="T86" fmla="*/ 188 w 376"/>
              <a:gd name="T87" fmla="*/ 20 h 376"/>
              <a:gd name="T88" fmla="*/ 215 w 376"/>
              <a:gd name="T89" fmla="*/ 48 h 376"/>
              <a:gd name="T90" fmla="*/ 188 w 376"/>
              <a:gd name="T91" fmla="*/ 76 h 376"/>
              <a:gd name="T92" fmla="*/ 160 w 376"/>
              <a:gd name="T93" fmla="*/ 48 h 376"/>
              <a:gd name="T94" fmla="*/ 215 w 376"/>
              <a:gd name="T95" fmla="*/ 328 h 376"/>
              <a:gd name="T96" fmla="*/ 188 w 376"/>
              <a:gd name="T97" fmla="*/ 356 h 376"/>
              <a:gd name="T98" fmla="*/ 160 w 376"/>
              <a:gd name="T99" fmla="*/ 328 h 376"/>
              <a:gd name="T100" fmla="*/ 188 w 376"/>
              <a:gd name="T101" fmla="*/ 300 h 376"/>
              <a:gd name="T102" fmla="*/ 215 w 376"/>
              <a:gd name="T103" fmla="*/ 328 h 376"/>
              <a:gd name="T104" fmla="*/ 328 w 376"/>
              <a:gd name="T105" fmla="*/ 356 h 376"/>
              <a:gd name="T106" fmla="*/ 300 w 376"/>
              <a:gd name="T107" fmla="*/ 328 h 376"/>
              <a:gd name="T108" fmla="*/ 328 w 376"/>
              <a:gd name="T109" fmla="*/ 300 h 376"/>
              <a:gd name="T110" fmla="*/ 355 w 376"/>
              <a:gd name="T111" fmla="*/ 328 h 376"/>
              <a:gd name="T112" fmla="*/ 328 w 376"/>
              <a:gd name="T113" fmla="*/ 356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76" h="376">
                <a:moveTo>
                  <a:pt x="347" y="284"/>
                </a:moveTo>
                <a:cubicBezTo>
                  <a:pt x="347" y="238"/>
                  <a:pt x="347" y="238"/>
                  <a:pt x="347" y="238"/>
                </a:cubicBezTo>
                <a:cubicBezTo>
                  <a:pt x="347" y="210"/>
                  <a:pt x="328" y="169"/>
                  <a:pt x="278" y="169"/>
                </a:cubicBezTo>
                <a:cubicBezTo>
                  <a:pt x="238" y="169"/>
                  <a:pt x="238" y="169"/>
                  <a:pt x="238" y="169"/>
                </a:cubicBezTo>
                <a:cubicBezTo>
                  <a:pt x="210" y="169"/>
                  <a:pt x="207" y="155"/>
                  <a:pt x="207" y="148"/>
                </a:cubicBezTo>
                <a:cubicBezTo>
                  <a:pt x="207" y="92"/>
                  <a:pt x="207" y="92"/>
                  <a:pt x="207" y="92"/>
                </a:cubicBezTo>
                <a:cubicBezTo>
                  <a:pt x="224" y="85"/>
                  <a:pt x="236" y="68"/>
                  <a:pt x="236" y="48"/>
                </a:cubicBezTo>
                <a:cubicBezTo>
                  <a:pt x="236" y="21"/>
                  <a:pt x="214" y="0"/>
                  <a:pt x="188" y="0"/>
                </a:cubicBezTo>
                <a:cubicBezTo>
                  <a:pt x="161" y="0"/>
                  <a:pt x="140" y="21"/>
                  <a:pt x="140" y="48"/>
                </a:cubicBezTo>
                <a:cubicBezTo>
                  <a:pt x="140" y="68"/>
                  <a:pt x="152" y="85"/>
                  <a:pt x="169" y="92"/>
                </a:cubicBezTo>
                <a:cubicBezTo>
                  <a:pt x="169" y="148"/>
                  <a:pt x="169" y="148"/>
                  <a:pt x="169" y="148"/>
                </a:cubicBezTo>
                <a:cubicBezTo>
                  <a:pt x="169" y="153"/>
                  <a:pt x="167" y="169"/>
                  <a:pt x="138" y="169"/>
                </a:cubicBezTo>
                <a:cubicBezTo>
                  <a:pt x="98" y="169"/>
                  <a:pt x="98" y="169"/>
                  <a:pt x="98" y="169"/>
                </a:cubicBezTo>
                <a:cubicBezTo>
                  <a:pt x="47" y="169"/>
                  <a:pt x="29" y="210"/>
                  <a:pt x="29" y="238"/>
                </a:cubicBezTo>
                <a:cubicBezTo>
                  <a:pt x="29" y="284"/>
                  <a:pt x="29" y="284"/>
                  <a:pt x="29" y="284"/>
                </a:cubicBezTo>
                <a:cubicBezTo>
                  <a:pt x="12" y="291"/>
                  <a:pt x="0" y="308"/>
                  <a:pt x="0" y="328"/>
                </a:cubicBezTo>
                <a:cubicBezTo>
                  <a:pt x="0" y="354"/>
                  <a:pt x="21" y="376"/>
                  <a:pt x="48" y="376"/>
                </a:cubicBezTo>
                <a:cubicBezTo>
                  <a:pt x="74" y="376"/>
                  <a:pt x="96" y="354"/>
                  <a:pt x="96" y="328"/>
                </a:cubicBezTo>
                <a:cubicBezTo>
                  <a:pt x="96" y="308"/>
                  <a:pt x="84" y="291"/>
                  <a:pt x="67" y="284"/>
                </a:cubicBezTo>
                <a:cubicBezTo>
                  <a:pt x="67" y="238"/>
                  <a:pt x="67" y="238"/>
                  <a:pt x="67" y="238"/>
                </a:cubicBezTo>
                <a:cubicBezTo>
                  <a:pt x="67" y="233"/>
                  <a:pt x="68" y="207"/>
                  <a:pt x="98" y="207"/>
                </a:cubicBezTo>
                <a:cubicBezTo>
                  <a:pt x="138" y="207"/>
                  <a:pt x="138" y="207"/>
                  <a:pt x="138" y="207"/>
                </a:cubicBezTo>
                <a:cubicBezTo>
                  <a:pt x="150" y="207"/>
                  <a:pt x="160" y="205"/>
                  <a:pt x="169" y="202"/>
                </a:cubicBezTo>
                <a:cubicBezTo>
                  <a:pt x="169" y="284"/>
                  <a:pt x="169" y="284"/>
                  <a:pt x="169" y="284"/>
                </a:cubicBezTo>
                <a:cubicBezTo>
                  <a:pt x="152" y="291"/>
                  <a:pt x="140" y="308"/>
                  <a:pt x="140" y="328"/>
                </a:cubicBezTo>
                <a:cubicBezTo>
                  <a:pt x="140" y="354"/>
                  <a:pt x="161" y="376"/>
                  <a:pt x="188" y="376"/>
                </a:cubicBezTo>
                <a:cubicBezTo>
                  <a:pt x="214" y="376"/>
                  <a:pt x="236" y="354"/>
                  <a:pt x="236" y="328"/>
                </a:cubicBezTo>
                <a:cubicBezTo>
                  <a:pt x="236" y="308"/>
                  <a:pt x="224" y="291"/>
                  <a:pt x="207" y="284"/>
                </a:cubicBezTo>
                <a:cubicBezTo>
                  <a:pt x="207" y="202"/>
                  <a:pt x="207" y="202"/>
                  <a:pt x="207" y="202"/>
                </a:cubicBezTo>
                <a:cubicBezTo>
                  <a:pt x="215" y="205"/>
                  <a:pt x="226" y="207"/>
                  <a:pt x="238" y="207"/>
                </a:cubicBezTo>
                <a:cubicBezTo>
                  <a:pt x="278" y="207"/>
                  <a:pt x="278" y="207"/>
                  <a:pt x="278" y="207"/>
                </a:cubicBezTo>
                <a:cubicBezTo>
                  <a:pt x="306" y="207"/>
                  <a:pt x="309" y="231"/>
                  <a:pt x="309" y="238"/>
                </a:cubicBezTo>
                <a:cubicBezTo>
                  <a:pt x="309" y="284"/>
                  <a:pt x="309" y="284"/>
                  <a:pt x="309" y="284"/>
                </a:cubicBezTo>
                <a:cubicBezTo>
                  <a:pt x="292" y="291"/>
                  <a:pt x="280" y="308"/>
                  <a:pt x="280" y="328"/>
                </a:cubicBezTo>
                <a:cubicBezTo>
                  <a:pt x="280" y="354"/>
                  <a:pt x="301" y="376"/>
                  <a:pt x="328" y="376"/>
                </a:cubicBezTo>
                <a:cubicBezTo>
                  <a:pt x="354" y="376"/>
                  <a:pt x="376" y="354"/>
                  <a:pt x="376" y="328"/>
                </a:cubicBezTo>
                <a:cubicBezTo>
                  <a:pt x="376" y="308"/>
                  <a:pt x="364" y="291"/>
                  <a:pt x="347" y="284"/>
                </a:cubicBezTo>
                <a:close/>
                <a:moveTo>
                  <a:pt x="75" y="328"/>
                </a:moveTo>
                <a:cubicBezTo>
                  <a:pt x="75" y="343"/>
                  <a:pt x="63" y="356"/>
                  <a:pt x="48" y="356"/>
                </a:cubicBezTo>
                <a:cubicBezTo>
                  <a:pt x="32" y="356"/>
                  <a:pt x="20" y="343"/>
                  <a:pt x="20" y="328"/>
                </a:cubicBezTo>
                <a:cubicBezTo>
                  <a:pt x="20" y="313"/>
                  <a:pt x="32" y="300"/>
                  <a:pt x="48" y="300"/>
                </a:cubicBezTo>
                <a:cubicBezTo>
                  <a:pt x="63" y="300"/>
                  <a:pt x="75" y="313"/>
                  <a:pt x="75" y="328"/>
                </a:cubicBezTo>
                <a:close/>
                <a:moveTo>
                  <a:pt x="160" y="48"/>
                </a:moveTo>
                <a:cubicBezTo>
                  <a:pt x="160" y="33"/>
                  <a:pt x="172" y="20"/>
                  <a:pt x="188" y="20"/>
                </a:cubicBezTo>
                <a:cubicBezTo>
                  <a:pt x="203" y="20"/>
                  <a:pt x="215" y="33"/>
                  <a:pt x="215" y="48"/>
                </a:cubicBezTo>
                <a:cubicBezTo>
                  <a:pt x="215" y="63"/>
                  <a:pt x="203" y="76"/>
                  <a:pt x="188" y="76"/>
                </a:cubicBezTo>
                <a:cubicBezTo>
                  <a:pt x="172" y="76"/>
                  <a:pt x="160" y="63"/>
                  <a:pt x="160" y="48"/>
                </a:cubicBezTo>
                <a:close/>
                <a:moveTo>
                  <a:pt x="215" y="328"/>
                </a:moveTo>
                <a:cubicBezTo>
                  <a:pt x="215" y="343"/>
                  <a:pt x="203" y="356"/>
                  <a:pt x="188" y="356"/>
                </a:cubicBezTo>
                <a:cubicBezTo>
                  <a:pt x="172" y="356"/>
                  <a:pt x="160" y="343"/>
                  <a:pt x="160" y="328"/>
                </a:cubicBezTo>
                <a:cubicBezTo>
                  <a:pt x="160" y="313"/>
                  <a:pt x="172" y="300"/>
                  <a:pt x="188" y="300"/>
                </a:cubicBezTo>
                <a:cubicBezTo>
                  <a:pt x="203" y="300"/>
                  <a:pt x="215" y="313"/>
                  <a:pt x="215" y="328"/>
                </a:cubicBezTo>
                <a:close/>
                <a:moveTo>
                  <a:pt x="328" y="356"/>
                </a:moveTo>
                <a:cubicBezTo>
                  <a:pt x="312" y="356"/>
                  <a:pt x="300" y="343"/>
                  <a:pt x="300" y="328"/>
                </a:cubicBezTo>
                <a:cubicBezTo>
                  <a:pt x="300" y="313"/>
                  <a:pt x="312" y="300"/>
                  <a:pt x="328" y="300"/>
                </a:cubicBezTo>
                <a:cubicBezTo>
                  <a:pt x="343" y="300"/>
                  <a:pt x="355" y="313"/>
                  <a:pt x="355" y="328"/>
                </a:cubicBezTo>
                <a:cubicBezTo>
                  <a:pt x="355" y="343"/>
                  <a:pt x="343" y="356"/>
                  <a:pt x="328" y="356"/>
                </a:cubicBezTo>
                <a:close/>
              </a:path>
            </a:pathLst>
          </a:custGeom>
          <a:solidFill>
            <a:schemeClr val="bg1"/>
          </a:solidFill>
          <a:ln>
            <a:noFill/>
          </a:ln>
        </p:spPr>
        <p:txBody>
          <a:bodyPr lIns="68580" tIns="34290" rIns="68580" bIns="34290"/>
          <a:lstStyle/>
          <a:p>
            <a:pPr eaLnBrk="1" fontAlgn="auto" hangingPunct="1">
              <a:spcBef>
                <a:spcPts val="0"/>
              </a:spcBef>
              <a:spcAft>
                <a:spcPts val="0"/>
              </a:spcAft>
              <a:defRPr/>
            </a:pPr>
            <a:endParaRPr lang="en-US" sz="1050" dirty="0">
              <a:solidFill>
                <a:prstClr val="white"/>
              </a:solidFill>
              <a:latin typeface="WenYue GuDianMingChaoTi (Non-Commercial Use)" pitchFamily="50" charset="-122"/>
              <a:ea typeface="WenYue GuDianMingChaoTi (Non-Commercial Use)" pitchFamily="50" charset="-122"/>
              <a:cs typeface="+mn-ea"/>
              <a:sym typeface="WenYue GuDianMingChaoTi (Non-Commercial Use)" pitchFamily="50" charset="-122"/>
            </a:endParaRPr>
          </a:p>
        </p:txBody>
      </p:sp>
      <p:sp>
        <p:nvSpPr>
          <p:cNvPr id="14" name="Freeform 17"/>
          <p:cNvSpPr>
            <a:spLocks noChangeAspect="1" noEditPoints="1"/>
          </p:cNvSpPr>
          <p:nvPr/>
        </p:nvSpPr>
        <p:spPr bwMode="auto">
          <a:xfrm>
            <a:off x="5404394" y="2503751"/>
            <a:ext cx="373063" cy="298450"/>
          </a:xfrm>
          <a:custGeom>
            <a:avLst/>
            <a:gdLst>
              <a:gd name="T0" fmla="*/ 200 w 400"/>
              <a:gd name="T1" fmla="*/ 120 h 320"/>
              <a:gd name="T2" fmla="*/ 140 w 400"/>
              <a:gd name="T3" fmla="*/ 180 h 320"/>
              <a:gd name="T4" fmla="*/ 200 w 400"/>
              <a:gd name="T5" fmla="*/ 240 h 320"/>
              <a:gd name="T6" fmla="*/ 260 w 400"/>
              <a:gd name="T7" fmla="*/ 180 h 320"/>
              <a:gd name="T8" fmla="*/ 200 w 400"/>
              <a:gd name="T9" fmla="*/ 120 h 320"/>
              <a:gd name="T10" fmla="*/ 360 w 400"/>
              <a:gd name="T11" fmla="*/ 60 h 320"/>
              <a:gd name="T12" fmla="*/ 312 w 400"/>
              <a:gd name="T13" fmla="*/ 60 h 320"/>
              <a:gd name="T14" fmla="*/ 296 w 400"/>
              <a:gd name="T15" fmla="*/ 49 h 320"/>
              <a:gd name="T16" fmla="*/ 284 w 400"/>
              <a:gd name="T17" fmla="*/ 11 h 320"/>
              <a:gd name="T18" fmla="*/ 268 w 400"/>
              <a:gd name="T19" fmla="*/ 0 h 320"/>
              <a:gd name="T20" fmla="*/ 132 w 400"/>
              <a:gd name="T21" fmla="*/ 0 h 320"/>
              <a:gd name="T22" fmla="*/ 116 w 400"/>
              <a:gd name="T23" fmla="*/ 11 h 320"/>
              <a:gd name="T24" fmla="*/ 104 w 400"/>
              <a:gd name="T25" fmla="*/ 49 h 320"/>
              <a:gd name="T26" fmla="*/ 88 w 400"/>
              <a:gd name="T27" fmla="*/ 60 h 320"/>
              <a:gd name="T28" fmla="*/ 40 w 400"/>
              <a:gd name="T29" fmla="*/ 60 h 320"/>
              <a:gd name="T30" fmla="*/ 0 w 400"/>
              <a:gd name="T31" fmla="*/ 100 h 320"/>
              <a:gd name="T32" fmla="*/ 0 w 400"/>
              <a:gd name="T33" fmla="*/ 280 h 320"/>
              <a:gd name="T34" fmla="*/ 40 w 400"/>
              <a:gd name="T35" fmla="*/ 320 h 320"/>
              <a:gd name="T36" fmla="*/ 360 w 400"/>
              <a:gd name="T37" fmla="*/ 320 h 320"/>
              <a:gd name="T38" fmla="*/ 400 w 400"/>
              <a:gd name="T39" fmla="*/ 280 h 320"/>
              <a:gd name="T40" fmla="*/ 400 w 400"/>
              <a:gd name="T41" fmla="*/ 100 h 320"/>
              <a:gd name="T42" fmla="*/ 360 w 400"/>
              <a:gd name="T43" fmla="*/ 60 h 320"/>
              <a:gd name="T44" fmla="*/ 200 w 400"/>
              <a:gd name="T45" fmla="*/ 280 h 320"/>
              <a:gd name="T46" fmla="*/ 100 w 400"/>
              <a:gd name="T47" fmla="*/ 180 h 320"/>
              <a:gd name="T48" fmla="*/ 200 w 400"/>
              <a:gd name="T49" fmla="*/ 80 h 320"/>
              <a:gd name="T50" fmla="*/ 300 w 400"/>
              <a:gd name="T51" fmla="*/ 180 h 320"/>
              <a:gd name="T52" fmla="*/ 200 w 400"/>
              <a:gd name="T53" fmla="*/ 280 h 320"/>
              <a:gd name="T54" fmla="*/ 346 w 400"/>
              <a:gd name="T55" fmla="*/ 128 h 320"/>
              <a:gd name="T56" fmla="*/ 332 w 400"/>
              <a:gd name="T57" fmla="*/ 114 h 320"/>
              <a:gd name="T58" fmla="*/ 346 w 400"/>
              <a:gd name="T59" fmla="*/ 100 h 320"/>
              <a:gd name="T60" fmla="*/ 360 w 400"/>
              <a:gd name="T61" fmla="*/ 114 h 320"/>
              <a:gd name="T62" fmla="*/ 346 w 400"/>
              <a:gd name="T63" fmla="*/ 128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00" h="320">
                <a:moveTo>
                  <a:pt x="200" y="120"/>
                </a:moveTo>
                <a:cubicBezTo>
                  <a:pt x="167" y="120"/>
                  <a:pt x="140" y="147"/>
                  <a:pt x="140" y="180"/>
                </a:cubicBezTo>
                <a:cubicBezTo>
                  <a:pt x="140" y="213"/>
                  <a:pt x="167" y="240"/>
                  <a:pt x="200" y="240"/>
                </a:cubicBezTo>
                <a:cubicBezTo>
                  <a:pt x="233" y="240"/>
                  <a:pt x="260" y="213"/>
                  <a:pt x="260" y="180"/>
                </a:cubicBezTo>
                <a:cubicBezTo>
                  <a:pt x="260" y="147"/>
                  <a:pt x="233" y="120"/>
                  <a:pt x="200" y="120"/>
                </a:cubicBezTo>
                <a:close/>
                <a:moveTo>
                  <a:pt x="360" y="60"/>
                </a:moveTo>
                <a:cubicBezTo>
                  <a:pt x="312" y="60"/>
                  <a:pt x="312" y="60"/>
                  <a:pt x="312" y="60"/>
                </a:cubicBezTo>
                <a:cubicBezTo>
                  <a:pt x="305" y="60"/>
                  <a:pt x="298" y="55"/>
                  <a:pt x="296" y="49"/>
                </a:cubicBezTo>
                <a:cubicBezTo>
                  <a:pt x="284" y="11"/>
                  <a:pt x="284" y="11"/>
                  <a:pt x="284" y="11"/>
                </a:cubicBezTo>
                <a:cubicBezTo>
                  <a:pt x="281" y="5"/>
                  <a:pt x="274" y="0"/>
                  <a:pt x="268" y="0"/>
                </a:cubicBezTo>
                <a:cubicBezTo>
                  <a:pt x="132" y="0"/>
                  <a:pt x="132" y="0"/>
                  <a:pt x="132" y="0"/>
                </a:cubicBezTo>
                <a:cubicBezTo>
                  <a:pt x="125" y="0"/>
                  <a:pt x="118" y="5"/>
                  <a:pt x="116" y="11"/>
                </a:cubicBezTo>
                <a:cubicBezTo>
                  <a:pt x="104" y="49"/>
                  <a:pt x="104" y="49"/>
                  <a:pt x="104" y="49"/>
                </a:cubicBezTo>
                <a:cubicBezTo>
                  <a:pt x="101" y="55"/>
                  <a:pt x="94" y="60"/>
                  <a:pt x="88" y="60"/>
                </a:cubicBezTo>
                <a:cubicBezTo>
                  <a:pt x="40" y="60"/>
                  <a:pt x="40" y="60"/>
                  <a:pt x="40" y="60"/>
                </a:cubicBezTo>
                <a:cubicBezTo>
                  <a:pt x="18" y="60"/>
                  <a:pt x="0" y="78"/>
                  <a:pt x="0" y="100"/>
                </a:cubicBezTo>
                <a:cubicBezTo>
                  <a:pt x="0" y="280"/>
                  <a:pt x="0" y="280"/>
                  <a:pt x="0" y="280"/>
                </a:cubicBezTo>
                <a:cubicBezTo>
                  <a:pt x="0" y="302"/>
                  <a:pt x="18" y="320"/>
                  <a:pt x="40" y="320"/>
                </a:cubicBezTo>
                <a:cubicBezTo>
                  <a:pt x="360" y="320"/>
                  <a:pt x="360" y="320"/>
                  <a:pt x="360" y="320"/>
                </a:cubicBezTo>
                <a:cubicBezTo>
                  <a:pt x="382" y="320"/>
                  <a:pt x="400" y="302"/>
                  <a:pt x="400" y="280"/>
                </a:cubicBezTo>
                <a:cubicBezTo>
                  <a:pt x="400" y="100"/>
                  <a:pt x="400" y="100"/>
                  <a:pt x="400" y="100"/>
                </a:cubicBezTo>
                <a:cubicBezTo>
                  <a:pt x="400" y="78"/>
                  <a:pt x="382" y="60"/>
                  <a:pt x="360" y="60"/>
                </a:cubicBezTo>
                <a:close/>
                <a:moveTo>
                  <a:pt x="200" y="280"/>
                </a:moveTo>
                <a:cubicBezTo>
                  <a:pt x="145" y="280"/>
                  <a:pt x="100" y="235"/>
                  <a:pt x="100" y="180"/>
                </a:cubicBezTo>
                <a:cubicBezTo>
                  <a:pt x="100" y="125"/>
                  <a:pt x="145" y="80"/>
                  <a:pt x="200" y="80"/>
                </a:cubicBezTo>
                <a:cubicBezTo>
                  <a:pt x="255" y="80"/>
                  <a:pt x="300" y="125"/>
                  <a:pt x="300" y="180"/>
                </a:cubicBezTo>
                <a:cubicBezTo>
                  <a:pt x="300" y="235"/>
                  <a:pt x="255" y="280"/>
                  <a:pt x="200" y="280"/>
                </a:cubicBezTo>
                <a:close/>
                <a:moveTo>
                  <a:pt x="346" y="128"/>
                </a:moveTo>
                <a:cubicBezTo>
                  <a:pt x="338" y="128"/>
                  <a:pt x="332" y="122"/>
                  <a:pt x="332" y="114"/>
                </a:cubicBezTo>
                <a:cubicBezTo>
                  <a:pt x="332" y="106"/>
                  <a:pt x="338" y="100"/>
                  <a:pt x="346" y="100"/>
                </a:cubicBezTo>
                <a:cubicBezTo>
                  <a:pt x="354" y="100"/>
                  <a:pt x="360" y="106"/>
                  <a:pt x="360" y="114"/>
                </a:cubicBezTo>
                <a:cubicBezTo>
                  <a:pt x="360" y="122"/>
                  <a:pt x="354" y="128"/>
                  <a:pt x="346" y="128"/>
                </a:cubicBezTo>
                <a:close/>
              </a:path>
            </a:pathLst>
          </a:custGeom>
          <a:solidFill>
            <a:schemeClr val="bg1"/>
          </a:solidFill>
          <a:ln>
            <a:noFill/>
          </a:ln>
        </p:spPr>
        <p:txBody>
          <a:bodyPr lIns="68580" tIns="34290" rIns="68580" bIns="34290"/>
          <a:lstStyle/>
          <a:p>
            <a:pPr eaLnBrk="1" fontAlgn="auto" hangingPunct="1">
              <a:spcBef>
                <a:spcPts val="0"/>
              </a:spcBef>
              <a:spcAft>
                <a:spcPts val="0"/>
              </a:spcAft>
              <a:defRPr/>
            </a:pPr>
            <a:endParaRPr lang="en-US" sz="1050" dirty="0">
              <a:solidFill>
                <a:prstClr val="white"/>
              </a:solidFill>
              <a:latin typeface="WenYue GuDianMingChaoTi (Non-Commercial Use)" pitchFamily="50" charset="-122"/>
              <a:ea typeface="WenYue GuDianMingChaoTi (Non-Commercial Use)" pitchFamily="50" charset="-122"/>
              <a:cs typeface="+mn-ea"/>
              <a:sym typeface="WenYue GuDianMingChaoTi (Non-Commercial Use)" pitchFamily="50" charset="-122"/>
            </a:endParaRPr>
          </a:p>
        </p:txBody>
      </p:sp>
      <p:sp>
        <p:nvSpPr>
          <p:cNvPr id="15" name="Freeform 27"/>
          <p:cNvSpPr>
            <a:spLocks noChangeAspect="1" noEditPoints="1"/>
          </p:cNvSpPr>
          <p:nvPr/>
        </p:nvSpPr>
        <p:spPr bwMode="auto">
          <a:xfrm>
            <a:off x="6514057" y="2519626"/>
            <a:ext cx="360362" cy="257175"/>
          </a:xfrm>
          <a:custGeom>
            <a:avLst/>
            <a:gdLst>
              <a:gd name="T0" fmla="*/ 392 w 392"/>
              <a:gd name="T1" fmla="*/ 40 h 280"/>
              <a:gd name="T2" fmla="*/ 392 w 392"/>
              <a:gd name="T3" fmla="*/ 16 h 280"/>
              <a:gd name="T4" fmla="*/ 376 w 392"/>
              <a:gd name="T5" fmla="*/ 0 h 280"/>
              <a:gd name="T6" fmla="*/ 16 w 392"/>
              <a:gd name="T7" fmla="*/ 0 h 280"/>
              <a:gd name="T8" fmla="*/ 0 w 392"/>
              <a:gd name="T9" fmla="*/ 16 h 280"/>
              <a:gd name="T10" fmla="*/ 0 w 392"/>
              <a:gd name="T11" fmla="*/ 40 h 280"/>
              <a:gd name="T12" fmla="*/ 40 w 392"/>
              <a:gd name="T13" fmla="*/ 40 h 280"/>
              <a:gd name="T14" fmla="*/ 40 w 392"/>
              <a:gd name="T15" fmla="*/ 80 h 280"/>
              <a:gd name="T16" fmla="*/ 0 w 392"/>
              <a:gd name="T17" fmla="*/ 80 h 280"/>
              <a:gd name="T18" fmla="*/ 0 w 392"/>
              <a:gd name="T19" fmla="*/ 120 h 280"/>
              <a:gd name="T20" fmla="*/ 40 w 392"/>
              <a:gd name="T21" fmla="*/ 120 h 280"/>
              <a:gd name="T22" fmla="*/ 40 w 392"/>
              <a:gd name="T23" fmla="*/ 160 h 280"/>
              <a:gd name="T24" fmla="*/ 0 w 392"/>
              <a:gd name="T25" fmla="*/ 160 h 280"/>
              <a:gd name="T26" fmla="*/ 0 w 392"/>
              <a:gd name="T27" fmla="*/ 200 h 280"/>
              <a:gd name="T28" fmla="*/ 40 w 392"/>
              <a:gd name="T29" fmla="*/ 200 h 280"/>
              <a:gd name="T30" fmla="*/ 40 w 392"/>
              <a:gd name="T31" fmla="*/ 240 h 280"/>
              <a:gd name="T32" fmla="*/ 0 w 392"/>
              <a:gd name="T33" fmla="*/ 240 h 280"/>
              <a:gd name="T34" fmla="*/ 0 w 392"/>
              <a:gd name="T35" fmla="*/ 264 h 280"/>
              <a:gd name="T36" fmla="*/ 16 w 392"/>
              <a:gd name="T37" fmla="*/ 280 h 280"/>
              <a:gd name="T38" fmla="*/ 376 w 392"/>
              <a:gd name="T39" fmla="*/ 280 h 280"/>
              <a:gd name="T40" fmla="*/ 392 w 392"/>
              <a:gd name="T41" fmla="*/ 264 h 280"/>
              <a:gd name="T42" fmla="*/ 392 w 392"/>
              <a:gd name="T43" fmla="*/ 240 h 280"/>
              <a:gd name="T44" fmla="*/ 352 w 392"/>
              <a:gd name="T45" fmla="*/ 240 h 280"/>
              <a:gd name="T46" fmla="*/ 352 w 392"/>
              <a:gd name="T47" fmla="*/ 200 h 280"/>
              <a:gd name="T48" fmla="*/ 392 w 392"/>
              <a:gd name="T49" fmla="*/ 200 h 280"/>
              <a:gd name="T50" fmla="*/ 392 w 392"/>
              <a:gd name="T51" fmla="*/ 160 h 280"/>
              <a:gd name="T52" fmla="*/ 352 w 392"/>
              <a:gd name="T53" fmla="*/ 160 h 280"/>
              <a:gd name="T54" fmla="*/ 352 w 392"/>
              <a:gd name="T55" fmla="*/ 120 h 280"/>
              <a:gd name="T56" fmla="*/ 392 w 392"/>
              <a:gd name="T57" fmla="*/ 120 h 280"/>
              <a:gd name="T58" fmla="*/ 392 w 392"/>
              <a:gd name="T59" fmla="*/ 80 h 280"/>
              <a:gd name="T60" fmla="*/ 352 w 392"/>
              <a:gd name="T61" fmla="*/ 80 h 280"/>
              <a:gd name="T62" fmla="*/ 352 w 392"/>
              <a:gd name="T63" fmla="*/ 40 h 280"/>
              <a:gd name="T64" fmla="*/ 392 w 392"/>
              <a:gd name="T65" fmla="*/ 40 h 280"/>
              <a:gd name="T66" fmla="*/ 152 w 392"/>
              <a:gd name="T67" fmla="*/ 200 h 280"/>
              <a:gd name="T68" fmla="*/ 152 w 392"/>
              <a:gd name="T69" fmla="*/ 80 h 280"/>
              <a:gd name="T70" fmla="*/ 252 w 392"/>
              <a:gd name="T71" fmla="*/ 140 h 280"/>
              <a:gd name="T72" fmla="*/ 152 w 392"/>
              <a:gd name="T73" fmla="*/ 200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92" h="280">
                <a:moveTo>
                  <a:pt x="392" y="40"/>
                </a:moveTo>
                <a:cubicBezTo>
                  <a:pt x="392" y="16"/>
                  <a:pt x="392" y="16"/>
                  <a:pt x="392" y="16"/>
                </a:cubicBezTo>
                <a:cubicBezTo>
                  <a:pt x="392" y="7"/>
                  <a:pt x="385" y="0"/>
                  <a:pt x="376" y="0"/>
                </a:cubicBezTo>
                <a:cubicBezTo>
                  <a:pt x="16" y="0"/>
                  <a:pt x="16" y="0"/>
                  <a:pt x="16" y="0"/>
                </a:cubicBezTo>
                <a:cubicBezTo>
                  <a:pt x="7" y="0"/>
                  <a:pt x="0" y="7"/>
                  <a:pt x="0" y="16"/>
                </a:cubicBezTo>
                <a:cubicBezTo>
                  <a:pt x="0" y="40"/>
                  <a:pt x="0" y="40"/>
                  <a:pt x="0" y="40"/>
                </a:cubicBezTo>
                <a:cubicBezTo>
                  <a:pt x="40" y="40"/>
                  <a:pt x="40" y="40"/>
                  <a:pt x="40" y="40"/>
                </a:cubicBezTo>
                <a:cubicBezTo>
                  <a:pt x="40" y="80"/>
                  <a:pt x="40" y="80"/>
                  <a:pt x="40" y="80"/>
                </a:cubicBezTo>
                <a:cubicBezTo>
                  <a:pt x="0" y="80"/>
                  <a:pt x="0" y="80"/>
                  <a:pt x="0" y="80"/>
                </a:cubicBezTo>
                <a:cubicBezTo>
                  <a:pt x="0" y="120"/>
                  <a:pt x="0" y="120"/>
                  <a:pt x="0" y="120"/>
                </a:cubicBezTo>
                <a:cubicBezTo>
                  <a:pt x="40" y="120"/>
                  <a:pt x="40" y="120"/>
                  <a:pt x="40" y="120"/>
                </a:cubicBezTo>
                <a:cubicBezTo>
                  <a:pt x="40" y="160"/>
                  <a:pt x="40" y="160"/>
                  <a:pt x="40" y="160"/>
                </a:cubicBezTo>
                <a:cubicBezTo>
                  <a:pt x="0" y="160"/>
                  <a:pt x="0" y="160"/>
                  <a:pt x="0" y="160"/>
                </a:cubicBezTo>
                <a:cubicBezTo>
                  <a:pt x="0" y="200"/>
                  <a:pt x="0" y="200"/>
                  <a:pt x="0" y="200"/>
                </a:cubicBezTo>
                <a:cubicBezTo>
                  <a:pt x="40" y="200"/>
                  <a:pt x="40" y="200"/>
                  <a:pt x="40" y="200"/>
                </a:cubicBezTo>
                <a:cubicBezTo>
                  <a:pt x="40" y="240"/>
                  <a:pt x="40" y="240"/>
                  <a:pt x="40" y="240"/>
                </a:cubicBezTo>
                <a:cubicBezTo>
                  <a:pt x="0" y="240"/>
                  <a:pt x="0" y="240"/>
                  <a:pt x="0" y="240"/>
                </a:cubicBezTo>
                <a:cubicBezTo>
                  <a:pt x="0" y="264"/>
                  <a:pt x="0" y="264"/>
                  <a:pt x="0" y="264"/>
                </a:cubicBezTo>
                <a:cubicBezTo>
                  <a:pt x="0" y="273"/>
                  <a:pt x="7" y="280"/>
                  <a:pt x="16" y="280"/>
                </a:cubicBezTo>
                <a:cubicBezTo>
                  <a:pt x="376" y="280"/>
                  <a:pt x="376" y="280"/>
                  <a:pt x="376" y="280"/>
                </a:cubicBezTo>
                <a:cubicBezTo>
                  <a:pt x="385" y="280"/>
                  <a:pt x="392" y="273"/>
                  <a:pt x="392" y="264"/>
                </a:cubicBezTo>
                <a:cubicBezTo>
                  <a:pt x="392" y="240"/>
                  <a:pt x="392" y="240"/>
                  <a:pt x="392" y="240"/>
                </a:cubicBezTo>
                <a:cubicBezTo>
                  <a:pt x="352" y="240"/>
                  <a:pt x="352" y="240"/>
                  <a:pt x="352" y="240"/>
                </a:cubicBezTo>
                <a:cubicBezTo>
                  <a:pt x="352" y="200"/>
                  <a:pt x="352" y="200"/>
                  <a:pt x="352" y="200"/>
                </a:cubicBezTo>
                <a:cubicBezTo>
                  <a:pt x="392" y="200"/>
                  <a:pt x="392" y="200"/>
                  <a:pt x="392" y="200"/>
                </a:cubicBezTo>
                <a:cubicBezTo>
                  <a:pt x="392" y="160"/>
                  <a:pt x="392" y="160"/>
                  <a:pt x="392" y="160"/>
                </a:cubicBezTo>
                <a:cubicBezTo>
                  <a:pt x="352" y="160"/>
                  <a:pt x="352" y="160"/>
                  <a:pt x="352" y="160"/>
                </a:cubicBezTo>
                <a:cubicBezTo>
                  <a:pt x="352" y="120"/>
                  <a:pt x="352" y="120"/>
                  <a:pt x="352" y="120"/>
                </a:cubicBezTo>
                <a:cubicBezTo>
                  <a:pt x="392" y="120"/>
                  <a:pt x="392" y="120"/>
                  <a:pt x="392" y="120"/>
                </a:cubicBezTo>
                <a:cubicBezTo>
                  <a:pt x="392" y="80"/>
                  <a:pt x="392" y="80"/>
                  <a:pt x="392" y="80"/>
                </a:cubicBezTo>
                <a:cubicBezTo>
                  <a:pt x="352" y="80"/>
                  <a:pt x="352" y="80"/>
                  <a:pt x="352" y="80"/>
                </a:cubicBezTo>
                <a:cubicBezTo>
                  <a:pt x="352" y="40"/>
                  <a:pt x="352" y="40"/>
                  <a:pt x="352" y="40"/>
                </a:cubicBezTo>
                <a:lnTo>
                  <a:pt x="392" y="40"/>
                </a:lnTo>
                <a:close/>
                <a:moveTo>
                  <a:pt x="152" y="200"/>
                </a:moveTo>
                <a:cubicBezTo>
                  <a:pt x="152" y="80"/>
                  <a:pt x="152" y="80"/>
                  <a:pt x="152" y="80"/>
                </a:cubicBezTo>
                <a:cubicBezTo>
                  <a:pt x="252" y="140"/>
                  <a:pt x="252" y="140"/>
                  <a:pt x="252" y="140"/>
                </a:cubicBezTo>
                <a:lnTo>
                  <a:pt x="152" y="200"/>
                </a:lnTo>
                <a:close/>
              </a:path>
            </a:pathLst>
          </a:custGeom>
          <a:solidFill>
            <a:schemeClr val="bg1"/>
          </a:solidFill>
          <a:ln>
            <a:noFill/>
          </a:ln>
        </p:spPr>
        <p:txBody>
          <a:bodyPr lIns="68580" tIns="34290" rIns="68580" bIns="34290"/>
          <a:lstStyle/>
          <a:p>
            <a:pPr eaLnBrk="1" fontAlgn="auto" hangingPunct="1">
              <a:spcBef>
                <a:spcPts val="0"/>
              </a:spcBef>
              <a:spcAft>
                <a:spcPts val="0"/>
              </a:spcAft>
              <a:defRPr/>
            </a:pPr>
            <a:endParaRPr lang="en-US" sz="1050" dirty="0">
              <a:solidFill>
                <a:prstClr val="white"/>
              </a:solidFill>
              <a:latin typeface="WenYue GuDianMingChaoTi (Non-Commercial Use)" pitchFamily="50" charset="-122"/>
              <a:ea typeface="WenYue GuDianMingChaoTi (Non-Commercial Use)" pitchFamily="50" charset="-122"/>
              <a:cs typeface="+mn-ea"/>
              <a:sym typeface="WenYue GuDianMingChaoTi (Non-Commercial Use)" pitchFamily="50" charset="-122"/>
            </a:endParaRPr>
          </a:p>
        </p:txBody>
      </p:sp>
      <p:sp>
        <p:nvSpPr>
          <p:cNvPr id="16" name="Freeform 6"/>
          <p:cNvSpPr>
            <a:spLocks noChangeAspect="1" noEditPoints="1"/>
          </p:cNvSpPr>
          <p:nvPr/>
        </p:nvSpPr>
        <p:spPr bwMode="auto">
          <a:xfrm>
            <a:off x="6490244" y="3629288"/>
            <a:ext cx="406400" cy="415925"/>
          </a:xfrm>
          <a:custGeom>
            <a:avLst/>
            <a:gdLst>
              <a:gd name="T0" fmla="*/ 121 w 417"/>
              <a:gd name="T1" fmla="*/ 94 h 426"/>
              <a:gd name="T2" fmla="*/ 85 w 417"/>
              <a:gd name="T3" fmla="*/ 341 h 426"/>
              <a:gd name="T4" fmla="*/ 332 w 417"/>
              <a:gd name="T5" fmla="*/ 305 h 426"/>
              <a:gd name="T6" fmla="*/ 267 w 417"/>
              <a:gd name="T7" fmla="*/ 159 h 426"/>
              <a:gd name="T8" fmla="*/ 121 w 417"/>
              <a:gd name="T9" fmla="*/ 94 h 426"/>
              <a:gd name="T10" fmla="*/ 306 w 417"/>
              <a:gd name="T11" fmla="*/ 286 h 426"/>
              <a:gd name="T12" fmla="*/ 199 w 417"/>
              <a:gd name="T13" fmla="*/ 227 h 426"/>
              <a:gd name="T14" fmla="*/ 140 w 417"/>
              <a:gd name="T15" fmla="*/ 120 h 426"/>
              <a:gd name="T16" fmla="*/ 247 w 417"/>
              <a:gd name="T17" fmla="*/ 179 h 426"/>
              <a:gd name="T18" fmla="*/ 306 w 417"/>
              <a:gd name="T19" fmla="*/ 286 h 426"/>
              <a:gd name="T20" fmla="*/ 309 w 417"/>
              <a:gd name="T21" fmla="*/ 128 h 426"/>
              <a:gd name="T22" fmla="*/ 323 w 417"/>
              <a:gd name="T23" fmla="*/ 122 h 426"/>
              <a:gd name="T24" fmla="*/ 361 w 417"/>
              <a:gd name="T25" fmla="*/ 84 h 426"/>
              <a:gd name="T26" fmla="*/ 361 w 417"/>
              <a:gd name="T27" fmla="*/ 56 h 426"/>
              <a:gd name="T28" fmla="*/ 333 w 417"/>
              <a:gd name="T29" fmla="*/ 56 h 426"/>
              <a:gd name="T30" fmla="*/ 295 w 417"/>
              <a:gd name="T31" fmla="*/ 94 h 426"/>
              <a:gd name="T32" fmla="*/ 295 w 417"/>
              <a:gd name="T33" fmla="*/ 122 h 426"/>
              <a:gd name="T34" fmla="*/ 309 w 417"/>
              <a:gd name="T35" fmla="*/ 128 h 426"/>
              <a:gd name="T36" fmla="*/ 237 w 417"/>
              <a:gd name="T37" fmla="*/ 79 h 426"/>
              <a:gd name="T38" fmla="*/ 247 w 417"/>
              <a:gd name="T39" fmla="*/ 81 h 426"/>
              <a:gd name="T40" fmla="*/ 264 w 417"/>
              <a:gd name="T41" fmla="*/ 71 h 426"/>
              <a:gd name="T42" fmla="*/ 286 w 417"/>
              <a:gd name="T43" fmla="*/ 33 h 426"/>
              <a:gd name="T44" fmla="*/ 278 w 417"/>
              <a:gd name="T45" fmla="*/ 5 h 426"/>
              <a:gd name="T46" fmla="*/ 251 w 417"/>
              <a:gd name="T47" fmla="*/ 13 h 426"/>
              <a:gd name="T48" fmla="*/ 229 w 417"/>
              <a:gd name="T49" fmla="*/ 52 h 426"/>
              <a:gd name="T50" fmla="*/ 237 w 417"/>
              <a:gd name="T51" fmla="*/ 79 h 426"/>
              <a:gd name="T52" fmla="*/ 412 w 417"/>
              <a:gd name="T53" fmla="*/ 139 h 426"/>
              <a:gd name="T54" fmla="*/ 385 w 417"/>
              <a:gd name="T55" fmla="*/ 131 h 426"/>
              <a:gd name="T56" fmla="*/ 346 w 417"/>
              <a:gd name="T57" fmla="*/ 153 h 426"/>
              <a:gd name="T58" fmla="*/ 338 w 417"/>
              <a:gd name="T59" fmla="*/ 180 h 426"/>
              <a:gd name="T60" fmla="*/ 356 w 417"/>
              <a:gd name="T61" fmla="*/ 190 h 426"/>
              <a:gd name="T62" fmla="*/ 366 w 417"/>
              <a:gd name="T63" fmla="*/ 188 h 426"/>
              <a:gd name="T64" fmla="*/ 404 w 417"/>
              <a:gd name="T65" fmla="*/ 166 h 426"/>
              <a:gd name="T66" fmla="*/ 412 w 417"/>
              <a:gd name="T67" fmla="*/ 139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17" h="426">
                <a:moveTo>
                  <a:pt x="121" y="94"/>
                </a:moveTo>
                <a:cubicBezTo>
                  <a:pt x="98" y="116"/>
                  <a:pt x="0" y="256"/>
                  <a:pt x="85" y="341"/>
                </a:cubicBezTo>
                <a:cubicBezTo>
                  <a:pt x="170" y="426"/>
                  <a:pt x="309" y="328"/>
                  <a:pt x="332" y="305"/>
                </a:cubicBezTo>
                <a:cubicBezTo>
                  <a:pt x="354" y="283"/>
                  <a:pt x="325" y="217"/>
                  <a:pt x="267" y="159"/>
                </a:cubicBezTo>
                <a:cubicBezTo>
                  <a:pt x="209" y="101"/>
                  <a:pt x="143" y="72"/>
                  <a:pt x="121" y="94"/>
                </a:cubicBezTo>
                <a:close/>
                <a:moveTo>
                  <a:pt x="306" y="286"/>
                </a:moveTo>
                <a:cubicBezTo>
                  <a:pt x="299" y="292"/>
                  <a:pt x="248" y="277"/>
                  <a:pt x="199" y="227"/>
                </a:cubicBezTo>
                <a:cubicBezTo>
                  <a:pt x="149" y="178"/>
                  <a:pt x="134" y="127"/>
                  <a:pt x="140" y="120"/>
                </a:cubicBezTo>
                <a:cubicBezTo>
                  <a:pt x="147" y="113"/>
                  <a:pt x="198" y="129"/>
                  <a:pt x="247" y="179"/>
                </a:cubicBezTo>
                <a:cubicBezTo>
                  <a:pt x="297" y="228"/>
                  <a:pt x="313" y="279"/>
                  <a:pt x="306" y="286"/>
                </a:cubicBezTo>
                <a:close/>
                <a:moveTo>
                  <a:pt x="309" y="128"/>
                </a:moveTo>
                <a:cubicBezTo>
                  <a:pt x="314" y="128"/>
                  <a:pt x="319" y="126"/>
                  <a:pt x="323" y="122"/>
                </a:cubicBezTo>
                <a:cubicBezTo>
                  <a:pt x="361" y="84"/>
                  <a:pt x="361" y="84"/>
                  <a:pt x="361" y="84"/>
                </a:cubicBezTo>
                <a:cubicBezTo>
                  <a:pt x="369" y="76"/>
                  <a:pt x="369" y="64"/>
                  <a:pt x="361" y="56"/>
                </a:cubicBezTo>
                <a:cubicBezTo>
                  <a:pt x="353" y="48"/>
                  <a:pt x="341" y="48"/>
                  <a:pt x="333" y="56"/>
                </a:cubicBezTo>
                <a:cubicBezTo>
                  <a:pt x="295" y="94"/>
                  <a:pt x="295" y="94"/>
                  <a:pt x="295" y="94"/>
                </a:cubicBezTo>
                <a:cubicBezTo>
                  <a:pt x="287" y="102"/>
                  <a:pt x="287" y="115"/>
                  <a:pt x="295" y="122"/>
                </a:cubicBezTo>
                <a:cubicBezTo>
                  <a:pt x="299" y="126"/>
                  <a:pt x="304" y="128"/>
                  <a:pt x="309" y="128"/>
                </a:cubicBezTo>
                <a:close/>
                <a:moveTo>
                  <a:pt x="237" y="79"/>
                </a:moveTo>
                <a:cubicBezTo>
                  <a:pt x="240" y="81"/>
                  <a:pt x="243" y="81"/>
                  <a:pt x="247" y="81"/>
                </a:cubicBezTo>
                <a:cubicBezTo>
                  <a:pt x="254" y="81"/>
                  <a:pt x="260" y="78"/>
                  <a:pt x="264" y="71"/>
                </a:cubicBezTo>
                <a:cubicBezTo>
                  <a:pt x="286" y="33"/>
                  <a:pt x="286" y="33"/>
                  <a:pt x="286" y="33"/>
                </a:cubicBezTo>
                <a:cubicBezTo>
                  <a:pt x="291" y="23"/>
                  <a:pt x="288" y="11"/>
                  <a:pt x="278" y="5"/>
                </a:cubicBezTo>
                <a:cubicBezTo>
                  <a:pt x="268" y="0"/>
                  <a:pt x="256" y="3"/>
                  <a:pt x="251" y="13"/>
                </a:cubicBezTo>
                <a:cubicBezTo>
                  <a:pt x="229" y="52"/>
                  <a:pt x="229" y="52"/>
                  <a:pt x="229" y="52"/>
                </a:cubicBezTo>
                <a:cubicBezTo>
                  <a:pt x="224" y="61"/>
                  <a:pt x="227" y="73"/>
                  <a:pt x="237" y="79"/>
                </a:cubicBezTo>
                <a:close/>
                <a:moveTo>
                  <a:pt x="412" y="139"/>
                </a:moveTo>
                <a:cubicBezTo>
                  <a:pt x="406" y="129"/>
                  <a:pt x="394" y="126"/>
                  <a:pt x="385" y="131"/>
                </a:cubicBezTo>
                <a:cubicBezTo>
                  <a:pt x="346" y="153"/>
                  <a:pt x="346" y="153"/>
                  <a:pt x="346" y="153"/>
                </a:cubicBezTo>
                <a:cubicBezTo>
                  <a:pt x="336" y="158"/>
                  <a:pt x="333" y="171"/>
                  <a:pt x="338" y="180"/>
                </a:cubicBezTo>
                <a:cubicBezTo>
                  <a:pt x="342" y="187"/>
                  <a:pt x="349" y="190"/>
                  <a:pt x="356" y="190"/>
                </a:cubicBezTo>
                <a:cubicBezTo>
                  <a:pt x="359" y="190"/>
                  <a:pt x="363" y="190"/>
                  <a:pt x="366" y="188"/>
                </a:cubicBezTo>
                <a:cubicBezTo>
                  <a:pt x="404" y="166"/>
                  <a:pt x="404" y="166"/>
                  <a:pt x="404" y="166"/>
                </a:cubicBezTo>
                <a:cubicBezTo>
                  <a:pt x="414" y="161"/>
                  <a:pt x="417" y="149"/>
                  <a:pt x="412" y="139"/>
                </a:cubicBezTo>
                <a:close/>
              </a:path>
            </a:pathLst>
          </a:custGeom>
          <a:solidFill>
            <a:schemeClr val="bg1"/>
          </a:solidFill>
          <a:ln>
            <a:noFill/>
          </a:ln>
        </p:spPr>
        <p:txBody>
          <a:bodyPr lIns="68580" tIns="34290" rIns="68580" bIns="34290"/>
          <a:lstStyle/>
          <a:p>
            <a:pPr eaLnBrk="1" fontAlgn="auto" hangingPunct="1">
              <a:spcBef>
                <a:spcPts val="0"/>
              </a:spcBef>
              <a:spcAft>
                <a:spcPts val="0"/>
              </a:spcAft>
              <a:defRPr/>
            </a:pPr>
            <a:endParaRPr lang="en-US" sz="1050" dirty="0">
              <a:solidFill>
                <a:prstClr val="white"/>
              </a:solidFill>
              <a:latin typeface="WenYue GuDianMingChaoTi (Non-Commercial Use)" pitchFamily="50" charset="-122"/>
              <a:ea typeface="WenYue GuDianMingChaoTi (Non-Commercial Use)" pitchFamily="50" charset="-122"/>
              <a:cs typeface="+mn-ea"/>
              <a:sym typeface="WenYue GuDianMingChaoTi (Non-Commercial Use)" pitchFamily="50" charset="-122"/>
            </a:endParaRPr>
          </a:p>
        </p:txBody>
      </p:sp>
      <p:sp>
        <p:nvSpPr>
          <p:cNvPr id="17" name="矩形: 圆角 16"/>
          <p:cNvSpPr/>
          <p:nvPr/>
        </p:nvSpPr>
        <p:spPr>
          <a:xfrm>
            <a:off x="2020855" y="1809581"/>
            <a:ext cx="1219200" cy="447089"/>
          </a:xfrm>
          <a:prstGeom prst="roundRect">
            <a:avLst/>
          </a:prstGeom>
          <a:solidFill>
            <a:schemeClr val="accent1">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WenYue GuDianMingChaoTi (Non-Commercial Use)" pitchFamily="50" charset="-122"/>
              <a:ea typeface="WenYue GuDianMingChaoTi (Non-Commercial Use)" pitchFamily="50" charset="-122"/>
              <a:sym typeface="WenYue GuDianMingChaoTi (Non-Commercial Use)" pitchFamily="50" charset="-122"/>
            </a:endParaRPr>
          </a:p>
        </p:txBody>
      </p:sp>
      <p:sp>
        <p:nvSpPr>
          <p:cNvPr id="18" name="文本框 17"/>
          <p:cNvSpPr txBox="1"/>
          <p:nvPr/>
        </p:nvSpPr>
        <p:spPr>
          <a:xfrm>
            <a:off x="1235321" y="1769528"/>
            <a:ext cx="2769842" cy="1338828"/>
          </a:xfrm>
          <a:prstGeom prst="rect">
            <a:avLst/>
          </a:prstGeom>
          <a:noFill/>
        </p:spPr>
        <p:txBody>
          <a:bodyPr wrap="square" rtlCol="0">
            <a:spAutoFit/>
          </a:bodyPr>
          <a:lstStyle/>
          <a:p>
            <a:pPr algn="ctr">
              <a:lnSpc>
                <a:spcPct val="150000"/>
              </a:lnSpc>
            </a:pPr>
            <a:r>
              <a:rPr lang="zh-CN" altLang="en-US" b="1" dirty="0">
                <a:solidFill>
                  <a:schemeClr val="bg1"/>
                </a:solidFill>
                <a:latin typeface="WenYue GuDianMingChaoTi (Non-Commercial Use)" pitchFamily="50" charset="-122"/>
                <a:ea typeface="WenYue GuDianMingChaoTi (Non-Commercial Use)" pitchFamily="50" charset="-122"/>
                <a:sym typeface="WenYue GuDianMingChaoTi (Non-Commercial Use)" pitchFamily="50" charset="-122"/>
              </a:rPr>
              <a:t>添加标题</a:t>
            </a:r>
            <a:endParaRPr lang="en-US" altLang="zh-CN" b="1" dirty="0">
              <a:solidFill>
                <a:schemeClr val="bg1"/>
              </a:solidFill>
              <a:latin typeface="WenYue GuDianMingChaoTi (Non-Commercial Use)" pitchFamily="50" charset="-122"/>
              <a:ea typeface="WenYue GuDianMingChaoTi (Non-Commercial Use)" pitchFamily="50" charset="-122"/>
              <a:sym typeface="WenYue GuDianMingChaoTi (Non-Commercial Use)" pitchFamily="50" charset="-122"/>
            </a:endParaRPr>
          </a:p>
          <a:p>
            <a:pPr algn="ctr">
              <a:lnSpc>
                <a:spcPct val="150000"/>
              </a:lnSpc>
            </a:pPr>
            <a:r>
              <a:rPr lang="zh-CN" altLang="en-US" dirty="0">
                <a:latin typeface="WenYue GuDianMingChaoTi (Non-Commercial Use)" pitchFamily="50" charset="-122"/>
                <a:ea typeface="WenYue GuDianMingChaoTi (Non-Commercial Use)" pitchFamily="50" charset="-122"/>
                <a:sym typeface="WenYue GuDianMingChaoTi (Non-Commercial Use)" pitchFamily="50" charset="-122"/>
              </a:rPr>
              <a:t>单击此处添加文本单击此处添加文本单击此处添加</a:t>
            </a:r>
            <a:endParaRPr lang="zh-CN" altLang="en-US" dirty="0">
              <a:latin typeface="WenYue GuDianMingChaoTi (Non-Commercial Use)" pitchFamily="50" charset="-122"/>
              <a:ea typeface="WenYue GuDianMingChaoTi (Non-Commercial Use)" pitchFamily="50" charset="-122"/>
              <a:sym typeface="WenYue GuDianMingChaoTi (Non-Commercial Use)" pitchFamily="50" charset="-122"/>
            </a:endParaRPr>
          </a:p>
        </p:txBody>
      </p:sp>
      <p:sp>
        <p:nvSpPr>
          <p:cNvPr id="19" name="矩形: 圆角 18"/>
          <p:cNvSpPr/>
          <p:nvPr/>
        </p:nvSpPr>
        <p:spPr>
          <a:xfrm>
            <a:off x="2019784" y="3762813"/>
            <a:ext cx="1219200" cy="447089"/>
          </a:xfrm>
          <a:prstGeom prst="roundRect">
            <a:avLst/>
          </a:prstGeom>
          <a:solidFill>
            <a:schemeClr val="accent1">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WenYue GuDianMingChaoTi (Non-Commercial Use)" pitchFamily="50" charset="-122"/>
              <a:ea typeface="WenYue GuDianMingChaoTi (Non-Commercial Use)" pitchFamily="50" charset="-122"/>
              <a:sym typeface="WenYue GuDianMingChaoTi (Non-Commercial Use)" pitchFamily="50" charset="-122"/>
            </a:endParaRPr>
          </a:p>
        </p:txBody>
      </p:sp>
      <p:sp>
        <p:nvSpPr>
          <p:cNvPr id="20" name="文本框 19"/>
          <p:cNvSpPr txBox="1"/>
          <p:nvPr/>
        </p:nvSpPr>
        <p:spPr>
          <a:xfrm>
            <a:off x="1226420" y="3762813"/>
            <a:ext cx="2769842" cy="1338828"/>
          </a:xfrm>
          <a:prstGeom prst="rect">
            <a:avLst/>
          </a:prstGeom>
          <a:noFill/>
        </p:spPr>
        <p:txBody>
          <a:bodyPr wrap="square" rtlCol="0">
            <a:spAutoFit/>
          </a:bodyPr>
          <a:lstStyle/>
          <a:p>
            <a:pPr algn="ctr">
              <a:lnSpc>
                <a:spcPct val="150000"/>
              </a:lnSpc>
            </a:pPr>
            <a:r>
              <a:rPr lang="zh-CN" altLang="en-US" b="1" dirty="0">
                <a:solidFill>
                  <a:schemeClr val="bg1"/>
                </a:solidFill>
                <a:latin typeface="WenYue GuDianMingChaoTi (Non-Commercial Use)" pitchFamily="50" charset="-122"/>
                <a:ea typeface="WenYue GuDianMingChaoTi (Non-Commercial Use)" pitchFamily="50" charset="-122"/>
                <a:sym typeface="WenYue GuDianMingChaoTi (Non-Commercial Use)" pitchFamily="50" charset="-122"/>
              </a:rPr>
              <a:t>添加标题</a:t>
            </a:r>
            <a:endParaRPr lang="en-US" altLang="zh-CN" b="1" dirty="0">
              <a:solidFill>
                <a:schemeClr val="bg1"/>
              </a:solidFill>
              <a:latin typeface="WenYue GuDianMingChaoTi (Non-Commercial Use)" pitchFamily="50" charset="-122"/>
              <a:ea typeface="WenYue GuDianMingChaoTi (Non-Commercial Use)" pitchFamily="50" charset="-122"/>
              <a:sym typeface="WenYue GuDianMingChaoTi (Non-Commercial Use)" pitchFamily="50" charset="-122"/>
            </a:endParaRPr>
          </a:p>
          <a:p>
            <a:pPr algn="ctr">
              <a:lnSpc>
                <a:spcPct val="150000"/>
              </a:lnSpc>
            </a:pPr>
            <a:r>
              <a:rPr lang="zh-CN" altLang="en-US" dirty="0">
                <a:latin typeface="WenYue GuDianMingChaoTi (Non-Commercial Use)" pitchFamily="50" charset="-122"/>
                <a:ea typeface="WenYue GuDianMingChaoTi (Non-Commercial Use)" pitchFamily="50" charset="-122"/>
                <a:sym typeface="WenYue GuDianMingChaoTi (Non-Commercial Use)" pitchFamily="50" charset="-122"/>
              </a:rPr>
              <a:t>单击此处添加文本单击此处添加文本单击此处添加</a:t>
            </a:r>
            <a:endParaRPr lang="zh-CN" altLang="en-US" dirty="0">
              <a:latin typeface="WenYue GuDianMingChaoTi (Non-Commercial Use)" pitchFamily="50" charset="-122"/>
              <a:ea typeface="WenYue GuDianMingChaoTi (Non-Commercial Use)" pitchFamily="50" charset="-122"/>
              <a:sym typeface="WenYue GuDianMingChaoTi (Non-Commercial Use)" pitchFamily="50" charset="-122"/>
            </a:endParaRPr>
          </a:p>
        </p:txBody>
      </p:sp>
      <p:sp>
        <p:nvSpPr>
          <p:cNvPr id="21" name="矩形: 圆角 20"/>
          <p:cNvSpPr/>
          <p:nvPr/>
        </p:nvSpPr>
        <p:spPr>
          <a:xfrm>
            <a:off x="8718339" y="1824726"/>
            <a:ext cx="1219200" cy="447089"/>
          </a:xfrm>
          <a:prstGeom prst="roundRect">
            <a:avLst/>
          </a:prstGeom>
          <a:solidFill>
            <a:schemeClr val="accent1">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WenYue GuDianMingChaoTi (Non-Commercial Use)" pitchFamily="50" charset="-122"/>
              <a:ea typeface="WenYue GuDianMingChaoTi (Non-Commercial Use)" pitchFamily="50" charset="-122"/>
              <a:sym typeface="WenYue GuDianMingChaoTi (Non-Commercial Use)" pitchFamily="50" charset="-122"/>
            </a:endParaRPr>
          </a:p>
        </p:txBody>
      </p:sp>
      <p:sp>
        <p:nvSpPr>
          <p:cNvPr id="22" name="文本框 21"/>
          <p:cNvSpPr txBox="1"/>
          <p:nvPr/>
        </p:nvSpPr>
        <p:spPr>
          <a:xfrm>
            <a:off x="7960691" y="1824726"/>
            <a:ext cx="2769842" cy="1338828"/>
          </a:xfrm>
          <a:prstGeom prst="rect">
            <a:avLst/>
          </a:prstGeom>
          <a:noFill/>
        </p:spPr>
        <p:txBody>
          <a:bodyPr wrap="square" rtlCol="0">
            <a:spAutoFit/>
          </a:bodyPr>
          <a:lstStyle/>
          <a:p>
            <a:pPr algn="ctr">
              <a:lnSpc>
                <a:spcPct val="150000"/>
              </a:lnSpc>
            </a:pPr>
            <a:r>
              <a:rPr lang="zh-CN" altLang="en-US" b="1" dirty="0">
                <a:solidFill>
                  <a:schemeClr val="bg1"/>
                </a:solidFill>
                <a:latin typeface="WenYue GuDianMingChaoTi (Non-Commercial Use)" pitchFamily="50" charset="-122"/>
                <a:ea typeface="WenYue GuDianMingChaoTi (Non-Commercial Use)" pitchFamily="50" charset="-122"/>
                <a:sym typeface="WenYue GuDianMingChaoTi (Non-Commercial Use)" pitchFamily="50" charset="-122"/>
              </a:rPr>
              <a:t>添加标题</a:t>
            </a:r>
            <a:endParaRPr lang="en-US" altLang="zh-CN" b="1" dirty="0">
              <a:solidFill>
                <a:schemeClr val="bg1"/>
              </a:solidFill>
              <a:latin typeface="WenYue GuDianMingChaoTi (Non-Commercial Use)" pitchFamily="50" charset="-122"/>
              <a:ea typeface="WenYue GuDianMingChaoTi (Non-Commercial Use)" pitchFamily="50" charset="-122"/>
              <a:sym typeface="WenYue GuDianMingChaoTi (Non-Commercial Use)" pitchFamily="50" charset="-122"/>
            </a:endParaRPr>
          </a:p>
          <a:p>
            <a:pPr algn="ctr">
              <a:lnSpc>
                <a:spcPct val="150000"/>
              </a:lnSpc>
            </a:pPr>
            <a:r>
              <a:rPr lang="zh-CN" altLang="en-US" dirty="0">
                <a:latin typeface="WenYue GuDianMingChaoTi (Non-Commercial Use)" pitchFamily="50" charset="-122"/>
                <a:ea typeface="WenYue GuDianMingChaoTi (Non-Commercial Use)" pitchFamily="50" charset="-122"/>
                <a:sym typeface="WenYue GuDianMingChaoTi (Non-Commercial Use)" pitchFamily="50" charset="-122"/>
              </a:rPr>
              <a:t>单击此处添加文本单击此处添加文本单击此处添加</a:t>
            </a:r>
            <a:endParaRPr lang="zh-CN" altLang="en-US" dirty="0">
              <a:latin typeface="WenYue GuDianMingChaoTi (Non-Commercial Use)" pitchFamily="50" charset="-122"/>
              <a:ea typeface="WenYue GuDianMingChaoTi (Non-Commercial Use)" pitchFamily="50" charset="-122"/>
              <a:sym typeface="WenYue GuDianMingChaoTi (Non-Commercial Use)" pitchFamily="50" charset="-122"/>
            </a:endParaRPr>
          </a:p>
        </p:txBody>
      </p:sp>
      <p:sp>
        <p:nvSpPr>
          <p:cNvPr id="23" name="矩形: 圆角 22"/>
          <p:cNvSpPr/>
          <p:nvPr/>
        </p:nvSpPr>
        <p:spPr>
          <a:xfrm>
            <a:off x="8717268" y="3777958"/>
            <a:ext cx="1219200" cy="447089"/>
          </a:xfrm>
          <a:prstGeom prst="roundRect">
            <a:avLst/>
          </a:prstGeom>
          <a:solidFill>
            <a:schemeClr val="accent1">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WenYue GuDianMingChaoTi (Non-Commercial Use)" pitchFamily="50" charset="-122"/>
              <a:ea typeface="WenYue GuDianMingChaoTi (Non-Commercial Use)" pitchFamily="50" charset="-122"/>
              <a:sym typeface="WenYue GuDianMingChaoTi (Non-Commercial Use)" pitchFamily="50" charset="-122"/>
            </a:endParaRPr>
          </a:p>
        </p:txBody>
      </p:sp>
      <p:sp>
        <p:nvSpPr>
          <p:cNvPr id="24" name="文本框 23"/>
          <p:cNvSpPr txBox="1"/>
          <p:nvPr/>
        </p:nvSpPr>
        <p:spPr>
          <a:xfrm>
            <a:off x="7986570" y="3713351"/>
            <a:ext cx="2769842" cy="1338828"/>
          </a:xfrm>
          <a:prstGeom prst="rect">
            <a:avLst/>
          </a:prstGeom>
          <a:noFill/>
        </p:spPr>
        <p:txBody>
          <a:bodyPr wrap="square" rtlCol="0">
            <a:spAutoFit/>
          </a:bodyPr>
          <a:lstStyle/>
          <a:p>
            <a:pPr algn="ctr">
              <a:lnSpc>
                <a:spcPct val="150000"/>
              </a:lnSpc>
            </a:pPr>
            <a:r>
              <a:rPr lang="zh-CN" altLang="en-US" b="1" dirty="0">
                <a:solidFill>
                  <a:schemeClr val="bg1"/>
                </a:solidFill>
                <a:latin typeface="WenYue GuDianMingChaoTi (Non-Commercial Use)" pitchFamily="50" charset="-122"/>
                <a:ea typeface="WenYue GuDianMingChaoTi (Non-Commercial Use)" pitchFamily="50" charset="-122"/>
                <a:sym typeface="WenYue GuDianMingChaoTi (Non-Commercial Use)" pitchFamily="50" charset="-122"/>
              </a:rPr>
              <a:t>添加标题</a:t>
            </a:r>
            <a:endParaRPr lang="en-US" altLang="zh-CN" b="1" dirty="0">
              <a:solidFill>
                <a:schemeClr val="bg1"/>
              </a:solidFill>
              <a:latin typeface="WenYue GuDianMingChaoTi (Non-Commercial Use)" pitchFamily="50" charset="-122"/>
              <a:ea typeface="WenYue GuDianMingChaoTi (Non-Commercial Use)" pitchFamily="50" charset="-122"/>
              <a:sym typeface="WenYue GuDianMingChaoTi (Non-Commercial Use)" pitchFamily="50" charset="-122"/>
            </a:endParaRPr>
          </a:p>
          <a:p>
            <a:pPr algn="ctr">
              <a:lnSpc>
                <a:spcPct val="150000"/>
              </a:lnSpc>
            </a:pPr>
            <a:r>
              <a:rPr lang="zh-CN" altLang="en-US" dirty="0">
                <a:latin typeface="WenYue GuDianMingChaoTi (Non-Commercial Use)" pitchFamily="50" charset="-122"/>
                <a:ea typeface="WenYue GuDianMingChaoTi (Non-Commercial Use)" pitchFamily="50" charset="-122"/>
                <a:sym typeface="WenYue GuDianMingChaoTi (Non-Commercial Use)" pitchFamily="50" charset="-122"/>
              </a:rPr>
              <a:t>单击此处添加文本单击此处添加文本单击此处添加</a:t>
            </a:r>
            <a:endParaRPr lang="zh-CN" altLang="en-US" dirty="0">
              <a:latin typeface="WenYue GuDianMingChaoTi (Non-Commercial Use)" pitchFamily="50" charset="-122"/>
              <a:ea typeface="WenYue GuDianMingChaoTi (Non-Commercial Use)" pitchFamily="50" charset="-122"/>
              <a:sym typeface="WenYue GuDianMingChaoTi (Non-Commercial Use)" pitchFamily="50"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0-#ppt_w/2"/>
                                          </p:val>
                                        </p:tav>
                                        <p:tav tm="100000">
                                          <p:val>
                                            <p:strVal val="#ppt_x"/>
                                          </p:val>
                                        </p:tav>
                                      </p:tavLst>
                                    </p:anim>
                                    <p:anim calcmode="lin" valueType="num">
                                      <p:cBhvr additive="base">
                                        <p:cTn id="14"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500"/>
                                        <p:tgtEl>
                                          <p:spTgt spid="18"/>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fade">
                                      <p:cBhvr>
                                        <p:cTn id="22" dur="500"/>
                                        <p:tgtEl>
                                          <p:spTgt spid="17"/>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fade">
                                      <p:cBhvr>
                                        <p:cTn id="27" dur="500"/>
                                        <p:tgtEl>
                                          <p:spTgt spid="20"/>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9"/>
                                        </p:tgtEl>
                                        <p:attrNameLst>
                                          <p:attrName>style.visibility</p:attrName>
                                        </p:attrNameLst>
                                      </p:cBhvr>
                                      <p:to>
                                        <p:strVal val="visible"/>
                                      </p:to>
                                    </p:set>
                                    <p:animEffect transition="in" filter="fade">
                                      <p:cBhvr>
                                        <p:cTn id="30" dur="500"/>
                                        <p:tgtEl>
                                          <p:spTgt spid="19"/>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22"/>
                                        </p:tgtEl>
                                        <p:attrNameLst>
                                          <p:attrName>style.visibility</p:attrName>
                                        </p:attrNameLst>
                                      </p:cBhvr>
                                      <p:to>
                                        <p:strVal val="visible"/>
                                      </p:to>
                                    </p:set>
                                    <p:animEffect transition="in" filter="fade">
                                      <p:cBhvr>
                                        <p:cTn id="35" dur="500"/>
                                        <p:tgtEl>
                                          <p:spTgt spid="22"/>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21"/>
                                        </p:tgtEl>
                                        <p:attrNameLst>
                                          <p:attrName>style.visibility</p:attrName>
                                        </p:attrNameLst>
                                      </p:cBhvr>
                                      <p:to>
                                        <p:strVal val="visible"/>
                                      </p:to>
                                    </p:set>
                                    <p:animEffect transition="in" filter="fade">
                                      <p:cBhvr>
                                        <p:cTn id="38" dur="500"/>
                                        <p:tgtEl>
                                          <p:spTgt spid="21"/>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grpId="0" nodeType="clickEffect">
                                  <p:stCondLst>
                                    <p:cond delay="0"/>
                                  </p:stCondLst>
                                  <p:childTnLst>
                                    <p:set>
                                      <p:cBhvr>
                                        <p:cTn id="42" dur="1" fill="hold">
                                          <p:stCondLst>
                                            <p:cond delay="0"/>
                                          </p:stCondLst>
                                        </p:cTn>
                                        <p:tgtEl>
                                          <p:spTgt spid="24"/>
                                        </p:tgtEl>
                                        <p:attrNameLst>
                                          <p:attrName>style.visibility</p:attrName>
                                        </p:attrNameLst>
                                      </p:cBhvr>
                                      <p:to>
                                        <p:strVal val="visible"/>
                                      </p:to>
                                    </p:set>
                                    <p:animEffect transition="in" filter="fade">
                                      <p:cBhvr>
                                        <p:cTn id="43" dur="500"/>
                                        <p:tgtEl>
                                          <p:spTgt spid="24"/>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23"/>
                                        </p:tgtEl>
                                        <p:attrNameLst>
                                          <p:attrName>style.visibility</p:attrName>
                                        </p:attrNameLst>
                                      </p:cBhvr>
                                      <p:to>
                                        <p:strVal val="visible"/>
                                      </p:to>
                                    </p:set>
                                    <p:animEffect transition="in" filter="fade">
                                      <p:cBhvr>
                                        <p:cTn id="46"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17" grpId="0" animBg="1"/>
      <p:bldP spid="18" grpId="0"/>
      <p:bldP spid="19" grpId="0" animBg="1"/>
      <p:bldP spid="20" grpId="0"/>
      <p:bldP spid="21" grpId="0" animBg="1"/>
      <p:bldP spid="22" grpId="0"/>
      <p:bldP spid="23" grpId="0" animBg="1"/>
      <p:bldP spid="2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4210050" y="0"/>
            <a:ext cx="4038600" cy="6858000"/>
          </a:xfrm>
          <a:prstGeom prst="rect">
            <a:avLst/>
          </a:prstGeom>
          <a:solidFill>
            <a:schemeClr val="accent2"/>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WenYue GuDianMingChaoTi (Non-Commercial Use)" pitchFamily="50" charset="-122"/>
              <a:ea typeface="WenYue GuDianMingChaoTi (Non-Commercial Use)" pitchFamily="50" charset="-122"/>
              <a:sym typeface="WenYue GuDianMingChaoTi (Non-Commercial Use)" pitchFamily="50" charset="-122"/>
            </a:endParaRPr>
          </a:p>
        </p:txBody>
      </p:sp>
      <p:sp>
        <p:nvSpPr>
          <p:cNvPr id="8" name="矩形 7"/>
          <p:cNvSpPr/>
          <p:nvPr/>
        </p:nvSpPr>
        <p:spPr>
          <a:xfrm>
            <a:off x="1228725" y="833437"/>
            <a:ext cx="9734550" cy="5191125"/>
          </a:xfrm>
          <a:prstGeom prst="rect">
            <a:avLst/>
          </a:prstGeom>
          <a:solidFill>
            <a:schemeClr val="bg1"/>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WenYue GuDianMingChaoTi (Non-Commercial Use)" pitchFamily="50" charset="-122"/>
              <a:ea typeface="WenYue GuDianMingChaoTi (Non-Commercial Use)" pitchFamily="50" charset="-122"/>
              <a:sym typeface="WenYue GuDianMingChaoTi (Non-Commercial Use)" pitchFamily="50" charset="-122"/>
            </a:endParaRPr>
          </a:p>
        </p:txBody>
      </p:sp>
      <p:sp>
        <p:nvSpPr>
          <p:cNvPr id="4" name="文本框 3"/>
          <p:cNvSpPr txBox="1"/>
          <p:nvPr/>
        </p:nvSpPr>
        <p:spPr>
          <a:xfrm>
            <a:off x="5177298" y="187106"/>
            <a:ext cx="3071352" cy="646331"/>
          </a:xfrm>
          <a:prstGeom prst="rect">
            <a:avLst/>
          </a:prstGeom>
          <a:noFill/>
        </p:spPr>
        <p:txBody>
          <a:bodyPr wrap="square" rtlCol="0">
            <a:spAutoFit/>
          </a:bodyPr>
          <a:lstStyle/>
          <a:p>
            <a:pPr algn="l"/>
            <a:r>
              <a:rPr lang="zh-CN" altLang="en-US" sz="3600" b="1" dirty="0">
                <a:solidFill>
                  <a:schemeClr val="bg1"/>
                </a:solidFill>
                <a:latin typeface="WenYue GuDianMingChaoTi (Non-Commercial Use)" pitchFamily="50" charset="-122"/>
                <a:ea typeface="WenYue GuDianMingChaoTi (Non-Commercial Use)" pitchFamily="50" charset="-122"/>
                <a:sym typeface="WenYue GuDianMingChaoTi (Non-Commercial Use)" pitchFamily="50" charset="-122"/>
              </a:rPr>
              <a:t>第一章节</a:t>
            </a:r>
            <a:endParaRPr lang="zh-CN" altLang="en-US" sz="3600" b="1" dirty="0">
              <a:solidFill>
                <a:schemeClr val="bg1"/>
              </a:solidFill>
              <a:latin typeface="WenYue GuDianMingChaoTi (Non-Commercial Use)" pitchFamily="50" charset="-122"/>
              <a:ea typeface="WenYue GuDianMingChaoTi (Non-Commercial Use)" pitchFamily="50" charset="-122"/>
              <a:sym typeface="WenYue GuDianMingChaoTi (Non-Commercial Use)" pitchFamily="50" charset="-122"/>
            </a:endParaRPr>
          </a:p>
        </p:txBody>
      </p:sp>
      <p:sp>
        <p:nvSpPr>
          <p:cNvPr id="5" name="矩形 4"/>
          <p:cNvSpPr/>
          <p:nvPr/>
        </p:nvSpPr>
        <p:spPr>
          <a:xfrm>
            <a:off x="5104170" y="1263649"/>
            <a:ext cx="5410200" cy="2133600"/>
          </a:xfrm>
          <a:prstGeom prst="rect">
            <a:avLst/>
          </a:prstGeom>
          <a:blipFill dpi="0" rotWithShape="1">
            <a:blip r:embed="rId1">
              <a:duotone>
                <a:prstClr val="black"/>
                <a:schemeClr val="tx2">
                  <a:tint val="45000"/>
                  <a:satMod val="400000"/>
                </a:schemeClr>
              </a:duotone>
            </a:blip>
            <a:srcRect/>
            <a:tile tx="0" ty="-77470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WenYue GuDianMingChaoTi (Non-Commercial Use)" pitchFamily="50" charset="-122"/>
              <a:ea typeface="WenYue GuDianMingChaoTi (Non-Commercial Use)" pitchFamily="50" charset="-122"/>
              <a:sym typeface="WenYue GuDianMingChaoTi (Non-Commercial Use)" pitchFamily="50" charset="-122"/>
            </a:endParaRPr>
          </a:p>
        </p:txBody>
      </p:sp>
      <p:sp>
        <p:nvSpPr>
          <p:cNvPr id="6" name="矩形 5"/>
          <p:cNvSpPr/>
          <p:nvPr/>
        </p:nvSpPr>
        <p:spPr>
          <a:xfrm>
            <a:off x="7275870" y="3460749"/>
            <a:ext cx="3238500" cy="2133600"/>
          </a:xfrm>
          <a:prstGeom prst="rect">
            <a:avLst/>
          </a:prstGeom>
          <a:solidFill>
            <a:schemeClr val="accent1">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WenYue GuDianMingChaoTi (Non-Commercial Use)" pitchFamily="50" charset="-122"/>
              <a:ea typeface="WenYue GuDianMingChaoTi (Non-Commercial Use)" pitchFamily="50" charset="-122"/>
              <a:sym typeface="WenYue GuDianMingChaoTi (Non-Commercial Use)" pitchFamily="50" charset="-122"/>
            </a:endParaRPr>
          </a:p>
        </p:txBody>
      </p:sp>
      <p:sp>
        <p:nvSpPr>
          <p:cNvPr id="9" name="矩形 8"/>
          <p:cNvSpPr/>
          <p:nvPr/>
        </p:nvSpPr>
        <p:spPr>
          <a:xfrm>
            <a:off x="5104170" y="3460749"/>
            <a:ext cx="2120900" cy="2133600"/>
          </a:xfrm>
          <a:prstGeom prst="rect">
            <a:avLst/>
          </a:prstGeom>
          <a:solidFill>
            <a:schemeClr val="accent1">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latin typeface="WenYue GuDianMingChaoTi (Non-Commercial Use)" pitchFamily="50" charset="-122"/>
              <a:ea typeface="WenYue GuDianMingChaoTi (Non-Commercial Use)" pitchFamily="50" charset="-122"/>
              <a:sym typeface="WenYue GuDianMingChaoTi (Non-Commercial Use)" pitchFamily="50" charset="-122"/>
            </a:endParaRPr>
          </a:p>
        </p:txBody>
      </p:sp>
      <p:sp>
        <p:nvSpPr>
          <p:cNvPr id="10" name="矩形 9"/>
          <p:cNvSpPr/>
          <p:nvPr/>
        </p:nvSpPr>
        <p:spPr>
          <a:xfrm>
            <a:off x="5331183" y="4437062"/>
            <a:ext cx="1666875" cy="798232"/>
          </a:xfrm>
          <a:prstGeom prst="rect">
            <a:avLst/>
          </a:prstGeom>
          <a:noFill/>
        </p:spPr>
        <p:txBody>
          <a:bodyPr>
            <a:spAutoFit/>
          </a:bodyPr>
          <a:lstStyle/>
          <a:p>
            <a:pPr algn="ctr" eaLnBrk="1" fontAlgn="auto" hangingPunct="1">
              <a:lnSpc>
                <a:spcPct val="120000"/>
              </a:lnSpc>
              <a:spcBef>
                <a:spcPts val="0"/>
              </a:spcBef>
              <a:spcAft>
                <a:spcPts val="0"/>
              </a:spcAft>
              <a:defRPr/>
            </a:pPr>
            <a:r>
              <a:rPr lang="zh-CN" altLang="en-US" sz="2000" kern="100" dirty="0">
                <a:solidFill>
                  <a:schemeClr val="bg1"/>
                </a:solidFill>
                <a:latin typeface="WenYue GuDianMingChaoTi (Non-Commercial Use)" pitchFamily="50" charset="-122"/>
                <a:ea typeface="WenYue GuDianMingChaoTi (Non-Commercial Use)" pitchFamily="50" charset="-122"/>
                <a:sym typeface="WenYue GuDianMingChaoTi (Non-Commercial Use)" pitchFamily="50" charset="-122"/>
              </a:rPr>
              <a:t>工作标题</a:t>
            </a:r>
            <a:endParaRPr lang="en-US" altLang="zh-CN" sz="2000" kern="100" dirty="0">
              <a:solidFill>
                <a:schemeClr val="bg1"/>
              </a:solidFill>
              <a:latin typeface="WenYue GuDianMingChaoTi (Non-Commercial Use)" pitchFamily="50" charset="-122"/>
              <a:ea typeface="WenYue GuDianMingChaoTi (Non-Commercial Use)" pitchFamily="50" charset="-122"/>
              <a:sym typeface="WenYue GuDianMingChaoTi (Non-Commercial Use)" pitchFamily="50" charset="-122"/>
            </a:endParaRPr>
          </a:p>
          <a:p>
            <a:pPr algn="ctr" eaLnBrk="1" fontAlgn="auto" hangingPunct="1">
              <a:lnSpc>
                <a:spcPct val="120000"/>
              </a:lnSpc>
              <a:spcBef>
                <a:spcPts val="0"/>
              </a:spcBef>
              <a:spcAft>
                <a:spcPts val="0"/>
              </a:spcAft>
              <a:defRPr/>
            </a:pPr>
            <a:r>
              <a:rPr lang="en-US" altLang="zh-CN" sz="2000" kern="100" dirty="0">
                <a:solidFill>
                  <a:schemeClr val="bg1"/>
                </a:solidFill>
                <a:latin typeface="WenYue GuDianMingChaoTi (Non-Commercial Use)" pitchFamily="50" charset="-122"/>
                <a:ea typeface="WenYue GuDianMingChaoTi (Non-Commercial Use)" pitchFamily="50" charset="-122"/>
                <a:sym typeface="WenYue GuDianMingChaoTi (Non-Commercial Use)" pitchFamily="50" charset="-122"/>
              </a:rPr>
              <a:t>01</a:t>
            </a:r>
            <a:endParaRPr lang="en-US" altLang="zh-CN" sz="2000" kern="100" dirty="0">
              <a:solidFill>
                <a:schemeClr val="bg1"/>
              </a:solidFill>
              <a:latin typeface="WenYue GuDianMingChaoTi (Non-Commercial Use)" pitchFamily="50" charset="-122"/>
              <a:ea typeface="WenYue GuDianMingChaoTi (Non-Commercial Use)" pitchFamily="50" charset="-122"/>
              <a:sym typeface="WenYue GuDianMingChaoTi (Non-Commercial Use)" pitchFamily="50" charset="-122"/>
            </a:endParaRPr>
          </a:p>
        </p:txBody>
      </p:sp>
      <p:sp>
        <p:nvSpPr>
          <p:cNvPr id="11" name="文本框 10"/>
          <p:cNvSpPr txBox="1"/>
          <p:nvPr/>
        </p:nvSpPr>
        <p:spPr>
          <a:xfrm>
            <a:off x="7488595" y="3789362"/>
            <a:ext cx="2813050" cy="1476375"/>
          </a:xfrm>
          <a:prstGeom prst="rect">
            <a:avLst/>
          </a:prstGeom>
          <a:noFill/>
        </p:spPr>
        <p:txBody>
          <a:bodyPr>
            <a:spAutoFit/>
          </a:bodyPr>
          <a:lstStyle>
            <a:defPPr>
              <a:defRPr lang="zh-CN"/>
            </a:defPPr>
            <a:lvl1pPr>
              <a:lnSpc>
                <a:spcPct val="130000"/>
              </a:lnSpc>
              <a:defRPr sz="1200" spc="300">
                <a:solidFill>
                  <a:schemeClr val="tx1">
                    <a:lumMod val="50000"/>
                    <a:lumOff val="50000"/>
                  </a:schemeClr>
                </a:solidFill>
                <a:latin typeface="Source Han Sans Light" panose="020B0300000000000000" pitchFamily="34" charset="-122"/>
                <a:ea typeface="Source Han Sans Light" panose="020B0300000000000000" pitchFamily="34" charset="-122"/>
              </a:defRPr>
            </a:lvl1pPr>
          </a:lstStyle>
          <a:p>
            <a:pPr>
              <a:lnSpc>
                <a:spcPct val="150000"/>
              </a:lnSpc>
              <a:defRPr/>
            </a:pPr>
            <a:r>
              <a:rPr lang="zh-CN" altLang="en-US" spc="0" dirty="0">
                <a:solidFill>
                  <a:schemeClr val="bg1">
                    <a:lumMod val="95000"/>
                  </a:schemeClr>
                </a:solidFill>
                <a:latin typeface="WenYue GuDianMingChaoTi (Non-Commercial Use)" pitchFamily="50" charset="-122"/>
                <a:ea typeface="WenYue GuDianMingChaoTi (Non-Commercial Use)" pitchFamily="50" charset="-122"/>
                <a:sym typeface="WenYue GuDianMingChaoTi (Non-Commercial Use)" pitchFamily="50" charset="-122"/>
              </a:rPr>
              <a:t>单击此处添加文本单击此处添加文本</a:t>
            </a:r>
            <a:endParaRPr lang="zh-CN" altLang="en-US" spc="0" dirty="0">
              <a:solidFill>
                <a:schemeClr val="bg1">
                  <a:lumMod val="95000"/>
                </a:schemeClr>
              </a:solidFill>
              <a:latin typeface="WenYue GuDianMingChaoTi (Non-Commercial Use)" pitchFamily="50" charset="-122"/>
              <a:ea typeface="WenYue GuDianMingChaoTi (Non-Commercial Use)" pitchFamily="50" charset="-122"/>
              <a:sym typeface="WenYue GuDianMingChaoTi (Non-Commercial Use)" pitchFamily="50" charset="-122"/>
            </a:endParaRPr>
          </a:p>
          <a:p>
            <a:pPr>
              <a:lnSpc>
                <a:spcPct val="150000"/>
              </a:lnSpc>
              <a:defRPr/>
            </a:pPr>
            <a:r>
              <a:rPr lang="zh-CN" altLang="en-US" spc="0" dirty="0">
                <a:solidFill>
                  <a:schemeClr val="bg1">
                    <a:lumMod val="95000"/>
                  </a:schemeClr>
                </a:solidFill>
                <a:latin typeface="WenYue GuDianMingChaoTi (Non-Commercial Use)" pitchFamily="50" charset="-122"/>
                <a:ea typeface="WenYue GuDianMingChaoTi (Non-Commercial Use)" pitchFamily="50" charset="-122"/>
                <a:sym typeface="WenYue GuDianMingChaoTi (Non-Commercial Use)" pitchFamily="50" charset="-122"/>
              </a:rPr>
              <a:t>单击此处添加文本单击此处添加文本</a:t>
            </a:r>
            <a:endParaRPr lang="zh-CN" altLang="en-US" spc="0" dirty="0">
              <a:solidFill>
                <a:schemeClr val="bg1">
                  <a:lumMod val="95000"/>
                </a:schemeClr>
              </a:solidFill>
              <a:latin typeface="WenYue GuDianMingChaoTi (Non-Commercial Use)" pitchFamily="50" charset="-122"/>
              <a:ea typeface="WenYue GuDianMingChaoTi (Non-Commercial Use)" pitchFamily="50" charset="-122"/>
              <a:sym typeface="WenYue GuDianMingChaoTi (Non-Commercial Use)" pitchFamily="50" charset="-122"/>
            </a:endParaRPr>
          </a:p>
          <a:p>
            <a:pPr>
              <a:lnSpc>
                <a:spcPct val="150000"/>
              </a:lnSpc>
              <a:defRPr/>
            </a:pPr>
            <a:r>
              <a:rPr lang="zh-CN" altLang="en-US" spc="0" dirty="0">
                <a:solidFill>
                  <a:schemeClr val="bg1">
                    <a:lumMod val="95000"/>
                  </a:schemeClr>
                </a:solidFill>
                <a:latin typeface="WenYue GuDianMingChaoTi (Non-Commercial Use)" pitchFamily="50" charset="-122"/>
                <a:ea typeface="WenYue GuDianMingChaoTi (Non-Commercial Use)" pitchFamily="50" charset="-122"/>
                <a:sym typeface="WenYue GuDianMingChaoTi (Non-Commercial Use)" pitchFamily="50" charset="-122"/>
              </a:rPr>
              <a:t>单击此处添加文本单击此处添加文本单击此处添加文本单击此处添加文本单击此处添加文本单击此处添加文本</a:t>
            </a:r>
            <a:endParaRPr lang="zh-CN" altLang="en-US" spc="0" dirty="0">
              <a:solidFill>
                <a:schemeClr val="bg1">
                  <a:lumMod val="95000"/>
                </a:schemeClr>
              </a:solidFill>
              <a:latin typeface="WenYue GuDianMingChaoTi (Non-Commercial Use)" pitchFamily="50" charset="-122"/>
              <a:ea typeface="WenYue GuDianMingChaoTi (Non-Commercial Use)" pitchFamily="50" charset="-122"/>
              <a:sym typeface="WenYue GuDianMingChaoTi (Non-Commercial Use)" pitchFamily="50" charset="-122"/>
            </a:endParaRPr>
          </a:p>
        </p:txBody>
      </p:sp>
      <p:sp>
        <p:nvSpPr>
          <p:cNvPr id="12" name="Freeform 143"/>
          <p:cNvSpPr>
            <a:spLocks noChangeAspect="1" noEditPoints="1"/>
          </p:cNvSpPr>
          <p:nvPr/>
        </p:nvSpPr>
        <p:spPr bwMode="auto">
          <a:xfrm>
            <a:off x="5880458" y="3873499"/>
            <a:ext cx="568325" cy="539750"/>
          </a:xfrm>
          <a:custGeom>
            <a:avLst/>
            <a:gdLst>
              <a:gd name="T0" fmla="*/ 165417 w 168"/>
              <a:gd name="T1" fmla="*/ 246375 h 160"/>
              <a:gd name="T2" fmla="*/ 165417 w 168"/>
              <a:gd name="T3" fmla="*/ 246375 h 160"/>
              <a:gd name="T4" fmla="*/ 219430 w 168"/>
              <a:gd name="T5" fmla="*/ 300375 h 160"/>
              <a:gd name="T6" fmla="*/ 239685 w 168"/>
              <a:gd name="T7" fmla="*/ 283500 h 160"/>
              <a:gd name="T8" fmla="*/ 219430 w 168"/>
              <a:gd name="T9" fmla="*/ 259875 h 160"/>
              <a:gd name="T10" fmla="*/ 209303 w 168"/>
              <a:gd name="T11" fmla="*/ 253125 h 160"/>
              <a:gd name="T12" fmla="*/ 259941 w 168"/>
              <a:gd name="T13" fmla="*/ 202500 h 160"/>
              <a:gd name="T14" fmla="*/ 263316 w 168"/>
              <a:gd name="T15" fmla="*/ 202500 h 160"/>
              <a:gd name="T16" fmla="*/ 270068 w 168"/>
              <a:gd name="T17" fmla="*/ 202500 h 160"/>
              <a:gd name="T18" fmla="*/ 280196 w 168"/>
              <a:gd name="T19" fmla="*/ 202500 h 160"/>
              <a:gd name="T20" fmla="*/ 243061 w 168"/>
              <a:gd name="T21" fmla="*/ 165375 h 160"/>
              <a:gd name="T22" fmla="*/ 243061 w 168"/>
              <a:gd name="T23" fmla="*/ 165375 h 160"/>
              <a:gd name="T24" fmla="*/ 212679 w 168"/>
              <a:gd name="T25" fmla="*/ 47250 h 160"/>
              <a:gd name="T26" fmla="*/ 94524 w 168"/>
              <a:gd name="T27" fmla="*/ 16875 h 160"/>
              <a:gd name="T28" fmla="*/ 162041 w 168"/>
              <a:gd name="T29" fmla="*/ 84375 h 160"/>
              <a:gd name="T30" fmla="*/ 145162 w 168"/>
              <a:gd name="T31" fmla="*/ 151875 h 160"/>
              <a:gd name="T32" fmla="*/ 81020 w 168"/>
              <a:gd name="T33" fmla="*/ 168750 h 160"/>
              <a:gd name="T34" fmla="*/ 13503 w 168"/>
              <a:gd name="T35" fmla="*/ 101250 h 160"/>
              <a:gd name="T36" fmla="*/ 43886 w 168"/>
              <a:gd name="T37" fmla="*/ 216000 h 160"/>
              <a:gd name="T38" fmla="*/ 165417 w 168"/>
              <a:gd name="T39" fmla="*/ 246375 h 160"/>
              <a:gd name="T40" fmla="*/ 364592 w 168"/>
              <a:gd name="T41" fmla="*/ 286875 h 160"/>
              <a:gd name="T42" fmla="*/ 361216 w 168"/>
              <a:gd name="T43" fmla="*/ 300375 h 160"/>
              <a:gd name="T44" fmla="*/ 364592 w 168"/>
              <a:gd name="T45" fmla="*/ 307125 h 160"/>
              <a:gd name="T46" fmla="*/ 357840 w 168"/>
              <a:gd name="T47" fmla="*/ 310500 h 160"/>
              <a:gd name="T48" fmla="*/ 324082 w 168"/>
              <a:gd name="T49" fmla="*/ 347625 h 160"/>
              <a:gd name="T50" fmla="*/ 313954 w 168"/>
              <a:gd name="T51" fmla="*/ 354375 h 160"/>
              <a:gd name="T52" fmla="*/ 283572 w 168"/>
              <a:gd name="T53" fmla="*/ 324000 h 160"/>
              <a:gd name="T54" fmla="*/ 263316 w 168"/>
              <a:gd name="T55" fmla="*/ 344250 h 160"/>
              <a:gd name="T56" fmla="*/ 442237 w 168"/>
              <a:gd name="T57" fmla="*/ 523125 h 160"/>
              <a:gd name="T58" fmla="*/ 482747 w 168"/>
              <a:gd name="T59" fmla="*/ 540000 h 160"/>
              <a:gd name="T60" fmla="*/ 519881 w 168"/>
              <a:gd name="T61" fmla="*/ 523125 h 160"/>
              <a:gd name="T62" fmla="*/ 519881 w 168"/>
              <a:gd name="T63" fmla="*/ 442125 h 160"/>
              <a:gd name="T64" fmla="*/ 364592 w 168"/>
              <a:gd name="T65" fmla="*/ 286875 h 160"/>
              <a:gd name="T66" fmla="*/ 499626 w 168"/>
              <a:gd name="T67" fmla="*/ 502875 h 160"/>
              <a:gd name="T68" fmla="*/ 472619 w 168"/>
              <a:gd name="T69" fmla="*/ 513000 h 160"/>
              <a:gd name="T70" fmla="*/ 448988 w 168"/>
              <a:gd name="T71" fmla="*/ 489375 h 160"/>
              <a:gd name="T72" fmla="*/ 455740 w 168"/>
              <a:gd name="T73" fmla="*/ 459000 h 160"/>
              <a:gd name="T74" fmla="*/ 486123 w 168"/>
              <a:gd name="T75" fmla="*/ 452250 h 160"/>
              <a:gd name="T76" fmla="*/ 506378 w 168"/>
              <a:gd name="T77" fmla="*/ 475875 h 160"/>
              <a:gd name="T78" fmla="*/ 499626 w 168"/>
              <a:gd name="T79" fmla="*/ 502875 h 160"/>
              <a:gd name="T80" fmla="*/ 283572 w 168"/>
              <a:gd name="T81" fmla="*/ 307125 h 160"/>
              <a:gd name="T82" fmla="*/ 313954 w 168"/>
              <a:gd name="T83" fmla="*/ 337500 h 160"/>
              <a:gd name="T84" fmla="*/ 347713 w 168"/>
              <a:gd name="T85" fmla="*/ 303750 h 160"/>
              <a:gd name="T86" fmla="*/ 364592 w 168"/>
              <a:gd name="T87" fmla="*/ 253125 h 160"/>
              <a:gd name="T88" fmla="*/ 411854 w 168"/>
              <a:gd name="T89" fmla="*/ 236250 h 160"/>
              <a:gd name="T90" fmla="*/ 567143 w 168"/>
              <a:gd name="T91" fmla="*/ 84375 h 160"/>
              <a:gd name="T92" fmla="*/ 479371 w 168"/>
              <a:gd name="T93" fmla="*/ 0 h 160"/>
              <a:gd name="T94" fmla="*/ 327458 w 168"/>
              <a:gd name="T95" fmla="*/ 151875 h 160"/>
              <a:gd name="T96" fmla="*/ 310578 w 168"/>
              <a:gd name="T97" fmla="*/ 199125 h 160"/>
              <a:gd name="T98" fmla="*/ 263316 w 168"/>
              <a:gd name="T99" fmla="*/ 216000 h 160"/>
              <a:gd name="T100" fmla="*/ 229558 w 168"/>
              <a:gd name="T101" fmla="*/ 253125 h 160"/>
              <a:gd name="T102" fmla="*/ 259941 w 168"/>
              <a:gd name="T103" fmla="*/ 283500 h 160"/>
              <a:gd name="T104" fmla="*/ 108027 w 168"/>
              <a:gd name="T105" fmla="*/ 432000 h 160"/>
              <a:gd name="T106" fmla="*/ 104651 w 168"/>
              <a:gd name="T107" fmla="*/ 428625 h 160"/>
              <a:gd name="T108" fmla="*/ 74269 w 168"/>
              <a:gd name="T109" fmla="*/ 452250 h 160"/>
              <a:gd name="T110" fmla="*/ 27007 w 168"/>
              <a:gd name="T111" fmla="*/ 526500 h 160"/>
              <a:gd name="T112" fmla="*/ 37134 w 168"/>
              <a:gd name="T113" fmla="*/ 540000 h 160"/>
              <a:gd name="T114" fmla="*/ 114779 w 168"/>
              <a:gd name="T115" fmla="*/ 492750 h 160"/>
              <a:gd name="T116" fmla="*/ 138410 w 168"/>
              <a:gd name="T117" fmla="*/ 462375 h 160"/>
              <a:gd name="T118" fmla="*/ 131658 w 168"/>
              <a:gd name="T119" fmla="*/ 455625 h 160"/>
              <a:gd name="T120" fmla="*/ 283572 w 168"/>
              <a:gd name="T121" fmla="*/ 307125 h 160"/>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68" h="160">
                <a:moveTo>
                  <a:pt x="49" y="73"/>
                </a:moveTo>
                <a:cubicBezTo>
                  <a:pt x="49" y="73"/>
                  <a:pt x="49" y="73"/>
                  <a:pt x="49" y="73"/>
                </a:cubicBezTo>
                <a:cubicBezTo>
                  <a:pt x="65" y="89"/>
                  <a:pt x="65" y="89"/>
                  <a:pt x="65" y="89"/>
                </a:cubicBezTo>
                <a:cubicBezTo>
                  <a:pt x="71" y="84"/>
                  <a:pt x="71" y="84"/>
                  <a:pt x="71" y="84"/>
                </a:cubicBezTo>
                <a:cubicBezTo>
                  <a:pt x="65" y="77"/>
                  <a:pt x="65" y="77"/>
                  <a:pt x="65" y="77"/>
                </a:cubicBezTo>
                <a:cubicBezTo>
                  <a:pt x="62" y="75"/>
                  <a:pt x="62" y="75"/>
                  <a:pt x="62" y="75"/>
                </a:cubicBezTo>
                <a:cubicBezTo>
                  <a:pt x="77" y="60"/>
                  <a:pt x="77" y="60"/>
                  <a:pt x="77" y="60"/>
                </a:cubicBezTo>
                <a:cubicBezTo>
                  <a:pt x="78" y="60"/>
                  <a:pt x="78" y="60"/>
                  <a:pt x="78" y="60"/>
                </a:cubicBezTo>
                <a:cubicBezTo>
                  <a:pt x="79" y="60"/>
                  <a:pt x="79" y="60"/>
                  <a:pt x="80" y="60"/>
                </a:cubicBezTo>
                <a:cubicBezTo>
                  <a:pt x="81" y="60"/>
                  <a:pt x="82" y="60"/>
                  <a:pt x="83" y="60"/>
                </a:cubicBezTo>
                <a:cubicBezTo>
                  <a:pt x="72" y="49"/>
                  <a:pt x="72" y="49"/>
                  <a:pt x="72" y="49"/>
                </a:cubicBezTo>
                <a:cubicBezTo>
                  <a:pt x="72" y="49"/>
                  <a:pt x="72" y="49"/>
                  <a:pt x="72" y="49"/>
                </a:cubicBezTo>
                <a:cubicBezTo>
                  <a:pt x="75" y="37"/>
                  <a:pt x="72" y="24"/>
                  <a:pt x="63" y="14"/>
                </a:cubicBezTo>
                <a:cubicBezTo>
                  <a:pt x="53" y="5"/>
                  <a:pt x="40" y="2"/>
                  <a:pt x="28" y="5"/>
                </a:cubicBezTo>
                <a:cubicBezTo>
                  <a:pt x="48" y="25"/>
                  <a:pt x="48" y="25"/>
                  <a:pt x="48" y="25"/>
                </a:cubicBezTo>
                <a:cubicBezTo>
                  <a:pt x="43" y="45"/>
                  <a:pt x="43" y="45"/>
                  <a:pt x="43" y="45"/>
                </a:cubicBezTo>
                <a:cubicBezTo>
                  <a:pt x="24" y="50"/>
                  <a:pt x="24" y="50"/>
                  <a:pt x="24" y="50"/>
                </a:cubicBezTo>
                <a:cubicBezTo>
                  <a:pt x="4" y="30"/>
                  <a:pt x="4" y="30"/>
                  <a:pt x="4" y="30"/>
                </a:cubicBezTo>
                <a:cubicBezTo>
                  <a:pt x="0" y="42"/>
                  <a:pt x="4" y="55"/>
                  <a:pt x="13" y="64"/>
                </a:cubicBezTo>
                <a:cubicBezTo>
                  <a:pt x="22" y="74"/>
                  <a:pt x="36" y="77"/>
                  <a:pt x="49" y="73"/>
                </a:cubicBezTo>
                <a:close/>
                <a:moveTo>
                  <a:pt x="108" y="85"/>
                </a:moveTo>
                <a:cubicBezTo>
                  <a:pt x="107" y="86"/>
                  <a:pt x="107" y="88"/>
                  <a:pt x="107" y="89"/>
                </a:cubicBezTo>
                <a:cubicBezTo>
                  <a:pt x="108" y="91"/>
                  <a:pt x="108" y="91"/>
                  <a:pt x="108" y="91"/>
                </a:cubicBezTo>
                <a:cubicBezTo>
                  <a:pt x="106" y="92"/>
                  <a:pt x="106" y="92"/>
                  <a:pt x="106" y="92"/>
                </a:cubicBezTo>
                <a:cubicBezTo>
                  <a:pt x="96" y="103"/>
                  <a:pt x="96" y="103"/>
                  <a:pt x="96" y="103"/>
                </a:cubicBezTo>
                <a:cubicBezTo>
                  <a:pt x="93" y="105"/>
                  <a:pt x="93" y="105"/>
                  <a:pt x="93" y="105"/>
                </a:cubicBezTo>
                <a:cubicBezTo>
                  <a:pt x="84" y="96"/>
                  <a:pt x="84" y="96"/>
                  <a:pt x="84" y="96"/>
                </a:cubicBezTo>
                <a:cubicBezTo>
                  <a:pt x="78" y="102"/>
                  <a:pt x="78" y="102"/>
                  <a:pt x="78" y="102"/>
                </a:cubicBezTo>
                <a:cubicBezTo>
                  <a:pt x="131" y="155"/>
                  <a:pt x="131" y="155"/>
                  <a:pt x="131" y="155"/>
                </a:cubicBezTo>
                <a:cubicBezTo>
                  <a:pt x="134" y="158"/>
                  <a:pt x="138" y="160"/>
                  <a:pt x="143" y="160"/>
                </a:cubicBezTo>
                <a:cubicBezTo>
                  <a:pt x="147" y="160"/>
                  <a:pt x="151" y="158"/>
                  <a:pt x="154" y="155"/>
                </a:cubicBezTo>
                <a:cubicBezTo>
                  <a:pt x="161" y="148"/>
                  <a:pt x="161" y="138"/>
                  <a:pt x="154" y="131"/>
                </a:cubicBezTo>
                <a:lnTo>
                  <a:pt x="108" y="85"/>
                </a:lnTo>
                <a:close/>
                <a:moveTo>
                  <a:pt x="148" y="149"/>
                </a:moveTo>
                <a:cubicBezTo>
                  <a:pt x="140" y="152"/>
                  <a:pt x="140" y="152"/>
                  <a:pt x="140" y="152"/>
                </a:cubicBezTo>
                <a:cubicBezTo>
                  <a:pt x="133" y="145"/>
                  <a:pt x="133" y="145"/>
                  <a:pt x="133" y="145"/>
                </a:cubicBezTo>
                <a:cubicBezTo>
                  <a:pt x="135" y="136"/>
                  <a:pt x="135" y="136"/>
                  <a:pt x="135" y="136"/>
                </a:cubicBezTo>
                <a:cubicBezTo>
                  <a:pt x="144" y="134"/>
                  <a:pt x="144" y="134"/>
                  <a:pt x="144" y="134"/>
                </a:cubicBezTo>
                <a:cubicBezTo>
                  <a:pt x="150" y="141"/>
                  <a:pt x="150" y="141"/>
                  <a:pt x="150" y="141"/>
                </a:cubicBezTo>
                <a:lnTo>
                  <a:pt x="148" y="149"/>
                </a:lnTo>
                <a:close/>
                <a:moveTo>
                  <a:pt x="84" y="91"/>
                </a:moveTo>
                <a:cubicBezTo>
                  <a:pt x="93" y="100"/>
                  <a:pt x="93" y="100"/>
                  <a:pt x="93" y="100"/>
                </a:cubicBezTo>
                <a:cubicBezTo>
                  <a:pt x="103" y="90"/>
                  <a:pt x="103" y="90"/>
                  <a:pt x="103" y="90"/>
                </a:cubicBezTo>
                <a:cubicBezTo>
                  <a:pt x="103" y="84"/>
                  <a:pt x="104" y="79"/>
                  <a:pt x="108" y="75"/>
                </a:cubicBezTo>
                <a:cubicBezTo>
                  <a:pt x="112" y="72"/>
                  <a:pt x="117" y="70"/>
                  <a:pt x="122" y="70"/>
                </a:cubicBezTo>
                <a:cubicBezTo>
                  <a:pt x="168" y="25"/>
                  <a:pt x="168" y="25"/>
                  <a:pt x="168" y="25"/>
                </a:cubicBezTo>
                <a:cubicBezTo>
                  <a:pt x="142" y="0"/>
                  <a:pt x="142" y="0"/>
                  <a:pt x="142" y="0"/>
                </a:cubicBezTo>
                <a:cubicBezTo>
                  <a:pt x="97" y="45"/>
                  <a:pt x="97" y="45"/>
                  <a:pt x="97" y="45"/>
                </a:cubicBezTo>
                <a:cubicBezTo>
                  <a:pt x="98" y="50"/>
                  <a:pt x="96" y="55"/>
                  <a:pt x="92" y="59"/>
                </a:cubicBezTo>
                <a:cubicBezTo>
                  <a:pt x="88" y="63"/>
                  <a:pt x="83" y="65"/>
                  <a:pt x="78" y="64"/>
                </a:cubicBezTo>
                <a:cubicBezTo>
                  <a:pt x="68" y="75"/>
                  <a:pt x="68" y="75"/>
                  <a:pt x="68" y="75"/>
                </a:cubicBezTo>
                <a:cubicBezTo>
                  <a:pt x="77" y="84"/>
                  <a:pt x="77" y="84"/>
                  <a:pt x="77" y="84"/>
                </a:cubicBezTo>
                <a:cubicBezTo>
                  <a:pt x="32" y="128"/>
                  <a:pt x="32" y="128"/>
                  <a:pt x="32" y="128"/>
                </a:cubicBezTo>
                <a:cubicBezTo>
                  <a:pt x="31" y="127"/>
                  <a:pt x="31" y="127"/>
                  <a:pt x="31" y="127"/>
                </a:cubicBezTo>
                <a:cubicBezTo>
                  <a:pt x="22" y="134"/>
                  <a:pt x="22" y="134"/>
                  <a:pt x="22" y="134"/>
                </a:cubicBezTo>
                <a:cubicBezTo>
                  <a:pt x="8" y="156"/>
                  <a:pt x="8" y="156"/>
                  <a:pt x="8" y="156"/>
                </a:cubicBezTo>
                <a:cubicBezTo>
                  <a:pt x="11" y="160"/>
                  <a:pt x="11" y="160"/>
                  <a:pt x="11" y="160"/>
                </a:cubicBezTo>
                <a:cubicBezTo>
                  <a:pt x="34" y="146"/>
                  <a:pt x="34" y="146"/>
                  <a:pt x="34" y="146"/>
                </a:cubicBezTo>
                <a:cubicBezTo>
                  <a:pt x="41" y="137"/>
                  <a:pt x="41" y="137"/>
                  <a:pt x="41" y="137"/>
                </a:cubicBezTo>
                <a:cubicBezTo>
                  <a:pt x="39" y="135"/>
                  <a:pt x="39" y="135"/>
                  <a:pt x="39" y="135"/>
                </a:cubicBezTo>
                <a:lnTo>
                  <a:pt x="84" y="91"/>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latin typeface="WenYue GuDianMingChaoTi (Non-Commercial Use)" pitchFamily="50" charset="-122"/>
              <a:ea typeface="WenYue GuDianMingChaoTi (Non-Commercial Use)" pitchFamily="50" charset="-122"/>
              <a:sym typeface="WenYue GuDianMingChaoTi (Non-Commercial Use)" pitchFamily="50" charset="-122"/>
            </a:endParaRPr>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55789" y="3014662"/>
            <a:ext cx="3390772" cy="2844799"/>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0-#ppt_w/2"/>
                                          </p:val>
                                        </p:tav>
                                        <p:tav tm="100000">
                                          <p:val>
                                            <p:strVal val="#ppt_x"/>
                                          </p:val>
                                        </p:tav>
                                      </p:tavLst>
                                    </p:anim>
                                    <p:anim calcmode="lin" valueType="num">
                                      <p:cBhvr additive="base">
                                        <p:cTn id="14" dur="500" fill="hold"/>
                                        <p:tgtEl>
                                          <p:spTgt spid="8"/>
                                        </p:tgtEl>
                                        <p:attrNameLst>
                                          <p:attrName>ppt_y</p:attrName>
                                        </p:attrNameLst>
                                      </p:cBhvr>
                                      <p:tavLst>
                                        <p:tav tm="0">
                                          <p:val>
                                            <p:strVal val="#ppt_y"/>
                                          </p:val>
                                        </p:tav>
                                        <p:tav tm="100000">
                                          <p:val>
                                            <p:strVal val="#ppt_y"/>
                                          </p:val>
                                        </p:tav>
                                      </p:tavLst>
                                    </p:anim>
                                  </p:childTnLst>
                                </p:cTn>
                              </p:par>
                              <p:par>
                                <p:cTn id="15" presetID="2" presetClass="entr" presetSubtype="8" fill="hold" nodeType="withEffect">
                                  <p:stCondLst>
                                    <p:cond delay="25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0-#ppt_w/2"/>
                                          </p:val>
                                        </p:tav>
                                        <p:tav tm="100000">
                                          <p:val>
                                            <p:strVal val="#ppt_x"/>
                                          </p:val>
                                        </p:tav>
                                      </p:tavLst>
                                    </p:anim>
                                    <p:anim calcmode="lin" valueType="num">
                                      <p:cBhvr additive="base">
                                        <p:cTn id="18" dur="500" fill="hold"/>
                                        <p:tgtEl>
                                          <p:spTgt spid="5"/>
                                        </p:tgtEl>
                                        <p:attrNameLst>
                                          <p:attrName>ppt_y</p:attrName>
                                        </p:attrNameLst>
                                      </p:cBhvr>
                                      <p:tavLst>
                                        <p:tav tm="0">
                                          <p:val>
                                            <p:strVal val="#ppt_y"/>
                                          </p:val>
                                        </p:tav>
                                        <p:tav tm="100000">
                                          <p:val>
                                            <p:strVal val="#ppt_y"/>
                                          </p:val>
                                        </p:tav>
                                      </p:tavLst>
                                    </p:anim>
                                  </p:childTnLst>
                                </p:cTn>
                              </p:par>
                              <p:par>
                                <p:cTn id="19" presetID="2" presetClass="entr" presetSubtype="4" fill="hold" grpId="0" nodeType="withEffect">
                                  <p:stCondLst>
                                    <p:cond delay="250"/>
                                  </p:stCondLst>
                                  <p:childTnLst>
                                    <p:set>
                                      <p:cBhvr>
                                        <p:cTn id="20" dur="1" fill="hold">
                                          <p:stCondLst>
                                            <p:cond delay="0"/>
                                          </p:stCondLst>
                                        </p:cTn>
                                        <p:tgtEl>
                                          <p:spTgt spid="9"/>
                                        </p:tgtEl>
                                        <p:attrNameLst>
                                          <p:attrName>style.visibility</p:attrName>
                                        </p:attrNameLst>
                                      </p:cBhvr>
                                      <p:to>
                                        <p:strVal val="visible"/>
                                      </p:to>
                                    </p:set>
                                    <p:anim calcmode="lin" valueType="num">
                                      <p:cBhvr additive="base">
                                        <p:cTn id="21" dur="500" fill="hold"/>
                                        <p:tgtEl>
                                          <p:spTgt spid="9"/>
                                        </p:tgtEl>
                                        <p:attrNameLst>
                                          <p:attrName>ppt_x</p:attrName>
                                        </p:attrNameLst>
                                      </p:cBhvr>
                                      <p:tavLst>
                                        <p:tav tm="0">
                                          <p:val>
                                            <p:strVal val="#ppt_x"/>
                                          </p:val>
                                        </p:tav>
                                        <p:tav tm="100000">
                                          <p:val>
                                            <p:strVal val="#ppt_x"/>
                                          </p:val>
                                        </p:tav>
                                      </p:tavLst>
                                    </p:anim>
                                    <p:anim calcmode="lin" valueType="num">
                                      <p:cBhvr additive="base">
                                        <p:cTn id="22" dur="500" fill="hold"/>
                                        <p:tgtEl>
                                          <p:spTgt spid="9"/>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250"/>
                                  </p:stCondLst>
                                  <p:childTnLst>
                                    <p:set>
                                      <p:cBhvr>
                                        <p:cTn id="24" dur="1" fill="hold">
                                          <p:stCondLst>
                                            <p:cond delay="0"/>
                                          </p:stCondLst>
                                        </p:cTn>
                                        <p:tgtEl>
                                          <p:spTgt spid="10"/>
                                        </p:tgtEl>
                                        <p:attrNameLst>
                                          <p:attrName>style.visibility</p:attrName>
                                        </p:attrNameLst>
                                      </p:cBhvr>
                                      <p:to>
                                        <p:strVal val="visible"/>
                                      </p:to>
                                    </p:set>
                                    <p:anim calcmode="lin" valueType="num">
                                      <p:cBhvr additive="base">
                                        <p:cTn id="25" dur="500" fill="hold"/>
                                        <p:tgtEl>
                                          <p:spTgt spid="10"/>
                                        </p:tgtEl>
                                        <p:attrNameLst>
                                          <p:attrName>ppt_x</p:attrName>
                                        </p:attrNameLst>
                                      </p:cBhvr>
                                      <p:tavLst>
                                        <p:tav tm="0">
                                          <p:val>
                                            <p:strVal val="#ppt_x"/>
                                          </p:val>
                                        </p:tav>
                                        <p:tav tm="100000">
                                          <p:val>
                                            <p:strVal val="#ppt_x"/>
                                          </p:val>
                                        </p:tav>
                                      </p:tavLst>
                                    </p:anim>
                                    <p:anim calcmode="lin" valueType="num">
                                      <p:cBhvr additive="base">
                                        <p:cTn id="26" dur="500" fill="hold"/>
                                        <p:tgtEl>
                                          <p:spTgt spid="10"/>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250"/>
                                  </p:stCondLst>
                                  <p:childTnLst>
                                    <p:set>
                                      <p:cBhvr>
                                        <p:cTn id="28" dur="1" fill="hold">
                                          <p:stCondLst>
                                            <p:cond delay="0"/>
                                          </p:stCondLst>
                                        </p:cTn>
                                        <p:tgtEl>
                                          <p:spTgt spid="12"/>
                                        </p:tgtEl>
                                        <p:attrNameLst>
                                          <p:attrName>style.visibility</p:attrName>
                                        </p:attrNameLst>
                                      </p:cBhvr>
                                      <p:to>
                                        <p:strVal val="visible"/>
                                      </p:to>
                                    </p:set>
                                    <p:anim calcmode="lin" valueType="num">
                                      <p:cBhvr additive="base">
                                        <p:cTn id="29" dur="500" fill="hold"/>
                                        <p:tgtEl>
                                          <p:spTgt spid="12"/>
                                        </p:tgtEl>
                                        <p:attrNameLst>
                                          <p:attrName>ppt_x</p:attrName>
                                        </p:attrNameLst>
                                      </p:cBhvr>
                                      <p:tavLst>
                                        <p:tav tm="0">
                                          <p:val>
                                            <p:strVal val="#ppt_x"/>
                                          </p:val>
                                        </p:tav>
                                        <p:tav tm="100000">
                                          <p:val>
                                            <p:strVal val="#ppt_x"/>
                                          </p:val>
                                        </p:tav>
                                      </p:tavLst>
                                    </p:anim>
                                    <p:anim calcmode="lin" valueType="num">
                                      <p:cBhvr additive="base">
                                        <p:cTn id="30" dur="500" fill="hold"/>
                                        <p:tgtEl>
                                          <p:spTgt spid="12"/>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250"/>
                                  </p:stCondLst>
                                  <p:childTnLst>
                                    <p:set>
                                      <p:cBhvr>
                                        <p:cTn id="32" dur="1" fill="hold">
                                          <p:stCondLst>
                                            <p:cond delay="0"/>
                                          </p:stCondLst>
                                        </p:cTn>
                                        <p:tgtEl>
                                          <p:spTgt spid="11"/>
                                        </p:tgtEl>
                                        <p:attrNameLst>
                                          <p:attrName>style.visibility</p:attrName>
                                        </p:attrNameLst>
                                      </p:cBhvr>
                                      <p:to>
                                        <p:strVal val="visible"/>
                                      </p:to>
                                    </p:set>
                                    <p:anim calcmode="lin" valueType="num">
                                      <p:cBhvr additive="base">
                                        <p:cTn id="33" dur="500" fill="hold"/>
                                        <p:tgtEl>
                                          <p:spTgt spid="11"/>
                                        </p:tgtEl>
                                        <p:attrNameLst>
                                          <p:attrName>ppt_x</p:attrName>
                                        </p:attrNameLst>
                                      </p:cBhvr>
                                      <p:tavLst>
                                        <p:tav tm="0">
                                          <p:val>
                                            <p:strVal val="#ppt_x"/>
                                          </p:val>
                                        </p:tav>
                                        <p:tav tm="100000">
                                          <p:val>
                                            <p:strVal val="#ppt_x"/>
                                          </p:val>
                                        </p:tav>
                                      </p:tavLst>
                                    </p:anim>
                                    <p:anim calcmode="lin" valueType="num">
                                      <p:cBhvr additive="base">
                                        <p:cTn id="34" dur="500" fill="hold"/>
                                        <p:tgtEl>
                                          <p:spTgt spid="11"/>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250"/>
                                  </p:stCondLst>
                                  <p:childTnLst>
                                    <p:set>
                                      <p:cBhvr>
                                        <p:cTn id="36" dur="1" fill="hold">
                                          <p:stCondLst>
                                            <p:cond delay="0"/>
                                          </p:stCondLst>
                                        </p:cTn>
                                        <p:tgtEl>
                                          <p:spTgt spid="6"/>
                                        </p:tgtEl>
                                        <p:attrNameLst>
                                          <p:attrName>style.visibility</p:attrName>
                                        </p:attrNameLst>
                                      </p:cBhvr>
                                      <p:to>
                                        <p:strVal val="visible"/>
                                      </p:to>
                                    </p:set>
                                    <p:anim calcmode="lin" valueType="num">
                                      <p:cBhvr additive="base">
                                        <p:cTn id="37" dur="500" fill="hold"/>
                                        <p:tgtEl>
                                          <p:spTgt spid="6"/>
                                        </p:tgtEl>
                                        <p:attrNameLst>
                                          <p:attrName>ppt_x</p:attrName>
                                        </p:attrNameLst>
                                      </p:cBhvr>
                                      <p:tavLst>
                                        <p:tav tm="0">
                                          <p:val>
                                            <p:strVal val="#ppt_x"/>
                                          </p:val>
                                        </p:tav>
                                        <p:tav tm="100000">
                                          <p:val>
                                            <p:strVal val="#ppt_x"/>
                                          </p:val>
                                        </p:tav>
                                      </p:tavLst>
                                    </p:anim>
                                    <p:anim calcmode="lin" valueType="num">
                                      <p:cBhvr additive="base">
                                        <p:cTn id="3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6" grpId="0" animBg="1"/>
      <p:bldP spid="9" grpId="0" animBg="1"/>
      <p:bldP spid="10" grpId="0"/>
      <p:bldP spid="1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4210050" y="0"/>
            <a:ext cx="4038600" cy="6858000"/>
          </a:xfrm>
          <a:prstGeom prst="rect">
            <a:avLst/>
          </a:prstGeom>
          <a:solidFill>
            <a:schemeClr val="accent2"/>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WenYue GuDianMingChaoTi (Non-Commercial Use)" pitchFamily="50" charset="-122"/>
              <a:ea typeface="WenYue GuDianMingChaoTi (Non-Commercial Use)" pitchFamily="50" charset="-122"/>
              <a:sym typeface="WenYue GuDianMingChaoTi (Non-Commercial Use)" pitchFamily="50" charset="-122"/>
            </a:endParaRPr>
          </a:p>
        </p:txBody>
      </p:sp>
      <p:sp>
        <p:nvSpPr>
          <p:cNvPr id="8" name="矩形 7"/>
          <p:cNvSpPr/>
          <p:nvPr/>
        </p:nvSpPr>
        <p:spPr>
          <a:xfrm>
            <a:off x="1228725" y="833437"/>
            <a:ext cx="9734550" cy="5191125"/>
          </a:xfrm>
          <a:prstGeom prst="rect">
            <a:avLst/>
          </a:prstGeom>
          <a:solidFill>
            <a:schemeClr val="bg1"/>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WenYue GuDianMingChaoTi (Non-Commercial Use)" pitchFamily="50" charset="-122"/>
              <a:ea typeface="WenYue GuDianMingChaoTi (Non-Commercial Use)" pitchFamily="50" charset="-122"/>
              <a:sym typeface="WenYue GuDianMingChaoTi (Non-Commercial Use)" pitchFamily="50" charset="-122"/>
            </a:endParaRPr>
          </a:p>
        </p:txBody>
      </p:sp>
      <p:sp>
        <p:nvSpPr>
          <p:cNvPr id="4" name="文本框 3"/>
          <p:cNvSpPr txBox="1"/>
          <p:nvPr/>
        </p:nvSpPr>
        <p:spPr>
          <a:xfrm>
            <a:off x="5177298" y="187106"/>
            <a:ext cx="3071352" cy="646331"/>
          </a:xfrm>
          <a:prstGeom prst="rect">
            <a:avLst/>
          </a:prstGeom>
          <a:noFill/>
        </p:spPr>
        <p:txBody>
          <a:bodyPr wrap="square" rtlCol="0">
            <a:spAutoFit/>
          </a:bodyPr>
          <a:lstStyle/>
          <a:p>
            <a:pPr algn="l"/>
            <a:r>
              <a:rPr lang="zh-CN" altLang="en-US" sz="3600" b="1" dirty="0">
                <a:solidFill>
                  <a:schemeClr val="bg1"/>
                </a:solidFill>
                <a:latin typeface="WenYue GuDianMingChaoTi (Non-Commercial Use)" pitchFamily="50" charset="-122"/>
                <a:ea typeface="WenYue GuDianMingChaoTi (Non-Commercial Use)" pitchFamily="50" charset="-122"/>
                <a:sym typeface="WenYue GuDianMingChaoTi (Non-Commercial Use)" pitchFamily="50" charset="-122"/>
              </a:rPr>
              <a:t>第一章节</a:t>
            </a:r>
            <a:endParaRPr lang="zh-CN" altLang="en-US" sz="3600" b="1" dirty="0">
              <a:solidFill>
                <a:schemeClr val="bg1"/>
              </a:solidFill>
              <a:latin typeface="WenYue GuDianMingChaoTi (Non-Commercial Use)" pitchFamily="50" charset="-122"/>
              <a:ea typeface="WenYue GuDianMingChaoTi (Non-Commercial Use)" pitchFamily="50" charset="-122"/>
              <a:sym typeface="WenYue GuDianMingChaoTi (Non-Commercial Use)" pitchFamily="50" charset="-122"/>
            </a:endParaRPr>
          </a:p>
        </p:txBody>
      </p:sp>
      <p:cxnSp>
        <p:nvCxnSpPr>
          <p:cNvPr id="5" name="直接连接符 4"/>
          <p:cNvCxnSpPr/>
          <p:nvPr/>
        </p:nvCxnSpPr>
        <p:spPr>
          <a:xfrm>
            <a:off x="0" y="2274838"/>
            <a:ext cx="10583812" cy="0"/>
          </a:xfrm>
          <a:prstGeom prst="line">
            <a:avLst/>
          </a:prstGeom>
          <a:ln>
            <a:solidFill>
              <a:srgbClr val="7D7447"/>
            </a:solidFill>
          </a:ln>
        </p:spPr>
        <p:style>
          <a:lnRef idx="1">
            <a:schemeClr val="accent1"/>
          </a:lnRef>
          <a:fillRef idx="0">
            <a:schemeClr val="accent1"/>
          </a:fillRef>
          <a:effectRef idx="0">
            <a:schemeClr val="accent1"/>
          </a:effectRef>
          <a:fontRef idx="minor">
            <a:schemeClr val="tx1"/>
          </a:fontRef>
        </p:style>
      </p:cxnSp>
      <p:sp>
        <p:nvSpPr>
          <p:cNvPr id="6" name="椭圆 5"/>
          <p:cNvSpPr/>
          <p:nvPr/>
        </p:nvSpPr>
        <p:spPr>
          <a:xfrm>
            <a:off x="8893700" y="2055764"/>
            <a:ext cx="438148" cy="438148"/>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WenYue GuDianMingChaoTi (Non-Commercial Use)" pitchFamily="50" charset="-122"/>
              <a:ea typeface="WenYue GuDianMingChaoTi (Non-Commercial Use)" pitchFamily="50" charset="-122"/>
              <a:sym typeface="WenYue GuDianMingChaoTi (Non-Commercial Use)" pitchFamily="50" charset="-122"/>
            </a:endParaRPr>
          </a:p>
        </p:txBody>
      </p:sp>
      <p:sp>
        <p:nvSpPr>
          <p:cNvPr id="9" name="文本框 8"/>
          <p:cNvSpPr txBox="1"/>
          <p:nvPr/>
        </p:nvSpPr>
        <p:spPr>
          <a:xfrm>
            <a:off x="9563373" y="3111242"/>
            <a:ext cx="540336" cy="1015663"/>
          </a:xfrm>
          <a:prstGeom prst="rect">
            <a:avLst/>
          </a:prstGeom>
          <a:noFill/>
        </p:spPr>
        <p:txBody>
          <a:bodyPr wrap="square" rtlCol="0">
            <a:spAutoFit/>
          </a:bodyPr>
          <a:lstStyle/>
          <a:p>
            <a:r>
              <a:rPr lang="zh-CN" altLang="en-US" sz="6000" dirty="0">
                <a:solidFill>
                  <a:schemeClr val="bg1">
                    <a:lumMod val="50000"/>
                  </a:schemeClr>
                </a:solidFill>
                <a:latin typeface="WenYue GuDianMingChaoTi (Non-Commercial Use)" pitchFamily="50" charset="-122"/>
                <a:ea typeface="WenYue GuDianMingChaoTi (Non-Commercial Use)" pitchFamily="50" charset="-122"/>
                <a:sym typeface="WenYue GuDianMingChaoTi (Non-Commercial Use)" pitchFamily="50" charset="-122"/>
              </a:rPr>
              <a:t>壹</a:t>
            </a:r>
            <a:endParaRPr lang="zh-CN" altLang="en-US" sz="6000" dirty="0">
              <a:solidFill>
                <a:schemeClr val="bg1">
                  <a:lumMod val="50000"/>
                </a:schemeClr>
              </a:solidFill>
              <a:latin typeface="WenYue GuDianMingChaoTi (Non-Commercial Use)" pitchFamily="50" charset="-122"/>
              <a:ea typeface="WenYue GuDianMingChaoTi (Non-Commercial Use)" pitchFamily="50" charset="-122"/>
              <a:sym typeface="WenYue GuDianMingChaoTi (Non-Commercial Use)" pitchFamily="50" charset="-122"/>
            </a:endParaRPr>
          </a:p>
        </p:txBody>
      </p:sp>
      <p:cxnSp>
        <p:nvCxnSpPr>
          <p:cNvPr id="10" name="直接连接符 9"/>
          <p:cNvCxnSpPr/>
          <p:nvPr/>
        </p:nvCxnSpPr>
        <p:spPr>
          <a:xfrm>
            <a:off x="9477465" y="3143995"/>
            <a:ext cx="0" cy="149410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文本框 10"/>
          <p:cNvSpPr txBox="1"/>
          <p:nvPr/>
        </p:nvSpPr>
        <p:spPr>
          <a:xfrm>
            <a:off x="8937129" y="3019572"/>
            <a:ext cx="540336" cy="2677656"/>
          </a:xfrm>
          <a:prstGeom prst="rect">
            <a:avLst/>
          </a:prstGeom>
          <a:noFill/>
        </p:spPr>
        <p:txBody>
          <a:bodyPr wrap="square" rtlCol="0">
            <a:spAutoFit/>
          </a:bodyPr>
          <a:lstStyle/>
          <a:p>
            <a:pPr algn="ctr"/>
            <a:r>
              <a:rPr lang="zh-CN" altLang="en-US" sz="2800" dirty="0">
                <a:solidFill>
                  <a:schemeClr val="bg1">
                    <a:lumMod val="50000"/>
                  </a:schemeClr>
                </a:solidFill>
                <a:latin typeface="WenYue GuDianMingChaoTi (Non-Commercial Use)" pitchFamily="50" charset="-122"/>
                <a:ea typeface="WenYue GuDianMingChaoTi (Non-Commercial Use)" pitchFamily="50" charset="-122"/>
                <a:sym typeface="WenYue GuDianMingChaoTi (Non-Commercial Use)" pitchFamily="50" charset="-122"/>
              </a:rPr>
              <a:t>单击添加文本</a:t>
            </a:r>
            <a:endParaRPr lang="zh-CN" altLang="en-US" sz="2800" dirty="0">
              <a:solidFill>
                <a:schemeClr val="bg1">
                  <a:lumMod val="50000"/>
                </a:schemeClr>
              </a:solidFill>
              <a:latin typeface="WenYue GuDianMingChaoTi (Non-Commercial Use)" pitchFamily="50" charset="-122"/>
              <a:ea typeface="WenYue GuDianMingChaoTi (Non-Commercial Use)" pitchFamily="50" charset="-122"/>
              <a:sym typeface="WenYue GuDianMingChaoTi (Non-Commercial Use)" pitchFamily="50" charset="-122"/>
            </a:endParaRPr>
          </a:p>
        </p:txBody>
      </p:sp>
      <p:sp>
        <p:nvSpPr>
          <p:cNvPr id="12" name="文本框 11"/>
          <p:cNvSpPr txBox="1"/>
          <p:nvPr/>
        </p:nvSpPr>
        <p:spPr>
          <a:xfrm>
            <a:off x="8489015" y="3019572"/>
            <a:ext cx="540336" cy="2677656"/>
          </a:xfrm>
          <a:prstGeom prst="rect">
            <a:avLst/>
          </a:prstGeom>
          <a:noFill/>
        </p:spPr>
        <p:txBody>
          <a:bodyPr wrap="square" rtlCol="0">
            <a:spAutoFit/>
          </a:bodyPr>
          <a:lstStyle/>
          <a:p>
            <a:pPr algn="ctr"/>
            <a:r>
              <a:rPr lang="zh-CN" altLang="en-US" sz="2800" dirty="0">
                <a:solidFill>
                  <a:schemeClr val="bg1">
                    <a:lumMod val="50000"/>
                  </a:schemeClr>
                </a:solidFill>
                <a:latin typeface="WenYue GuDianMingChaoTi (Non-Commercial Use)" pitchFamily="50" charset="-122"/>
                <a:ea typeface="WenYue GuDianMingChaoTi (Non-Commercial Use)" pitchFamily="50" charset="-122"/>
                <a:sym typeface="WenYue GuDianMingChaoTi (Non-Commercial Use)" pitchFamily="50" charset="-122"/>
              </a:rPr>
              <a:t>单击添加文本</a:t>
            </a:r>
            <a:endParaRPr lang="zh-CN" altLang="en-US" sz="2800" dirty="0">
              <a:solidFill>
                <a:schemeClr val="bg1">
                  <a:lumMod val="50000"/>
                </a:schemeClr>
              </a:solidFill>
              <a:latin typeface="WenYue GuDianMingChaoTi (Non-Commercial Use)" pitchFamily="50" charset="-122"/>
              <a:ea typeface="WenYue GuDianMingChaoTi (Non-Commercial Use)" pitchFamily="50" charset="-122"/>
              <a:sym typeface="WenYue GuDianMingChaoTi (Non-Commercial Use)" pitchFamily="50" charset="-122"/>
            </a:endParaRPr>
          </a:p>
        </p:txBody>
      </p:sp>
      <p:sp>
        <p:nvSpPr>
          <p:cNvPr id="13" name="椭圆 12"/>
          <p:cNvSpPr/>
          <p:nvPr/>
        </p:nvSpPr>
        <p:spPr>
          <a:xfrm>
            <a:off x="5610895" y="2147434"/>
            <a:ext cx="438148" cy="438148"/>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WenYue GuDianMingChaoTi (Non-Commercial Use)" pitchFamily="50" charset="-122"/>
              <a:ea typeface="WenYue GuDianMingChaoTi (Non-Commercial Use)" pitchFamily="50" charset="-122"/>
              <a:sym typeface="WenYue GuDianMingChaoTi (Non-Commercial Use)" pitchFamily="50" charset="-122"/>
            </a:endParaRPr>
          </a:p>
        </p:txBody>
      </p:sp>
      <p:sp>
        <p:nvSpPr>
          <p:cNvPr id="14" name="文本框 13"/>
          <p:cNvSpPr txBox="1"/>
          <p:nvPr/>
        </p:nvSpPr>
        <p:spPr>
          <a:xfrm>
            <a:off x="6280568" y="3202912"/>
            <a:ext cx="540336" cy="1015663"/>
          </a:xfrm>
          <a:prstGeom prst="rect">
            <a:avLst/>
          </a:prstGeom>
          <a:noFill/>
        </p:spPr>
        <p:txBody>
          <a:bodyPr wrap="square" rtlCol="0">
            <a:spAutoFit/>
          </a:bodyPr>
          <a:lstStyle/>
          <a:p>
            <a:r>
              <a:rPr lang="zh-CN" altLang="en-US" sz="6000" dirty="0">
                <a:solidFill>
                  <a:schemeClr val="bg1">
                    <a:lumMod val="50000"/>
                  </a:schemeClr>
                </a:solidFill>
                <a:latin typeface="WenYue GuDianMingChaoTi (Non-Commercial Use)" pitchFamily="50" charset="-122"/>
                <a:ea typeface="WenYue GuDianMingChaoTi (Non-Commercial Use)" pitchFamily="50" charset="-122"/>
                <a:sym typeface="WenYue GuDianMingChaoTi (Non-Commercial Use)" pitchFamily="50" charset="-122"/>
              </a:rPr>
              <a:t>贰</a:t>
            </a:r>
            <a:endParaRPr lang="zh-CN" altLang="en-US" sz="6000" dirty="0">
              <a:solidFill>
                <a:schemeClr val="bg1">
                  <a:lumMod val="50000"/>
                </a:schemeClr>
              </a:solidFill>
              <a:latin typeface="WenYue GuDianMingChaoTi (Non-Commercial Use)" pitchFamily="50" charset="-122"/>
              <a:ea typeface="WenYue GuDianMingChaoTi (Non-Commercial Use)" pitchFamily="50" charset="-122"/>
              <a:sym typeface="WenYue GuDianMingChaoTi (Non-Commercial Use)" pitchFamily="50" charset="-122"/>
            </a:endParaRPr>
          </a:p>
        </p:txBody>
      </p:sp>
      <p:cxnSp>
        <p:nvCxnSpPr>
          <p:cNvPr id="15" name="直接连接符 14"/>
          <p:cNvCxnSpPr/>
          <p:nvPr/>
        </p:nvCxnSpPr>
        <p:spPr>
          <a:xfrm>
            <a:off x="6194660" y="3235665"/>
            <a:ext cx="0" cy="149410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6" name="文本框 15"/>
          <p:cNvSpPr txBox="1"/>
          <p:nvPr/>
        </p:nvSpPr>
        <p:spPr>
          <a:xfrm>
            <a:off x="5654324" y="3111242"/>
            <a:ext cx="540336" cy="2677656"/>
          </a:xfrm>
          <a:prstGeom prst="rect">
            <a:avLst/>
          </a:prstGeom>
          <a:noFill/>
        </p:spPr>
        <p:txBody>
          <a:bodyPr wrap="square" rtlCol="0">
            <a:spAutoFit/>
          </a:bodyPr>
          <a:lstStyle/>
          <a:p>
            <a:pPr algn="ctr"/>
            <a:r>
              <a:rPr lang="zh-CN" altLang="en-US" sz="2800" dirty="0">
                <a:solidFill>
                  <a:schemeClr val="bg1">
                    <a:lumMod val="50000"/>
                  </a:schemeClr>
                </a:solidFill>
                <a:latin typeface="WenYue GuDianMingChaoTi (Non-Commercial Use)" pitchFamily="50" charset="-122"/>
                <a:ea typeface="WenYue GuDianMingChaoTi (Non-Commercial Use)" pitchFamily="50" charset="-122"/>
                <a:sym typeface="WenYue GuDianMingChaoTi (Non-Commercial Use)" pitchFamily="50" charset="-122"/>
              </a:rPr>
              <a:t>单击添加文本</a:t>
            </a:r>
            <a:endParaRPr lang="zh-CN" altLang="en-US" sz="2800" dirty="0">
              <a:solidFill>
                <a:schemeClr val="bg1">
                  <a:lumMod val="50000"/>
                </a:schemeClr>
              </a:solidFill>
              <a:latin typeface="WenYue GuDianMingChaoTi (Non-Commercial Use)" pitchFamily="50" charset="-122"/>
              <a:ea typeface="WenYue GuDianMingChaoTi (Non-Commercial Use)" pitchFamily="50" charset="-122"/>
              <a:sym typeface="WenYue GuDianMingChaoTi (Non-Commercial Use)" pitchFamily="50" charset="-122"/>
            </a:endParaRPr>
          </a:p>
        </p:txBody>
      </p:sp>
      <p:sp>
        <p:nvSpPr>
          <p:cNvPr id="17" name="文本框 16"/>
          <p:cNvSpPr txBox="1"/>
          <p:nvPr/>
        </p:nvSpPr>
        <p:spPr>
          <a:xfrm>
            <a:off x="5206210" y="3111242"/>
            <a:ext cx="540336" cy="2677656"/>
          </a:xfrm>
          <a:prstGeom prst="rect">
            <a:avLst/>
          </a:prstGeom>
          <a:noFill/>
        </p:spPr>
        <p:txBody>
          <a:bodyPr wrap="square" rtlCol="0">
            <a:spAutoFit/>
          </a:bodyPr>
          <a:lstStyle/>
          <a:p>
            <a:pPr algn="ctr"/>
            <a:r>
              <a:rPr lang="zh-CN" altLang="en-US" sz="2800" dirty="0">
                <a:solidFill>
                  <a:schemeClr val="bg1">
                    <a:lumMod val="50000"/>
                  </a:schemeClr>
                </a:solidFill>
                <a:latin typeface="WenYue GuDianMingChaoTi (Non-Commercial Use)" pitchFamily="50" charset="-122"/>
                <a:ea typeface="WenYue GuDianMingChaoTi (Non-Commercial Use)" pitchFamily="50" charset="-122"/>
                <a:sym typeface="WenYue GuDianMingChaoTi (Non-Commercial Use)" pitchFamily="50" charset="-122"/>
              </a:rPr>
              <a:t>单击添加文本</a:t>
            </a:r>
            <a:endParaRPr lang="zh-CN" altLang="en-US" sz="2800" dirty="0">
              <a:solidFill>
                <a:schemeClr val="bg1">
                  <a:lumMod val="50000"/>
                </a:schemeClr>
              </a:solidFill>
              <a:latin typeface="WenYue GuDianMingChaoTi (Non-Commercial Use)" pitchFamily="50" charset="-122"/>
              <a:ea typeface="WenYue GuDianMingChaoTi (Non-Commercial Use)" pitchFamily="50" charset="-122"/>
              <a:sym typeface="WenYue GuDianMingChaoTi (Non-Commercial Use)" pitchFamily="50" charset="-122"/>
            </a:endParaRPr>
          </a:p>
        </p:txBody>
      </p:sp>
      <p:sp>
        <p:nvSpPr>
          <p:cNvPr id="18" name="椭圆 17"/>
          <p:cNvSpPr/>
          <p:nvPr/>
        </p:nvSpPr>
        <p:spPr>
          <a:xfrm>
            <a:off x="2169925" y="2107691"/>
            <a:ext cx="438148" cy="438148"/>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WenYue GuDianMingChaoTi (Non-Commercial Use)" pitchFamily="50" charset="-122"/>
              <a:ea typeface="WenYue GuDianMingChaoTi (Non-Commercial Use)" pitchFamily="50" charset="-122"/>
              <a:sym typeface="WenYue GuDianMingChaoTi (Non-Commercial Use)" pitchFamily="50" charset="-122"/>
            </a:endParaRPr>
          </a:p>
        </p:txBody>
      </p:sp>
      <p:sp>
        <p:nvSpPr>
          <p:cNvPr id="19" name="文本框 18"/>
          <p:cNvSpPr txBox="1"/>
          <p:nvPr/>
        </p:nvSpPr>
        <p:spPr>
          <a:xfrm>
            <a:off x="2839598" y="3163169"/>
            <a:ext cx="540336" cy="1015663"/>
          </a:xfrm>
          <a:prstGeom prst="rect">
            <a:avLst/>
          </a:prstGeom>
          <a:noFill/>
        </p:spPr>
        <p:txBody>
          <a:bodyPr wrap="square" rtlCol="0">
            <a:spAutoFit/>
          </a:bodyPr>
          <a:lstStyle/>
          <a:p>
            <a:r>
              <a:rPr lang="zh-CN" altLang="en-US" sz="6000" dirty="0">
                <a:solidFill>
                  <a:schemeClr val="bg1">
                    <a:lumMod val="50000"/>
                  </a:schemeClr>
                </a:solidFill>
                <a:latin typeface="WenYue GuDianMingChaoTi (Non-Commercial Use)" pitchFamily="50" charset="-122"/>
                <a:ea typeface="WenYue GuDianMingChaoTi (Non-Commercial Use)" pitchFamily="50" charset="-122"/>
                <a:sym typeface="WenYue GuDianMingChaoTi (Non-Commercial Use)" pitchFamily="50" charset="-122"/>
              </a:rPr>
              <a:t>叁</a:t>
            </a:r>
            <a:endParaRPr lang="zh-CN" altLang="en-US" sz="6000" dirty="0">
              <a:solidFill>
                <a:schemeClr val="bg1">
                  <a:lumMod val="50000"/>
                </a:schemeClr>
              </a:solidFill>
              <a:latin typeface="WenYue GuDianMingChaoTi (Non-Commercial Use)" pitchFamily="50" charset="-122"/>
              <a:ea typeface="WenYue GuDianMingChaoTi (Non-Commercial Use)" pitchFamily="50" charset="-122"/>
              <a:sym typeface="WenYue GuDianMingChaoTi (Non-Commercial Use)" pitchFamily="50" charset="-122"/>
            </a:endParaRPr>
          </a:p>
        </p:txBody>
      </p:sp>
      <p:cxnSp>
        <p:nvCxnSpPr>
          <p:cNvPr id="20" name="直接连接符 19"/>
          <p:cNvCxnSpPr/>
          <p:nvPr/>
        </p:nvCxnSpPr>
        <p:spPr>
          <a:xfrm>
            <a:off x="2753690" y="3195922"/>
            <a:ext cx="0" cy="149410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1" name="文本框 20"/>
          <p:cNvSpPr txBox="1"/>
          <p:nvPr/>
        </p:nvSpPr>
        <p:spPr>
          <a:xfrm>
            <a:off x="2213354" y="3071499"/>
            <a:ext cx="540336" cy="2677656"/>
          </a:xfrm>
          <a:prstGeom prst="rect">
            <a:avLst/>
          </a:prstGeom>
          <a:noFill/>
        </p:spPr>
        <p:txBody>
          <a:bodyPr wrap="square" rtlCol="0">
            <a:spAutoFit/>
          </a:bodyPr>
          <a:lstStyle/>
          <a:p>
            <a:pPr algn="ctr"/>
            <a:r>
              <a:rPr lang="zh-CN" altLang="en-US" sz="2800" dirty="0">
                <a:solidFill>
                  <a:schemeClr val="bg1">
                    <a:lumMod val="50000"/>
                  </a:schemeClr>
                </a:solidFill>
                <a:latin typeface="WenYue GuDianMingChaoTi (Non-Commercial Use)" pitchFamily="50" charset="-122"/>
                <a:ea typeface="WenYue GuDianMingChaoTi (Non-Commercial Use)" pitchFamily="50" charset="-122"/>
                <a:sym typeface="WenYue GuDianMingChaoTi (Non-Commercial Use)" pitchFamily="50" charset="-122"/>
              </a:rPr>
              <a:t>单击添加文本</a:t>
            </a:r>
            <a:endParaRPr lang="zh-CN" altLang="en-US" sz="2800" dirty="0">
              <a:solidFill>
                <a:schemeClr val="bg1">
                  <a:lumMod val="50000"/>
                </a:schemeClr>
              </a:solidFill>
              <a:latin typeface="WenYue GuDianMingChaoTi (Non-Commercial Use)" pitchFamily="50" charset="-122"/>
              <a:ea typeface="WenYue GuDianMingChaoTi (Non-Commercial Use)" pitchFamily="50" charset="-122"/>
              <a:sym typeface="WenYue GuDianMingChaoTi (Non-Commercial Use)" pitchFamily="50" charset="-122"/>
            </a:endParaRPr>
          </a:p>
        </p:txBody>
      </p:sp>
      <p:sp>
        <p:nvSpPr>
          <p:cNvPr id="22" name="文本框 21"/>
          <p:cNvSpPr txBox="1"/>
          <p:nvPr/>
        </p:nvSpPr>
        <p:spPr>
          <a:xfrm>
            <a:off x="1765240" y="3071499"/>
            <a:ext cx="540336" cy="2677656"/>
          </a:xfrm>
          <a:prstGeom prst="rect">
            <a:avLst/>
          </a:prstGeom>
          <a:noFill/>
        </p:spPr>
        <p:txBody>
          <a:bodyPr wrap="square" rtlCol="0">
            <a:spAutoFit/>
          </a:bodyPr>
          <a:lstStyle/>
          <a:p>
            <a:pPr algn="ctr"/>
            <a:r>
              <a:rPr lang="zh-CN" altLang="en-US" sz="2800" dirty="0">
                <a:solidFill>
                  <a:schemeClr val="bg1">
                    <a:lumMod val="50000"/>
                  </a:schemeClr>
                </a:solidFill>
                <a:latin typeface="WenYue GuDianMingChaoTi (Non-Commercial Use)" pitchFamily="50" charset="-122"/>
                <a:ea typeface="WenYue GuDianMingChaoTi (Non-Commercial Use)" pitchFamily="50" charset="-122"/>
                <a:sym typeface="WenYue GuDianMingChaoTi (Non-Commercial Use)" pitchFamily="50" charset="-122"/>
              </a:rPr>
              <a:t>单击添加文本</a:t>
            </a:r>
            <a:endParaRPr lang="zh-CN" altLang="en-US" sz="2800" dirty="0">
              <a:solidFill>
                <a:schemeClr val="bg1">
                  <a:lumMod val="50000"/>
                </a:schemeClr>
              </a:solidFill>
              <a:latin typeface="WenYue GuDianMingChaoTi (Non-Commercial Use)" pitchFamily="50" charset="-122"/>
              <a:ea typeface="WenYue GuDianMingChaoTi (Non-Commercial Use)" pitchFamily="50" charset="-122"/>
              <a:sym typeface="WenYue GuDianMingChaoTi (Non-Commercial Use)" pitchFamily="50"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0-#ppt_w/2"/>
                                          </p:val>
                                        </p:tav>
                                        <p:tav tm="100000">
                                          <p:val>
                                            <p:strVal val="#ppt_x"/>
                                          </p:val>
                                        </p:tav>
                                      </p:tavLst>
                                    </p:anim>
                                    <p:anim calcmode="lin" valueType="num">
                                      <p:cBhvr additive="base">
                                        <p:cTn id="14"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0-#ppt_w/2"/>
                                          </p:val>
                                        </p:tav>
                                        <p:tav tm="100000">
                                          <p:val>
                                            <p:strVal val="#ppt_x"/>
                                          </p:val>
                                        </p:tav>
                                      </p:tavLst>
                                    </p:anim>
                                    <p:anim calcmode="lin" valueType="num">
                                      <p:cBhvr additive="base">
                                        <p:cTn id="20"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500" fill="hold"/>
                                        <p:tgtEl>
                                          <p:spTgt spid="10"/>
                                        </p:tgtEl>
                                        <p:attrNameLst>
                                          <p:attrName>ppt_x</p:attrName>
                                        </p:attrNameLst>
                                      </p:cBhvr>
                                      <p:tavLst>
                                        <p:tav tm="0">
                                          <p:val>
                                            <p:strVal val="#ppt_x"/>
                                          </p:val>
                                        </p:tav>
                                        <p:tav tm="100000">
                                          <p:val>
                                            <p:strVal val="#ppt_x"/>
                                          </p:val>
                                        </p:tav>
                                      </p:tavLst>
                                    </p:anim>
                                    <p:anim calcmode="lin" valueType="num">
                                      <p:cBhvr additive="base">
                                        <p:cTn id="3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wipe(up)">
                                      <p:cBhvr>
                                        <p:cTn id="37" dur="500"/>
                                        <p:tgtEl>
                                          <p:spTgt spid="9"/>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1" fill="hold" grpId="0" nodeType="click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wipe(up)">
                                      <p:cBhvr>
                                        <p:cTn id="42" dur="500"/>
                                        <p:tgtEl>
                                          <p:spTgt spid="11"/>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1" fill="hold" grpId="0" nodeType="click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wipe(up)">
                                      <p:cBhvr>
                                        <p:cTn id="47" dur="500"/>
                                        <p:tgtEl>
                                          <p:spTgt spid="12"/>
                                        </p:tgtEl>
                                      </p:cBhvr>
                                    </p:animEffect>
                                  </p:childTnLst>
                                </p:cTn>
                              </p:par>
                            </p:childTnLst>
                          </p:cTn>
                        </p:par>
                      </p:childTnLst>
                    </p:cTn>
                  </p:par>
                  <p:par>
                    <p:cTn id="48" fill="hold">
                      <p:stCondLst>
                        <p:cond delay="indefinite"/>
                      </p:stCondLst>
                      <p:childTnLst>
                        <p:par>
                          <p:cTn id="49" fill="hold">
                            <p:stCondLst>
                              <p:cond delay="0"/>
                            </p:stCondLst>
                            <p:childTnLst>
                              <p:par>
                                <p:cTn id="50" presetID="2" presetClass="entr" presetSubtype="4" fill="hold" grpId="0" nodeType="clickEffect">
                                  <p:stCondLst>
                                    <p:cond delay="0"/>
                                  </p:stCondLst>
                                  <p:childTnLst>
                                    <p:set>
                                      <p:cBhvr>
                                        <p:cTn id="51" dur="1" fill="hold">
                                          <p:stCondLst>
                                            <p:cond delay="0"/>
                                          </p:stCondLst>
                                        </p:cTn>
                                        <p:tgtEl>
                                          <p:spTgt spid="13"/>
                                        </p:tgtEl>
                                        <p:attrNameLst>
                                          <p:attrName>style.visibility</p:attrName>
                                        </p:attrNameLst>
                                      </p:cBhvr>
                                      <p:to>
                                        <p:strVal val="visible"/>
                                      </p:to>
                                    </p:set>
                                    <p:anim calcmode="lin" valueType="num">
                                      <p:cBhvr additive="base">
                                        <p:cTn id="52" dur="500" fill="hold"/>
                                        <p:tgtEl>
                                          <p:spTgt spid="13"/>
                                        </p:tgtEl>
                                        <p:attrNameLst>
                                          <p:attrName>ppt_x</p:attrName>
                                        </p:attrNameLst>
                                      </p:cBhvr>
                                      <p:tavLst>
                                        <p:tav tm="0">
                                          <p:val>
                                            <p:strVal val="#ppt_x"/>
                                          </p:val>
                                        </p:tav>
                                        <p:tav tm="100000">
                                          <p:val>
                                            <p:strVal val="#ppt_x"/>
                                          </p:val>
                                        </p:tav>
                                      </p:tavLst>
                                    </p:anim>
                                    <p:anim calcmode="lin" valueType="num">
                                      <p:cBhvr additive="base">
                                        <p:cTn id="53"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54" fill="hold">
                      <p:stCondLst>
                        <p:cond delay="indefinite"/>
                      </p:stCondLst>
                      <p:childTnLst>
                        <p:par>
                          <p:cTn id="55" fill="hold">
                            <p:stCondLst>
                              <p:cond delay="0"/>
                            </p:stCondLst>
                            <p:childTnLst>
                              <p:par>
                                <p:cTn id="56" presetID="2" presetClass="entr" presetSubtype="4" fill="hold" nodeType="clickEffect">
                                  <p:stCondLst>
                                    <p:cond delay="0"/>
                                  </p:stCondLst>
                                  <p:childTnLst>
                                    <p:set>
                                      <p:cBhvr>
                                        <p:cTn id="57" dur="1" fill="hold">
                                          <p:stCondLst>
                                            <p:cond delay="0"/>
                                          </p:stCondLst>
                                        </p:cTn>
                                        <p:tgtEl>
                                          <p:spTgt spid="15"/>
                                        </p:tgtEl>
                                        <p:attrNameLst>
                                          <p:attrName>style.visibility</p:attrName>
                                        </p:attrNameLst>
                                      </p:cBhvr>
                                      <p:to>
                                        <p:strVal val="visible"/>
                                      </p:to>
                                    </p:set>
                                    <p:anim calcmode="lin" valueType="num">
                                      <p:cBhvr additive="base">
                                        <p:cTn id="58" dur="500" fill="hold"/>
                                        <p:tgtEl>
                                          <p:spTgt spid="15"/>
                                        </p:tgtEl>
                                        <p:attrNameLst>
                                          <p:attrName>ppt_x</p:attrName>
                                        </p:attrNameLst>
                                      </p:cBhvr>
                                      <p:tavLst>
                                        <p:tav tm="0">
                                          <p:val>
                                            <p:strVal val="#ppt_x"/>
                                          </p:val>
                                        </p:tav>
                                        <p:tav tm="100000">
                                          <p:val>
                                            <p:strVal val="#ppt_x"/>
                                          </p:val>
                                        </p:tav>
                                      </p:tavLst>
                                    </p:anim>
                                    <p:anim calcmode="lin" valueType="num">
                                      <p:cBhvr additive="base">
                                        <p:cTn id="59"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60" fill="hold">
                      <p:stCondLst>
                        <p:cond delay="indefinite"/>
                      </p:stCondLst>
                      <p:childTnLst>
                        <p:par>
                          <p:cTn id="61" fill="hold">
                            <p:stCondLst>
                              <p:cond delay="0"/>
                            </p:stCondLst>
                            <p:childTnLst>
                              <p:par>
                                <p:cTn id="62" presetID="22" presetClass="entr" presetSubtype="1" fill="hold" grpId="0" nodeType="clickEffect">
                                  <p:stCondLst>
                                    <p:cond delay="0"/>
                                  </p:stCondLst>
                                  <p:childTnLst>
                                    <p:set>
                                      <p:cBhvr>
                                        <p:cTn id="63" dur="1" fill="hold">
                                          <p:stCondLst>
                                            <p:cond delay="0"/>
                                          </p:stCondLst>
                                        </p:cTn>
                                        <p:tgtEl>
                                          <p:spTgt spid="14"/>
                                        </p:tgtEl>
                                        <p:attrNameLst>
                                          <p:attrName>style.visibility</p:attrName>
                                        </p:attrNameLst>
                                      </p:cBhvr>
                                      <p:to>
                                        <p:strVal val="visible"/>
                                      </p:to>
                                    </p:set>
                                    <p:animEffect transition="in" filter="wipe(up)">
                                      <p:cBhvr>
                                        <p:cTn id="64" dur="500"/>
                                        <p:tgtEl>
                                          <p:spTgt spid="14"/>
                                        </p:tgtEl>
                                      </p:cBhvr>
                                    </p:animEffect>
                                  </p:childTnLst>
                                </p:cTn>
                              </p:par>
                            </p:childTnLst>
                          </p:cTn>
                        </p:par>
                      </p:childTnLst>
                    </p:cTn>
                  </p:par>
                  <p:par>
                    <p:cTn id="65" fill="hold">
                      <p:stCondLst>
                        <p:cond delay="indefinite"/>
                      </p:stCondLst>
                      <p:childTnLst>
                        <p:par>
                          <p:cTn id="66" fill="hold">
                            <p:stCondLst>
                              <p:cond delay="0"/>
                            </p:stCondLst>
                            <p:childTnLst>
                              <p:par>
                                <p:cTn id="67" presetID="22" presetClass="entr" presetSubtype="1" fill="hold" grpId="0" nodeType="clickEffect">
                                  <p:stCondLst>
                                    <p:cond delay="0"/>
                                  </p:stCondLst>
                                  <p:childTnLst>
                                    <p:set>
                                      <p:cBhvr>
                                        <p:cTn id="68" dur="1" fill="hold">
                                          <p:stCondLst>
                                            <p:cond delay="0"/>
                                          </p:stCondLst>
                                        </p:cTn>
                                        <p:tgtEl>
                                          <p:spTgt spid="16"/>
                                        </p:tgtEl>
                                        <p:attrNameLst>
                                          <p:attrName>style.visibility</p:attrName>
                                        </p:attrNameLst>
                                      </p:cBhvr>
                                      <p:to>
                                        <p:strVal val="visible"/>
                                      </p:to>
                                    </p:set>
                                    <p:animEffect transition="in" filter="wipe(up)">
                                      <p:cBhvr>
                                        <p:cTn id="69" dur="500"/>
                                        <p:tgtEl>
                                          <p:spTgt spid="16"/>
                                        </p:tgtEl>
                                      </p:cBhvr>
                                    </p:animEffect>
                                  </p:childTnLst>
                                </p:cTn>
                              </p:par>
                            </p:childTnLst>
                          </p:cTn>
                        </p:par>
                      </p:childTnLst>
                    </p:cTn>
                  </p:par>
                  <p:par>
                    <p:cTn id="70" fill="hold">
                      <p:stCondLst>
                        <p:cond delay="indefinite"/>
                      </p:stCondLst>
                      <p:childTnLst>
                        <p:par>
                          <p:cTn id="71" fill="hold">
                            <p:stCondLst>
                              <p:cond delay="0"/>
                            </p:stCondLst>
                            <p:childTnLst>
                              <p:par>
                                <p:cTn id="72" presetID="22" presetClass="entr" presetSubtype="1" fill="hold" grpId="0" nodeType="clickEffect">
                                  <p:stCondLst>
                                    <p:cond delay="0"/>
                                  </p:stCondLst>
                                  <p:childTnLst>
                                    <p:set>
                                      <p:cBhvr>
                                        <p:cTn id="73" dur="1" fill="hold">
                                          <p:stCondLst>
                                            <p:cond delay="0"/>
                                          </p:stCondLst>
                                        </p:cTn>
                                        <p:tgtEl>
                                          <p:spTgt spid="17"/>
                                        </p:tgtEl>
                                        <p:attrNameLst>
                                          <p:attrName>style.visibility</p:attrName>
                                        </p:attrNameLst>
                                      </p:cBhvr>
                                      <p:to>
                                        <p:strVal val="visible"/>
                                      </p:to>
                                    </p:set>
                                    <p:animEffect transition="in" filter="wipe(up)">
                                      <p:cBhvr>
                                        <p:cTn id="74" dur="500"/>
                                        <p:tgtEl>
                                          <p:spTgt spid="17"/>
                                        </p:tgtEl>
                                      </p:cBhvr>
                                    </p:animEffect>
                                  </p:childTnLst>
                                </p:cTn>
                              </p:par>
                            </p:childTnLst>
                          </p:cTn>
                        </p:par>
                      </p:childTnLst>
                    </p:cTn>
                  </p:par>
                  <p:par>
                    <p:cTn id="75" fill="hold">
                      <p:stCondLst>
                        <p:cond delay="indefinite"/>
                      </p:stCondLst>
                      <p:childTnLst>
                        <p:par>
                          <p:cTn id="76" fill="hold">
                            <p:stCondLst>
                              <p:cond delay="0"/>
                            </p:stCondLst>
                            <p:childTnLst>
                              <p:par>
                                <p:cTn id="77" presetID="2" presetClass="entr" presetSubtype="4" fill="hold" grpId="0" nodeType="clickEffect">
                                  <p:stCondLst>
                                    <p:cond delay="0"/>
                                  </p:stCondLst>
                                  <p:childTnLst>
                                    <p:set>
                                      <p:cBhvr>
                                        <p:cTn id="78" dur="1" fill="hold">
                                          <p:stCondLst>
                                            <p:cond delay="0"/>
                                          </p:stCondLst>
                                        </p:cTn>
                                        <p:tgtEl>
                                          <p:spTgt spid="18"/>
                                        </p:tgtEl>
                                        <p:attrNameLst>
                                          <p:attrName>style.visibility</p:attrName>
                                        </p:attrNameLst>
                                      </p:cBhvr>
                                      <p:to>
                                        <p:strVal val="visible"/>
                                      </p:to>
                                    </p:set>
                                    <p:anim calcmode="lin" valueType="num">
                                      <p:cBhvr additive="base">
                                        <p:cTn id="79" dur="500" fill="hold"/>
                                        <p:tgtEl>
                                          <p:spTgt spid="18"/>
                                        </p:tgtEl>
                                        <p:attrNameLst>
                                          <p:attrName>ppt_x</p:attrName>
                                        </p:attrNameLst>
                                      </p:cBhvr>
                                      <p:tavLst>
                                        <p:tav tm="0">
                                          <p:val>
                                            <p:strVal val="#ppt_x"/>
                                          </p:val>
                                        </p:tav>
                                        <p:tav tm="100000">
                                          <p:val>
                                            <p:strVal val="#ppt_x"/>
                                          </p:val>
                                        </p:tav>
                                      </p:tavLst>
                                    </p:anim>
                                    <p:anim calcmode="lin" valueType="num">
                                      <p:cBhvr additive="base">
                                        <p:cTn id="80"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2" presetClass="entr" presetSubtype="4" fill="hold" nodeType="clickEffect">
                                  <p:stCondLst>
                                    <p:cond delay="0"/>
                                  </p:stCondLst>
                                  <p:childTnLst>
                                    <p:set>
                                      <p:cBhvr>
                                        <p:cTn id="84" dur="1" fill="hold">
                                          <p:stCondLst>
                                            <p:cond delay="0"/>
                                          </p:stCondLst>
                                        </p:cTn>
                                        <p:tgtEl>
                                          <p:spTgt spid="20"/>
                                        </p:tgtEl>
                                        <p:attrNameLst>
                                          <p:attrName>style.visibility</p:attrName>
                                        </p:attrNameLst>
                                      </p:cBhvr>
                                      <p:to>
                                        <p:strVal val="visible"/>
                                      </p:to>
                                    </p:set>
                                    <p:anim calcmode="lin" valueType="num">
                                      <p:cBhvr additive="base">
                                        <p:cTn id="85" dur="500" fill="hold"/>
                                        <p:tgtEl>
                                          <p:spTgt spid="20"/>
                                        </p:tgtEl>
                                        <p:attrNameLst>
                                          <p:attrName>ppt_x</p:attrName>
                                        </p:attrNameLst>
                                      </p:cBhvr>
                                      <p:tavLst>
                                        <p:tav tm="0">
                                          <p:val>
                                            <p:strVal val="#ppt_x"/>
                                          </p:val>
                                        </p:tav>
                                        <p:tav tm="100000">
                                          <p:val>
                                            <p:strVal val="#ppt_x"/>
                                          </p:val>
                                        </p:tav>
                                      </p:tavLst>
                                    </p:anim>
                                    <p:anim calcmode="lin" valueType="num">
                                      <p:cBhvr additive="base">
                                        <p:cTn id="86"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22" presetClass="entr" presetSubtype="1" fill="hold" grpId="0" nodeType="clickEffect">
                                  <p:stCondLst>
                                    <p:cond delay="0"/>
                                  </p:stCondLst>
                                  <p:childTnLst>
                                    <p:set>
                                      <p:cBhvr>
                                        <p:cTn id="90" dur="1" fill="hold">
                                          <p:stCondLst>
                                            <p:cond delay="0"/>
                                          </p:stCondLst>
                                        </p:cTn>
                                        <p:tgtEl>
                                          <p:spTgt spid="19"/>
                                        </p:tgtEl>
                                        <p:attrNameLst>
                                          <p:attrName>style.visibility</p:attrName>
                                        </p:attrNameLst>
                                      </p:cBhvr>
                                      <p:to>
                                        <p:strVal val="visible"/>
                                      </p:to>
                                    </p:set>
                                    <p:animEffect transition="in" filter="wipe(up)">
                                      <p:cBhvr>
                                        <p:cTn id="91" dur="500"/>
                                        <p:tgtEl>
                                          <p:spTgt spid="19"/>
                                        </p:tgtEl>
                                      </p:cBhvr>
                                    </p:animEffect>
                                  </p:childTnLst>
                                </p:cTn>
                              </p:par>
                            </p:childTnLst>
                          </p:cTn>
                        </p:par>
                      </p:childTnLst>
                    </p:cTn>
                  </p:par>
                  <p:par>
                    <p:cTn id="92" fill="hold">
                      <p:stCondLst>
                        <p:cond delay="indefinite"/>
                      </p:stCondLst>
                      <p:childTnLst>
                        <p:par>
                          <p:cTn id="93" fill="hold">
                            <p:stCondLst>
                              <p:cond delay="0"/>
                            </p:stCondLst>
                            <p:childTnLst>
                              <p:par>
                                <p:cTn id="94" presetID="22" presetClass="entr" presetSubtype="1" fill="hold" grpId="0" nodeType="clickEffect">
                                  <p:stCondLst>
                                    <p:cond delay="0"/>
                                  </p:stCondLst>
                                  <p:childTnLst>
                                    <p:set>
                                      <p:cBhvr>
                                        <p:cTn id="95" dur="1" fill="hold">
                                          <p:stCondLst>
                                            <p:cond delay="0"/>
                                          </p:stCondLst>
                                        </p:cTn>
                                        <p:tgtEl>
                                          <p:spTgt spid="21"/>
                                        </p:tgtEl>
                                        <p:attrNameLst>
                                          <p:attrName>style.visibility</p:attrName>
                                        </p:attrNameLst>
                                      </p:cBhvr>
                                      <p:to>
                                        <p:strVal val="visible"/>
                                      </p:to>
                                    </p:set>
                                    <p:animEffect transition="in" filter="wipe(up)">
                                      <p:cBhvr>
                                        <p:cTn id="96" dur="500"/>
                                        <p:tgtEl>
                                          <p:spTgt spid="21"/>
                                        </p:tgtEl>
                                      </p:cBhvr>
                                    </p:animEffect>
                                  </p:childTnLst>
                                </p:cTn>
                              </p:par>
                            </p:childTnLst>
                          </p:cTn>
                        </p:par>
                      </p:childTnLst>
                    </p:cTn>
                  </p:par>
                  <p:par>
                    <p:cTn id="97" fill="hold">
                      <p:stCondLst>
                        <p:cond delay="indefinite"/>
                      </p:stCondLst>
                      <p:childTnLst>
                        <p:par>
                          <p:cTn id="98" fill="hold">
                            <p:stCondLst>
                              <p:cond delay="0"/>
                            </p:stCondLst>
                            <p:childTnLst>
                              <p:par>
                                <p:cTn id="99" presetID="22" presetClass="entr" presetSubtype="1" fill="hold" grpId="0" nodeType="clickEffect">
                                  <p:stCondLst>
                                    <p:cond delay="0"/>
                                  </p:stCondLst>
                                  <p:childTnLst>
                                    <p:set>
                                      <p:cBhvr>
                                        <p:cTn id="100" dur="1" fill="hold">
                                          <p:stCondLst>
                                            <p:cond delay="0"/>
                                          </p:stCondLst>
                                        </p:cTn>
                                        <p:tgtEl>
                                          <p:spTgt spid="22"/>
                                        </p:tgtEl>
                                        <p:attrNameLst>
                                          <p:attrName>style.visibility</p:attrName>
                                        </p:attrNameLst>
                                      </p:cBhvr>
                                      <p:to>
                                        <p:strVal val="visible"/>
                                      </p:to>
                                    </p:set>
                                    <p:animEffect transition="in" filter="wipe(up)">
                                      <p:cBhvr>
                                        <p:cTn id="101"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6" grpId="0" animBg="1"/>
      <p:bldP spid="9" grpId="0"/>
      <p:bldP spid="11" grpId="0"/>
      <p:bldP spid="12" grpId="0"/>
      <p:bldP spid="13" grpId="0" animBg="1"/>
      <p:bldP spid="14" grpId="0"/>
      <p:bldP spid="16" grpId="0"/>
      <p:bldP spid="17" grpId="0"/>
      <p:bldP spid="18" grpId="0" animBg="1"/>
      <p:bldP spid="19" grpId="0"/>
      <p:bldP spid="21" grpId="0"/>
      <p:bldP spid="2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4210050" y="0"/>
            <a:ext cx="4038600" cy="6858000"/>
          </a:xfrm>
          <a:prstGeom prst="rect">
            <a:avLst/>
          </a:prstGeom>
          <a:solidFill>
            <a:schemeClr val="accent2"/>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WenYue GuDianMingChaoTi (Non-Commercial Use)" pitchFamily="50" charset="-122"/>
              <a:ea typeface="WenYue GuDianMingChaoTi (Non-Commercial Use)" pitchFamily="50" charset="-122"/>
              <a:sym typeface="WenYue GuDianMingChaoTi (Non-Commercial Use)" pitchFamily="50" charset="-122"/>
            </a:endParaRPr>
          </a:p>
        </p:txBody>
      </p:sp>
      <p:sp>
        <p:nvSpPr>
          <p:cNvPr id="8" name="矩形 7"/>
          <p:cNvSpPr/>
          <p:nvPr/>
        </p:nvSpPr>
        <p:spPr>
          <a:xfrm>
            <a:off x="1228725" y="833437"/>
            <a:ext cx="9734550" cy="5191125"/>
          </a:xfrm>
          <a:prstGeom prst="rect">
            <a:avLst/>
          </a:prstGeom>
          <a:solidFill>
            <a:schemeClr val="bg1"/>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WenYue GuDianMingChaoTi (Non-Commercial Use)" pitchFamily="50" charset="-122"/>
              <a:ea typeface="WenYue GuDianMingChaoTi (Non-Commercial Use)" pitchFamily="50" charset="-122"/>
              <a:sym typeface="WenYue GuDianMingChaoTi (Non-Commercial Use)" pitchFamily="50" charset="-122"/>
            </a:endParaRPr>
          </a:p>
        </p:txBody>
      </p:sp>
      <p:sp>
        <p:nvSpPr>
          <p:cNvPr id="22" name="矩形 21"/>
          <p:cNvSpPr/>
          <p:nvPr/>
        </p:nvSpPr>
        <p:spPr>
          <a:xfrm>
            <a:off x="9108973" y="1360118"/>
            <a:ext cx="1066800" cy="3276600"/>
          </a:xfrm>
          <a:prstGeom prst="rect">
            <a:avLst/>
          </a:prstGeom>
          <a:solidFill>
            <a:schemeClr val="accent1">
              <a:lumMod val="100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WenYue GuDianMingChaoTi (Non-Commercial Use)" pitchFamily="50" charset="-122"/>
              <a:ea typeface="WenYue GuDianMingChaoTi (Non-Commercial Use)" pitchFamily="50" charset="-122"/>
              <a:sym typeface="WenYue GuDianMingChaoTi (Non-Commercial Use)" pitchFamily="50" charset="-122"/>
            </a:endParaRPr>
          </a:p>
        </p:txBody>
      </p:sp>
      <p:sp>
        <p:nvSpPr>
          <p:cNvPr id="23" name="文本框 22"/>
          <p:cNvSpPr txBox="1"/>
          <p:nvPr/>
        </p:nvSpPr>
        <p:spPr>
          <a:xfrm>
            <a:off x="9318523" y="1815681"/>
            <a:ext cx="628650" cy="2308324"/>
          </a:xfrm>
          <a:prstGeom prst="rect">
            <a:avLst/>
          </a:prstGeom>
          <a:noFill/>
        </p:spPr>
        <p:txBody>
          <a:bodyPr wrap="square" rtlCol="0">
            <a:spAutoFit/>
          </a:bodyPr>
          <a:lstStyle/>
          <a:p>
            <a:pPr algn="l"/>
            <a:r>
              <a:rPr lang="zh-CN" altLang="en-US" sz="3600" b="1" dirty="0">
                <a:solidFill>
                  <a:schemeClr val="bg1"/>
                </a:solidFill>
                <a:latin typeface="WenYue GuDianMingChaoTi (Non-Commercial Use)" pitchFamily="50" charset="-122"/>
                <a:ea typeface="WenYue GuDianMingChaoTi (Non-Commercial Use)" pitchFamily="50" charset="-122"/>
                <a:sym typeface="WenYue GuDianMingChaoTi (Non-Commercial Use)" pitchFamily="50" charset="-122"/>
              </a:rPr>
              <a:t>第二章节</a:t>
            </a:r>
            <a:endParaRPr lang="zh-CN" altLang="en-US" sz="3600" b="1" dirty="0">
              <a:solidFill>
                <a:schemeClr val="bg1"/>
              </a:solidFill>
              <a:latin typeface="WenYue GuDianMingChaoTi (Non-Commercial Use)" pitchFamily="50" charset="-122"/>
              <a:ea typeface="WenYue GuDianMingChaoTi (Non-Commercial Use)" pitchFamily="50" charset="-122"/>
              <a:sym typeface="WenYue GuDianMingChaoTi (Non-Commercial Use)" pitchFamily="50" charset="-122"/>
            </a:endParaRPr>
          </a:p>
        </p:txBody>
      </p:sp>
      <p:sp>
        <p:nvSpPr>
          <p:cNvPr id="24" name="矩形 23"/>
          <p:cNvSpPr/>
          <p:nvPr/>
        </p:nvSpPr>
        <p:spPr>
          <a:xfrm>
            <a:off x="9261373" y="1569668"/>
            <a:ext cx="723900" cy="2800350"/>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WenYue GuDianMingChaoTi (Non-Commercial Use)" pitchFamily="50" charset="-122"/>
              <a:ea typeface="WenYue GuDianMingChaoTi (Non-Commercial Use)" pitchFamily="50" charset="-122"/>
              <a:sym typeface="WenYue GuDianMingChaoTi (Non-Commercial Use)" pitchFamily="50" charset="-122"/>
            </a:endParaRPr>
          </a:p>
        </p:txBody>
      </p:sp>
      <p:sp>
        <p:nvSpPr>
          <p:cNvPr id="25" name="矩形 24"/>
          <p:cNvSpPr/>
          <p:nvPr/>
        </p:nvSpPr>
        <p:spPr>
          <a:xfrm>
            <a:off x="7742439" y="1957221"/>
            <a:ext cx="491594" cy="3600986"/>
          </a:xfrm>
          <a:prstGeom prst="rect">
            <a:avLst/>
          </a:prstGeom>
        </p:spPr>
        <p:txBody>
          <a:bodyPr wrap="square">
            <a:spAutoFit/>
          </a:bodyPr>
          <a:lstStyle/>
          <a:p>
            <a:r>
              <a:rPr lang="zh-CN" altLang="en-US" sz="2000" spc="600" dirty="0">
                <a:latin typeface="WenYue GuDianMingChaoTi (Non-Commercial Use)" pitchFamily="50" charset="-122"/>
                <a:ea typeface="WenYue GuDianMingChaoTi (Non-Commercial Use)" pitchFamily="50" charset="-122"/>
                <a:sym typeface="WenYue GuDianMingChaoTi (Non-Commercial Use)" pitchFamily="50" charset="-122"/>
              </a:rPr>
              <a:t>千古回首杏雨西湖边</a:t>
            </a:r>
            <a:endParaRPr lang="en-US" altLang="zh-CN" sz="2000" spc="600" dirty="0">
              <a:latin typeface="WenYue GuDianMingChaoTi (Non-Commercial Use)" pitchFamily="50" charset="-122"/>
              <a:ea typeface="WenYue GuDianMingChaoTi (Non-Commercial Use)" pitchFamily="50" charset="-122"/>
              <a:sym typeface="WenYue GuDianMingChaoTi (Non-Commercial Use)" pitchFamily="50" charset="-122"/>
            </a:endParaRPr>
          </a:p>
          <a:p>
            <a:endParaRPr lang="zh-CN" altLang="en-US" sz="2000" spc="600" dirty="0">
              <a:latin typeface="WenYue GuDianMingChaoTi (Non-Commercial Use)" pitchFamily="50" charset="-122"/>
              <a:ea typeface="WenYue GuDianMingChaoTi (Non-Commercial Use)" pitchFamily="50" charset="-122"/>
              <a:sym typeface="WenYue GuDianMingChaoTi (Non-Commercial Use)" pitchFamily="50" charset="-122"/>
            </a:endParaRPr>
          </a:p>
          <a:p>
            <a:endParaRPr lang="en-US" altLang="zh-CN" sz="2800" spc="600" dirty="0">
              <a:latin typeface="WenYue GuDianMingChaoTi (Non-Commercial Use)" pitchFamily="50" charset="-122"/>
              <a:ea typeface="WenYue GuDianMingChaoTi (Non-Commercial Use)" pitchFamily="50" charset="-122"/>
              <a:sym typeface="WenYue GuDianMingChaoTi (Non-Commercial Use)" pitchFamily="50" charset="-122"/>
            </a:endParaRPr>
          </a:p>
        </p:txBody>
      </p:sp>
      <p:sp>
        <p:nvSpPr>
          <p:cNvPr id="26" name="矩形 25"/>
          <p:cNvSpPr/>
          <p:nvPr/>
        </p:nvSpPr>
        <p:spPr>
          <a:xfrm>
            <a:off x="7042156" y="1912527"/>
            <a:ext cx="495731" cy="3477875"/>
          </a:xfrm>
          <a:prstGeom prst="rect">
            <a:avLst/>
          </a:prstGeom>
        </p:spPr>
        <p:txBody>
          <a:bodyPr wrap="square">
            <a:spAutoFit/>
          </a:bodyPr>
          <a:lstStyle/>
          <a:p>
            <a:r>
              <a:rPr lang="zh-CN" altLang="en-US" sz="2000" spc="600" dirty="0">
                <a:latin typeface="WenYue GuDianMingChaoTi (Non-Commercial Use)" pitchFamily="50" charset="-122"/>
                <a:ea typeface="WenYue GuDianMingChaoTi (Non-Commercial Use)" pitchFamily="50" charset="-122"/>
                <a:sym typeface="WenYue GuDianMingChaoTi (Non-Commercial Use)" pitchFamily="50" charset="-122"/>
              </a:rPr>
              <a:t>纸伞朦胧间洒下阴影一片</a:t>
            </a:r>
            <a:endParaRPr lang="en-US" altLang="zh-CN" sz="2000" spc="600" dirty="0">
              <a:latin typeface="WenYue GuDianMingChaoTi (Non-Commercial Use)" pitchFamily="50" charset="-122"/>
              <a:ea typeface="WenYue GuDianMingChaoTi (Non-Commercial Use)" pitchFamily="50" charset="-122"/>
              <a:sym typeface="WenYue GuDianMingChaoTi (Non-Commercial Use)" pitchFamily="50" charset="-122"/>
            </a:endParaRPr>
          </a:p>
        </p:txBody>
      </p:sp>
      <p:pic>
        <p:nvPicPr>
          <p:cNvPr id="27" name="图片 2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7628685" y="4391874"/>
            <a:ext cx="1632688" cy="1632688"/>
          </a:xfrm>
          <a:prstGeom prst="rect">
            <a:avLst/>
          </a:prstGeom>
        </p:spPr>
      </p:pic>
      <p:sp>
        <p:nvSpPr>
          <p:cNvPr id="28" name="文本框 27"/>
          <p:cNvSpPr txBox="1"/>
          <p:nvPr/>
        </p:nvSpPr>
        <p:spPr>
          <a:xfrm>
            <a:off x="8234033" y="4733998"/>
            <a:ext cx="491594" cy="830997"/>
          </a:xfrm>
          <a:prstGeom prst="rect">
            <a:avLst/>
          </a:prstGeom>
          <a:noFill/>
        </p:spPr>
        <p:txBody>
          <a:bodyPr wrap="square" rtlCol="0">
            <a:spAutoFit/>
          </a:bodyPr>
          <a:lstStyle/>
          <a:p>
            <a:pPr algn="l"/>
            <a:r>
              <a:rPr lang="zh-CN" altLang="en-US" sz="2400" dirty="0">
                <a:solidFill>
                  <a:schemeClr val="bg1"/>
                </a:solidFill>
                <a:latin typeface="WenYue GuDianMingChaoTi (Non-Commercial Use)" pitchFamily="50" charset="-122"/>
                <a:ea typeface="WenYue GuDianMingChaoTi (Non-Commercial Use)" pitchFamily="50" charset="-122"/>
                <a:sym typeface="WenYue GuDianMingChaoTi (Non-Commercial Use)" pitchFamily="50" charset="-122"/>
              </a:rPr>
              <a:t>肆月</a:t>
            </a:r>
            <a:endParaRPr lang="zh-CN" altLang="en-US" sz="2400" dirty="0">
              <a:solidFill>
                <a:schemeClr val="bg1"/>
              </a:solidFill>
              <a:latin typeface="WenYue GuDianMingChaoTi (Non-Commercial Use)" pitchFamily="50" charset="-122"/>
              <a:ea typeface="WenYue GuDianMingChaoTi (Non-Commercial Use)" pitchFamily="50" charset="-122"/>
              <a:sym typeface="WenYue GuDianMingChaoTi (Non-Commercial Use)" pitchFamily="50" charset="-122"/>
            </a:endParaRPr>
          </a:p>
        </p:txBody>
      </p:sp>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15703" y="1317418"/>
            <a:ext cx="4322319" cy="5613173"/>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0-#ppt_w/2"/>
                                          </p:val>
                                        </p:tav>
                                        <p:tav tm="100000">
                                          <p:val>
                                            <p:strVal val="#ppt_x"/>
                                          </p:val>
                                        </p:tav>
                                      </p:tavLst>
                                    </p:anim>
                                    <p:anim calcmode="lin" valueType="num">
                                      <p:cBhvr additive="base">
                                        <p:cTn id="14"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fade">
                                      <p:cBhvr>
                                        <p:cTn id="19" dur="1000"/>
                                        <p:tgtEl>
                                          <p:spTgt spid="22"/>
                                        </p:tgtEl>
                                      </p:cBhvr>
                                    </p:animEffect>
                                    <p:anim calcmode="lin" valueType="num">
                                      <p:cBhvr>
                                        <p:cTn id="20" dur="1000" fill="hold"/>
                                        <p:tgtEl>
                                          <p:spTgt spid="22"/>
                                        </p:tgtEl>
                                        <p:attrNameLst>
                                          <p:attrName>ppt_x</p:attrName>
                                        </p:attrNameLst>
                                      </p:cBhvr>
                                      <p:tavLst>
                                        <p:tav tm="0">
                                          <p:val>
                                            <p:strVal val="#ppt_x"/>
                                          </p:val>
                                        </p:tav>
                                        <p:tav tm="100000">
                                          <p:val>
                                            <p:strVal val="#ppt_x"/>
                                          </p:val>
                                        </p:tav>
                                      </p:tavLst>
                                    </p:anim>
                                    <p:anim calcmode="lin" valueType="num">
                                      <p:cBhvr>
                                        <p:cTn id="21"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23"/>
                                        </p:tgtEl>
                                        <p:attrNameLst>
                                          <p:attrName>style.visibility</p:attrName>
                                        </p:attrNameLst>
                                      </p:cBhvr>
                                      <p:to>
                                        <p:strVal val="visible"/>
                                      </p:to>
                                    </p:set>
                                    <p:animEffect transition="in" filter="wipe(down)">
                                      <p:cBhvr>
                                        <p:cTn id="26" dur="500"/>
                                        <p:tgtEl>
                                          <p:spTgt spid="23"/>
                                        </p:tgtEl>
                                      </p:cBhvr>
                                    </p:animEffect>
                                  </p:childTnLst>
                                </p:cTn>
                              </p:par>
                              <p:par>
                                <p:cTn id="27" presetID="42" presetClass="entr" presetSubtype="0" fill="hold" grpId="0" nodeType="withEffect">
                                  <p:stCondLst>
                                    <p:cond delay="0"/>
                                  </p:stCondLst>
                                  <p:childTnLst>
                                    <p:set>
                                      <p:cBhvr>
                                        <p:cTn id="28" dur="1" fill="hold">
                                          <p:stCondLst>
                                            <p:cond delay="0"/>
                                          </p:stCondLst>
                                        </p:cTn>
                                        <p:tgtEl>
                                          <p:spTgt spid="24"/>
                                        </p:tgtEl>
                                        <p:attrNameLst>
                                          <p:attrName>style.visibility</p:attrName>
                                        </p:attrNameLst>
                                      </p:cBhvr>
                                      <p:to>
                                        <p:strVal val="visible"/>
                                      </p:to>
                                    </p:set>
                                    <p:animEffect transition="in" filter="fade">
                                      <p:cBhvr>
                                        <p:cTn id="29" dur="1000"/>
                                        <p:tgtEl>
                                          <p:spTgt spid="24"/>
                                        </p:tgtEl>
                                      </p:cBhvr>
                                    </p:animEffect>
                                    <p:anim calcmode="lin" valueType="num">
                                      <p:cBhvr>
                                        <p:cTn id="30" dur="1000" fill="hold"/>
                                        <p:tgtEl>
                                          <p:spTgt spid="24"/>
                                        </p:tgtEl>
                                        <p:attrNameLst>
                                          <p:attrName>ppt_x</p:attrName>
                                        </p:attrNameLst>
                                      </p:cBhvr>
                                      <p:tavLst>
                                        <p:tav tm="0">
                                          <p:val>
                                            <p:strVal val="#ppt_x"/>
                                          </p:val>
                                        </p:tav>
                                        <p:tav tm="100000">
                                          <p:val>
                                            <p:strVal val="#ppt_x"/>
                                          </p:val>
                                        </p:tav>
                                      </p:tavLst>
                                    </p:anim>
                                    <p:anim calcmode="lin" valueType="num">
                                      <p:cBhvr>
                                        <p:cTn id="31"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2" presetClass="entr" presetSubtype="4" fill="hold" grpId="0" nodeType="clickEffect">
                                  <p:stCondLst>
                                    <p:cond delay="0"/>
                                  </p:stCondLst>
                                  <p:childTnLst>
                                    <p:set>
                                      <p:cBhvr>
                                        <p:cTn id="35" dur="1" fill="hold">
                                          <p:stCondLst>
                                            <p:cond delay="0"/>
                                          </p:stCondLst>
                                        </p:cTn>
                                        <p:tgtEl>
                                          <p:spTgt spid="25"/>
                                        </p:tgtEl>
                                        <p:attrNameLst>
                                          <p:attrName>style.visibility</p:attrName>
                                        </p:attrNameLst>
                                      </p:cBhvr>
                                      <p:to>
                                        <p:strVal val="visible"/>
                                      </p:to>
                                    </p:set>
                                    <p:animEffect transition="in" filter="wipe(down)">
                                      <p:cBhvr>
                                        <p:cTn id="36" dur="500"/>
                                        <p:tgtEl>
                                          <p:spTgt spid="25"/>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4" fill="hold" grpId="0" nodeType="clickEffect">
                                  <p:stCondLst>
                                    <p:cond delay="0"/>
                                  </p:stCondLst>
                                  <p:childTnLst>
                                    <p:set>
                                      <p:cBhvr>
                                        <p:cTn id="40" dur="1" fill="hold">
                                          <p:stCondLst>
                                            <p:cond delay="0"/>
                                          </p:stCondLst>
                                        </p:cTn>
                                        <p:tgtEl>
                                          <p:spTgt spid="26"/>
                                        </p:tgtEl>
                                        <p:attrNameLst>
                                          <p:attrName>style.visibility</p:attrName>
                                        </p:attrNameLst>
                                      </p:cBhvr>
                                      <p:to>
                                        <p:strVal val="visible"/>
                                      </p:to>
                                    </p:set>
                                    <p:animEffect transition="in" filter="wipe(down)">
                                      <p:cBhvr>
                                        <p:cTn id="41" dur="500"/>
                                        <p:tgtEl>
                                          <p:spTgt spid="26"/>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grpId="0" nodeType="clickEffect">
                                  <p:stCondLst>
                                    <p:cond delay="0"/>
                                  </p:stCondLst>
                                  <p:childTnLst>
                                    <p:set>
                                      <p:cBhvr>
                                        <p:cTn id="45" dur="1" fill="hold">
                                          <p:stCondLst>
                                            <p:cond delay="0"/>
                                          </p:stCondLst>
                                        </p:cTn>
                                        <p:tgtEl>
                                          <p:spTgt spid="28"/>
                                        </p:tgtEl>
                                        <p:attrNameLst>
                                          <p:attrName>style.visibility</p:attrName>
                                        </p:attrNameLst>
                                      </p:cBhvr>
                                      <p:to>
                                        <p:strVal val="visible"/>
                                      </p:to>
                                    </p:set>
                                    <p:animEffect transition="in" filter="fade">
                                      <p:cBhvr>
                                        <p:cTn id="46" dur="500"/>
                                        <p:tgtEl>
                                          <p:spTgt spid="28"/>
                                        </p:tgtEl>
                                      </p:cBhvr>
                                    </p:animEffect>
                                  </p:childTnLst>
                                </p:cTn>
                              </p:par>
                              <p:par>
                                <p:cTn id="47" presetID="10" presetClass="entr" presetSubtype="0" fill="hold" nodeType="withEffect">
                                  <p:stCondLst>
                                    <p:cond delay="0"/>
                                  </p:stCondLst>
                                  <p:childTnLst>
                                    <p:set>
                                      <p:cBhvr>
                                        <p:cTn id="48" dur="1" fill="hold">
                                          <p:stCondLst>
                                            <p:cond delay="0"/>
                                          </p:stCondLst>
                                        </p:cTn>
                                        <p:tgtEl>
                                          <p:spTgt spid="27"/>
                                        </p:tgtEl>
                                        <p:attrNameLst>
                                          <p:attrName>style.visibility</p:attrName>
                                        </p:attrNameLst>
                                      </p:cBhvr>
                                      <p:to>
                                        <p:strVal val="visible"/>
                                      </p:to>
                                    </p:set>
                                    <p:animEffect transition="in" filter="fade">
                                      <p:cBhvr>
                                        <p:cTn id="49"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22" grpId="0" animBg="1"/>
      <p:bldP spid="23" grpId="0"/>
      <p:bldP spid="24" grpId="0" animBg="1"/>
      <p:bldP spid="25" grpId="0"/>
      <p:bldP spid="26" grpId="0"/>
      <p:bldP spid="2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4210050" y="0"/>
            <a:ext cx="4038600" cy="6858000"/>
          </a:xfrm>
          <a:prstGeom prst="rect">
            <a:avLst/>
          </a:prstGeom>
          <a:solidFill>
            <a:schemeClr val="accent2"/>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WenYue GuDianMingChaoTi (Non-Commercial Use)" pitchFamily="50" charset="-122"/>
              <a:ea typeface="WenYue GuDianMingChaoTi (Non-Commercial Use)" pitchFamily="50" charset="-122"/>
              <a:sym typeface="WenYue GuDianMingChaoTi (Non-Commercial Use)" pitchFamily="50" charset="-122"/>
            </a:endParaRPr>
          </a:p>
        </p:txBody>
      </p:sp>
      <p:sp>
        <p:nvSpPr>
          <p:cNvPr id="8" name="矩形 7"/>
          <p:cNvSpPr/>
          <p:nvPr/>
        </p:nvSpPr>
        <p:spPr>
          <a:xfrm>
            <a:off x="1228725" y="833437"/>
            <a:ext cx="9734550" cy="5191125"/>
          </a:xfrm>
          <a:prstGeom prst="rect">
            <a:avLst/>
          </a:prstGeom>
          <a:solidFill>
            <a:schemeClr val="bg1"/>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WenYue GuDianMingChaoTi (Non-Commercial Use)" pitchFamily="50" charset="-122"/>
              <a:ea typeface="WenYue GuDianMingChaoTi (Non-Commercial Use)" pitchFamily="50" charset="-122"/>
              <a:sym typeface="WenYue GuDianMingChaoTi (Non-Commercial Use)" pitchFamily="50" charset="-122"/>
            </a:endParaRPr>
          </a:p>
        </p:txBody>
      </p:sp>
      <p:sp>
        <p:nvSpPr>
          <p:cNvPr id="4" name="文本框 3"/>
          <p:cNvSpPr txBox="1"/>
          <p:nvPr/>
        </p:nvSpPr>
        <p:spPr>
          <a:xfrm>
            <a:off x="5177298" y="187106"/>
            <a:ext cx="3071352" cy="646331"/>
          </a:xfrm>
          <a:prstGeom prst="rect">
            <a:avLst/>
          </a:prstGeom>
          <a:noFill/>
        </p:spPr>
        <p:txBody>
          <a:bodyPr wrap="square" rtlCol="0">
            <a:spAutoFit/>
          </a:bodyPr>
          <a:lstStyle/>
          <a:p>
            <a:pPr algn="l"/>
            <a:r>
              <a:rPr lang="zh-CN" altLang="en-US" sz="3600" b="1" dirty="0">
                <a:solidFill>
                  <a:schemeClr val="bg1"/>
                </a:solidFill>
                <a:latin typeface="WenYue GuDianMingChaoTi (Non-Commercial Use)" pitchFamily="50" charset="-122"/>
                <a:ea typeface="WenYue GuDianMingChaoTi (Non-Commercial Use)" pitchFamily="50" charset="-122"/>
                <a:sym typeface="WenYue GuDianMingChaoTi (Non-Commercial Use)" pitchFamily="50" charset="-122"/>
              </a:rPr>
              <a:t>第二章节</a:t>
            </a:r>
            <a:endParaRPr lang="zh-CN" altLang="en-US" sz="3600" b="1" dirty="0">
              <a:solidFill>
                <a:schemeClr val="bg1"/>
              </a:solidFill>
              <a:latin typeface="WenYue GuDianMingChaoTi (Non-Commercial Use)" pitchFamily="50" charset="-122"/>
              <a:ea typeface="WenYue GuDianMingChaoTi (Non-Commercial Use)" pitchFamily="50" charset="-122"/>
              <a:sym typeface="WenYue GuDianMingChaoTi (Non-Commercial Use)" pitchFamily="50" charset="-122"/>
            </a:endParaRPr>
          </a:p>
        </p:txBody>
      </p:sp>
      <p:sp>
        <p:nvSpPr>
          <p:cNvPr id="5" name="Freeform 17"/>
          <p:cNvSpPr>
            <a:spLocks noChangeAspect="1"/>
          </p:cNvSpPr>
          <p:nvPr/>
        </p:nvSpPr>
        <p:spPr bwMode="auto">
          <a:xfrm>
            <a:off x="6449322" y="3339977"/>
            <a:ext cx="1454150" cy="1431925"/>
          </a:xfrm>
          <a:custGeom>
            <a:avLst/>
            <a:gdLst>
              <a:gd name="T0" fmla="*/ 145 w 145"/>
              <a:gd name="T1" fmla="*/ 74 h 143"/>
              <a:gd name="T2" fmla="*/ 133 w 145"/>
              <a:gd name="T3" fmla="*/ 88 h 143"/>
              <a:gd name="T4" fmla="*/ 8 w 145"/>
              <a:gd name="T5" fmla="*/ 143 h 143"/>
              <a:gd name="T6" fmla="*/ 2 w 145"/>
              <a:gd name="T7" fmla="*/ 141 h 143"/>
              <a:gd name="T8" fmla="*/ 0 w 145"/>
              <a:gd name="T9" fmla="*/ 135 h 143"/>
              <a:gd name="T10" fmla="*/ 6 w 145"/>
              <a:gd name="T11" fmla="*/ 108 h 143"/>
              <a:gd name="T12" fmla="*/ 50 w 145"/>
              <a:gd name="T13" fmla="*/ 73 h 143"/>
              <a:gd name="T14" fmla="*/ 21 w 145"/>
              <a:gd name="T15" fmla="*/ 44 h 143"/>
              <a:gd name="T16" fmla="*/ 29 w 145"/>
              <a:gd name="T17" fmla="*/ 8 h 143"/>
              <a:gd name="T18" fmla="*/ 36 w 145"/>
              <a:gd name="T19" fmla="*/ 1 h 143"/>
              <a:gd name="T20" fmla="*/ 44 w 145"/>
              <a:gd name="T21" fmla="*/ 3 h 143"/>
              <a:gd name="T22" fmla="*/ 138 w 145"/>
              <a:gd name="T23" fmla="*/ 61 h 143"/>
              <a:gd name="T24" fmla="*/ 145 w 145"/>
              <a:gd name="T25" fmla="*/ 74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5" h="143">
                <a:moveTo>
                  <a:pt x="145" y="74"/>
                </a:moveTo>
                <a:cubicBezTo>
                  <a:pt x="145" y="82"/>
                  <a:pt x="133" y="88"/>
                  <a:pt x="133" y="88"/>
                </a:cubicBezTo>
                <a:cubicBezTo>
                  <a:pt x="8" y="143"/>
                  <a:pt x="8" y="143"/>
                  <a:pt x="8" y="143"/>
                </a:cubicBezTo>
                <a:cubicBezTo>
                  <a:pt x="8" y="143"/>
                  <a:pt x="4" y="143"/>
                  <a:pt x="2" y="141"/>
                </a:cubicBezTo>
                <a:cubicBezTo>
                  <a:pt x="0" y="139"/>
                  <a:pt x="0" y="135"/>
                  <a:pt x="0" y="135"/>
                </a:cubicBezTo>
                <a:cubicBezTo>
                  <a:pt x="6" y="108"/>
                  <a:pt x="6" y="108"/>
                  <a:pt x="6" y="108"/>
                </a:cubicBezTo>
                <a:cubicBezTo>
                  <a:pt x="6" y="108"/>
                  <a:pt x="50" y="92"/>
                  <a:pt x="50" y="73"/>
                </a:cubicBezTo>
                <a:cubicBezTo>
                  <a:pt x="49" y="57"/>
                  <a:pt x="21" y="44"/>
                  <a:pt x="21" y="44"/>
                </a:cubicBezTo>
                <a:cubicBezTo>
                  <a:pt x="29" y="8"/>
                  <a:pt x="29" y="8"/>
                  <a:pt x="29" y="8"/>
                </a:cubicBezTo>
                <a:cubicBezTo>
                  <a:pt x="29" y="8"/>
                  <a:pt x="31" y="3"/>
                  <a:pt x="36" y="1"/>
                </a:cubicBezTo>
                <a:cubicBezTo>
                  <a:pt x="40" y="0"/>
                  <a:pt x="44" y="3"/>
                  <a:pt x="44" y="3"/>
                </a:cubicBezTo>
                <a:cubicBezTo>
                  <a:pt x="138" y="61"/>
                  <a:pt x="138" y="61"/>
                  <a:pt x="138" y="61"/>
                </a:cubicBezTo>
                <a:cubicBezTo>
                  <a:pt x="138" y="61"/>
                  <a:pt x="145" y="65"/>
                  <a:pt x="145" y="74"/>
                </a:cubicBezTo>
                <a:close/>
              </a:path>
            </a:pathLst>
          </a:custGeom>
          <a:solidFill>
            <a:schemeClr val="accent1">
              <a:lumMod val="100000"/>
            </a:schemeClr>
          </a:solidFill>
          <a:ln w="3175" cap="flat" cmpd="sng" algn="ctr">
            <a:noFill/>
            <a:prstDash val="solid"/>
          </a:ln>
          <a:effectLst/>
        </p:spPr>
        <p:txBody>
          <a:bodyPr anchor="ctr"/>
          <a:lstStyle/>
          <a:p>
            <a:pPr algn="ctr" eaLnBrk="1" fontAlgn="auto" hangingPunct="1">
              <a:spcBef>
                <a:spcPts val="0"/>
              </a:spcBef>
              <a:spcAft>
                <a:spcPts val="0"/>
              </a:spcAft>
              <a:defRPr/>
            </a:pPr>
            <a:endParaRPr lang="zh-CN" altLang="en-US" sz="750" kern="0" dirty="0">
              <a:solidFill>
                <a:srgbClr val="FFFFFF"/>
              </a:solidFill>
              <a:latin typeface="WenYue GuDianMingChaoTi (Non-Commercial Use)" pitchFamily="50" charset="-122"/>
              <a:ea typeface="WenYue GuDianMingChaoTi (Non-Commercial Use)" pitchFamily="50" charset="-122"/>
              <a:cs typeface="+mn-ea"/>
              <a:sym typeface="WenYue GuDianMingChaoTi (Non-Commercial Use)" pitchFamily="50" charset="-122"/>
            </a:endParaRPr>
          </a:p>
        </p:txBody>
      </p:sp>
      <p:sp>
        <p:nvSpPr>
          <p:cNvPr id="6" name="Freeform 17"/>
          <p:cNvSpPr/>
          <p:nvPr/>
        </p:nvSpPr>
        <p:spPr bwMode="auto">
          <a:xfrm>
            <a:off x="5700022" y="3519365"/>
            <a:ext cx="1111250" cy="1093787"/>
          </a:xfrm>
          <a:custGeom>
            <a:avLst/>
            <a:gdLst>
              <a:gd name="T0" fmla="*/ 145 w 145"/>
              <a:gd name="T1" fmla="*/ 74 h 143"/>
              <a:gd name="T2" fmla="*/ 133 w 145"/>
              <a:gd name="T3" fmla="*/ 88 h 143"/>
              <a:gd name="T4" fmla="*/ 8 w 145"/>
              <a:gd name="T5" fmla="*/ 143 h 143"/>
              <a:gd name="T6" fmla="*/ 2 w 145"/>
              <a:gd name="T7" fmla="*/ 141 h 143"/>
              <a:gd name="T8" fmla="*/ 0 w 145"/>
              <a:gd name="T9" fmla="*/ 135 h 143"/>
              <a:gd name="T10" fmla="*/ 6 w 145"/>
              <a:gd name="T11" fmla="*/ 108 h 143"/>
              <a:gd name="T12" fmla="*/ 50 w 145"/>
              <a:gd name="T13" fmla="*/ 73 h 143"/>
              <a:gd name="T14" fmla="*/ 21 w 145"/>
              <a:gd name="T15" fmla="*/ 44 h 143"/>
              <a:gd name="T16" fmla="*/ 29 w 145"/>
              <a:gd name="T17" fmla="*/ 8 h 143"/>
              <a:gd name="T18" fmla="*/ 36 w 145"/>
              <a:gd name="T19" fmla="*/ 1 h 143"/>
              <a:gd name="T20" fmla="*/ 44 w 145"/>
              <a:gd name="T21" fmla="*/ 3 h 143"/>
              <a:gd name="T22" fmla="*/ 138 w 145"/>
              <a:gd name="T23" fmla="*/ 61 h 143"/>
              <a:gd name="T24" fmla="*/ 145 w 145"/>
              <a:gd name="T25" fmla="*/ 74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5" h="143">
                <a:moveTo>
                  <a:pt x="145" y="74"/>
                </a:moveTo>
                <a:cubicBezTo>
                  <a:pt x="145" y="82"/>
                  <a:pt x="133" y="88"/>
                  <a:pt x="133" y="88"/>
                </a:cubicBezTo>
                <a:cubicBezTo>
                  <a:pt x="8" y="143"/>
                  <a:pt x="8" y="143"/>
                  <a:pt x="8" y="143"/>
                </a:cubicBezTo>
                <a:cubicBezTo>
                  <a:pt x="8" y="143"/>
                  <a:pt x="4" y="143"/>
                  <a:pt x="2" y="141"/>
                </a:cubicBezTo>
                <a:cubicBezTo>
                  <a:pt x="0" y="139"/>
                  <a:pt x="0" y="135"/>
                  <a:pt x="0" y="135"/>
                </a:cubicBezTo>
                <a:cubicBezTo>
                  <a:pt x="6" y="108"/>
                  <a:pt x="6" y="108"/>
                  <a:pt x="6" y="108"/>
                </a:cubicBezTo>
                <a:cubicBezTo>
                  <a:pt x="6" y="108"/>
                  <a:pt x="50" y="92"/>
                  <a:pt x="50" y="73"/>
                </a:cubicBezTo>
                <a:cubicBezTo>
                  <a:pt x="49" y="57"/>
                  <a:pt x="21" y="44"/>
                  <a:pt x="21" y="44"/>
                </a:cubicBezTo>
                <a:cubicBezTo>
                  <a:pt x="29" y="8"/>
                  <a:pt x="29" y="8"/>
                  <a:pt x="29" y="8"/>
                </a:cubicBezTo>
                <a:cubicBezTo>
                  <a:pt x="29" y="8"/>
                  <a:pt x="31" y="3"/>
                  <a:pt x="36" y="1"/>
                </a:cubicBezTo>
                <a:cubicBezTo>
                  <a:pt x="40" y="0"/>
                  <a:pt x="44" y="3"/>
                  <a:pt x="44" y="3"/>
                </a:cubicBezTo>
                <a:cubicBezTo>
                  <a:pt x="138" y="61"/>
                  <a:pt x="138" y="61"/>
                  <a:pt x="138" y="61"/>
                </a:cubicBezTo>
                <a:cubicBezTo>
                  <a:pt x="138" y="61"/>
                  <a:pt x="145" y="65"/>
                  <a:pt x="145" y="74"/>
                </a:cubicBezTo>
                <a:close/>
              </a:path>
            </a:pathLst>
          </a:custGeom>
          <a:solidFill>
            <a:schemeClr val="bg1">
              <a:lumMod val="50000"/>
            </a:schemeClr>
          </a:solidFill>
          <a:ln w="3175" cap="flat" cmpd="sng" algn="ctr">
            <a:noFill/>
            <a:prstDash val="solid"/>
          </a:ln>
          <a:effectLst/>
        </p:spPr>
        <p:txBody>
          <a:bodyPr anchor="ctr"/>
          <a:lstStyle/>
          <a:p>
            <a:pPr algn="ctr" eaLnBrk="1" fontAlgn="auto" hangingPunct="1">
              <a:spcBef>
                <a:spcPts val="0"/>
              </a:spcBef>
              <a:spcAft>
                <a:spcPts val="0"/>
              </a:spcAft>
              <a:defRPr/>
            </a:pPr>
            <a:endParaRPr lang="zh-CN" altLang="en-US" sz="750" kern="0" dirty="0">
              <a:solidFill>
                <a:srgbClr val="FFFFFF"/>
              </a:solidFill>
              <a:latin typeface="WenYue GuDianMingChaoTi (Non-Commercial Use)" pitchFamily="50" charset="-122"/>
              <a:ea typeface="WenYue GuDianMingChaoTi (Non-Commercial Use)" pitchFamily="50" charset="-122"/>
              <a:cs typeface="+mn-ea"/>
              <a:sym typeface="WenYue GuDianMingChaoTi (Non-Commercial Use)" pitchFamily="50" charset="-122"/>
            </a:endParaRPr>
          </a:p>
        </p:txBody>
      </p:sp>
      <p:sp>
        <p:nvSpPr>
          <p:cNvPr id="9" name="Freeform 18"/>
          <p:cNvSpPr/>
          <p:nvPr/>
        </p:nvSpPr>
        <p:spPr bwMode="auto">
          <a:xfrm>
            <a:off x="5009459" y="3609852"/>
            <a:ext cx="973138" cy="949325"/>
          </a:xfrm>
          <a:custGeom>
            <a:avLst/>
            <a:gdLst>
              <a:gd name="T0" fmla="*/ 127 w 127"/>
              <a:gd name="T1" fmla="*/ 64 h 124"/>
              <a:gd name="T2" fmla="*/ 117 w 127"/>
              <a:gd name="T3" fmla="*/ 76 h 124"/>
              <a:gd name="T4" fmla="*/ 8 w 127"/>
              <a:gd name="T5" fmla="*/ 124 h 124"/>
              <a:gd name="T6" fmla="*/ 2 w 127"/>
              <a:gd name="T7" fmla="*/ 123 h 124"/>
              <a:gd name="T8" fmla="*/ 1 w 127"/>
              <a:gd name="T9" fmla="*/ 118 h 124"/>
              <a:gd name="T10" fmla="*/ 6 w 127"/>
              <a:gd name="T11" fmla="*/ 94 h 124"/>
              <a:gd name="T12" fmla="*/ 39 w 127"/>
              <a:gd name="T13" fmla="*/ 62 h 124"/>
              <a:gd name="T14" fmla="*/ 19 w 127"/>
              <a:gd name="T15" fmla="*/ 38 h 124"/>
              <a:gd name="T16" fmla="*/ 26 w 127"/>
              <a:gd name="T17" fmla="*/ 6 h 124"/>
              <a:gd name="T18" fmla="*/ 32 w 127"/>
              <a:gd name="T19" fmla="*/ 1 h 124"/>
              <a:gd name="T20" fmla="*/ 39 w 127"/>
              <a:gd name="T21" fmla="*/ 2 h 124"/>
              <a:gd name="T22" fmla="*/ 121 w 127"/>
              <a:gd name="T23" fmla="*/ 52 h 124"/>
              <a:gd name="T24" fmla="*/ 127 w 127"/>
              <a:gd name="T25" fmla="*/ 64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7" h="124">
                <a:moveTo>
                  <a:pt x="127" y="64"/>
                </a:moveTo>
                <a:cubicBezTo>
                  <a:pt x="127" y="71"/>
                  <a:pt x="117" y="76"/>
                  <a:pt x="117" y="76"/>
                </a:cubicBezTo>
                <a:cubicBezTo>
                  <a:pt x="8" y="124"/>
                  <a:pt x="8" y="124"/>
                  <a:pt x="8" y="124"/>
                </a:cubicBezTo>
                <a:cubicBezTo>
                  <a:pt x="8" y="124"/>
                  <a:pt x="4" y="124"/>
                  <a:pt x="2" y="123"/>
                </a:cubicBezTo>
                <a:cubicBezTo>
                  <a:pt x="0" y="121"/>
                  <a:pt x="1" y="118"/>
                  <a:pt x="1" y="118"/>
                </a:cubicBezTo>
                <a:cubicBezTo>
                  <a:pt x="6" y="94"/>
                  <a:pt x="6" y="94"/>
                  <a:pt x="6" y="94"/>
                </a:cubicBezTo>
                <a:cubicBezTo>
                  <a:pt x="6" y="94"/>
                  <a:pt x="39" y="81"/>
                  <a:pt x="39" y="62"/>
                </a:cubicBezTo>
                <a:cubicBezTo>
                  <a:pt x="40" y="48"/>
                  <a:pt x="19" y="38"/>
                  <a:pt x="19" y="38"/>
                </a:cubicBezTo>
                <a:cubicBezTo>
                  <a:pt x="26" y="6"/>
                  <a:pt x="26" y="6"/>
                  <a:pt x="26" y="6"/>
                </a:cubicBezTo>
                <a:cubicBezTo>
                  <a:pt x="26" y="6"/>
                  <a:pt x="28" y="2"/>
                  <a:pt x="32" y="1"/>
                </a:cubicBezTo>
                <a:cubicBezTo>
                  <a:pt x="36" y="0"/>
                  <a:pt x="39" y="2"/>
                  <a:pt x="39" y="2"/>
                </a:cubicBezTo>
                <a:cubicBezTo>
                  <a:pt x="121" y="52"/>
                  <a:pt x="121" y="52"/>
                  <a:pt x="121" y="52"/>
                </a:cubicBezTo>
                <a:cubicBezTo>
                  <a:pt x="121" y="52"/>
                  <a:pt x="127" y="57"/>
                  <a:pt x="127" y="64"/>
                </a:cubicBezTo>
                <a:close/>
              </a:path>
            </a:pathLst>
          </a:custGeom>
          <a:solidFill>
            <a:schemeClr val="accent1">
              <a:lumMod val="100000"/>
            </a:schemeClr>
          </a:solidFill>
          <a:ln w="3175" cap="flat" cmpd="sng" algn="ctr">
            <a:noFill/>
            <a:prstDash val="solid"/>
          </a:ln>
          <a:effectLst/>
        </p:spPr>
        <p:txBody>
          <a:bodyPr anchor="ctr"/>
          <a:lstStyle/>
          <a:p>
            <a:pPr algn="ctr" eaLnBrk="1" fontAlgn="auto" hangingPunct="1">
              <a:spcBef>
                <a:spcPts val="0"/>
              </a:spcBef>
              <a:spcAft>
                <a:spcPts val="0"/>
              </a:spcAft>
              <a:defRPr/>
            </a:pPr>
            <a:endParaRPr lang="zh-CN" altLang="en-US" sz="750" kern="0" dirty="0">
              <a:solidFill>
                <a:srgbClr val="FFFFFF"/>
              </a:solidFill>
              <a:latin typeface="WenYue GuDianMingChaoTi (Non-Commercial Use)" pitchFamily="50" charset="-122"/>
              <a:ea typeface="WenYue GuDianMingChaoTi (Non-Commercial Use)" pitchFamily="50" charset="-122"/>
              <a:cs typeface="+mn-ea"/>
              <a:sym typeface="WenYue GuDianMingChaoTi (Non-Commercial Use)" pitchFamily="50" charset="-122"/>
            </a:endParaRPr>
          </a:p>
        </p:txBody>
      </p:sp>
      <p:sp>
        <p:nvSpPr>
          <p:cNvPr id="10" name="Freeform 19"/>
          <p:cNvSpPr/>
          <p:nvPr/>
        </p:nvSpPr>
        <p:spPr bwMode="auto">
          <a:xfrm>
            <a:off x="4468122" y="3703515"/>
            <a:ext cx="771525" cy="781050"/>
          </a:xfrm>
          <a:custGeom>
            <a:avLst/>
            <a:gdLst>
              <a:gd name="T0" fmla="*/ 15 w 101"/>
              <a:gd name="T1" fmla="*/ 31 h 102"/>
              <a:gd name="T2" fmla="*/ 21 w 101"/>
              <a:gd name="T3" fmla="*/ 5 h 102"/>
              <a:gd name="T4" fmla="*/ 26 w 101"/>
              <a:gd name="T5" fmla="*/ 1 h 102"/>
              <a:gd name="T6" fmla="*/ 32 w 101"/>
              <a:gd name="T7" fmla="*/ 2 h 102"/>
              <a:gd name="T8" fmla="*/ 95 w 101"/>
              <a:gd name="T9" fmla="*/ 41 h 102"/>
              <a:gd name="T10" fmla="*/ 101 w 101"/>
              <a:gd name="T11" fmla="*/ 51 h 102"/>
              <a:gd name="T12" fmla="*/ 94 w 101"/>
              <a:gd name="T13" fmla="*/ 63 h 102"/>
              <a:gd name="T14" fmla="*/ 6 w 101"/>
              <a:gd name="T15" fmla="*/ 102 h 102"/>
              <a:gd name="T16" fmla="*/ 2 w 101"/>
              <a:gd name="T17" fmla="*/ 101 h 102"/>
              <a:gd name="T18" fmla="*/ 0 w 101"/>
              <a:gd name="T19" fmla="*/ 97 h 102"/>
              <a:gd name="T20" fmla="*/ 5 w 101"/>
              <a:gd name="T21" fmla="*/ 77 h 102"/>
              <a:gd name="T22" fmla="*/ 15 w 101"/>
              <a:gd name="T23" fmla="*/ 31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1" h="102">
                <a:moveTo>
                  <a:pt x="15" y="31"/>
                </a:moveTo>
                <a:cubicBezTo>
                  <a:pt x="21" y="5"/>
                  <a:pt x="21" y="5"/>
                  <a:pt x="21" y="5"/>
                </a:cubicBezTo>
                <a:cubicBezTo>
                  <a:pt x="21" y="5"/>
                  <a:pt x="22" y="2"/>
                  <a:pt x="26" y="1"/>
                </a:cubicBezTo>
                <a:cubicBezTo>
                  <a:pt x="29" y="0"/>
                  <a:pt x="32" y="2"/>
                  <a:pt x="32" y="2"/>
                </a:cubicBezTo>
                <a:cubicBezTo>
                  <a:pt x="95" y="41"/>
                  <a:pt x="95" y="41"/>
                  <a:pt x="95" y="41"/>
                </a:cubicBezTo>
                <a:cubicBezTo>
                  <a:pt x="95" y="41"/>
                  <a:pt x="101" y="46"/>
                  <a:pt x="101" y="51"/>
                </a:cubicBezTo>
                <a:cubicBezTo>
                  <a:pt x="101" y="60"/>
                  <a:pt x="94" y="63"/>
                  <a:pt x="94" y="63"/>
                </a:cubicBezTo>
                <a:cubicBezTo>
                  <a:pt x="6" y="102"/>
                  <a:pt x="6" y="102"/>
                  <a:pt x="6" y="102"/>
                </a:cubicBezTo>
                <a:cubicBezTo>
                  <a:pt x="6" y="102"/>
                  <a:pt x="3" y="102"/>
                  <a:pt x="2" y="101"/>
                </a:cubicBezTo>
                <a:cubicBezTo>
                  <a:pt x="0" y="99"/>
                  <a:pt x="0" y="97"/>
                  <a:pt x="0" y="97"/>
                </a:cubicBezTo>
                <a:cubicBezTo>
                  <a:pt x="5" y="77"/>
                  <a:pt x="5" y="77"/>
                  <a:pt x="5" y="77"/>
                </a:cubicBezTo>
                <a:lnTo>
                  <a:pt x="15" y="31"/>
                </a:lnTo>
                <a:close/>
              </a:path>
            </a:pathLst>
          </a:custGeom>
          <a:solidFill>
            <a:schemeClr val="bg1">
              <a:lumMod val="50000"/>
            </a:schemeClr>
          </a:solidFill>
          <a:ln w="3175" cap="flat" cmpd="sng" algn="ctr">
            <a:noFill/>
            <a:prstDash val="solid"/>
          </a:ln>
          <a:effectLst/>
        </p:spPr>
        <p:txBody>
          <a:bodyPr anchor="ctr"/>
          <a:lstStyle/>
          <a:p>
            <a:pPr algn="ctr" eaLnBrk="1" fontAlgn="auto" hangingPunct="1">
              <a:spcBef>
                <a:spcPts val="0"/>
              </a:spcBef>
              <a:spcAft>
                <a:spcPts val="0"/>
              </a:spcAft>
              <a:defRPr/>
            </a:pPr>
            <a:endParaRPr lang="zh-CN" altLang="en-US" sz="750" kern="0" dirty="0">
              <a:solidFill>
                <a:srgbClr val="FFFFFF"/>
              </a:solidFill>
              <a:latin typeface="WenYue GuDianMingChaoTi (Non-Commercial Use)" pitchFamily="50" charset="-122"/>
              <a:ea typeface="WenYue GuDianMingChaoTi (Non-Commercial Use)" pitchFamily="50" charset="-122"/>
              <a:cs typeface="+mn-ea"/>
              <a:sym typeface="WenYue GuDianMingChaoTi (Non-Commercial Use)" pitchFamily="50" charset="-122"/>
            </a:endParaRPr>
          </a:p>
        </p:txBody>
      </p:sp>
      <p:sp>
        <p:nvSpPr>
          <p:cNvPr id="11" name="任意多边形 100"/>
          <p:cNvSpPr/>
          <p:nvPr/>
        </p:nvSpPr>
        <p:spPr bwMode="auto">
          <a:xfrm>
            <a:off x="7451034" y="3641602"/>
            <a:ext cx="1911350" cy="215900"/>
          </a:xfrm>
          <a:custGeom>
            <a:avLst/>
            <a:gdLst>
              <a:gd name="connsiteX0" fmla="*/ 0 w 1600200"/>
              <a:gd name="connsiteY0" fmla="*/ 552450 h 552450"/>
              <a:gd name="connsiteX1" fmla="*/ 171450 w 1600200"/>
              <a:gd name="connsiteY1" fmla="*/ 0 h 552450"/>
              <a:gd name="connsiteX2" fmla="*/ 1600200 w 1600200"/>
              <a:gd name="connsiteY2" fmla="*/ 0 h 552450"/>
            </a:gdLst>
            <a:ahLst/>
            <a:cxnLst>
              <a:cxn ang="0">
                <a:pos x="connsiteX0" y="connsiteY0"/>
              </a:cxn>
              <a:cxn ang="0">
                <a:pos x="connsiteX1" y="connsiteY1"/>
              </a:cxn>
              <a:cxn ang="0">
                <a:pos x="connsiteX2" y="connsiteY2"/>
              </a:cxn>
            </a:cxnLst>
            <a:rect l="l" t="t" r="r" b="b"/>
            <a:pathLst>
              <a:path w="1600200" h="552450">
                <a:moveTo>
                  <a:pt x="0" y="552450"/>
                </a:moveTo>
                <a:lnTo>
                  <a:pt x="171450" y="0"/>
                </a:lnTo>
                <a:lnTo>
                  <a:pt x="1600200" y="0"/>
                </a:lnTo>
              </a:path>
            </a:pathLst>
          </a:custGeom>
          <a:noFill/>
          <a:ln w="12700" cap="flat" cmpd="sng" algn="ctr">
            <a:solidFill>
              <a:srgbClr val="ADBACA"/>
            </a:solidFill>
            <a:prstDash val="solid"/>
            <a:headEnd type="oval" w="med" len="med"/>
            <a:tailEnd type="stealth" w="med" len="med"/>
          </a:ln>
          <a:effectLst/>
        </p:spPr>
        <p:txBody>
          <a:bodyPr anchor="ctr"/>
          <a:lstStyle/>
          <a:p>
            <a:pPr algn="ctr" eaLnBrk="1" fontAlgn="auto" hangingPunct="1">
              <a:spcBef>
                <a:spcPts val="0"/>
              </a:spcBef>
              <a:spcAft>
                <a:spcPts val="0"/>
              </a:spcAft>
              <a:defRPr/>
            </a:pPr>
            <a:endParaRPr lang="zh-CN" altLang="en-US" sz="750" kern="0" dirty="0">
              <a:solidFill>
                <a:srgbClr val="000000"/>
              </a:solidFill>
              <a:latin typeface="WenYue GuDianMingChaoTi (Non-Commercial Use)" pitchFamily="50" charset="-122"/>
              <a:ea typeface="WenYue GuDianMingChaoTi (Non-Commercial Use)" pitchFamily="50" charset="-122"/>
              <a:cs typeface="+mn-ea"/>
              <a:sym typeface="WenYue GuDianMingChaoTi (Non-Commercial Use)" pitchFamily="50" charset="-122"/>
            </a:endParaRPr>
          </a:p>
        </p:txBody>
      </p:sp>
      <p:sp>
        <p:nvSpPr>
          <p:cNvPr id="12" name="任意多边形 108"/>
          <p:cNvSpPr/>
          <p:nvPr/>
        </p:nvSpPr>
        <p:spPr bwMode="auto">
          <a:xfrm flipH="1">
            <a:off x="2764734" y="3873377"/>
            <a:ext cx="1914525" cy="214313"/>
          </a:xfrm>
          <a:custGeom>
            <a:avLst/>
            <a:gdLst>
              <a:gd name="connsiteX0" fmla="*/ 0 w 1600200"/>
              <a:gd name="connsiteY0" fmla="*/ 552450 h 552450"/>
              <a:gd name="connsiteX1" fmla="*/ 171450 w 1600200"/>
              <a:gd name="connsiteY1" fmla="*/ 0 h 552450"/>
              <a:gd name="connsiteX2" fmla="*/ 1600200 w 1600200"/>
              <a:gd name="connsiteY2" fmla="*/ 0 h 552450"/>
            </a:gdLst>
            <a:ahLst/>
            <a:cxnLst>
              <a:cxn ang="0">
                <a:pos x="connsiteX0" y="connsiteY0"/>
              </a:cxn>
              <a:cxn ang="0">
                <a:pos x="connsiteX1" y="connsiteY1"/>
              </a:cxn>
              <a:cxn ang="0">
                <a:pos x="connsiteX2" y="connsiteY2"/>
              </a:cxn>
            </a:cxnLst>
            <a:rect l="l" t="t" r="r" b="b"/>
            <a:pathLst>
              <a:path w="1600200" h="552450">
                <a:moveTo>
                  <a:pt x="0" y="552450"/>
                </a:moveTo>
                <a:lnTo>
                  <a:pt x="171450" y="0"/>
                </a:lnTo>
                <a:lnTo>
                  <a:pt x="1600200" y="0"/>
                </a:lnTo>
              </a:path>
            </a:pathLst>
          </a:custGeom>
          <a:noFill/>
          <a:ln w="12700" cap="flat" cmpd="sng" algn="ctr">
            <a:solidFill>
              <a:srgbClr val="ADBACA"/>
            </a:solidFill>
            <a:prstDash val="solid"/>
            <a:headEnd type="oval" w="med" len="med"/>
            <a:tailEnd type="stealth" w="med" len="med"/>
          </a:ln>
          <a:effectLst/>
        </p:spPr>
        <p:txBody>
          <a:bodyPr anchor="ctr"/>
          <a:lstStyle/>
          <a:p>
            <a:pPr algn="ctr" eaLnBrk="1" fontAlgn="auto" hangingPunct="1">
              <a:spcBef>
                <a:spcPts val="0"/>
              </a:spcBef>
              <a:spcAft>
                <a:spcPts val="0"/>
              </a:spcAft>
              <a:defRPr/>
            </a:pPr>
            <a:endParaRPr lang="zh-CN" altLang="en-US" sz="750" kern="0" dirty="0">
              <a:solidFill>
                <a:srgbClr val="000000"/>
              </a:solidFill>
              <a:latin typeface="WenYue GuDianMingChaoTi (Non-Commercial Use)" pitchFamily="50" charset="-122"/>
              <a:ea typeface="WenYue GuDianMingChaoTi (Non-Commercial Use)" pitchFamily="50" charset="-122"/>
              <a:cs typeface="+mn-ea"/>
              <a:sym typeface="WenYue GuDianMingChaoTi (Non-Commercial Use)" pitchFamily="50" charset="-122"/>
            </a:endParaRPr>
          </a:p>
        </p:txBody>
      </p:sp>
      <p:sp>
        <p:nvSpPr>
          <p:cNvPr id="13" name="任意多边形 112"/>
          <p:cNvSpPr/>
          <p:nvPr/>
        </p:nvSpPr>
        <p:spPr>
          <a:xfrm>
            <a:off x="6255647" y="3116140"/>
            <a:ext cx="504825" cy="752475"/>
          </a:xfrm>
          <a:custGeom>
            <a:avLst/>
            <a:gdLst>
              <a:gd name="connsiteX0" fmla="*/ 0 w 647700"/>
              <a:gd name="connsiteY0" fmla="*/ 965200 h 965200"/>
              <a:gd name="connsiteX1" fmla="*/ 152400 w 647700"/>
              <a:gd name="connsiteY1" fmla="*/ 508000 h 965200"/>
              <a:gd name="connsiteX2" fmla="*/ 647700 w 647700"/>
              <a:gd name="connsiteY2" fmla="*/ 0 h 965200"/>
              <a:gd name="connsiteX0-1" fmla="*/ 0 w 647700"/>
              <a:gd name="connsiteY0-2" fmla="*/ 965200 h 965200"/>
              <a:gd name="connsiteX1-3" fmla="*/ 101600 w 647700"/>
              <a:gd name="connsiteY1-4" fmla="*/ 520700 h 965200"/>
              <a:gd name="connsiteX2-5" fmla="*/ 647700 w 647700"/>
              <a:gd name="connsiteY2-6" fmla="*/ 0 h 965200"/>
            </a:gdLst>
            <a:ahLst/>
            <a:cxnLst>
              <a:cxn ang="0">
                <a:pos x="connsiteX0-1" y="connsiteY0-2"/>
              </a:cxn>
              <a:cxn ang="0">
                <a:pos x="connsiteX1-3" y="connsiteY1-4"/>
              </a:cxn>
              <a:cxn ang="0">
                <a:pos x="connsiteX2-5" y="connsiteY2-6"/>
              </a:cxn>
            </a:cxnLst>
            <a:rect l="l" t="t" r="r" b="b"/>
            <a:pathLst>
              <a:path w="647700" h="965200">
                <a:moveTo>
                  <a:pt x="0" y="965200"/>
                </a:moveTo>
                <a:lnTo>
                  <a:pt x="101600" y="520700"/>
                </a:lnTo>
                <a:lnTo>
                  <a:pt x="647700" y="0"/>
                </a:lnTo>
              </a:path>
            </a:pathLst>
          </a:custGeom>
          <a:noFill/>
          <a:ln w="12700" cap="flat" cmpd="sng" algn="ctr">
            <a:solidFill>
              <a:srgbClr val="ADBACA"/>
            </a:solidFill>
            <a:prstDash val="solid"/>
            <a:headEnd type="oval" w="med" len="med"/>
            <a:tailEnd type="stealth" w="med" len="med"/>
          </a:ln>
          <a:effectLst/>
        </p:spPr>
        <p:txBody>
          <a:bodyPr anchor="ctr"/>
          <a:lstStyle/>
          <a:p>
            <a:pPr algn="ctr" eaLnBrk="1" fontAlgn="auto" hangingPunct="1">
              <a:spcBef>
                <a:spcPts val="0"/>
              </a:spcBef>
              <a:spcAft>
                <a:spcPts val="0"/>
              </a:spcAft>
              <a:defRPr/>
            </a:pPr>
            <a:endParaRPr lang="zh-CN" altLang="en-US" sz="750" kern="0" dirty="0">
              <a:solidFill>
                <a:srgbClr val="000000"/>
              </a:solidFill>
              <a:latin typeface="WenYue GuDianMingChaoTi (Non-Commercial Use)" pitchFamily="50" charset="-122"/>
              <a:ea typeface="WenYue GuDianMingChaoTi (Non-Commercial Use)" pitchFamily="50" charset="-122"/>
              <a:cs typeface="+mn-ea"/>
              <a:sym typeface="WenYue GuDianMingChaoTi (Non-Commercial Use)" pitchFamily="50" charset="-122"/>
            </a:endParaRPr>
          </a:p>
        </p:txBody>
      </p:sp>
      <p:sp>
        <p:nvSpPr>
          <p:cNvPr id="14" name="任意多边形 113"/>
          <p:cNvSpPr/>
          <p:nvPr/>
        </p:nvSpPr>
        <p:spPr>
          <a:xfrm flipH="1">
            <a:off x="4971359" y="3111377"/>
            <a:ext cx="504825" cy="752475"/>
          </a:xfrm>
          <a:custGeom>
            <a:avLst/>
            <a:gdLst>
              <a:gd name="connsiteX0" fmla="*/ 0 w 647700"/>
              <a:gd name="connsiteY0" fmla="*/ 965200 h 965200"/>
              <a:gd name="connsiteX1" fmla="*/ 152400 w 647700"/>
              <a:gd name="connsiteY1" fmla="*/ 508000 h 965200"/>
              <a:gd name="connsiteX2" fmla="*/ 647700 w 647700"/>
              <a:gd name="connsiteY2" fmla="*/ 0 h 965200"/>
              <a:gd name="connsiteX0-1" fmla="*/ 0 w 647700"/>
              <a:gd name="connsiteY0-2" fmla="*/ 965200 h 965200"/>
              <a:gd name="connsiteX1-3" fmla="*/ 101600 w 647700"/>
              <a:gd name="connsiteY1-4" fmla="*/ 520700 h 965200"/>
              <a:gd name="connsiteX2-5" fmla="*/ 647700 w 647700"/>
              <a:gd name="connsiteY2-6" fmla="*/ 0 h 965200"/>
            </a:gdLst>
            <a:ahLst/>
            <a:cxnLst>
              <a:cxn ang="0">
                <a:pos x="connsiteX0-1" y="connsiteY0-2"/>
              </a:cxn>
              <a:cxn ang="0">
                <a:pos x="connsiteX1-3" y="connsiteY1-4"/>
              </a:cxn>
              <a:cxn ang="0">
                <a:pos x="connsiteX2-5" y="connsiteY2-6"/>
              </a:cxn>
            </a:cxnLst>
            <a:rect l="l" t="t" r="r" b="b"/>
            <a:pathLst>
              <a:path w="647700" h="965200">
                <a:moveTo>
                  <a:pt x="0" y="965200"/>
                </a:moveTo>
                <a:lnTo>
                  <a:pt x="101600" y="520700"/>
                </a:lnTo>
                <a:lnTo>
                  <a:pt x="647700" y="0"/>
                </a:lnTo>
              </a:path>
            </a:pathLst>
          </a:custGeom>
          <a:noFill/>
          <a:ln w="12700" cap="flat" cmpd="sng" algn="ctr">
            <a:solidFill>
              <a:srgbClr val="ADBACA"/>
            </a:solidFill>
            <a:prstDash val="solid"/>
            <a:headEnd type="oval" w="med" len="med"/>
            <a:tailEnd type="stealth" w="med" len="med"/>
          </a:ln>
          <a:effectLst/>
        </p:spPr>
        <p:txBody>
          <a:bodyPr anchor="ctr"/>
          <a:lstStyle/>
          <a:p>
            <a:pPr algn="ctr" eaLnBrk="1" fontAlgn="auto" hangingPunct="1">
              <a:spcBef>
                <a:spcPts val="0"/>
              </a:spcBef>
              <a:spcAft>
                <a:spcPts val="0"/>
              </a:spcAft>
              <a:defRPr/>
            </a:pPr>
            <a:endParaRPr lang="zh-CN" altLang="en-US" sz="750" kern="0" dirty="0">
              <a:solidFill>
                <a:srgbClr val="000000"/>
              </a:solidFill>
              <a:latin typeface="WenYue GuDianMingChaoTi (Non-Commercial Use)" pitchFamily="50" charset="-122"/>
              <a:ea typeface="WenYue GuDianMingChaoTi (Non-Commercial Use)" pitchFamily="50" charset="-122"/>
              <a:cs typeface="+mn-ea"/>
              <a:sym typeface="WenYue GuDianMingChaoTi (Non-Commercial Use)" pitchFamily="50" charset="-122"/>
            </a:endParaRPr>
          </a:p>
        </p:txBody>
      </p:sp>
      <p:sp>
        <p:nvSpPr>
          <p:cNvPr id="15" name="Freeform 6"/>
          <p:cNvSpPr>
            <a:spLocks noChangeAspect="1" noEditPoints="1"/>
          </p:cNvSpPr>
          <p:nvPr/>
        </p:nvSpPr>
        <p:spPr bwMode="auto">
          <a:xfrm>
            <a:off x="4801497" y="3990852"/>
            <a:ext cx="169862" cy="180975"/>
          </a:xfrm>
          <a:custGeom>
            <a:avLst/>
            <a:gdLst>
              <a:gd name="T0" fmla="*/ 67 w 376"/>
              <a:gd name="T1" fmla="*/ 3 h 401"/>
              <a:gd name="T2" fmla="*/ 62 w 376"/>
              <a:gd name="T3" fmla="*/ 3 h 401"/>
              <a:gd name="T4" fmla="*/ 0 w 376"/>
              <a:gd name="T5" fmla="*/ 159 h 401"/>
              <a:gd name="T6" fmla="*/ 65 w 376"/>
              <a:gd name="T7" fmla="*/ 223 h 401"/>
              <a:gd name="T8" fmla="*/ 129 w 376"/>
              <a:gd name="T9" fmla="*/ 159 h 401"/>
              <a:gd name="T10" fmla="*/ 67 w 376"/>
              <a:gd name="T11" fmla="*/ 3 h 401"/>
              <a:gd name="T12" fmla="*/ 313 w 376"/>
              <a:gd name="T13" fmla="*/ 3 h 401"/>
              <a:gd name="T14" fmla="*/ 309 w 376"/>
              <a:gd name="T15" fmla="*/ 3 h 401"/>
              <a:gd name="T16" fmla="*/ 246 w 376"/>
              <a:gd name="T17" fmla="*/ 159 h 401"/>
              <a:gd name="T18" fmla="*/ 311 w 376"/>
              <a:gd name="T19" fmla="*/ 223 h 401"/>
              <a:gd name="T20" fmla="*/ 376 w 376"/>
              <a:gd name="T21" fmla="*/ 159 h 401"/>
              <a:gd name="T22" fmla="*/ 313 w 376"/>
              <a:gd name="T23" fmla="*/ 3 h 401"/>
              <a:gd name="T24" fmla="*/ 185 w 376"/>
              <a:gd name="T25" fmla="*/ 180 h 401"/>
              <a:gd name="T26" fmla="*/ 123 w 376"/>
              <a:gd name="T27" fmla="*/ 337 h 401"/>
              <a:gd name="T28" fmla="*/ 188 w 376"/>
              <a:gd name="T29" fmla="*/ 401 h 401"/>
              <a:gd name="T30" fmla="*/ 253 w 376"/>
              <a:gd name="T31" fmla="*/ 337 h 401"/>
              <a:gd name="T32" fmla="*/ 190 w 376"/>
              <a:gd name="T33" fmla="*/ 180 h 401"/>
              <a:gd name="T34" fmla="*/ 185 w 376"/>
              <a:gd name="T35" fmla="*/ 180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76" h="401">
                <a:moveTo>
                  <a:pt x="67" y="3"/>
                </a:moveTo>
                <a:cubicBezTo>
                  <a:pt x="67" y="0"/>
                  <a:pt x="62" y="0"/>
                  <a:pt x="62" y="3"/>
                </a:cubicBezTo>
                <a:cubicBezTo>
                  <a:pt x="52" y="85"/>
                  <a:pt x="0" y="102"/>
                  <a:pt x="0" y="159"/>
                </a:cubicBezTo>
                <a:cubicBezTo>
                  <a:pt x="0" y="195"/>
                  <a:pt x="29" y="223"/>
                  <a:pt x="65" y="223"/>
                </a:cubicBezTo>
                <a:cubicBezTo>
                  <a:pt x="100" y="223"/>
                  <a:pt x="129" y="195"/>
                  <a:pt x="129" y="159"/>
                </a:cubicBezTo>
                <a:cubicBezTo>
                  <a:pt x="129" y="102"/>
                  <a:pt x="77" y="85"/>
                  <a:pt x="67" y="3"/>
                </a:cubicBezTo>
                <a:close/>
                <a:moveTo>
                  <a:pt x="313" y="3"/>
                </a:moveTo>
                <a:cubicBezTo>
                  <a:pt x="313" y="0"/>
                  <a:pt x="309" y="0"/>
                  <a:pt x="309" y="3"/>
                </a:cubicBezTo>
                <a:cubicBezTo>
                  <a:pt x="298" y="85"/>
                  <a:pt x="246" y="102"/>
                  <a:pt x="246" y="159"/>
                </a:cubicBezTo>
                <a:cubicBezTo>
                  <a:pt x="246" y="195"/>
                  <a:pt x="276" y="223"/>
                  <a:pt x="311" y="223"/>
                </a:cubicBezTo>
                <a:cubicBezTo>
                  <a:pt x="346" y="223"/>
                  <a:pt x="376" y="195"/>
                  <a:pt x="376" y="159"/>
                </a:cubicBezTo>
                <a:cubicBezTo>
                  <a:pt x="376" y="102"/>
                  <a:pt x="324" y="85"/>
                  <a:pt x="313" y="3"/>
                </a:cubicBezTo>
                <a:close/>
                <a:moveTo>
                  <a:pt x="185" y="180"/>
                </a:moveTo>
                <a:cubicBezTo>
                  <a:pt x="175" y="263"/>
                  <a:pt x="123" y="280"/>
                  <a:pt x="123" y="337"/>
                </a:cubicBezTo>
                <a:cubicBezTo>
                  <a:pt x="123" y="372"/>
                  <a:pt x="153" y="401"/>
                  <a:pt x="188" y="401"/>
                </a:cubicBezTo>
                <a:cubicBezTo>
                  <a:pt x="223" y="401"/>
                  <a:pt x="253" y="372"/>
                  <a:pt x="253" y="337"/>
                </a:cubicBezTo>
                <a:cubicBezTo>
                  <a:pt x="253" y="280"/>
                  <a:pt x="200" y="263"/>
                  <a:pt x="190" y="180"/>
                </a:cubicBezTo>
                <a:cubicBezTo>
                  <a:pt x="190" y="178"/>
                  <a:pt x="186" y="178"/>
                  <a:pt x="185" y="180"/>
                </a:cubicBezTo>
                <a:close/>
              </a:path>
            </a:pathLst>
          </a:custGeom>
          <a:solidFill>
            <a:sysClr val="window" lastClr="FFFFFF"/>
          </a:solidFill>
          <a:ln>
            <a:noFill/>
          </a:ln>
        </p:spPr>
        <p:txBody>
          <a:bodyPr lIns="68580" tIns="34290" rIns="68580" bIns="34290"/>
          <a:lstStyle/>
          <a:p>
            <a:pPr eaLnBrk="1" fontAlgn="auto" hangingPunct="1">
              <a:spcBef>
                <a:spcPts val="0"/>
              </a:spcBef>
              <a:spcAft>
                <a:spcPts val="0"/>
              </a:spcAft>
              <a:defRPr/>
            </a:pPr>
            <a:endParaRPr lang="en-US" sz="1500" kern="0" dirty="0">
              <a:solidFill>
                <a:prstClr val="black"/>
              </a:solidFill>
              <a:latin typeface="WenYue GuDianMingChaoTi (Non-Commercial Use)" pitchFamily="50" charset="-122"/>
              <a:ea typeface="WenYue GuDianMingChaoTi (Non-Commercial Use)" pitchFamily="50" charset="-122"/>
              <a:cs typeface="+mn-ea"/>
              <a:sym typeface="WenYue GuDianMingChaoTi (Non-Commercial Use)" pitchFamily="50" charset="-122"/>
            </a:endParaRPr>
          </a:p>
        </p:txBody>
      </p:sp>
      <p:sp>
        <p:nvSpPr>
          <p:cNvPr id="16" name="Freeform 26"/>
          <p:cNvSpPr>
            <a:spLocks noChangeAspect="1"/>
          </p:cNvSpPr>
          <p:nvPr/>
        </p:nvSpPr>
        <p:spPr bwMode="auto">
          <a:xfrm>
            <a:off x="7197034" y="3992440"/>
            <a:ext cx="182563" cy="188912"/>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ysClr val="window" lastClr="FFFFFF"/>
          </a:solidFill>
          <a:ln>
            <a:noFill/>
          </a:ln>
        </p:spPr>
        <p:txBody>
          <a:bodyPr lIns="68580" tIns="34290" rIns="68580" bIns="34290"/>
          <a:lstStyle/>
          <a:p>
            <a:pPr eaLnBrk="1" fontAlgn="auto" hangingPunct="1">
              <a:spcBef>
                <a:spcPts val="0"/>
              </a:spcBef>
              <a:spcAft>
                <a:spcPts val="0"/>
              </a:spcAft>
              <a:defRPr/>
            </a:pPr>
            <a:endParaRPr lang="en-US" sz="1500" kern="0" dirty="0">
              <a:solidFill>
                <a:prstClr val="black"/>
              </a:solidFill>
              <a:latin typeface="WenYue GuDianMingChaoTi (Non-Commercial Use)" pitchFamily="50" charset="-122"/>
              <a:ea typeface="WenYue GuDianMingChaoTi (Non-Commercial Use)" pitchFamily="50" charset="-122"/>
              <a:cs typeface="+mn-ea"/>
              <a:sym typeface="WenYue GuDianMingChaoTi (Non-Commercial Use)" pitchFamily="50" charset="-122"/>
            </a:endParaRPr>
          </a:p>
        </p:txBody>
      </p:sp>
      <p:sp>
        <p:nvSpPr>
          <p:cNvPr id="17" name="Freeform 442"/>
          <p:cNvSpPr>
            <a:spLocks noEditPoints="1"/>
          </p:cNvSpPr>
          <p:nvPr/>
        </p:nvSpPr>
        <p:spPr bwMode="auto">
          <a:xfrm>
            <a:off x="5438084" y="4005140"/>
            <a:ext cx="193675" cy="166687"/>
          </a:xfrm>
          <a:custGeom>
            <a:avLst/>
            <a:gdLst>
              <a:gd name="T0" fmla="*/ 278 w 288"/>
              <a:gd name="T1" fmla="*/ 0 h 246"/>
              <a:gd name="T2" fmla="*/ 52 w 288"/>
              <a:gd name="T3" fmla="*/ 0 h 246"/>
              <a:gd name="T4" fmla="*/ 42 w 288"/>
              <a:gd name="T5" fmla="*/ 10 h 246"/>
              <a:gd name="T6" fmla="*/ 42 w 288"/>
              <a:gd name="T7" fmla="*/ 43 h 246"/>
              <a:gd name="T8" fmla="*/ 10 w 288"/>
              <a:gd name="T9" fmla="*/ 43 h 246"/>
              <a:gd name="T10" fmla="*/ 0 w 288"/>
              <a:gd name="T11" fmla="*/ 53 h 246"/>
              <a:gd name="T12" fmla="*/ 0 w 288"/>
              <a:gd name="T13" fmla="*/ 219 h 246"/>
              <a:gd name="T14" fmla="*/ 27 w 288"/>
              <a:gd name="T15" fmla="*/ 246 h 246"/>
              <a:gd name="T16" fmla="*/ 52 w 288"/>
              <a:gd name="T17" fmla="*/ 246 h 246"/>
              <a:gd name="T18" fmla="*/ 241 w 288"/>
              <a:gd name="T19" fmla="*/ 246 h 246"/>
              <a:gd name="T20" fmla="*/ 278 w 288"/>
              <a:gd name="T21" fmla="*/ 246 h 246"/>
              <a:gd name="T22" fmla="*/ 288 w 288"/>
              <a:gd name="T23" fmla="*/ 236 h 246"/>
              <a:gd name="T24" fmla="*/ 288 w 288"/>
              <a:gd name="T25" fmla="*/ 10 h 246"/>
              <a:gd name="T26" fmla="*/ 278 w 288"/>
              <a:gd name="T27" fmla="*/ 0 h 246"/>
              <a:gd name="T28" fmla="*/ 271 w 288"/>
              <a:gd name="T29" fmla="*/ 229 h 246"/>
              <a:gd name="T30" fmla="*/ 241 w 288"/>
              <a:gd name="T31" fmla="*/ 229 h 246"/>
              <a:gd name="T32" fmla="*/ 52 w 288"/>
              <a:gd name="T33" fmla="*/ 229 h 246"/>
              <a:gd name="T34" fmla="*/ 27 w 288"/>
              <a:gd name="T35" fmla="*/ 229 h 246"/>
              <a:gd name="T36" fmla="*/ 17 w 288"/>
              <a:gd name="T37" fmla="*/ 219 h 246"/>
              <a:gd name="T38" fmla="*/ 17 w 288"/>
              <a:gd name="T39" fmla="*/ 60 h 246"/>
              <a:gd name="T40" fmla="*/ 42 w 288"/>
              <a:gd name="T41" fmla="*/ 60 h 246"/>
              <a:gd name="T42" fmla="*/ 42 w 288"/>
              <a:gd name="T43" fmla="*/ 214 h 246"/>
              <a:gd name="T44" fmla="*/ 59 w 288"/>
              <a:gd name="T45" fmla="*/ 214 h 246"/>
              <a:gd name="T46" fmla="*/ 59 w 288"/>
              <a:gd name="T47" fmla="*/ 60 h 246"/>
              <a:gd name="T48" fmla="*/ 59 w 288"/>
              <a:gd name="T49" fmla="*/ 60 h 246"/>
              <a:gd name="T50" fmla="*/ 59 w 288"/>
              <a:gd name="T51" fmla="*/ 43 h 246"/>
              <a:gd name="T52" fmla="*/ 59 w 288"/>
              <a:gd name="T53" fmla="*/ 17 h 246"/>
              <a:gd name="T54" fmla="*/ 271 w 288"/>
              <a:gd name="T55" fmla="*/ 17 h 246"/>
              <a:gd name="T56" fmla="*/ 271 w 288"/>
              <a:gd name="T57" fmla="*/ 229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88" h="246">
                <a:moveTo>
                  <a:pt x="278" y="0"/>
                </a:moveTo>
                <a:cubicBezTo>
                  <a:pt x="52" y="0"/>
                  <a:pt x="52" y="0"/>
                  <a:pt x="52" y="0"/>
                </a:cubicBezTo>
                <a:cubicBezTo>
                  <a:pt x="44" y="0"/>
                  <a:pt x="42" y="2"/>
                  <a:pt x="42" y="10"/>
                </a:cubicBezTo>
                <a:cubicBezTo>
                  <a:pt x="42" y="43"/>
                  <a:pt x="42" y="43"/>
                  <a:pt x="42" y="43"/>
                </a:cubicBezTo>
                <a:cubicBezTo>
                  <a:pt x="10" y="43"/>
                  <a:pt x="10" y="43"/>
                  <a:pt x="10" y="43"/>
                </a:cubicBezTo>
                <a:cubicBezTo>
                  <a:pt x="2" y="43"/>
                  <a:pt x="0" y="45"/>
                  <a:pt x="0" y="53"/>
                </a:cubicBezTo>
                <a:cubicBezTo>
                  <a:pt x="0" y="219"/>
                  <a:pt x="0" y="219"/>
                  <a:pt x="0" y="219"/>
                </a:cubicBezTo>
                <a:cubicBezTo>
                  <a:pt x="0" y="231"/>
                  <a:pt x="14" y="246"/>
                  <a:pt x="27" y="246"/>
                </a:cubicBezTo>
                <a:cubicBezTo>
                  <a:pt x="52" y="246"/>
                  <a:pt x="52" y="246"/>
                  <a:pt x="52" y="246"/>
                </a:cubicBezTo>
                <a:cubicBezTo>
                  <a:pt x="241" y="246"/>
                  <a:pt x="241" y="246"/>
                  <a:pt x="241" y="246"/>
                </a:cubicBezTo>
                <a:cubicBezTo>
                  <a:pt x="278" y="246"/>
                  <a:pt x="278" y="246"/>
                  <a:pt x="278" y="246"/>
                </a:cubicBezTo>
                <a:cubicBezTo>
                  <a:pt x="286" y="246"/>
                  <a:pt x="288" y="244"/>
                  <a:pt x="288" y="236"/>
                </a:cubicBezTo>
                <a:cubicBezTo>
                  <a:pt x="288" y="10"/>
                  <a:pt x="288" y="10"/>
                  <a:pt x="288" y="10"/>
                </a:cubicBezTo>
                <a:cubicBezTo>
                  <a:pt x="288" y="2"/>
                  <a:pt x="286" y="0"/>
                  <a:pt x="278" y="0"/>
                </a:cubicBezTo>
                <a:close/>
                <a:moveTo>
                  <a:pt x="271" y="229"/>
                </a:moveTo>
                <a:cubicBezTo>
                  <a:pt x="241" y="229"/>
                  <a:pt x="241" y="229"/>
                  <a:pt x="241" y="229"/>
                </a:cubicBezTo>
                <a:cubicBezTo>
                  <a:pt x="52" y="229"/>
                  <a:pt x="52" y="229"/>
                  <a:pt x="52" y="229"/>
                </a:cubicBezTo>
                <a:cubicBezTo>
                  <a:pt x="27" y="229"/>
                  <a:pt x="27" y="229"/>
                  <a:pt x="27" y="229"/>
                </a:cubicBezTo>
                <a:cubicBezTo>
                  <a:pt x="24" y="229"/>
                  <a:pt x="17" y="222"/>
                  <a:pt x="17" y="219"/>
                </a:cubicBezTo>
                <a:cubicBezTo>
                  <a:pt x="17" y="60"/>
                  <a:pt x="17" y="60"/>
                  <a:pt x="17" y="60"/>
                </a:cubicBezTo>
                <a:cubicBezTo>
                  <a:pt x="42" y="60"/>
                  <a:pt x="42" y="60"/>
                  <a:pt x="42" y="60"/>
                </a:cubicBezTo>
                <a:cubicBezTo>
                  <a:pt x="42" y="214"/>
                  <a:pt x="42" y="214"/>
                  <a:pt x="42" y="214"/>
                </a:cubicBezTo>
                <a:cubicBezTo>
                  <a:pt x="59" y="214"/>
                  <a:pt x="59" y="214"/>
                  <a:pt x="59" y="214"/>
                </a:cubicBezTo>
                <a:cubicBezTo>
                  <a:pt x="59" y="60"/>
                  <a:pt x="59" y="60"/>
                  <a:pt x="59" y="60"/>
                </a:cubicBezTo>
                <a:cubicBezTo>
                  <a:pt x="59" y="60"/>
                  <a:pt x="59" y="60"/>
                  <a:pt x="59" y="60"/>
                </a:cubicBezTo>
                <a:cubicBezTo>
                  <a:pt x="59" y="43"/>
                  <a:pt x="59" y="43"/>
                  <a:pt x="59" y="43"/>
                </a:cubicBezTo>
                <a:cubicBezTo>
                  <a:pt x="59" y="17"/>
                  <a:pt x="59" y="17"/>
                  <a:pt x="59" y="17"/>
                </a:cubicBezTo>
                <a:cubicBezTo>
                  <a:pt x="271" y="17"/>
                  <a:pt x="271" y="17"/>
                  <a:pt x="271" y="17"/>
                </a:cubicBezTo>
                <a:lnTo>
                  <a:pt x="271" y="229"/>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0" dirty="0">
              <a:solidFill>
                <a:srgbClr val="000000"/>
              </a:solidFill>
              <a:latin typeface="WenYue GuDianMingChaoTi (Non-Commercial Use)" pitchFamily="50" charset="-122"/>
              <a:ea typeface="WenYue GuDianMingChaoTi (Non-Commercial Use)" pitchFamily="50" charset="-122"/>
              <a:cs typeface="+mn-ea"/>
              <a:sym typeface="WenYue GuDianMingChaoTi (Non-Commercial Use)" pitchFamily="50" charset="-122"/>
            </a:endParaRPr>
          </a:p>
        </p:txBody>
      </p:sp>
      <p:sp>
        <p:nvSpPr>
          <p:cNvPr id="18" name="Rectangle 443"/>
          <p:cNvSpPr>
            <a:spLocks noChangeArrowheads="1"/>
          </p:cNvSpPr>
          <p:nvPr/>
        </p:nvSpPr>
        <p:spPr bwMode="auto">
          <a:xfrm>
            <a:off x="5493647" y="4032127"/>
            <a:ext cx="50800" cy="508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p>
            <a:pPr eaLnBrk="1" fontAlgn="auto" hangingPunct="1">
              <a:spcBef>
                <a:spcPts val="0"/>
              </a:spcBef>
              <a:spcAft>
                <a:spcPts val="0"/>
              </a:spcAft>
              <a:defRPr/>
            </a:pPr>
            <a:endParaRPr lang="zh-CN" altLang="en-US" sz="1350" dirty="0">
              <a:solidFill>
                <a:srgbClr val="000000"/>
              </a:solidFill>
              <a:latin typeface="WenYue GuDianMingChaoTi (Non-Commercial Use)" pitchFamily="50" charset="-122"/>
              <a:ea typeface="WenYue GuDianMingChaoTi (Non-Commercial Use)" pitchFamily="50" charset="-122"/>
              <a:cs typeface="+mn-ea"/>
              <a:sym typeface="WenYue GuDianMingChaoTi (Non-Commercial Use)" pitchFamily="50" charset="-122"/>
            </a:endParaRPr>
          </a:p>
        </p:txBody>
      </p:sp>
      <p:sp>
        <p:nvSpPr>
          <p:cNvPr id="19" name="Rectangle 444"/>
          <p:cNvSpPr>
            <a:spLocks noChangeArrowheads="1"/>
          </p:cNvSpPr>
          <p:nvPr/>
        </p:nvSpPr>
        <p:spPr bwMode="auto">
          <a:xfrm>
            <a:off x="5560322" y="4040065"/>
            <a:ext cx="42862" cy="793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p>
            <a:pPr eaLnBrk="1" fontAlgn="auto" hangingPunct="1">
              <a:spcBef>
                <a:spcPts val="0"/>
              </a:spcBef>
              <a:spcAft>
                <a:spcPts val="0"/>
              </a:spcAft>
              <a:defRPr/>
            </a:pPr>
            <a:endParaRPr lang="zh-CN" altLang="en-US" sz="1350" dirty="0">
              <a:solidFill>
                <a:srgbClr val="000000"/>
              </a:solidFill>
              <a:latin typeface="WenYue GuDianMingChaoTi (Non-Commercial Use)" pitchFamily="50" charset="-122"/>
              <a:ea typeface="WenYue GuDianMingChaoTi (Non-Commercial Use)" pitchFamily="50" charset="-122"/>
              <a:cs typeface="+mn-ea"/>
              <a:sym typeface="WenYue GuDianMingChaoTi (Non-Commercial Use)" pitchFamily="50" charset="-122"/>
            </a:endParaRPr>
          </a:p>
        </p:txBody>
      </p:sp>
      <p:sp>
        <p:nvSpPr>
          <p:cNvPr id="20" name="Rectangle 445"/>
          <p:cNvSpPr>
            <a:spLocks noChangeArrowheads="1"/>
          </p:cNvSpPr>
          <p:nvPr/>
        </p:nvSpPr>
        <p:spPr bwMode="auto">
          <a:xfrm>
            <a:off x="5560322" y="4065465"/>
            <a:ext cx="42862" cy="793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p>
            <a:pPr eaLnBrk="1" fontAlgn="auto" hangingPunct="1">
              <a:spcBef>
                <a:spcPts val="0"/>
              </a:spcBef>
              <a:spcAft>
                <a:spcPts val="0"/>
              </a:spcAft>
              <a:defRPr/>
            </a:pPr>
            <a:endParaRPr lang="zh-CN" altLang="en-US" sz="1350" dirty="0">
              <a:solidFill>
                <a:srgbClr val="000000"/>
              </a:solidFill>
              <a:latin typeface="WenYue GuDianMingChaoTi (Non-Commercial Use)" pitchFamily="50" charset="-122"/>
              <a:ea typeface="WenYue GuDianMingChaoTi (Non-Commercial Use)" pitchFamily="50" charset="-122"/>
              <a:cs typeface="+mn-ea"/>
              <a:sym typeface="WenYue GuDianMingChaoTi (Non-Commercial Use)" pitchFamily="50" charset="-122"/>
            </a:endParaRPr>
          </a:p>
        </p:txBody>
      </p:sp>
      <p:sp>
        <p:nvSpPr>
          <p:cNvPr id="21" name="Rectangle 446"/>
          <p:cNvSpPr>
            <a:spLocks noChangeArrowheads="1"/>
          </p:cNvSpPr>
          <p:nvPr/>
        </p:nvSpPr>
        <p:spPr bwMode="auto">
          <a:xfrm>
            <a:off x="5493647" y="4101977"/>
            <a:ext cx="109537" cy="793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p>
            <a:pPr eaLnBrk="1" fontAlgn="auto" hangingPunct="1">
              <a:spcBef>
                <a:spcPts val="0"/>
              </a:spcBef>
              <a:spcAft>
                <a:spcPts val="0"/>
              </a:spcAft>
              <a:defRPr/>
            </a:pPr>
            <a:endParaRPr lang="zh-CN" altLang="en-US" sz="1350" dirty="0">
              <a:solidFill>
                <a:srgbClr val="000000"/>
              </a:solidFill>
              <a:latin typeface="WenYue GuDianMingChaoTi (Non-Commercial Use)" pitchFamily="50" charset="-122"/>
              <a:ea typeface="WenYue GuDianMingChaoTi (Non-Commercial Use)" pitchFamily="50" charset="-122"/>
              <a:cs typeface="+mn-ea"/>
              <a:sym typeface="WenYue GuDianMingChaoTi (Non-Commercial Use)" pitchFamily="50" charset="-122"/>
            </a:endParaRPr>
          </a:p>
        </p:txBody>
      </p:sp>
      <p:sp>
        <p:nvSpPr>
          <p:cNvPr id="22" name="Rectangle 447"/>
          <p:cNvSpPr>
            <a:spLocks noChangeArrowheads="1"/>
          </p:cNvSpPr>
          <p:nvPr/>
        </p:nvSpPr>
        <p:spPr bwMode="auto">
          <a:xfrm>
            <a:off x="5493647" y="4128965"/>
            <a:ext cx="109537" cy="793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p>
            <a:pPr eaLnBrk="1" fontAlgn="auto" hangingPunct="1">
              <a:spcBef>
                <a:spcPts val="0"/>
              </a:spcBef>
              <a:spcAft>
                <a:spcPts val="0"/>
              </a:spcAft>
              <a:defRPr/>
            </a:pPr>
            <a:endParaRPr lang="zh-CN" altLang="en-US" sz="1350" dirty="0">
              <a:solidFill>
                <a:srgbClr val="000000"/>
              </a:solidFill>
              <a:latin typeface="WenYue GuDianMingChaoTi (Non-Commercial Use)" pitchFamily="50" charset="-122"/>
              <a:ea typeface="WenYue GuDianMingChaoTi (Non-Commercial Use)" pitchFamily="50" charset="-122"/>
              <a:cs typeface="+mn-ea"/>
              <a:sym typeface="WenYue GuDianMingChaoTi (Non-Commercial Use)" pitchFamily="50" charset="-122"/>
            </a:endParaRPr>
          </a:p>
        </p:txBody>
      </p:sp>
      <p:sp>
        <p:nvSpPr>
          <p:cNvPr id="23" name="Oval 56"/>
          <p:cNvSpPr>
            <a:spLocks noChangeArrowheads="1"/>
          </p:cNvSpPr>
          <p:nvPr/>
        </p:nvSpPr>
        <p:spPr bwMode="auto">
          <a:xfrm>
            <a:off x="6255647" y="3974977"/>
            <a:ext cx="227012" cy="227013"/>
          </a:xfrm>
          <a:prstGeom prst="ellipse">
            <a:avLst/>
          </a:prstGeom>
          <a:noFill/>
          <a:ln w="30163" cap="rnd">
            <a:solidFill>
              <a:srgbClr val="FFFFFF"/>
            </a:solidFill>
            <a:prstDash val="solid"/>
            <a:round/>
          </a:ln>
          <a:extLst>
            <a:ext uri="{909E8E84-426E-40DD-AFC4-6F175D3DCCD1}">
              <a14:hiddenFill xmlns:a14="http://schemas.microsoft.com/office/drawing/2010/main">
                <a:solidFill>
                  <a:srgbClr val="FFFFFF"/>
                </a:solidFill>
              </a14:hiddenFill>
            </a:ext>
          </a:extLst>
        </p:spPr>
        <p:txBody>
          <a:bodyPr lIns="60222" tIns="30111" rIns="60222" bIns="30111"/>
          <a:lstStyle/>
          <a:p>
            <a:pPr eaLnBrk="1" fontAlgn="auto" hangingPunct="1">
              <a:spcBef>
                <a:spcPts val="0"/>
              </a:spcBef>
              <a:spcAft>
                <a:spcPts val="0"/>
              </a:spcAft>
              <a:defRPr/>
            </a:pPr>
            <a:endParaRPr lang="zh-CN" altLang="en-US" sz="1185" dirty="0">
              <a:solidFill>
                <a:prstClr val="black"/>
              </a:solidFill>
              <a:latin typeface="WenYue GuDianMingChaoTi (Non-Commercial Use)" pitchFamily="50" charset="-122"/>
              <a:ea typeface="WenYue GuDianMingChaoTi (Non-Commercial Use)" pitchFamily="50" charset="-122"/>
              <a:cs typeface="+mn-ea"/>
              <a:sym typeface="WenYue GuDianMingChaoTi (Non-Commercial Use)" pitchFamily="50" charset="-122"/>
            </a:endParaRPr>
          </a:p>
        </p:txBody>
      </p:sp>
      <p:sp>
        <p:nvSpPr>
          <p:cNvPr id="24" name="Freeform 57"/>
          <p:cNvSpPr/>
          <p:nvPr/>
        </p:nvSpPr>
        <p:spPr bwMode="auto">
          <a:xfrm>
            <a:off x="6290572" y="4005140"/>
            <a:ext cx="117475" cy="106362"/>
          </a:xfrm>
          <a:custGeom>
            <a:avLst/>
            <a:gdLst>
              <a:gd name="T0" fmla="*/ 8 w 95"/>
              <a:gd name="T1" fmla="*/ 33 h 87"/>
              <a:gd name="T2" fmla="*/ 29 w 95"/>
              <a:gd name="T3" fmla="*/ 74 h 87"/>
              <a:gd name="T4" fmla="*/ 57 w 95"/>
              <a:gd name="T5" fmla="*/ 85 h 87"/>
              <a:gd name="T6" fmla="*/ 54 w 95"/>
              <a:gd name="T7" fmla="*/ 81 h 87"/>
              <a:gd name="T8" fmla="*/ 48 w 95"/>
              <a:gd name="T9" fmla="*/ 76 h 87"/>
              <a:gd name="T10" fmla="*/ 45 w 95"/>
              <a:gd name="T11" fmla="*/ 67 h 87"/>
              <a:gd name="T12" fmla="*/ 36 w 95"/>
              <a:gd name="T13" fmla="*/ 64 h 87"/>
              <a:gd name="T14" fmla="*/ 45 w 95"/>
              <a:gd name="T15" fmla="*/ 52 h 87"/>
              <a:gd name="T16" fmla="*/ 71 w 95"/>
              <a:gd name="T17" fmla="*/ 33 h 87"/>
              <a:gd name="T18" fmla="*/ 43 w 95"/>
              <a:gd name="T19" fmla="*/ 3 h 87"/>
              <a:gd name="T20" fmla="*/ 6 w 95"/>
              <a:gd name="T21" fmla="*/ 14 h 87"/>
              <a:gd name="T22" fmla="*/ 8 w 95"/>
              <a:gd name="T23" fmla="*/ 33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5" h="87">
                <a:moveTo>
                  <a:pt x="8" y="33"/>
                </a:moveTo>
                <a:cubicBezTo>
                  <a:pt x="4" y="44"/>
                  <a:pt x="7" y="61"/>
                  <a:pt x="29" y="74"/>
                </a:cubicBezTo>
                <a:cubicBezTo>
                  <a:pt x="51" y="86"/>
                  <a:pt x="55" y="83"/>
                  <a:pt x="57" y="85"/>
                </a:cubicBezTo>
                <a:cubicBezTo>
                  <a:pt x="59" y="87"/>
                  <a:pt x="53" y="87"/>
                  <a:pt x="54" y="81"/>
                </a:cubicBezTo>
                <a:cubicBezTo>
                  <a:pt x="55" y="75"/>
                  <a:pt x="51" y="76"/>
                  <a:pt x="48" y="76"/>
                </a:cubicBezTo>
                <a:cubicBezTo>
                  <a:pt x="45" y="76"/>
                  <a:pt x="44" y="70"/>
                  <a:pt x="45" y="67"/>
                </a:cubicBezTo>
                <a:cubicBezTo>
                  <a:pt x="46" y="63"/>
                  <a:pt x="41" y="71"/>
                  <a:pt x="36" y="64"/>
                </a:cubicBezTo>
                <a:cubicBezTo>
                  <a:pt x="32" y="56"/>
                  <a:pt x="39" y="50"/>
                  <a:pt x="45" y="52"/>
                </a:cubicBezTo>
                <a:cubicBezTo>
                  <a:pt x="61" y="57"/>
                  <a:pt x="59" y="43"/>
                  <a:pt x="71" y="33"/>
                </a:cubicBezTo>
                <a:cubicBezTo>
                  <a:pt x="95" y="15"/>
                  <a:pt x="60" y="5"/>
                  <a:pt x="43" y="3"/>
                </a:cubicBezTo>
                <a:cubicBezTo>
                  <a:pt x="25" y="0"/>
                  <a:pt x="0" y="7"/>
                  <a:pt x="6" y="14"/>
                </a:cubicBezTo>
                <a:cubicBezTo>
                  <a:pt x="12" y="20"/>
                  <a:pt x="9" y="30"/>
                  <a:pt x="8" y="33"/>
                </a:cubicBezTo>
                <a:close/>
              </a:path>
            </a:pathLst>
          </a:custGeom>
          <a:noFill/>
          <a:ln w="30163" cap="rnd">
            <a:solidFill>
              <a:srgbClr val="FFFFFF"/>
            </a:solidFill>
            <a:prstDash val="solid"/>
            <a:round/>
          </a:ln>
          <a:extLst>
            <a:ext uri="{909E8E84-426E-40DD-AFC4-6F175D3DCCD1}">
              <a14:hiddenFill xmlns:a14="http://schemas.microsoft.com/office/drawing/2010/main">
                <a:solidFill>
                  <a:srgbClr val="FFFFFF"/>
                </a:solidFill>
              </a14:hiddenFill>
            </a:ext>
          </a:extLst>
        </p:spPr>
        <p:txBody>
          <a:bodyPr lIns="60222" tIns="30111" rIns="60222" bIns="30111"/>
          <a:lstStyle/>
          <a:p>
            <a:pPr eaLnBrk="1" fontAlgn="auto" hangingPunct="1">
              <a:spcBef>
                <a:spcPts val="0"/>
              </a:spcBef>
              <a:spcAft>
                <a:spcPts val="0"/>
              </a:spcAft>
              <a:defRPr/>
            </a:pPr>
            <a:endParaRPr lang="zh-CN" altLang="en-US" sz="1185" dirty="0">
              <a:solidFill>
                <a:prstClr val="black"/>
              </a:solidFill>
              <a:latin typeface="WenYue GuDianMingChaoTi (Non-Commercial Use)" pitchFamily="50" charset="-122"/>
              <a:ea typeface="WenYue GuDianMingChaoTi (Non-Commercial Use)" pitchFamily="50" charset="-122"/>
              <a:cs typeface="+mn-ea"/>
              <a:sym typeface="WenYue GuDianMingChaoTi (Non-Commercial Use)" pitchFamily="50" charset="-122"/>
            </a:endParaRPr>
          </a:p>
        </p:txBody>
      </p:sp>
      <p:sp>
        <p:nvSpPr>
          <p:cNvPr id="25" name="Freeform 58"/>
          <p:cNvSpPr/>
          <p:nvPr/>
        </p:nvSpPr>
        <p:spPr bwMode="auto">
          <a:xfrm>
            <a:off x="6352484" y="4087690"/>
            <a:ext cx="90488" cy="103187"/>
          </a:xfrm>
          <a:custGeom>
            <a:avLst/>
            <a:gdLst>
              <a:gd name="T0" fmla="*/ 12 w 73"/>
              <a:gd name="T1" fmla="*/ 32 h 85"/>
              <a:gd name="T2" fmla="*/ 12 w 73"/>
              <a:gd name="T3" fmla="*/ 45 h 85"/>
              <a:gd name="T4" fmla="*/ 25 w 73"/>
              <a:gd name="T5" fmla="*/ 58 h 85"/>
              <a:gd name="T6" fmla="*/ 19 w 73"/>
              <a:gd name="T7" fmla="*/ 80 h 85"/>
              <a:gd name="T8" fmla="*/ 45 w 73"/>
              <a:gd name="T9" fmla="*/ 66 h 85"/>
              <a:gd name="T10" fmla="*/ 66 w 73"/>
              <a:gd name="T11" fmla="*/ 37 h 85"/>
              <a:gd name="T12" fmla="*/ 54 w 73"/>
              <a:gd name="T13" fmla="*/ 24 h 85"/>
              <a:gd name="T14" fmla="*/ 24 w 73"/>
              <a:gd name="T15" fmla="*/ 11 h 85"/>
              <a:gd name="T16" fmla="*/ 12 w 73"/>
              <a:gd name="T17" fmla="*/ 32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3" h="85">
                <a:moveTo>
                  <a:pt x="12" y="32"/>
                </a:moveTo>
                <a:cubicBezTo>
                  <a:pt x="10" y="43"/>
                  <a:pt x="0" y="34"/>
                  <a:pt x="12" y="45"/>
                </a:cubicBezTo>
                <a:cubicBezTo>
                  <a:pt x="23" y="56"/>
                  <a:pt x="26" y="33"/>
                  <a:pt x="25" y="58"/>
                </a:cubicBezTo>
                <a:cubicBezTo>
                  <a:pt x="23" y="83"/>
                  <a:pt x="2" y="85"/>
                  <a:pt x="19" y="80"/>
                </a:cubicBezTo>
                <a:cubicBezTo>
                  <a:pt x="36" y="74"/>
                  <a:pt x="33" y="79"/>
                  <a:pt x="45" y="66"/>
                </a:cubicBezTo>
                <a:cubicBezTo>
                  <a:pt x="58" y="54"/>
                  <a:pt x="60" y="47"/>
                  <a:pt x="66" y="37"/>
                </a:cubicBezTo>
                <a:cubicBezTo>
                  <a:pt x="73" y="27"/>
                  <a:pt x="62" y="31"/>
                  <a:pt x="54" y="24"/>
                </a:cubicBezTo>
                <a:cubicBezTo>
                  <a:pt x="47" y="17"/>
                  <a:pt x="34" y="0"/>
                  <a:pt x="24" y="11"/>
                </a:cubicBezTo>
                <a:cubicBezTo>
                  <a:pt x="14" y="21"/>
                  <a:pt x="12" y="32"/>
                  <a:pt x="12" y="32"/>
                </a:cubicBezTo>
                <a:close/>
              </a:path>
            </a:pathLst>
          </a:custGeom>
          <a:noFill/>
          <a:ln w="30163" cap="rnd">
            <a:solidFill>
              <a:srgbClr val="FFFFFF"/>
            </a:solidFill>
            <a:prstDash val="solid"/>
            <a:round/>
          </a:ln>
          <a:extLst>
            <a:ext uri="{909E8E84-426E-40DD-AFC4-6F175D3DCCD1}">
              <a14:hiddenFill xmlns:a14="http://schemas.microsoft.com/office/drawing/2010/main">
                <a:solidFill>
                  <a:srgbClr val="FFFFFF"/>
                </a:solidFill>
              </a14:hiddenFill>
            </a:ext>
          </a:extLst>
        </p:spPr>
        <p:txBody>
          <a:bodyPr lIns="60222" tIns="30111" rIns="60222" bIns="30111"/>
          <a:lstStyle/>
          <a:p>
            <a:pPr eaLnBrk="1" fontAlgn="auto" hangingPunct="1">
              <a:spcBef>
                <a:spcPts val="0"/>
              </a:spcBef>
              <a:spcAft>
                <a:spcPts val="0"/>
              </a:spcAft>
              <a:defRPr/>
            </a:pPr>
            <a:endParaRPr lang="zh-CN" altLang="en-US" sz="1185" dirty="0">
              <a:solidFill>
                <a:prstClr val="black"/>
              </a:solidFill>
              <a:latin typeface="WenYue GuDianMingChaoTi (Non-Commercial Use)" pitchFamily="50" charset="-122"/>
              <a:ea typeface="WenYue GuDianMingChaoTi (Non-Commercial Use)" pitchFamily="50" charset="-122"/>
              <a:cs typeface="+mn-ea"/>
              <a:sym typeface="WenYue GuDianMingChaoTi (Non-Commercial Use)" pitchFamily="50" charset="-122"/>
            </a:endParaRPr>
          </a:p>
        </p:txBody>
      </p:sp>
      <p:sp>
        <p:nvSpPr>
          <p:cNvPr id="26" name="Freeform 59"/>
          <p:cNvSpPr/>
          <p:nvPr/>
        </p:nvSpPr>
        <p:spPr bwMode="auto">
          <a:xfrm>
            <a:off x="6400109" y="3981327"/>
            <a:ext cx="77788" cy="144463"/>
          </a:xfrm>
          <a:custGeom>
            <a:avLst/>
            <a:gdLst>
              <a:gd name="T0" fmla="*/ 0 w 63"/>
              <a:gd name="T1" fmla="*/ 0 h 119"/>
              <a:gd name="T2" fmla="*/ 11 w 63"/>
              <a:gd name="T3" fmla="*/ 30 h 119"/>
              <a:gd name="T4" fmla="*/ 46 w 63"/>
              <a:gd name="T5" fmla="*/ 54 h 119"/>
              <a:gd name="T6" fmla="*/ 54 w 63"/>
              <a:gd name="T7" fmla="*/ 81 h 119"/>
              <a:gd name="T8" fmla="*/ 52 w 63"/>
              <a:gd name="T9" fmla="*/ 111 h 119"/>
              <a:gd name="T10" fmla="*/ 63 w 63"/>
              <a:gd name="T11" fmla="*/ 113 h 119"/>
            </a:gdLst>
            <a:ahLst/>
            <a:cxnLst>
              <a:cxn ang="0">
                <a:pos x="T0" y="T1"/>
              </a:cxn>
              <a:cxn ang="0">
                <a:pos x="T2" y="T3"/>
              </a:cxn>
              <a:cxn ang="0">
                <a:pos x="T4" y="T5"/>
              </a:cxn>
              <a:cxn ang="0">
                <a:pos x="T6" y="T7"/>
              </a:cxn>
              <a:cxn ang="0">
                <a:pos x="T8" y="T9"/>
              </a:cxn>
              <a:cxn ang="0">
                <a:pos x="T10" y="T11"/>
              </a:cxn>
            </a:cxnLst>
            <a:rect l="0" t="0" r="r" b="b"/>
            <a:pathLst>
              <a:path w="63" h="119">
                <a:moveTo>
                  <a:pt x="0" y="0"/>
                </a:moveTo>
                <a:cubicBezTo>
                  <a:pt x="0" y="6"/>
                  <a:pt x="3" y="22"/>
                  <a:pt x="11" y="30"/>
                </a:cubicBezTo>
                <a:cubicBezTo>
                  <a:pt x="19" y="37"/>
                  <a:pt x="45" y="44"/>
                  <a:pt x="46" y="54"/>
                </a:cubicBezTo>
                <a:cubicBezTo>
                  <a:pt x="47" y="64"/>
                  <a:pt x="58" y="71"/>
                  <a:pt x="54" y="81"/>
                </a:cubicBezTo>
                <a:cubicBezTo>
                  <a:pt x="50" y="90"/>
                  <a:pt x="42" y="103"/>
                  <a:pt x="52" y="111"/>
                </a:cubicBezTo>
                <a:cubicBezTo>
                  <a:pt x="61" y="119"/>
                  <a:pt x="63" y="113"/>
                  <a:pt x="63" y="113"/>
                </a:cubicBezTo>
              </a:path>
            </a:pathLst>
          </a:custGeom>
          <a:noFill/>
          <a:ln w="30163" cap="rnd">
            <a:solidFill>
              <a:srgbClr val="FFFFFF"/>
            </a:solidFill>
            <a:prstDash val="solid"/>
            <a:round/>
          </a:ln>
          <a:extLst>
            <a:ext uri="{909E8E84-426E-40DD-AFC4-6F175D3DCCD1}">
              <a14:hiddenFill xmlns:a14="http://schemas.microsoft.com/office/drawing/2010/main">
                <a:solidFill>
                  <a:srgbClr val="FFFFFF"/>
                </a:solidFill>
              </a14:hiddenFill>
            </a:ext>
          </a:extLst>
        </p:spPr>
        <p:txBody>
          <a:bodyPr lIns="60222" tIns="30111" rIns="60222" bIns="30111"/>
          <a:lstStyle/>
          <a:p>
            <a:pPr eaLnBrk="1" fontAlgn="auto" hangingPunct="1">
              <a:spcBef>
                <a:spcPts val="0"/>
              </a:spcBef>
              <a:spcAft>
                <a:spcPts val="0"/>
              </a:spcAft>
              <a:defRPr/>
            </a:pPr>
            <a:endParaRPr lang="zh-CN" altLang="en-US" sz="1185" dirty="0">
              <a:solidFill>
                <a:prstClr val="black"/>
              </a:solidFill>
              <a:latin typeface="WenYue GuDianMingChaoTi (Non-Commercial Use)" pitchFamily="50" charset="-122"/>
              <a:ea typeface="WenYue GuDianMingChaoTi (Non-Commercial Use)" pitchFamily="50" charset="-122"/>
              <a:cs typeface="+mn-ea"/>
              <a:sym typeface="WenYue GuDianMingChaoTi (Non-Commercial Use)" pitchFamily="50" charset="-122"/>
            </a:endParaRPr>
          </a:p>
        </p:txBody>
      </p:sp>
      <p:sp>
        <p:nvSpPr>
          <p:cNvPr id="27" name="文本框 26"/>
          <p:cNvSpPr txBox="1"/>
          <p:nvPr/>
        </p:nvSpPr>
        <p:spPr>
          <a:xfrm>
            <a:off x="1295358" y="3307377"/>
            <a:ext cx="1447832" cy="461665"/>
          </a:xfrm>
          <a:prstGeom prst="rect">
            <a:avLst/>
          </a:prstGeom>
          <a:noFill/>
        </p:spPr>
        <p:txBody>
          <a:bodyPr wrap="none" rtlCol="0">
            <a:spAutoFit/>
          </a:bodyPr>
          <a:lstStyle/>
          <a:p>
            <a:pPr algn="r"/>
            <a:r>
              <a:rPr lang="zh-CN" altLang="en-US" sz="2400" b="1" dirty="0">
                <a:solidFill>
                  <a:schemeClr val="accent1">
                    <a:lumMod val="100000"/>
                  </a:schemeClr>
                </a:solidFill>
                <a:latin typeface="WenYue GuDianMingChaoTi (Non-Commercial Use)" pitchFamily="50" charset="-122"/>
                <a:ea typeface="WenYue GuDianMingChaoTi (Non-Commercial Use)" pitchFamily="50" charset="-122"/>
                <a:cs typeface="Ebrima" panose="02000000000000000000" pitchFamily="2" charset="0"/>
                <a:sym typeface="WenYue GuDianMingChaoTi (Non-Commercial Use)" pitchFamily="50" charset="-122"/>
              </a:rPr>
              <a:t>添加标题</a:t>
            </a:r>
            <a:endParaRPr lang="zh-CN" altLang="en-US" sz="2400" b="1" dirty="0">
              <a:solidFill>
                <a:schemeClr val="accent1">
                  <a:lumMod val="100000"/>
                </a:schemeClr>
              </a:solidFill>
              <a:latin typeface="WenYue GuDianMingChaoTi (Non-Commercial Use)" pitchFamily="50" charset="-122"/>
              <a:ea typeface="WenYue GuDianMingChaoTi (Non-Commercial Use)" pitchFamily="50" charset="-122"/>
              <a:cs typeface="Ebrima" panose="02000000000000000000" pitchFamily="2" charset="0"/>
              <a:sym typeface="WenYue GuDianMingChaoTi (Non-Commercial Use)" pitchFamily="50" charset="-122"/>
            </a:endParaRPr>
          </a:p>
        </p:txBody>
      </p:sp>
      <p:sp>
        <p:nvSpPr>
          <p:cNvPr id="28" name="文本框 27"/>
          <p:cNvSpPr txBox="1"/>
          <p:nvPr/>
        </p:nvSpPr>
        <p:spPr>
          <a:xfrm>
            <a:off x="1288877" y="3620920"/>
            <a:ext cx="1856021" cy="888064"/>
          </a:xfrm>
          <a:prstGeom prst="rect">
            <a:avLst/>
          </a:prstGeom>
          <a:noFill/>
        </p:spPr>
        <p:txBody>
          <a:bodyPr wrap="square" rtlCol="0">
            <a:spAutoFit/>
          </a:bodyPr>
          <a:lstStyle/>
          <a:p>
            <a:pPr algn="ctr">
              <a:lnSpc>
                <a:spcPct val="200000"/>
              </a:lnSpc>
              <a:buClr>
                <a:srgbClr val="00B050"/>
              </a:buClr>
            </a:pPr>
            <a:r>
              <a:rPr lang="zh-CN" altLang="en-US" sz="1400" dirty="0">
                <a:solidFill>
                  <a:schemeClr val="tx1">
                    <a:lumMod val="50000"/>
                    <a:lumOff val="50000"/>
                  </a:schemeClr>
                </a:solidFill>
                <a:latin typeface="WenYue GuDianMingChaoTi (Non-Commercial Use)" pitchFamily="50" charset="-122"/>
                <a:ea typeface="WenYue GuDianMingChaoTi (Non-Commercial Use)" pitchFamily="50" charset="-122"/>
                <a:sym typeface="WenYue GuDianMingChaoTi (Non-Commercial Use)" pitchFamily="50" charset="-122"/>
              </a:rPr>
              <a:t>添加文本添加文本添加文本添加</a:t>
            </a:r>
            <a:endParaRPr lang="zh-CN" altLang="en-US" sz="1400" dirty="0">
              <a:solidFill>
                <a:schemeClr val="tx1">
                  <a:lumMod val="50000"/>
                  <a:lumOff val="50000"/>
                </a:schemeClr>
              </a:solidFill>
              <a:latin typeface="WenYue GuDianMingChaoTi (Non-Commercial Use)" pitchFamily="50" charset="-122"/>
              <a:ea typeface="WenYue GuDianMingChaoTi (Non-Commercial Use)" pitchFamily="50" charset="-122"/>
              <a:sym typeface="WenYue GuDianMingChaoTi (Non-Commercial Use)" pitchFamily="50" charset="-122"/>
            </a:endParaRPr>
          </a:p>
        </p:txBody>
      </p:sp>
      <p:sp>
        <p:nvSpPr>
          <p:cNvPr id="29" name="文本框 28"/>
          <p:cNvSpPr txBox="1"/>
          <p:nvPr/>
        </p:nvSpPr>
        <p:spPr>
          <a:xfrm>
            <a:off x="3408598" y="2180459"/>
            <a:ext cx="1447832" cy="461665"/>
          </a:xfrm>
          <a:prstGeom prst="rect">
            <a:avLst/>
          </a:prstGeom>
          <a:noFill/>
        </p:spPr>
        <p:txBody>
          <a:bodyPr wrap="none" rtlCol="0">
            <a:spAutoFit/>
          </a:bodyPr>
          <a:lstStyle/>
          <a:p>
            <a:pPr algn="r"/>
            <a:r>
              <a:rPr lang="zh-CN" altLang="en-US" sz="2400" b="1" dirty="0">
                <a:solidFill>
                  <a:schemeClr val="accent1">
                    <a:lumMod val="100000"/>
                  </a:schemeClr>
                </a:solidFill>
                <a:latin typeface="WenYue GuDianMingChaoTi (Non-Commercial Use)" pitchFamily="50" charset="-122"/>
                <a:ea typeface="WenYue GuDianMingChaoTi (Non-Commercial Use)" pitchFamily="50" charset="-122"/>
                <a:cs typeface="Ebrima" panose="02000000000000000000" pitchFamily="2" charset="0"/>
                <a:sym typeface="WenYue GuDianMingChaoTi (Non-Commercial Use)" pitchFamily="50" charset="-122"/>
              </a:rPr>
              <a:t>添加标题</a:t>
            </a:r>
            <a:endParaRPr lang="zh-CN" altLang="en-US" sz="2400" b="1" dirty="0">
              <a:solidFill>
                <a:schemeClr val="accent1">
                  <a:lumMod val="100000"/>
                </a:schemeClr>
              </a:solidFill>
              <a:latin typeface="WenYue GuDianMingChaoTi (Non-Commercial Use)" pitchFamily="50" charset="-122"/>
              <a:ea typeface="WenYue GuDianMingChaoTi (Non-Commercial Use)" pitchFamily="50" charset="-122"/>
              <a:cs typeface="Ebrima" panose="02000000000000000000" pitchFamily="2" charset="0"/>
              <a:sym typeface="WenYue GuDianMingChaoTi (Non-Commercial Use)" pitchFamily="50" charset="-122"/>
            </a:endParaRPr>
          </a:p>
        </p:txBody>
      </p:sp>
      <p:sp>
        <p:nvSpPr>
          <p:cNvPr id="30" name="文本框 29"/>
          <p:cNvSpPr txBox="1"/>
          <p:nvPr/>
        </p:nvSpPr>
        <p:spPr>
          <a:xfrm>
            <a:off x="3402117" y="2494002"/>
            <a:ext cx="1856021" cy="888064"/>
          </a:xfrm>
          <a:prstGeom prst="rect">
            <a:avLst/>
          </a:prstGeom>
          <a:noFill/>
        </p:spPr>
        <p:txBody>
          <a:bodyPr wrap="square" rtlCol="0">
            <a:spAutoFit/>
          </a:bodyPr>
          <a:lstStyle/>
          <a:p>
            <a:pPr algn="ctr">
              <a:lnSpc>
                <a:spcPct val="200000"/>
              </a:lnSpc>
              <a:buClr>
                <a:srgbClr val="00B050"/>
              </a:buClr>
            </a:pPr>
            <a:r>
              <a:rPr lang="zh-CN" altLang="en-US" sz="1400" dirty="0">
                <a:solidFill>
                  <a:schemeClr val="tx1">
                    <a:lumMod val="50000"/>
                    <a:lumOff val="50000"/>
                  </a:schemeClr>
                </a:solidFill>
                <a:latin typeface="WenYue GuDianMingChaoTi (Non-Commercial Use)" pitchFamily="50" charset="-122"/>
                <a:ea typeface="WenYue GuDianMingChaoTi (Non-Commercial Use)" pitchFamily="50" charset="-122"/>
                <a:sym typeface="WenYue GuDianMingChaoTi (Non-Commercial Use)" pitchFamily="50" charset="-122"/>
              </a:rPr>
              <a:t>添加文本添加文本添加文本添加</a:t>
            </a:r>
            <a:endParaRPr lang="zh-CN" altLang="en-US" sz="1400" dirty="0">
              <a:solidFill>
                <a:schemeClr val="tx1">
                  <a:lumMod val="50000"/>
                  <a:lumOff val="50000"/>
                </a:schemeClr>
              </a:solidFill>
              <a:latin typeface="WenYue GuDianMingChaoTi (Non-Commercial Use)" pitchFamily="50" charset="-122"/>
              <a:ea typeface="WenYue GuDianMingChaoTi (Non-Commercial Use)" pitchFamily="50" charset="-122"/>
              <a:sym typeface="WenYue GuDianMingChaoTi (Non-Commercial Use)" pitchFamily="50" charset="-122"/>
            </a:endParaRPr>
          </a:p>
        </p:txBody>
      </p:sp>
      <p:sp>
        <p:nvSpPr>
          <p:cNvPr id="31" name="文本框 30"/>
          <p:cNvSpPr txBox="1"/>
          <p:nvPr/>
        </p:nvSpPr>
        <p:spPr>
          <a:xfrm>
            <a:off x="6381115" y="2086096"/>
            <a:ext cx="1447832" cy="461665"/>
          </a:xfrm>
          <a:prstGeom prst="rect">
            <a:avLst/>
          </a:prstGeom>
          <a:noFill/>
        </p:spPr>
        <p:txBody>
          <a:bodyPr wrap="none" rtlCol="0">
            <a:spAutoFit/>
          </a:bodyPr>
          <a:lstStyle/>
          <a:p>
            <a:pPr algn="r"/>
            <a:r>
              <a:rPr lang="zh-CN" altLang="en-US" sz="2400" b="1" dirty="0">
                <a:solidFill>
                  <a:schemeClr val="accent1">
                    <a:lumMod val="100000"/>
                  </a:schemeClr>
                </a:solidFill>
                <a:latin typeface="WenYue GuDianMingChaoTi (Non-Commercial Use)" pitchFamily="50" charset="-122"/>
                <a:ea typeface="WenYue GuDianMingChaoTi (Non-Commercial Use)" pitchFamily="50" charset="-122"/>
                <a:cs typeface="Ebrima" panose="02000000000000000000" pitchFamily="2" charset="0"/>
                <a:sym typeface="WenYue GuDianMingChaoTi (Non-Commercial Use)" pitchFamily="50" charset="-122"/>
              </a:rPr>
              <a:t>添加标题</a:t>
            </a:r>
            <a:endParaRPr lang="zh-CN" altLang="en-US" sz="2400" b="1" dirty="0">
              <a:solidFill>
                <a:schemeClr val="accent1">
                  <a:lumMod val="100000"/>
                </a:schemeClr>
              </a:solidFill>
              <a:latin typeface="WenYue GuDianMingChaoTi (Non-Commercial Use)" pitchFamily="50" charset="-122"/>
              <a:ea typeface="WenYue GuDianMingChaoTi (Non-Commercial Use)" pitchFamily="50" charset="-122"/>
              <a:cs typeface="Ebrima" panose="02000000000000000000" pitchFamily="2" charset="0"/>
              <a:sym typeface="WenYue GuDianMingChaoTi (Non-Commercial Use)" pitchFamily="50" charset="-122"/>
            </a:endParaRPr>
          </a:p>
        </p:txBody>
      </p:sp>
      <p:sp>
        <p:nvSpPr>
          <p:cNvPr id="32" name="文本框 31"/>
          <p:cNvSpPr txBox="1"/>
          <p:nvPr/>
        </p:nvSpPr>
        <p:spPr>
          <a:xfrm>
            <a:off x="6374634" y="2399639"/>
            <a:ext cx="1856021" cy="888064"/>
          </a:xfrm>
          <a:prstGeom prst="rect">
            <a:avLst/>
          </a:prstGeom>
          <a:noFill/>
        </p:spPr>
        <p:txBody>
          <a:bodyPr wrap="square" rtlCol="0">
            <a:spAutoFit/>
          </a:bodyPr>
          <a:lstStyle/>
          <a:p>
            <a:pPr algn="ctr">
              <a:lnSpc>
                <a:spcPct val="200000"/>
              </a:lnSpc>
              <a:buClr>
                <a:srgbClr val="00B050"/>
              </a:buClr>
            </a:pPr>
            <a:r>
              <a:rPr lang="zh-CN" altLang="en-US" sz="1400" dirty="0">
                <a:solidFill>
                  <a:schemeClr val="tx1">
                    <a:lumMod val="50000"/>
                    <a:lumOff val="50000"/>
                  </a:schemeClr>
                </a:solidFill>
                <a:latin typeface="WenYue GuDianMingChaoTi (Non-Commercial Use)" pitchFamily="50" charset="-122"/>
                <a:ea typeface="WenYue GuDianMingChaoTi (Non-Commercial Use)" pitchFamily="50" charset="-122"/>
                <a:sym typeface="WenYue GuDianMingChaoTi (Non-Commercial Use)" pitchFamily="50" charset="-122"/>
              </a:rPr>
              <a:t>添加文本添加文本添加文本添加</a:t>
            </a:r>
            <a:endParaRPr lang="zh-CN" altLang="en-US" sz="1400" dirty="0">
              <a:solidFill>
                <a:schemeClr val="tx1">
                  <a:lumMod val="50000"/>
                  <a:lumOff val="50000"/>
                </a:schemeClr>
              </a:solidFill>
              <a:latin typeface="WenYue GuDianMingChaoTi (Non-Commercial Use)" pitchFamily="50" charset="-122"/>
              <a:ea typeface="WenYue GuDianMingChaoTi (Non-Commercial Use)" pitchFamily="50" charset="-122"/>
              <a:sym typeface="WenYue GuDianMingChaoTi (Non-Commercial Use)" pitchFamily="50" charset="-122"/>
            </a:endParaRPr>
          </a:p>
        </p:txBody>
      </p:sp>
      <p:sp>
        <p:nvSpPr>
          <p:cNvPr id="33" name="文本框 32"/>
          <p:cNvSpPr txBox="1"/>
          <p:nvPr/>
        </p:nvSpPr>
        <p:spPr>
          <a:xfrm>
            <a:off x="9113735" y="3205822"/>
            <a:ext cx="1447832" cy="461665"/>
          </a:xfrm>
          <a:prstGeom prst="rect">
            <a:avLst/>
          </a:prstGeom>
          <a:noFill/>
        </p:spPr>
        <p:txBody>
          <a:bodyPr wrap="none" rtlCol="0">
            <a:spAutoFit/>
          </a:bodyPr>
          <a:lstStyle/>
          <a:p>
            <a:pPr algn="r"/>
            <a:r>
              <a:rPr lang="zh-CN" altLang="en-US" sz="2400" b="1" dirty="0">
                <a:solidFill>
                  <a:schemeClr val="accent1">
                    <a:lumMod val="100000"/>
                  </a:schemeClr>
                </a:solidFill>
                <a:latin typeface="WenYue GuDianMingChaoTi (Non-Commercial Use)" pitchFamily="50" charset="-122"/>
                <a:ea typeface="WenYue GuDianMingChaoTi (Non-Commercial Use)" pitchFamily="50" charset="-122"/>
                <a:cs typeface="Ebrima" panose="02000000000000000000" pitchFamily="2" charset="0"/>
                <a:sym typeface="WenYue GuDianMingChaoTi (Non-Commercial Use)" pitchFamily="50" charset="-122"/>
              </a:rPr>
              <a:t>添加标题</a:t>
            </a:r>
            <a:endParaRPr lang="zh-CN" altLang="en-US" sz="2400" b="1" dirty="0">
              <a:solidFill>
                <a:schemeClr val="accent1">
                  <a:lumMod val="100000"/>
                </a:schemeClr>
              </a:solidFill>
              <a:latin typeface="WenYue GuDianMingChaoTi (Non-Commercial Use)" pitchFamily="50" charset="-122"/>
              <a:ea typeface="WenYue GuDianMingChaoTi (Non-Commercial Use)" pitchFamily="50" charset="-122"/>
              <a:cs typeface="Ebrima" panose="02000000000000000000" pitchFamily="2" charset="0"/>
              <a:sym typeface="WenYue GuDianMingChaoTi (Non-Commercial Use)" pitchFamily="50" charset="-122"/>
            </a:endParaRPr>
          </a:p>
        </p:txBody>
      </p:sp>
      <p:sp>
        <p:nvSpPr>
          <p:cNvPr id="34" name="文本框 33"/>
          <p:cNvSpPr txBox="1"/>
          <p:nvPr/>
        </p:nvSpPr>
        <p:spPr>
          <a:xfrm>
            <a:off x="9107254" y="3519365"/>
            <a:ext cx="1856021" cy="888064"/>
          </a:xfrm>
          <a:prstGeom prst="rect">
            <a:avLst/>
          </a:prstGeom>
          <a:noFill/>
        </p:spPr>
        <p:txBody>
          <a:bodyPr wrap="square" rtlCol="0">
            <a:spAutoFit/>
          </a:bodyPr>
          <a:lstStyle/>
          <a:p>
            <a:pPr algn="ctr">
              <a:lnSpc>
                <a:spcPct val="200000"/>
              </a:lnSpc>
              <a:buClr>
                <a:srgbClr val="00B050"/>
              </a:buClr>
            </a:pPr>
            <a:r>
              <a:rPr lang="zh-CN" altLang="en-US" sz="1400" dirty="0">
                <a:solidFill>
                  <a:schemeClr val="tx1">
                    <a:lumMod val="50000"/>
                    <a:lumOff val="50000"/>
                  </a:schemeClr>
                </a:solidFill>
                <a:latin typeface="WenYue GuDianMingChaoTi (Non-Commercial Use)" pitchFamily="50" charset="-122"/>
                <a:ea typeface="WenYue GuDianMingChaoTi (Non-Commercial Use)" pitchFamily="50" charset="-122"/>
                <a:sym typeface="WenYue GuDianMingChaoTi (Non-Commercial Use)" pitchFamily="50" charset="-122"/>
              </a:rPr>
              <a:t>添加文本添加文本添加文本添加</a:t>
            </a:r>
            <a:endParaRPr lang="zh-CN" altLang="en-US" sz="1400" dirty="0">
              <a:solidFill>
                <a:schemeClr val="tx1">
                  <a:lumMod val="50000"/>
                  <a:lumOff val="50000"/>
                </a:schemeClr>
              </a:solidFill>
              <a:latin typeface="WenYue GuDianMingChaoTi (Non-Commercial Use)" pitchFamily="50" charset="-122"/>
              <a:ea typeface="WenYue GuDianMingChaoTi (Non-Commercial Use)" pitchFamily="50" charset="-122"/>
              <a:sym typeface="WenYue GuDianMingChaoTi (Non-Commercial Use)" pitchFamily="50"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0-#ppt_w/2"/>
                                          </p:val>
                                        </p:tav>
                                        <p:tav tm="100000">
                                          <p:val>
                                            <p:strVal val="#ppt_x"/>
                                          </p:val>
                                        </p:tav>
                                      </p:tavLst>
                                    </p:anim>
                                    <p:anim calcmode="lin" valueType="num">
                                      <p:cBhvr additive="base">
                                        <p:cTn id="14" dur="500" fill="hold"/>
                                        <p:tgtEl>
                                          <p:spTgt spid="8"/>
                                        </p:tgtEl>
                                        <p:attrNameLst>
                                          <p:attrName>ppt_y</p:attrName>
                                        </p:attrNameLst>
                                      </p:cBhvr>
                                      <p:tavLst>
                                        <p:tav tm="0">
                                          <p:val>
                                            <p:strVal val="#ppt_y"/>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27"/>
                                        </p:tgtEl>
                                        <p:attrNameLst>
                                          <p:attrName>style.visibility</p:attrName>
                                        </p:attrNameLst>
                                      </p:cBhvr>
                                      <p:to>
                                        <p:strVal val="visible"/>
                                      </p:to>
                                    </p:set>
                                    <p:anim calcmode="lin" valueType="num">
                                      <p:cBhvr additive="base">
                                        <p:cTn id="17" dur="500" fill="hold"/>
                                        <p:tgtEl>
                                          <p:spTgt spid="27"/>
                                        </p:tgtEl>
                                        <p:attrNameLst>
                                          <p:attrName>ppt_x</p:attrName>
                                        </p:attrNameLst>
                                      </p:cBhvr>
                                      <p:tavLst>
                                        <p:tav tm="0">
                                          <p:val>
                                            <p:strVal val="#ppt_x"/>
                                          </p:val>
                                        </p:tav>
                                        <p:tav tm="100000">
                                          <p:val>
                                            <p:strVal val="#ppt_x"/>
                                          </p:val>
                                        </p:tav>
                                      </p:tavLst>
                                    </p:anim>
                                    <p:anim calcmode="lin" valueType="num">
                                      <p:cBhvr additive="base">
                                        <p:cTn id="18" dur="500" fill="hold"/>
                                        <p:tgtEl>
                                          <p:spTgt spid="27"/>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28"/>
                                        </p:tgtEl>
                                        <p:attrNameLst>
                                          <p:attrName>style.visibility</p:attrName>
                                        </p:attrNameLst>
                                      </p:cBhvr>
                                      <p:to>
                                        <p:strVal val="visible"/>
                                      </p:to>
                                    </p:set>
                                    <p:anim calcmode="lin" valueType="num">
                                      <p:cBhvr additive="base">
                                        <p:cTn id="21" dur="500" fill="hold"/>
                                        <p:tgtEl>
                                          <p:spTgt spid="28"/>
                                        </p:tgtEl>
                                        <p:attrNameLst>
                                          <p:attrName>ppt_x</p:attrName>
                                        </p:attrNameLst>
                                      </p:cBhvr>
                                      <p:tavLst>
                                        <p:tav tm="0">
                                          <p:val>
                                            <p:strVal val="#ppt_x"/>
                                          </p:val>
                                        </p:tav>
                                        <p:tav tm="100000">
                                          <p:val>
                                            <p:strVal val="#ppt_x"/>
                                          </p:val>
                                        </p:tav>
                                      </p:tavLst>
                                    </p:anim>
                                    <p:anim calcmode="lin" valueType="num">
                                      <p:cBhvr additive="base">
                                        <p:cTn id="22" dur="500" fill="hold"/>
                                        <p:tgtEl>
                                          <p:spTgt spid="28"/>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29"/>
                                        </p:tgtEl>
                                        <p:attrNameLst>
                                          <p:attrName>style.visibility</p:attrName>
                                        </p:attrNameLst>
                                      </p:cBhvr>
                                      <p:to>
                                        <p:strVal val="visible"/>
                                      </p:to>
                                    </p:set>
                                    <p:anim calcmode="lin" valueType="num">
                                      <p:cBhvr additive="base">
                                        <p:cTn id="25" dur="500" fill="hold"/>
                                        <p:tgtEl>
                                          <p:spTgt spid="29"/>
                                        </p:tgtEl>
                                        <p:attrNameLst>
                                          <p:attrName>ppt_x</p:attrName>
                                        </p:attrNameLst>
                                      </p:cBhvr>
                                      <p:tavLst>
                                        <p:tav tm="0">
                                          <p:val>
                                            <p:strVal val="#ppt_x"/>
                                          </p:val>
                                        </p:tav>
                                        <p:tav tm="100000">
                                          <p:val>
                                            <p:strVal val="#ppt_x"/>
                                          </p:val>
                                        </p:tav>
                                      </p:tavLst>
                                    </p:anim>
                                    <p:anim calcmode="lin" valueType="num">
                                      <p:cBhvr additive="base">
                                        <p:cTn id="26" dur="500" fill="hold"/>
                                        <p:tgtEl>
                                          <p:spTgt spid="29"/>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30"/>
                                        </p:tgtEl>
                                        <p:attrNameLst>
                                          <p:attrName>style.visibility</p:attrName>
                                        </p:attrNameLst>
                                      </p:cBhvr>
                                      <p:to>
                                        <p:strVal val="visible"/>
                                      </p:to>
                                    </p:set>
                                    <p:anim calcmode="lin" valueType="num">
                                      <p:cBhvr additive="base">
                                        <p:cTn id="29" dur="500" fill="hold"/>
                                        <p:tgtEl>
                                          <p:spTgt spid="30"/>
                                        </p:tgtEl>
                                        <p:attrNameLst>
                                          <p:attrName>ppt_x</p:attrName>
                                        </p:attrNameLst>
                                      </p:cBhvr>
                                      <p:tavLst>
                                        <p:tav tm="0">
                                          <p:val>
                                            <p:strVal val="#ppt_x"/>
                                          </p:val>
                                        </p:tav>
                                        <p:tav tm="100000">
                                          <p:val>
                                            <p:strVal val="#ppt_x"/>
                                          </p:val>
                                        </p:tav>
                                      </p:tavLst>
                                    </p:anim>
                                    <p:anim calcmode="lin" valueType="num">
                                      <p:cBhvr additive="base">
                                        <p:cTn id="30" dur="500" fill="hold"/>
                                        <p:tgtEl>
                                          <p:spTgt spid="30"/>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31"/>
                                        </p:tgtEl>
                                        <p:attrNameLst>
                                          <p:attrName>style.visibility</p:attrName>
                                        </p:attrNameLst>
                                      </p:cBhvr>
                                      <p:to>
                                        <p:strVal val="visible"/>
                                      </p:to>
                                    </p:set>
                                    <p:anim calcmode="lin" valueType="num">
                                      <p:cBhvr additive="base">
                                        <p:cTn id="33" dur="500" fill="hold"/>
                                        <p:tgtEl>
                                          <p:spTgt spid="31"/>
                                        </p:tgtEl>
                                        <p:attrNameLst>
                                          <p:attrName>ppt_x</p:attrName>
                                        </p:attrNameLst>
                                      </p:cBhvr>
                                      <p:tavLst>
                                        <p:tav tm="0">
                                          <p:val>
                                            <p:strVal val="#ppt_x"/>
                                          </p:val>
                                        </p:tav>
                                        <p:tav tm="100000">
                                          <p:val>
                                            <p:strVal val="#ppt_x"/>
                                          </p:val>
                                        </p:tav>
                                      </p:tavLst>
                                    </p:anim>
                                    <p:anim calcmode="lin" valueType="num">
                                      <p:cBhvr additive="base">
                                        <p:cTn id="34" dur="500" fill="hold"/>
                                        <p:tgtEl>
                                          <p:spTgt spid="31"/>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32"/>
                                        </p:tgtEl>
                                        <p:attrNameLst>
                                          <p:attrName>style.visibility</p:attrName>
                                        </p:attrNameLst>
                                      </p:cBhvr>
                                      <p:to>
                                        <p:strVal val="visible"/>
                                      </p:to>
                                    </p:set>
                                    <p:anim calcmode="lin" valueType="num">
                                      <p:cBhvr additive="base">
                                        <p:cTn id="37" dur="500" fill="hold"/>
                                        <p:tgtEl>
                                          <p:spTgt spid="32"/>
                                        </p:tgtEl>
                                        <p:attrNameLst>
                                          <p:attrName>ppt_x</p:attrName>
                                        </p:attrNameLst>
                                      </p:cBhvr>
                                      <p:tavLst>
                                        <p:tav tm="0">
                                          <p:val>
                                            <p:strVal val="#ppt_x"/>
                                          </p:val>
                                        </p:tav>
                                        <p:tav tm="100000">
                                          <p:val>
                                            <p:strVal val="#ppt_x"/>
                                          </p:val>
                                        </p:tav>
                                      </p:tavLst>
                                    </p:anim>
                                    <p:anim calcmode="lin" valueType="num">
                                      <p:cBhvr additive="base">
                                        <p:cTn id="38" dur="500" fill="hold"/>
                                        <p:tgtEl>
                                          <p:spTgt spid="32"/>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33"/>
                                        </p:tgtEl>
                                        <p:attrNameLst>
                                          <p:attrName>style.visibility</p:attrName>
                                        </p:attrNameLst>
                                      </p:cBhvr>
                                      <p:to>
                                        <p:strVal val="visible"/>
                                      </p:to>
                                    </p:set>
                                    <p:anim calcmode="lin" valueType="num">
                                      <p:cBhvr additive="base">
                                        <p:cTn id="41" dur="500" fill="hold"/>
                                        <p:tgtEl>
                                          <p:spTgt spid="33"/>
                                        </p:tgtEl>
                                        <p:attrNameLst>
                                          <p:attrName>ppt_x</p:attrName>
                                        </p:attrNameLst>
                                      </p:cBhvr>
                                      <p:tavLst>
                                        <p:tav tm="0">
                                          <p:val>
                                            <p:strVal val="#ppt_x"/>
                                          </p:val>
                                        </p:tav>
                                        <p:tav tm="100000">
                                          <p:val>
                                            <p:strVal val="#ppt_x"/>
                                          </p:val>
                                        </p:tav>
                                      </p:tavLst>
                                    </p:anim>
                                    <p:anim calcmode="lin" valueType="num">
                                      <p:cBhvr additive="base">
                                        <p:cTn id="42" dur="500" fill="hold"/>
                                        <p:tgtEl>
                                          <p:spTgt spid="33"/>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34"/>
                                        </p:tgtEl>
                                        <p:attrNameLst>
                                          <p:attrName>style.visibility</p:attrName>
                                        </p:attrNameLst>
                                      </p:cBhvr>
                                      <p:to>
                                        <p:strVal val="visible"/>
                                      </p:to>
                                    </p:set>
                                    <p:anim calcmode="lin" valueType="num">
                                      <p:cBhvr additive="base">
                                        <p:cTn id="45" dur="500" fill="hold"/>
                                        <p:tgtEl>
                                          <p:spTgt spid="34"/>
                                        </p:tgtEl>
                                        <p:attrNameLst>
                                          <p:attrName>ppt_x</p:attrName>
                                        </p:attrNameLst>
                                      </p:cBhvr>
                                      <p:tavLst>
                                        <p:tav tm="0">
                                          <p:val>
                                            <p:strVal val="#ppt_x"/>
                                          </p:val>
                                        </p:tav>
                                        <p:tav tm="100000">
                                          <p:val>
                                            <p:strVal val="#ppt_x"/>
                                          </p:val>
                                        </p:tav>
                                      </p:tavLst>
                                    </p:anim>
                                    <p:anim calcmode="lin" valueType="num">
                                      <p:cBhvr additive="base">
                                        <p:cTn id="46" dur="500" fill="hold"/>
                                        <p:tgtEl>
                                          <p:spTgt spid="3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27" grpId="0"/>
      <p:bldP spid="28" grpId="0"/>
      <p:bldP spid="29" grpId="0"/>
      <p:bldP spid="30" grpId="0"/>
      <p:bldP spid="31" grpId="0"/>
      <p:bldP spid="32" grpId="0"/>
      <p:bldP spid="33" grpId="0"/>
      <p:bldP spid="34" grpId="0"/>
    </p:bldLst>
  </p:timing>
</p:sld>
</file>

<file path=ppt/tags/tag1.xml><?xml version="1.0" encoding="utf-8"?>
<p:tagLst xmlns:p="http://schemas.openxmlformats.org/presentationml/2006/main">
  <p:tag name="PA" val="v3.0.1"/>
</p:tagLst>
</file>

<file path=ppt/tags/tag2.xml><?xml version="1.0" encoding="utf-8"?>
<p:tagLst xmlns:p="http://schemas.openxmlformats.org/presentationml/2006/main">
  <p:tag name="PA" val="v3.0.1"/>
</p:tagLst>
</file>

<file path=ppt/theme/theme1.xml><?xml version="1.0" encoding="utf-8"?>
<a:theme xmlns:a="http://schemas.openxmlformats.org/drawingml/2006/main" name="Office 主题​​">
  <a:themeElements>
    <a:clrScheme name="Office">
      <a:dk1>
        <a:srgbClr val="000000"/>
      </a:dk1>
      <a:lt1>
        <a:srgbClr val="FFFFFF"/>
      </a:lt1>
      <a:dk2>
        <a:srgbClr val="44546A"/>
      </a:dk2>
      <a:lt2>
        <a:srgbClr val="E6E4E4"/>
      </a:lt2>
      <a:accent1>
        <a:srgbClr val="832F2E"/>
      </a:accent1>
      <a:accent2>
        <a:srgbClr val="8F3433"/>
      </a:accent2>
      <a:accent3>
        <a:srgbClr val="198C70"/>
      </a:accent3>
      <a:accent4>
        <a:srgbClr val="FFBB00"/>
      </a:accent4>
      <a:accent5>
        <a:srgbClr val="4472C4"/>
      </a:accent5>
      <a:accent6>
        <a:srgbClr val="6DAC44"/>
      </a:accent6>
      <a:hlink>
        <a:srgbClr val="2B2B2B"/>
      </a:hlink>
      <a:folHlink>
        <a:srgbClr val="954D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rgbClr val="000000"/>
      </a:dk1>
      <a:lt1>
        <a:srgbClr val="FFFFFF"/>
      </a:lt1>
      <a:dk2>
        <a:srgbClr val="44546A"/>
      </a:dk2>
      <a:lt2>
        <a:srgbClr val="E6E4E4"/>
      </a:lt2>
      <a:accent1>
        <a:srgbClr val="832F2E"/>
      </a:accent1>
      <a:accent2>
        <a:srgbClr val="8F3433"/>
      </a:accent2>
      <a:accent3>
        <a:srgbClr val="198C70"/>
      </a:accent3>
      <a:accent4>
        <a:srgbClr val="FFBB00"/>
      </a:accent4>
      <a:accent5>
        <a:srgbClr val="4472C4"/>
      </a:accent5>
      <a:accent6>
        <a:srgbClr val="6DAC44"/>
      </a:accent6>
      <a:hlink>
        <a:srgbClr val="2B2B2B"/>
      </a:hlink>
      <a:folHlink>
        <a:srgbClr val="954D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rgbClr val="000000"/>
    </a:dk1>
    <a:lt1>
      <a:srgbClr val="FFFFFF"/>
    </a:lt1>
    <a:dk2>
      <a:srgbClr val="44546A"/>
    </a:dk2>
    <a:lt2>
      <a:srgbClr val="E6E4E4"/>
    </a:lt2>
    <a:accent1>
      <a:srgbClr val="832F2E"/>
    </a:accent1>
    <a:accent2>
      <a:srgbClr val="8F3433"/>
    </a:accent2>
    <a:accent3>
      <a:srgbClr val="198C70"/>
    </a:accent3>
    <a:accent4>
      <a:srgbClr val="FFBB00"/>
    </a:accent4>
    <a:accent5>
      <a:srgbClr val="4472C4"/>
    </a:accent5>
    <a:accent6>
      <a:srgbClr val="6DAC44"/>
    </a:accent6>
    <a:hlink>
      <a:srgbClr val="2B2B2B"/>
    </a:hlink>
    <a:folHlink>
      <a:srgbClr val="954D72"/>
    </a:folHlink>
  </a:clrScheme>
</a:themeOverride>
</file>

<file path=ppt/theme/themeOverride10.xml><?xml version="1.0" encoding="utf-8"?>
<a:themeOverride xmlns:a="http://schemas.openxmlformats.org/drawingml/2006/main">
  <a:clrScheme name="Office">
    <a:dk1>
      <a:srgbClr val="000000"/>
    </a:dk1>
    <a:lt1>
      <a:srgbClr val="FFFFFF"/>
    </a:lt1>
    <a:dk2>
      <a:srgbClr val="44546A"/>
    </a:dk2>
    <a:lt2>
      <a:srgbClr val="E6E4E4"/>
    </a:lt2>
    <a:accent1>
      <a:srgbClr val="832F2E"/>
    </a:accent1>
    <a:accent2>
      <a:srgbClr val="8F3433"/>
    </a:accent2>
    <a:accent3>
      <a:srgbClr val="198C70"/>
    </a:accent3>
    <a:accent4>
      <a:srgbClr val="FFBB00"/>
    </a:accent4>
    <a:accent5>
      <a:srgbClr val="4472C4"/>
    </a:accent5>
    <a:accent6>
      <a:srgbClr val="6DAC44"/>
    </a:accent6>
    <a:hlink>
      <a:srgbClr val="2B2B2B"/>
    </a:hlink>
    <a:folHlink>
      <a:srgbClr val="954D72"/>
    </a:folHlink>
  </a:clrScheme>
</a:themeOverride>
</file>

<file path=ppt/theme/themeOverride11.xml><?xml version="1.0" encoding="utf-8"?>
<a:themeOverride xmlns:a="http://schemas.openxmlformats.org/drawingml/2006/main">
  <a:clrScheme name="Office">
    <a:dk1>
      <a:srgbClr val="000000"/>
    </a:dk1>
    <a:lt1>
      <a:srgbClr val="FFFFFF"/>
    </a:lt1>
    <a:dk2>
      <a:srgbClr val="44546A"/>
    </a:dk2>
    <a:lt2>
      <a:srgbClr val="E6E4E4"/>
    </a:lt2>
    <a:accent1>
      <a:srgbClr val="832F2E"/>
    </a:accent1>
    <a:accent2>
      <a:srgbClr val="8F3433"/>
    </a:accent2>
    <a:accent3>
      <a:srgbClr val="198C70"/>
    </a:accent3>
    <a:accent4>
      <a:srgbClr val="FFBB00"/>
    </a:accent4>
    <a:accent5>
      <a:srgbClr val="4472C4"/>
    </a:accent5>
    <a:accent6>
      <a:srgbClr val="6DAC44"/>
    </a:accent6>
    <a:hlink>
      <a:srgbClr val="2B2B2B"/>
    </a:hlink>
    <a:folHlink>
      <a:srgbClr val="954D72"/>
    </a:folHlink>
  </a:clrScheme>
</a:themeOverride>
</file>

<file path=ppt/theme/themeOverride12.xml><?xml version="1.0" encoding="utf-8"?>
<a:themeOverride xmlns:a="http://schemas.openxmlformats.org/drawingml/2006/main">
  <a:clrScheme name="Office">
    <a:dk1>
      <a:srgbClr val="000000"/>
    </a:dk1>
    <a:lt1>
      <a:srgbClr val="FFFFFF"/>
    </a:lt1>
    <a:dk2>
      <a:srgbClr val="44546A"/>
    </a:dk2>
    <a:lt2>
      <a:srgbClr val="E6E4E4"/>
    </a:lt2>
    <a:accent1>
      <a:srgbClr val="832F2E"/>
    </a:accent1>
    <a:accent2>
      <a:srgbClr val="8F3433"/>
    </a:accent2>
    <a:accent3>
      <a:srgbClr val="198C70"/>
    </a:accent3>
    <a:accent4>
      <a:srgbClr val="FFBB00"/>
    </a:accent4>
    <a:accent5>
      <a:srgbClr val="4472C4"/>
    </a:accent5>
    <a:accent6>
      <a:srgbClr val="6DAC44"/>
    </a:accent6>
    <a:hlink>
      <a:srgbClr val="2B2B2B"/>
    </a:hlink>
    <a:folHlink>
      <a:srgbClr val="954D72"/>
    </a:folHlink>
  </a:clrScheme>
</a:themeOverride>
</file>

<file path=ppt/theme/themeOverride13.xml><?xml version="1.0" encoding="utf-8"?>
<a:themeOverride xmlns:a="http://schemas.openxmlformats.org/drawingml/2006/main">
  <a:clrScheme name="Office">
    <a:dk1>
      <a:srgbClr val="000000"/>
    </a:dk1>
    <a:lt1>
      <a:srgbClr val="FFFFFF"/>
    </a:lt1>
    <a:dk2>
      <a:srgbClr val="44546A"/>
    </a:dk2>
    <a:lt2>
      <a:srgbClr val="E6E4E4"/>
    </a:lt2>
    <a:accent1>
      <a:srgbClr val="832F2E"/>
    </a:accent1>
    <a:accent2>
      <a:srgbClr val="8F3433"/>
    </a:accent2>
    <a:accent3>
      <a:srgbClr val="198C70"/>
    </a:accent3>
    <a:accent4>
      <a:srgbClr val="FFBB00"/>
    </a:accent4>
    <a:accent5>
      <a:srgbClr val="4472C4"/>
    </a:accent5>
    <a:accent6>
      <a:srgbClr val="6DAC44"/>
    </a:accent6>
    <a:hlink>
      <a:srgbClr val="2B2B2B"/>
    </a:hlink>
    <a:folHlink>
      <a:srgbClr val="954D72"/>
    </a:folHlink>
  </a:clrScheme>
</a:themeOverride>
</file>

<file path=ppt/theme/themeOverride14.xml><?xml version="1.0" encoding="utf-8"?>
<a:themeOverride xmlns:a="http://schemas.openxmlformats.org/drawingml/2006/main">
  <a:clrScheme name="Office">
    <a:dk1>
      <a:srgbClr val="000000"/>
    </a:dk1>
    <a:lt1>
      <a:srgbClr val="FFFFFF"/>
    </a:lt1>
    <a:dk2>
      <a:srgbClr val="44546A"/>
    </a:dk2>
    <a:lt2>
      <a:srgbClr val="E6E4E4"/>
    </a:lt2>
    <a:accent1>
      <a:srgbClr val="832F2E"/>
    </a:accent1>
    <a:accent2>
      <a:srgbClr val="8F3433"/>
    </a:accent2>
    <a:accent3>
      <a:srgbClr val="198C70"/>
    </a:accent3>
    <a:accent4>
      <a:srgbClr val="FFBB00"/>
    </a:accent4>
    <a:accent5>
      <a:srgbClr val="4472C4"/>
    </a:accent5>
    <a:accent6>
      <a:srgbClr val="6DAC44"/>
    </a:accent6>
    <a:hlink>
      <a:srgbClr val="2B2B2B"/>
    </a:hlink>
    <a:folHlink>
      <a:srgbClr val="954D72"/>
    </a:folHlink>
  </a:clrScheme>
</a:themeOverride>
</file>

<file path=ppt/theme/themeOverride15.xml><?xml version="1.0" encoding="utf-8"?>
<a:themeOverride xmlns:a="http://schemas.openxmlformats.org/drawingml/2006/main">
  <a:clrScheme name="Office">
    <a:dk1>
      <a:srgbClr val="000000"/>
    </a:dk1>
    <a:lt1>
      <a:srgbClr val="FFFFFF"/>
    </a:lt1>
    <a:dk2>
      <a:srgbClr val="44546A"/>
    </a:dk2>
    <a:lt2>
      <a:srgbClr val="E6E4E4"/>
    </a:lt2>
    <a:accent1>
      <a:srgbClr val="832F2E"/>
    </a:accent1>
    <a:accent2>
      <a:srgbClr val="8F3433"/>
    </a:accent2>
    <a:accent3>
      <a:srgbClr val="198C70"/>
    </a:accent3>
    <a:accent4>
      <a:srgbClr val="FFBB00"/>
    </a:accent4>
    <a:accent5>
      <a:srgbClr val="4472C4"/>
    </a:accent5>
    <a:accent6>
      <a:srgbClr val="6DAC44"/>
    </a:accent6>
    <a:hlink>
      <a:srgbClr val="2B2B2B"/>
    </a:hlink>
    <a:folHlink>
      <a:srgbClr val="954D72"/>
    </a:folHlink>
  </a:clrScheme>
</a:themeOverride>
</file>

<file path=ppt/theme/themeOverride16.xml><?xml version="1.0" encoding="utf-8"?>
<a:themeOverride xmlns:a="http://schemas.openxmlformats.org/drawingml/2006/main">
  <a:clrScheme name="Office">
    <a:dk1>
      <a:srgbClr val="000000"/>
    </a:dk1>
    <a:lt1>
      <a:srgbClr val="FFFFFF"/>
    </a:lt1>
    <a:dk2>
      <a:srgbClr val="44546A"/>
    </a:dk2>
    <a:lt2>
      <a:srgbClr val="E6E4E4"/>
    </a:lt2>
    <a:accent1>
      <a:srgbClr val="832F2E"/>
    </a:accent1>
    <a:accent2>
      <a:srgbClr val="8F3433"/>
    </a:accent2>
    <a:accent3>
      <a:srgbClr val="198C70"/>
    </a:accent3>
    <a:accent4>
      <a:srgbClr val="FFBB00"/>
    </a:accent4>
    <a:accent5>
      <a:srgbClr val="4472C4"/>
    </a:accent5>
    <a:accent6>
      <a:srgbClr val="6DAC44"/>
    </a:accent6>
    <a:hlink>
      <a:srgbClr val="2B2B2B"/>
    </a:hlink>
    <a:folHlink>
      <a:srgbClr val="954D72"/>
    </a:folHlink>
  </a:clrScheme>
</a:themeOverride>
</file>

<file path=ppt/theme/themeOverride17.xml><?xml version="1.0" encoding="utf-8"?>
<a:themeOverride xmlns:a="http://schemas.openxmlformats.org/drawingml/2006/main">
  <a:clrScheme name="Office">
    <a:dk1>
      <a:srgbClr val="000000"/>
    </a:dk1>
    <a:lt1>
      <a:srgbClr val="FFFFFF"/>
    </a:lt1>
    <a:dk2>
      <a:srgbClr val="44546A"/>
    </a:dk2>
    <a:lt2>
      <a:srgbClr val="E6E4E4"/>
    </a:lt2>
    <a:accent1>
      <a:srgbClr val="832F2E"/>
    </a:accent1>
    <a:accent2>
      <a:srgbClr val="8F3433"/>
    </a:accent2>
    <a:accent3>
      <a:srgbClr val="198C70"/>
    </a:accent3>
    <a:accent4>
      <a:srgbClr val="FFBB00"/>
    </a:accent4>
    <a:accent5>
      <a:srgbClr val="4472C4"/>
    </a:accent5>
    <a:accent6>
      <a:srgbClr val="6DAC44"/>
    </a:accent6>
    <a:hlink>
      <a:srgbClr val="2B2B2B"/>
    </a:hlink>
    <a:folHlink>
      <a:srgbClr val="954D72"/>
    </a:folHlink>
  </a:clrScheme>
</a:themeOverride>
</file>

<file path=ppt/theme/themeOverride18.xml><?xml version="1.0" encoding="utf-8"?>
<a:themeOverride xmlns:a="http://schemas.openxmlformats.org/drawingml/2006/main">
  <a:clrScheme name="Office">
    <a:dk1>
      <a:srgbClr val="000000"/>
    </a:dk1>
    <a:lt1>
      <a:srgbClr val="FFFFFF"/>
    </a:lt1>
    <a:dk2>
      <a:srgbClr val="44546A"/>
    </a:dk2>
    <a:lt2>
      <a:srgbClr val="E6E4E4"/>
    </a:lt2>
    <a:accent1>
      <a:srgbClr val="832F2E"/>
    </a:accent1>
    <a:accent2>
      <a:srgbClr val="8F3433"/>
    </a:accent2>
    <a:accent3>
      <a:srgbClr val="198C70"/>
    </a:accent3>
    <a:accent4>
      <a:srgbClr val="FFBB00"/>
    </a:accent4>
    <a:accent5>
      <a:srgbClr val="4472C4"/>
    </a:accent5>
    <a:accent6>
      <a:srgbClr val="6DAC44"/>
    </a:accent6>
    <a:hlink>
      <a:srgbClr val="2B2B2B"/>
    </a:hlink>
    <a:folHlink>
      <a:srgbClr val="954D72"/>
    </a:folHlink>
  </a:clrScheme>
</a:themeOverride>
</file>

<file path=ppt/theme/themeOverride19.xml><?xml version="1.0" encoding="utf-8"?>
<a:themeOverride xmlns:a="http://schemas.openxmlformats.org/drawingml/2006/main">
  <a:clrScheme name="Office">
    <a:dk1>
      <a:srgbClr val="000000"/>
    </a:dk1>
    <a:lt1>
      <a:srgbClr val="FFFFFF"/>
    </a:lt1>
    <a:dk2>
      <a:srgbClr val="44546A"/>
    </a:dk2>
    <a:lt2>
      <a:srgbClr val="E6E4E4"/>
    </a:lt2>
    <a:accent1>
      <a:srgbClr val="832F2E"/>
    </a:accent1>
    <a:accent2>
      <a:srgbClr val="8F3433"/>
    </a:accent2>
    <a:accent3>
      <a:srgbClr val="198C70"/>
    </a:accent3>
    <a:accent4>
      <a:srgbClr val="FFBB00"/>
    </a:accent4>
    <a:accent5>
      <a:srgbClr val="4472C4"/>
    </a:accent5>
    <a:accent6>
      <a:srgbClr val="6DAC44"/>
    </a:accent6>
    <a:hlink>
      <a:srgbClr val="2B2B2B"/>
    </a:hlink>
    <a:folHlink>
      <a:srgbClr val="954D72"/>
    </a:folHlink>
  </a:clrScheme>
</a:themeOverride>
</file>

<file path=ppt/theme/themeOverride2.xml><?xml version="1.0" encoding="utf-8"?>
<a:themeOverride xmlns:a="http://schemas.openxmlformats.org/drawingml/2006/main">
  <a:clrScheme name="Office">
    <a:dk1>
      <a:srgbClr val="000000"/>
    </a:dk1>
    <a:lt1>
      <a:srgbClr val="FFFFFF"/>
    </a:lt1>
    <a:dk2>
      <a:srgbClr val="44546A"/>
    </a:dk2>
    <a:lt2>
      <a:srgbClr val="E6E4E4"/>
    </a:lt2>
    <a:accent1>
      <a:srgbClr val="832F2E"/>
    </a:accent1>
    <a:accent2>
      <a:srgbClr val="8F3433"/>
    </a:accent2>
    <a:accent3>
      <a:srgbClr val="198C70"/>
    </a:accent3>
    <a:accent4>
      <a:srgbClr val="FFBB00"/>
    </a:accent4>
    <a:accent5>
      <a:srgbClr val="4472C4"/>
    </a:accent5>
    <a:accent6>
      <a:srgbClr val="6DAC44"/>
    </a:accent6>
    <a:hlink>
      <a:srgbClr val="2B2B2B"/>
    </a:hlink>
    <a:folHlink>
      <a:srgbClr val="954D72"/>
    </a:folHlink>
  </a:clrScheme>
</a:themeOverride>
</file>

<file path=ppt/theme/themeOverride20.xml><?xml version="1.0" encoding="utf-8"?>
<a:themeOverride xmlns:a="http://schemas.openxmlformats.org/drawingml/2006/main">
  <a:clrScheme name="Office">
    <a:dk1>
      <a:srgbClr val="000000"/>
    </a:dk1>
    <a:lt1>
      <a:srgbClr val="FFFFFF"/>
    </a:lt1>
    <a:dk2>
      <a:srgbClr val="44546A"/>
    </a:dk2>
    <a:lt2>
      <a:srgbClr val="E6E4E4"/>
    </a:lt2>
    <a:accent1>
      <a:srgbClr val="832F2E"/>
    </a:accent1>
    <a:accent2>
      <a:srgbClr val="8F3433"/>
    </a:accent2>
    <a:accent3>
      <a:srgbClr val="198C70"/>
    </a:accent3>
    <a:accent4>
      <a:srgbClr val="FFBB00"/>
    </a:accent4>
    <a:accent5>
      <a:srgbClr val="4472C4"/>
    </a:accent5>
    <a:accent6>
      <a:srgbClr val="6DAC44"/>
    </a:accent6>
    <a:hlink>
      <a:srgbClr val="2B2B2B"/>
    </a:hlink>
    <a:folHlink>
      <a:srgbClr val="954D72"/>
    </a:folHlink>
  </a:clrScheme>
</a:themeOverride>
</file>

<file path=ppt/theme/themeOverride21.xml><?xml version="1.0" encoding="utf-8"?>
<a:themeOverride xmlns:a="http://schemas.openxmlformats.org/drawingml/2006/main">
  <a:clrScheme name="Office">
    <a:dk1>
      <a:srgbClr val="000000"/>
    </a:dk1>
    <a:lt1>
      <a:srgbClr val="FFFFFF"/>
    </a:lt1>
    <a:dk2>
      <a:srgbClr val="44546A"/>
    </a:dk2>
    <a:lt2>
      <a:srgbClr val="E6E4E4"/>
    </a:lt2>
    <a:accent1>
      <a:srgbClr val="832F2E"/>
    </a:accent1>
    <a:accent2>
      <a:srgbClr val="8F3433"/>
    </a:accent2>
    <a:accent3>
      <a:srgbClr val="198C70"/>
    </a:accent3>
    <a:accent4>
      <a:srgbClr val="FFBB00"/>
    </a:accent4>
    <a:accent5>
      <a:srgbClr val="4472C4"/>
    </a:accent5>
    <a:accent6>
      <a:srgbClr val="6DAC44"/>
    </a:accent6>
    <a:hlink>
      <a:srgbClr val="2B2B2B"/>
    </a:hlink>
    <a:folHlink>
      <a:srgbClr val="954D72"/>
    </a:folHlink>
  </a:clrScheme>
</a:themeOverride>
</file>

<file path=ppt/theme/themeOverride22.xml><?xml version="1.0" encoding="utf-8"?>
<a:themeOverride xmlns:a="http://schemas.openxmlformats.org/drawingml/2006/main">
  <a:clrScheme name="Office">
    <a:dk1>
      <a:srgbClr val="000000"/>
    </a:dk1>
    <a:lt1>
      <a:srgbClr val="FFFFFF"/>
    </a:lt1>
    <a:dk2>
      <a:srgbClr val="44546A"/>
    </a:dk2>
    <a:lt2>
      <a:srgbClr val="E6E4E4"/>
    </a:lt2>
    <a:accent1>
      <a:srgbClr val="832F2E"/>
    </a:accent1>
    <a:accent2>
      <a:srgbClr val="8F3433"/>
    </a:accent2>
    <a:accent3>
      <a:srgbClr val="198C70"/>
    </a:accent3>
    <a:accent4>
      <a:srgbClr val="FFBB00"/>
    </a:accent4>
    <a:accent5>
      <a:srgbClr val="4472C4"/>
    </a:accent5>
    <a:accent6>
      <a:srgbClr val="6DAC44"/>
    </a:accent6>
    <a:hlink>
      <a:srgbClr val="2B2B2B"/>
    </a:hlink>
    <a:folHlink>
      <a:srgbClr val="954D72"/>
    </a:folHlink>
  </a:clrScheme>
</a:themeOverride>
</file>

<file path=ppt/theme/themeOverride23.xml><?xml version="1.0" encoding="utf-8"?>
<a:themeOverride xmlns:a="http://schemas.openxmlformats.org/drawingml/2006/main">
  <a:clrScheme name="Office">
    <a:dk1>
      <a:srgbClr val="000000"/>
    </a:dk1>
    <a:lt1>
      <a:srgbClr val="FFFFFF"/>
    </a:lt1>
    <a:dk2>
      <a:srgbClr val="44546A"/>
    </a:dk2>
    <a:lt2>
      <a:srgbClr val="E6E4E4"/>
    </a:lt2>
    <a:accent1>
      <a:srgbClr val="832F2E"/>
    </a:accent1>
    <a:accent2>
      <a:srgbClr val="8F3433"/>
    </a:accent2>
    <a:accent3>
      <a:srgbClr val="198C70"/>
    </a:accent3>
    <a:accent4>
      <a:srgbClr val="FFBB00"/>
    </a:accent4>
    <a:accent5>
      <a:srgbClr val="4472C4"/>
    </a:accent5>
    <a:accent6>
      <a:srgbClr val="6DAC44"/>
    </a:accent6>
    <a:hlink>
      <a:srgbClr val="2B2B2B"/>
    </a:hlink>
    <a:folHlink>
      <a:srgbClr val="954D72"/>
    </a:folHlink>
  </a:clrScheme>
</a:themeOverride>
</file>

<file path=ppt/theme/themeOverride3.xml><?xml version="1.0" encoding="utf-8"?>
<a:themeOverride xmlns:a="http://schemas.openxmlformats.org/drawingml/2006/main">
  <a:clrScheme name="Office">
    <a:dk1>
      <a:srgbClr val="000000"/>
    </a:dk1>
    <a:lt1>
      <a:srgbClr val="FFFFFF"/>
    </a:lt1>
    <a:dk2>
      <a:srgbClr val="44546A"/>
    </a:dk2>
    <a:lt2>
      <a:srgbClr val="E6E4E4"/>
    </a:lt2>
    <a:accent1>
      <a:srgbClr val="832F2E"/>
    </a:accent1>
    <a:accent2>
      <a:srgbClr val="8F3433"/>
    </a:accent2>
    <a:accent3>
      <a:srgbClr val="198C70"/>
    </a:accent3>
    <a:accent4>
      <a:srgbClr val="FFBB00"/>
    </a:accent4>
    <a:accent5>
      <a:srgbClr val="4472C4"/>
    </a:accent5>
    <a:accent6>
      <a:srgbClr val="6DAC44"/>
    </a:accent6>
    <a:hlink>
      <a:srgbClr val="2B2B2B"/>
    </a:hlink>
    <a:folHlink>
      <a:srgbClr val="954D72"/>
    </a:folHlink>
  </a:clrScheme>
</a:themeOverride>
</file>

<file path=ppt/theme/themeOverride4.xml><?xml version="1.0" encoding="utf-8"?>
<a:themeOverride xmlns:a="http://schemas.openxmlformats.org/drawingml/2006/main">
  <a:clrScheme name="Office">
    <a:dk1>
      <a:srgbClr val="000000"/>
    </a:dk1>
    <a:lt1>
      <a:srgbClr val="FFFFFF"/>
    </a:lt1>
    <a:dk2>
      <a:srgbClr val="44546A"/>
    </a:dk2>
    <a:lt2>
      <a:srgbClr val="E6E4E4"/>
    </a:lt2>
    <a:accent1>
      <a:srgbClr val="832F2E"/>
    </a:accent1>
    <a:accent2>
      <a:srgbClr val="8F3433"/>
    </a:accent2>
    <a:accent3>
      <a:srgbClr val="198C70"/>
    </a:accent3>
    <a:accent4>
      <a:srgbClr val="FFBB00"/>
    </a:accent4>
    <a:accent5>
      <a:srgbClr val="4472C4"/>
    </a:accent5>
    <a:accent6>
      <a:srgbClr val="6DAC44"/>
    </a:accent6>
    <a:hlink>
      <a:srgbClr val="2B2B2B"/>
    </a:hlink>
    <a:folHlink>
      <a:srgbClr val="954D72"/>
    </a:folHlink>
  </a:clrScheme>
</a:themeOverride>
</file>

<file path=ppt/theme/themeOverride5.xml><?xml version="1.0" encoding="utf-8"?>
<a:themeOverride xmlns:a="http://schemas.openxmlformats.org/drawingml/2006/main">
  <a:clrScheme name="Office">
    <a:dk1>
      <a:srgbClr val="000000"/>
    </a:dk1>
    <a:lt1>
      <a:srgbClr val="FFFFFF"/>
    </a:lt1>
    <a:dk2>
      <a:srgbClr val="44546A"/>
    </a:dk2>
    <a:lt2>
      <a:srgbClr val="E6E4E4"/>
    </a:lt2>
    <a:accent1>
      <a:srgbClr val="832F2E"/>
    </a:accent1>
    <a:accent2>
      <a:srgbClr val="8F3433"/>
    </a:accent2>
    <a:accent3>
      <a:srgbClr val="198C70"/>
    </a:accent3>
    <a:accent4>
      <a:srgbClr val="FFBB00"/>
    </a:accent4>
    <a:accent5>
      <a:srgbClr val="4472C4"/>
    </a:accent5>
    <a:accent6>
      <a:srgbClr val="6DAC44"/>
    </a:accent6>
    <a:hlink>
      <a:srgbClr val="2B2B2B"/>
    </a:hlink>
    <a:folHlink>
      <a:srgbClr val="954D72"/>
    </a:folHlink>
  </a:clrScheme>
</a:themeOverride>
</file>

<file path=ppt/theme/themeOverride6.xml><?xml version="1.0" encoding="utf-8"?>
<a:themeOverride xmlns:a="http://schemas.openxmlformats.org/drawingml/2006/main">
  <a:clrScheme name="Office">
    <a:dk1>
      <a:srgbClr val="000000"/>
    </a:dk1>
    <a:lt1>
      <a:srgbClr val="FFFFFF"/>
    </a:lt1>
    <a:dk2>
      <a:srgbClr val="44546A"/>
    </a:dk2>
    <a:lt2>
      <a:srgbClr val="E6E4E4"/>
    </a:lt2>
    <a:accent1>
      <a:srgbClr val="832F2E"/>
    </a:accent1>
    <a:accent2>
      <a:srgbClr val="8F3433"/>
    </a:accent2>
    <a:accent3>
      <a:srgbClr val="198C70"/>
    </a:accent3>
    <a:accent4>
      <a:srgbClr val="FFBB00"/>
    </a:accent4>
    <a:accent5>
      <a:srgbClr val="4472C4"/>
    </a:accent5>
    <a:accent6>
      <a:srgbClr val="6DAC44"/>
    </a:accent6>
    <a:hlink>
      <a:srgbClr val="2B2B2B"/>
    </a:hlink>
    <a:folHlink>
      <a:srgbClr val="954D72"/>
    </a:folHlink>
  </a:clrScheme>
</a:themeOverride>
</file>

<file path=ppt/theme/themeOverride7.xml><?xml version="1.0" encoding="utf-8"?>
<a:themeOverride xmlns:a="http://schemas.openxmlformats.org/drawingml/2006/main">
  <a:clrScheme name="Office">
    <a:dk1>
      <a:srgbClr val="000000"/>
    </a:dk1>
    <a:lt1>
      <a:srgbClr val="FFFFFF"/>
    </a:lt1>
    <a:dk2>
      <a:srgbClr val="44546A"/>
    </a:dk2>
    <a:lt2>
      <a:srgbClr val="E6E4E4"/>
    </a:lt2>
    <a:accent1>
      <a:srgbClr val="832F2E"/>
    </a:accent1>
    <a:accent2>
      <a:srgbClr val="8F3433"/>
    </a:accent2>
    <a:accent3>
      <a:srgbClr val="198C70"/>
    </a:accent3>
    <a:accent4>
      <a:srgbClr val="FFBB00"/>
    </a:accent4>
    <a:accent5>
      <a:srgbClr val="4472C4"/>
    </a:accent5>
    <a:accent6>
      <a:srgbClr val="6DAC44"/>
    </a:accent6>
    <a:hlink>
      <a:srgbClr val="2B2B2B"/>
    </a:hlink>
    <a:folHlink>
      <a:srgbClr val="954D72"/>
    </a:folHlink>
  </a:clrScheme>
</a:themeOverride>
</file>

<file path=ppt/theme/themeOverride8.xml><?xml version="1.0" encoding="utf-8"?>
<a:themeOverride xmlns:a="http://schemas.openxmlformats.org/drawingml/2006/main">
  <a:clrScheme name="Office">
    <a:dk1>
      <a:srgbClr val="000000"/>
    </a:dk1>
    <a:lt1>
      <a:srgbClr val="FFFFFF"/>
    </a:lt1>
    <a:dk2>
      <a:srgbClr val="44546A"/>
    </a:dk2>
    <a:lt2>
      <a:srgbClr val="E6E4E4"/>
    </a:lt2>
    <a:accent1>
      <a:srgbClr val="832F2E"/>
    </a:accent1>
    <a:accent2>
      <a:srgbClr val="8F3433"/>
    </a:accent2>
    <a:accent3>
      <a:srgbClr val="198C70"/>
    </a:accent3>
    <a:accent4>
      <a:srgbClr val="FFBB00"/>
    </a:accent4>
    <a:accent5>
      <a:srgbClr val="4472C4"/>
    </a:accent5>
    <a:accent6>
      <a:srgbClr val="6DAC44"/>
    </a:accent6>
    <a:hlink>
      <a:srgbClr val="2B2B2B"/>
    </a:hlink>
    <a:folHlink>
      <a:srgbClr val="954D72"/>
    </a:folHlink>
  </a:clrScheme>
</a:themeOverride>
</file>

<file path=ppt/theme/themeOverride9.xml><?xml version="1.0" encoding="utf-8"?>
<a:themeOverride xmlns:a="http://schemas.openxmlformats.org/drawingml/2006/main">
  <a:clrScheme name="Office">
    <a:dk1>
      <a:srgbClr val="000000"/>
    </a:dk1>
    <a:lt1>
      <a:srgbClr val="FFFFFF"/>
    </a:lt1>
    <a:dk2>
      <a:srgbClr val="44546A"/>
    </a:dk2>
    <a:lt2>
      <a:srgbClr val="E6E4E4"/>
    </a:lt2>
    <a:accent1>
      <a:srgbClr val="832F2E"/>
    </a:accent1>
    <a:accent2>
      <a:srgbClr val="8F3433"/>
    </a:accent2>
    <a:accent3>
      <a:srgbClr val="198C70"/>
    </a:accent3>
    <a:accent4>
      <a:srgbClr val="FFBB00"/>
    </a:accent4>
    <a:accent5>
      <a:srgbClr val="4472C4"/>
    </a:accent5>
    <a:accent6>
      <a:srgbClr val="6DAC44"/>
    </a:accent6>
    <a:hlink>
      <a:srgbClr val="2B2B2B"/>
    </a:hlink>
    <a:folHlink>
      <a:srgbClr val="954D72"/>
    </a:folHlink>
  </a:clrScheme>
</a:themeOverride>
</file>

<file path=docProps/app.xml><?xml version="1.0" encoding="utf-8"?>
<Properties xmlns="http://schemas.openxmlformats.org/officeDocument/2006/extended-properties" xmlns:vt="http://schemas.openxmlformats.org/officeDocument/2006/docPropsVTypes">
  <TotalTime>0</TotalTime>
  <Words>1816</Words>
  <Application>WPS 演示</Application>
  <PresentationFormat>宽屏</PresentationFormat>
  <Paragraphs>298</Paragraphs>
  <Slides>23</Slides>
  <Notes>24</Notes>
  <HiddenSlides>0</HiddenSlides>
  <MMClips>2</MMClips>
  <ScaleCrop>false</ScaleCrop>
  <HeadingPairs>
    <vt:vector size="6" baseType="variant">
      <vt:variant>
        <vt:lpstr>已用的字体</vt:lpstr>
      </vt:variant>
      <vt:variant>
        <vt:i4>15</vt:i4>
      </vt:variant>
      <vt:variant>
        <vt:lpstr>主题</vt:lpstr>
      </vt:variant>
      <vt:variant>
        <vt:i4>2</vt:i4>
      </vt:variant>
      <vt:variant>
        <vt:lpstr>幻灯片标题</vt:lpstr>
      </vt:variant>
      <vt:variant>
        <vt:i4>23</vt:i4>
      </vt:variant>
    </vt:vector>
  </HeadingPairs>
  <TitlesOfParts>
    <vt:vector size="40" baseType="lpstr">
      <vt:lpstr>Arial</vt:lpstr>
      <vt:lpstr>宋体</vt:lpstr>
      <vt:lpstr>Wingdings</vt:lpstr>
      <vt:lpstr>文悦古典明朝体 (非商业使用) W5</vt:lpstr>
      <vt:lpstr>WenYue GuDianMingChaoTi (Non-Commercial Use)</vt:lpstr>
      <vt:lpstr>Source Han Sans Light</vt:lpstr>
      <vt:lpstr>Ebrima</vt:lpstr>
      <vt:lpstr>Calibri</vt:lpstr>
      <vt:lpstr>微软雅黑</vt:lpstr>
      <vt:lpstr>Arial Unicode MS</vt:lpstr>
      <vt:lpstr>Calibri Light</vt:lpstr>
      <vt:lpstr>等线</vt:lpstr>
      <vt:lpstr>Times New Roman</vt:lpstr>
      <vt:lpstr>Helvetica Light</vt:lpstr>
      <vt:lpstr>等线 Light</vt:lpstr>
      <vt:lpstr>Office 主题​​</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曼曼</cp:lastModifiedBy>
  <cp:revision>2</cp:revision>
  <dcterms:created xsi:type="dcterms:W3CDTF">2018-11-27T07:02:55Z</dcterms:created>
  <dcterms:modified xsi:type="dcterms:W3CDTF">2018-11-27T07:06:57Z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2052-10.1.0.7697</vt:lpwstr>
  </property>
</Properties>
</file>