
<file path=[Content_Types].xml><?xml version="1.0" encoding="utf-8"?>
<Types xmlns="http://schemas.openxmlformats.org/package/2006/content-types">
  <Default Extension="xml" ContentType="application/xml"/>
  <Default Extension="mp3" ContentType="audio/mpeg"/>
  <Default Extension="xlsx" ContentType="application/vnd.openxmlformats-officedocument.spreadsheetml.sheet"/>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6"/>
  </p:notesMasterIdLst>
  <p:sldIdLst>
    <p:sldId id="257" r:id="rId2"/>
    <p:sldId id="259" r:id="rId3"/>
    <p:sldId id="258" r:id="rId4"/>
    <p:sldId id="260" r:id="rId5"/>
    <p:sldId id="261" r:id="rId6"/>
    <p:sldId id="262" r:id="rId7"/>
    <p:sldId id="263" r:id="rId8"/>
    <p:sldId id="277" r:id="rId9"/>
    <p:sldId id="264" r:id="rId10"/>
    <p:sldId id="265" r:id="rId11"/>
    <p:sldId id="266" r:id="rId12"/>
    <p:sldId id="267" r:id="rId13"/>
    <p:sldId id="278" r:id="rId14"/>
    <p:sldId id="268" r:id="rId15"/>
    <p:sldId id="269" r:id="rId16"/>
    <p:sldId id="270" r:id="rId17"/>
    <p:sldId id="271" r:id="rId18"/>
    <p:sldId id="279" r:id="rId19"/>
    <p:sldId id="272" r:id="rId20"/>
    <p:sldId id="273" r:id="rId21"/>
    <p:sldId id="274" r:id="rId22"/>
    <p:sldId id="275" r:id="rId23"/>
    <p:sldId id="276" r:id="rId24"/>
    <p:sldId id="280" r:id="rId25"/>
  </p:sldIdLst>
  <p:sldSz cx="9144000" cy="5143500" type="screen16x9"/>
  <p:notesSz cx="6858000" cy="9144000"/>
  <p:custDataLst>
    <p:tags r:id="rId2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B50C"/>
    <a:srgbClr val="45AAE2"/>
    <a:srgbClr val="00AAF7"/>
    <a:srgbClr val="002493"/>
    <a:srgbClr val="003E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0" autoAdjust="0"/>
    <p:restoredTop sz="94518" autoAdjust="0"/>
  </p:normalViewPr>
  <p:slideViewPr>
    <p:cSldViewPr snapToGrid="0">
      <p:cViewPr varScale="1">
        <p:scale>
          <a:sx n="113" d="100"/>
          <a:sy n="113" d="100"/>
        </p:scale>
        <p:origin x="108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tags" Target="tags/tag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605317978081644"/>
          <c:y val="0.0198165924953108"/>
          <c:w val="0.915180345833151"/>
          <c:h val="0.886378043111491"/>
        </c:manualLayout>
      </c:layout>
      <c:barChart>
        <c:barDir val="col"/>
        <c:grouping val="clustered"/>
        <c:varyColors val="0"/>
        <c:ser>
          <c:idx val="0"/>
          <c:order val="0"/>
          <c:tx>
            <c:strRef>
              <c:f>Sheet1!$B$1</c:f>
              <c:strCache>
                <c:ptCount val="1"/>
                <c:pt idx="0">
                  <c:v>Twitter</c:v>
                </c:pt>
              </c:strCache>
            </c:strRef>
          </c:tx>
          <c:invertIfNegative val="0"/>
          <c:cat>
            <c:strRef>
              <c:f>Sheet1!$A$2:$A$4</c:f>
              <c:strCache>
                <c:ptCount val="3"/>
                <c:pt idx="0">
                  <c:v>Mobile</c:v>
                </c:pt>
                <c:pt idx="1">
                  <c:v>Tablet</c:v>
                </c:pt>
                <c:pt idx="2">
                  <c:v>Desktop</c:v>
                </c:pt>
              </c:strCache>
            </c:strRef>
          </c:cat>
          <c:val>
            <c:numRef>
              <c:f>Sheet1!$B$2:$B$4</c:f>
              <c:numCache>
                <c:formatCode>General</c:formatCode>
                <c:ptCount val="3"/>
                <c:pt idx="0">
                  <c:v>90.0</c:v>
                </c:pt>
                <c:pt idx="1">
                  <c:v>120.0</c:v>
                </c:pt>
                <c:pt idx="2">
                  <c:v>150.0</c:v>
                </c:pt>
              </c:numCache>
            </c:numRef>
          </c:val>
          <c:extLst xmlns:c16r2="http://schemas.microsoft.com/office/drawing/2015/06/chart">
            <c:ext xmlns:c16="http://schemas.microsoft.com/office/drawing/2014/chart" uri="{C3380CC4-5D6E-409C-BE32-E72D297353CC}">
              <c16:uniqueId val="{00000000-5649-48A7-84E9-4EDCAADE0183}"/>
            </c:ext>
          </c:extLst>
        </c:ser>
        <c:ser>
          <c:idx val="1"/>
          <c:order val="1"/>
          <c:tx>
            <c:strRef>
              <c:f>Sheet1!$C$1</c:f>
              <c:strCache>
                <c:ptCount val="1"/>
                <c:pt idx="0">
                  <c:v>Facebook</c:v>
                </c:pt>
              </c:strCache>
            </c:strRef>
          </c:tx>
          <c:invertIfNegative val="0"/>
          <c:cat>
            <c:strRef>
              <c:f>Sheet1!$A$2:$A$4</c:f>
              <c:strCache>
                <c:ptCount val="3"/>
                <c:pt idx="0">
                  <c:v>Mobile</c:v>
                </c:pt>
                <c:pt idx="1">
                  <c:v>Tablet</c:v>
                </c:pt>
                <c:pt idx="2">
                  <c:v>Desktop</c:v>
                </c:pt>
              </c:strCache>
            </c:strRef>
          </c:cat>
          <c:val>
            <c:numRef>
              <c:f>Sheet1!$C$2:$C$4</c:f>
              <c:numCache>
                <c:formatCode>General</c:formatCode>
                <c:ptCount val="3"/>
                <c:pt idx="0">
                  <c:v>600.0</c:v>
                </c:pt>
                <c:pt idx="1">
                  <c:v>560.0</c:v>
                </c:pt>
                <c:pt idx="2">
                  <c:v>400.0</c:v>
                </c:pt>
              </c:numCache>
            </c:numRef>
          </c:val>
          <c:extLst xmlns:c16r2="http://schemas.microsoft.com/office/drawing/2015/06/chart">
            <c:ext xmlns:c16="http://schemas.microsoft.com/office/drawing/2014/chart" uri="{C3380CC4-5D6E-409C-BE32-E72D297353CC}">
              <c16:uniqueId val="{00000001-5649-48A7-84E9-4EDCAADE0183}"/>
            </c:ext>
          </c:extLst>
        </c:ser>
        <c:ser>
          <c:idx val="2"/>
          <c:order val="2"/>
          <c:tx>
            <c:strRef>
              <c:f>Sheet1!$D$1</c:f>
              <c:strCache>
                <c:ptCount val="1"/>
                <c:pt idx="0">
                  <c:v>Instagram</c:v>
                </c:pt>
              </c:strCache>
            </c:strRef>
          </c:tx>
          <c:invertIfNegative val="0"/>
          <c:cat>
            <c:strRef>
              <c:f>Sheet1!$A$2:$A$4</c:f>
              <c:strCache>
                <c:ptCount val="3"/>
                <c:pt idx="0">
                  <c:v>Mobile</c:v>
                </c:pt>
                <c:pt idx="1">
                  <c:v>Tablet</c:v>
                </c:pt>
                <c:pt idx="2">
                  <c:v>Desktop</c:v>
                </c:pt>
              </c:strCache>
            </c:strRef>
          </c:cat>
          <c:val>
            <c:numRef>
              <c:f>Sheet1!$D$2:$D$4</c:f>
              <c:numCache>
                <c:formatCode>General</c:formatCode>
                <c:ptCount val="3"/>
                <c:pt idx="0">
                  <c:v>230.0</c:v>
                </c:pt>
                <c:pt idx="1">
                  <c:v>150.0</c:v>
                </c:pt>
                <c:pt idx="2">
                  <c:v>400.0</c:v>
                </c:pt>
              </c:numCache>
            </c:numRef>
          </c:val>
          <c:extLst xmlns:c16r2="http://schemas.microsoft.com/office/drawing/2015/06/chart">
            <c:ext xmlns:c16="http://schemas.microsoft.com/office/drawing/2014/chart" uri="{C3380CC4-5D6E-409C-BE32-E72D297353CC}">
              <c16:uniqueId val="{00000002-5649-48A7-84E9-4EDCAADE0183}"/>
            </c:ext>
          </c:extLst>
        </c:ser>
        <c:ser>
          <c:idx val="3"/>
          <c:order val="3"/>
          <c:tx>
            <c:strRef>
              <c:f>Sheet1!$E$1</c:f>
              <c:strCache>
                <c:ptCount val="1"/>
                <c:pt idx="0">
                  <c:v>Youtube</c:v>
                </c:pt>
              </c:strCache>
            </c:strRef>
          </c:tx>
          <c:invertIfNegative val="0"/>
          <c:cat>
            <c:strRef>
              <c:f>Sheet1!$A$2:$A$4</c:f>
              <c:strCache>
                <c:ptCount val="3"/>
                <c:pt idx="0">
                  <c:v>Mobile</c:v>
                </c:pt>
                <c:pt idx="1">
                  <c:v>Tablet</c:v>
                </c:pt>
                <c:pt idx="2">
                  <c:v>Desktop</c:v>
                </c:pt>
              </c:strCache>
            </c:strRef>
          </c:cat>
          <c:val>
            <c:numRef>
              <c:f>Sheet1!$E$2:$E$4</c:f>
              <c:numCache>
                <c:formatCode>General</c:formatCode>
                <c:ptCount val="3"/>
                <c:pt idx="0">
                  <c:v>100.0</c:v>
                </c:pt>
                <c:pt idx="1">
                  <c:v>200.0</c:v>
                </c:pt>
                <c:pt idx="2">
                  <c:v>300.0</c:v>
                </c:pt>
              </c:numCache>
            </c:numRef>
          </c:val>
          <c:extLst xmlns:c16r2="http://schemas.microsoft.com/office/drawing/2015/06/chart">
            <c:ext xmlns:c16="http://schemas.microsoft.com/office/drawing/2014/chart" uri="{C3380CC4-5D6E-409C-BE32-E72D297353CC}">
              <c16:uniqueId val="{00000003-5649-48A7-84E9-4EDCAADE0183}"/>
            </c:ext>
          </c:extLst>
        </c:ser>
        <c:dLbls>
          <c:showLegendKey val="0"/>
          <c:showVal val="0"/>
          <c:showCatName val="0"/>
          <c:showSerName val="0"/>
          <c:showPercent val="0"/>
          <c:showBubbleSize val="0"/>
        </c:dLbls>
        <c:gapWidth val="150"/>
        <c:axId val="1911461840"/>
        <c:axId val="1911469824"/>
      </c:barChart>
      <c:catAx>
        <c:axId val="1911461840"/>
        <c:scaling>
          <c:orientation val="minMax"/>
        </c:scaling>
        <c:delete val="0"/>
        <c:axPos val="b"/>
        <c:majorGridlines>
          <c:spPr>
            <a:ln>
              <a:solidFill>
                <a:schemeClr val="bg1">
                  <a:lumMod val="95000"/>
                </a:schemeClr>
              </a:solidFill>
            </a:ln>
          </c:spPr>
        </c:majorGridlines>
        <c:numFmt formatCode="General" sourceLinked="0"/>
        <c:majorTickMark val="out"/>
        <c:minorTickMark val="none"/>
        <c:tickLblPos val="nextTo"/>
        <c:txPr>
          <a:bodyPr/>
          <a:lstStyle/>
          <a:p>
            <a:pPr>
              <a:defRPr sz="1800">
                <a:latin typeface="Lato Regular"/>
                <a:cs typeface="Lato Regular"/>
              </a:defRPr>
            </a:pPr>
            <a:endParaRPr lang="zh-CN"/>
          </a:p>
        </c:txPr>
        <c:crossAx val="1911469824"/>
        <c:crosses val="autoZero"/>
        <c:auto val="1"/>
        <c:lblAlgn val="ctr"/>
        <c:lblOffset val="100"/>
        <c:noMultiLvlLbl val="0"/>
      </c:catAx>
      <c:valAx>
        <c:axId val="1911469824"/>
        <c:scaling>
          <c:orientation val="minMax"/>
        </c:scaling>
        <c:delete val="0"/>
        <c:axPos val="l"/>
        <c:majorGridlines>
          <c:spPr>
            <a:ln>
              <a:solidFill>
                <a:schemeClr val="bg1">
                  <a:lumMod val="95000"/>
                </a:schemeClr>
              </a:solidFill>
            </a:ln>
          </c:spPr>
        </c:majorGridlines>
        <c:numFmt formatCode="General" sourceLinked="1"/>
        <c:majorTickMark val="none"/>
        <c:minorTickMark val="none"/>
        <c:tickLblPos val="nextTo"/>
        <c:txPr>
          <a:bodyPr/>
          <a:lstStyle/>
          <a:p>
            <a:pPr>
              <a:defRPr sz="1600">
                <a:latin typeface="Lato Regular"/>
                <a:cs typeface="Lato Regular"/>
              </a:defRPr>
            </a:pPr>
            <a:endParaRPr lang="zh-CN"/>
          </a:p>
        </c:txPr>
        <c:crossAx val="191146184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957E59-2843-4F7F-B48C-0CA300B8DFF3}"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6646C5-108E-4248-AC0B-6133F3BBF200}" type="slidenum">
              <a:rPr lang="zh-CN" altLang="en-US" smtClean="0"/>
              <a:t>‹#›</a:t>
            </a:fld>
            <a:endParaRPr lang="zh-CN" altLang="en-US"/>
          </a:p>
        </p:txBody>
      </p:sp>
    </p:spTree>
    <p:extLst>
      <p:ext uri="{BB962C8B-B14F-4D97-AF65-F5344CB8AC3E}">
        <p14:creationId xmlns:p14="http://schemas.microsoft.com/office/powerpoint/2010/main" val="24005685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6646C5-108E-4248-AC0B-6133F3BBF200}" type="slidenum">
              <a:rPr lang="zh-CN" altLang="en-US" smtClean="0"/>
              <a:t>1</a:t>
            </a:fld>
            <a:endParaRPr lang="zh-CN" altLang="en-US"/>
          </a:p>
        </p:txBody>
      </p:sp>
    </p:spTree>
    <p:extLst>
      <p:ext uri="{BB962C8B-B14F-4D97-AF65-F5344CB8AC3E}">
        <p14:creationId xmlns:p14="http://schemas.microsoft.com/office/powerpoint/2010/main" val="3957688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10</a:t>
            </a:fld>
            <a:endParaRPr lang="zh-CN" altLang="en-US"/>
          </a:p>
        </p:txBody>
      </p:sp>
    </p:spTree>
    <p:extLst>
      <p:ext uri="{BB962C8B-B14F-4D97-AF65-F5344CB8AC3E}">
        <p14:creationId xmlns:p14="http://schemas.microsoft.com/office/powerpoint/2010/main" val="2779901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11</a:t>
            </a:fld>
            <a:endParaRPr lang="zh-CN" altLang="en-US"/>
          </a:p>
        </p:txBody>
      </p:sp>
    </p:spTree>
    <p:extLst>
      <p:ext uri="{BB962C8B-B14F-4D97-AF65-F5344CB8AC3E}">
        <p14:creationId xmlns:p14="http://schemas.microsoft.com/office/powerpoint/2010/main" val="3381926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12</a:t>
            </a:fld>
            <a:endParaRPr lang="zh-CN" altLang="en-US"/>
          </a:p>
        </p:txBody>
      </p:sp>
    </p:spTree>
    <p:extLst>
      <p:ext uri="{BB962C8B-B14F-4D97-AF65-F5344CB8AC3E}">
        <p14:creationId xmlns:p14="http://schemas.microsoft.com/office/powerpoint/2010/main" val="816798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13</a:t>
            </a:fld>
            <a:endParaRPr lang="zh-CN" altLang="en-US"/>
          </a:p>
        </p:txBody>
      </p:sp>
    </p:spTree>
    <p:extLst>
      <p:ext uri="{BB962C8B-B14F-4D97-AF65-F5344CB8AC3E}">
        <p14:creationId xmlns:p14="http://schemas.microsoft.com/office/powerpoint/2010/main" val="1334106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14</a:t>
            </a:fld>
            <a:endParaRPr lang="zh-CN" altLang="en-US"/>
          </a:p>
        </p:txBody>
      </p:sp>
    </p:spTree>
    <p:extLst>
      <p:ext uri="{BB962C8B-B14F-4D97-AF65-F5344CB8AC3E}">
        <p14:creationId xmlns:p14="http://schemas.microsoft.com/office/powerpoint/2010/main" val="4013886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15</a:t>
            </a:fld>
            <a:endParaRPr lang="zh-CN" altLang="en-US"/>
          </a:p>
        </p:txBody>
      </p:sp>
    </p:spTree>
    <p:extLst>
      <p:ext uri="{BB962C8B-B14F-4D97-AF65-F5344CB8AC3E}">
        <p14:creationId xmlns:p14="http://schemas.microsoft.com/office/powerpoint/2010/main" val="87396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16</a:t>
            </a:fld>
            <a:endParaRPr lang="zh-CN" altLang="en-US"/>
          </a:p>
        </p:txBody>
      </p:sp>
    </p:spTree>
    <p:extLst>
      <p:ext uri="{BB962C8B-B14F-4D97-AF65-F5344CB8AC3E}">
        <p14:creationId xmlns:p14="http://schemas.microsoft.com/office/powerpoint/2010/main" val="246566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17</a:t>
            </a:fld>
            <a:endParaRPr lang="zh-CN" altLang="en-US"/>
          </a:p>
        </p:txBody>
      </p:sp>
    </p:spTree>
    <p:extLst>
      <p:ext uri="{BB962C8B-B14F-4D97-AF65-F5344CB8AC3E}">
        <p14:creationId xmlns:p14="http://schemas.microsoft.com/office/powerpoint/2010/main" val="3176874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18</a:t>
            </a:fld>
            <a:endParaRPr lang="zh-CN" altLang="en-US"/>
          </a:p>
        </p:txBody>
      </p:sp>
    </p:spTree>
    <p:extLst>
      <p:ext uri="{BB962C8B-B14F-4D97-AF65-F5344CB8AC3E}">
        <p14:creationId xmlns:p14="http://schemas.microsoft.com/office/powerpoint/2010/main" val="2182687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19</a:t>
            </a:fld>
            <a:endParaRPr lang="zh-CN" altLang="en-US"/>
          </a:p>
        </p:txBody>
      </p:sp>
    </p:spTree>
    <p:extLst>
      <p:ext uri="{BB962C8B-B14F-4D97-AF65-F5344CB8AC3E}">
        <p14:creationId xmlns:p14="http://schemas.microsoft.com/office/powerpoint/2010/main" val="1525820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2</a:t>
            </a:fld>
            <a:endParaRPr lang="zh-CN" altLang="en-US"/>
          </a:p>
        </p:txBody>
      </p:sp>
    </p:spTree>
    <p:extLst>
      <p:ext uri="{BB962C8B-B14F-4D97-AF65-F5344CB8AC3E}">
        <p14:creationId xmlns:p14="http://schemas.microsoft.com/office/powerpoint/2010/main" val="903239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20</a:t>
            </a:fld>
            <a:endParaRPr lang="zh-CN" altLang="en-US"/>
          </a:p>
        </p:txBody>
      </p:sp>
    </p:spTree>
    <p:extLst>
      <p:ext uri="{BB962C8B-B14F-4D97-AF65-F5344CB8AC3E}">
        <p14:creationId xmlns:p14="http://schemas.microsoft.com/office/powerpoint/2010/main" val="4035430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21</a:t>
            </a:fld>
            <a:endParaRPr lang="zh-CN" altLang="en-US"/>
          </a:p>
        </p:txBody>
      </p:sp>
    </p:spTree>
    <p:extLst>
      <p:ext uri="{BB962C8B-B14F-4D97-AF65-F5344CB8AC3E}">
        <p14:creationId xmlns:p14="http://schemas.microsoft.com/office/powerpoint/2010/main" val="2010838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22</a:t>
            </a:fld>
            <a:endParaRPr lang="zh-CN" altLang="en-US"/>
          </a:p>
        </p:txBody>
      </p:sp>
    </p:spTree>
    <p:extLst>
      <p:ext uri="{BB962C8B-B14F-4D97-AF65-F5344CB8AC3E}">
        <p14:creationId xmlns:p14="http://schemas.microsoft.com/office/powerpoint/2010/main" val="836845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23</a:t>
            </a:fld>
            <a:endParaRPr lang="zh-CN" altLang="en-US"/>
          </a:p>
        </p:txBody>
      </p:sp>
    </p:spTree>
    <p:extLst>
      <p:ext uri="{BB962C8B-B14F-4D97-AF65-F5344CB8AC3E}">
        <p14:creationId xmlns:p14="http://schemas.microsoft.com/office/powerpoint/2010/main" val="2676528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6646C5-108E-4248-AC0B-6133F3BBF200}" type="slidenum">
              <a:rPr lang="zh-CN" altLang="en-US" smtClean="0"/>
              <a:t>24</a:t>
            </a:fld>
            <a:endParaRPr lang="zh-CN" altLang="en-US"/>
          </a:p>
        </p:txBody>
      </p:sp>
    </p:spTree>
    <p:extLst>
      <p:ext uri="{BB962C8B-B14F-4D97-AF65-F5344CB8AC3E}">
        <p14:creationId xmlns:p14="http://schemas.microsoft.com/office/powerpoint/2010/main" val="1538919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3</a:t>
            </a:fld>
            <a:endParaRPr lang="zh-CN" altLang="en-US"/>
          </a:p>
        </p:txBody>
      </p:sp>
    </p:spTree>
    <p:extLst>
      <p:ext uri="{BB962C8B-B14F-4D97-AF65-F5344CB8AC3E}">
        <p14:creationId xmlns:p14="http://schemas.microsoft.com/office/powerpoint/2010/main" val="3663976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4</a:t>
            </a:fld>
            <a:endParaRPr lang="zh-CN" altLang="en-US"/>
          </a:p>
        </p:txBody>
      </p:sp>
    </p:spTree>
    <p:extLst>
      <p:ext uri="{BB962C8B-B14F-4D97-AF65-F5344CB8AC3E}">
        <p14:creationId xmlns:p14="http://schemas.microsoft.com/office/powerpoint/2010/main" val="3916369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5</a:t>
            </a:fld>
            <a:endParaRPr lang="zh-CN" altLang="en-US"/>
          </a:p>
        </p:txBody>
      </p:sp>
    </p:spTree>
    <p:extLst>
      <p:ext uri="{BB962C8B-B14F-4D97-AF65-F5344CB8AC3E}">
        <p14:creationId xmlns:p14="http://schemas.microsoft.com/office/powerpoint/2010/main" val="1297798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6</a:t>
            </a:fld>
            <a:endParaRPr lang="zh-CN" altLang="en-US"/>
          </a:p>
        </p:txBody>
      </p:sp>
    </p:spTree>
    <p:extLst>
      <p:ext uri="{BB962C8B-B14F-4D97-AF65-F5344CB8AC3E}">
        <p14:creationId xmlns:p14="http://schemas.microsoft.com/office/powerpoint/2010/main" val="1581391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6646C5-108E-4248-AC0B-6133F3BBF200}" type="slidenum">
              <a:rPr lang="zh-CN" altLang="en-US" smtClean="0"/>
              <a:t>7</a:t>
            </a:fld>
            <a:endParaRPr lang="zh-CN" altLang="en-US"/>
          </a:p>
        </p:txBody>
      </p:sp>
    </p:spTree>
    <p:extLst>
      <p:ext uri="{BB962C8B-B14F-4D97-AF65-F5344CB8AC3E}">
        <p14:creationId xmlns:p14="http://schemas.microsoft.com/office/powerpoint/2010/main" val="2644276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8</a:t>
            </a:fld>
            <a:endParaRPr lang="zh-CN" altLang="en-US"/>
          </a:p>
        </p:txBody>
      </p:sp>
    </p:spTree>
    <p:extLst>
      <p:ext uri="{BB962C8B-B14F-4D97-AF65-F5344CB8AC3E}">
        <p14:creationId xmlns:p14="http://schemas.microsoft.com/office/powerpoint/2010/main" val="3403259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646C5-108E-4248-AC0B-6133F3BBF200}" type="slidenum">
              <a:rPr lang="zh-CN" altLang="en-US" smtClean="0"/>
              <a:t>9</a:t>
            </a:fld>
            <a:endParaRPr lang="zh-CN" altLang="en-US"/>
          </a:p>
        </p:txBody>
      </p:sp>
    </p:spTree>
    <p:extLst>
      <p:ext uri="{BB962C8B-B14F-4D97-AF65-F5344CB8AC3E}">
        <p14:creationId xmlns:p14="http://schemas.microsoft.com/office/powerpoint/2010/main" val="3972819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592218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170701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6440853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54553" y="4176984"/>
            <a:ext cx="1289447" cy="966516"/>
          </a:xfrm>
          <a:prstGeom prst="rect">
            <a:avLst/>
          </a:prstGeom>
        </p:spPr>
      </p:pic>
    </p:spTree>
    <p:extLst>
      <p:ext uri="{BB962C8B-B14F-4D97-AF65-F5344CB8AC3E}">
        <p14:creationId xmlns:p14="http://schemas.microsoft.com/office/powerpoint/2010/main" val="569324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1189879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572908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2400202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2135673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223018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454193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4189589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D67496D-86A0-4B10-A74C-A4365DD7B916}" type="datetimeFigureOut">
              <a:rPr lang="zh-CN" altLang="en-US" smtClean="0"/>
              <a:t>2019/6/17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25557418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D67496D-86A0-4B10-A74C-A4365DD7B916}" type="datetimeFigureOut">
              <a:rPr lang="zh-CN" altLang="en-US" smtClean="0"/>
              <a:t>2019/6/17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4D75BE8-2193-4DA8-AFBA-47E658FB3890}" type="slidenum">
              <a:rPr lang="zh-CN" altLang="en-US" smtClean="0"/>
              <a:t>‹#›</a:t>
            </a:fld>
            <a:endParaRPr lang="zh-CN" altLang="en-US"/>
          </a:p>
        </p:txBody>
      </p:sp>
    </p:spTree>
    <p:extLst>
      <p:ext uri="{BB962C8B-B14F-4D97-AF65-F5344CB8AC3E}">
        <p14:creationId xmlns:p14="http://schemas.microsoft.com/office/powerpoint/2010/main" val="320353275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xml"/><Relationship Id="rId5" Type="http://schemas.openxmlformats.org/officeDocument/2006/relationships/image" Target="../media/image2.png"/><Relationship Id="rId6" Type="http://schemas.openxmlformats.org/officeDocument/2006/relationships/image" Target="../media/image3.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tags" Target="../tags/tag12.xml"/><Relationship Id="rId12" Type="http://schemas.openxmlformats.org/officeDocument/2006/relationships/tags" Target="../tags/tag13.xml"/><Relationship Id="rId13" Type="http://schemas.openxmlformats.org/officeDocument/2006/relationships/tags" Target="../tags/tag14.xml"/><Relationship Id="rId14" Type="http://schemas.openxmlformats.org/officeDocument/2006/relationships/tags" Target="../tags/tag15.xml"/><Relationship Id="rId15" Type="http://schemas.openxmlformats.org/officeDocument/2006/relationships/tags" Target="../tags/tag16.xml"/><Relationship Id="rId16" Type="http://schemas.openxmlformats.org/officeDocument/2006/relationships/tags" Target="../tags/tag17.xml"/><Relationship Id="rId17" Type="http://schemas.openxmlformats.org/officeDocument/2006/relationships/tags" Target="../tags/tag18.xml"/><Relationship Id="rId18" Type="http://schemas.openxmlformats.org/officeDocument/2006/relationships/slideLayout" Target="../slideLayouts/slideLayout12.xml"/><Relationship Id="rId19" Type="http://schemas.openxmlformats.org/officeDocument/2006/relationships/notesSlide" Target="../notesSlides/notesSlide11.xml"/><Relationship Id="rId1" Type="http://schemas.openxmlformats.org/officeDocument/2006/relationships/tags" Target="../tags/tag2.xml"/><Relationship Id="rId2" Type="http://schemas.openxmlformats.org/officeDocument/2006/relationships/tags" Target="../tags/tag3.xml"/><Relationship Id="rId3" Type="http://schemas.openxmlformats.org/officeDocument/2006/relationships/tags" Target="../tags/tag4.xml"/><Relationship Id="rId4" Type="http://schemas.openxmlformats.org/officeDocument/2006/relationships/tags" Target="../tags/tag5.xml"/><Relationship Id="rId5" Type="http://schemas.openxmlformats.org/officeDocument/2006/relationships/tags" Target="../tags/tag6.xml"/><Relationship Id="rId6" Type="http://schemas.openxmlformats.org/officeDocument/2006/relationships/tags" Target="../tags/tag7.xml"/><Relationship Id="rId7" Type="http://schemas.openxmlformats.org/officeDocument/2006/relationships/tags" Target="../tags/tag8.xml"/><Relationship Id="rId8" Type="http://schemas.openxmlformats.org/officeDocument/2006/relationships/tags" Target="../tags/tag9.xml"/><Relationship Id="rId9" Type="http://schemas.openxmlformats.org/officeDocument/2006/relationships/tags" Target="../tags/tag10.xml"/><Relationship Id="rId10" Type="http://schemas.openxmlformats.org/officeDocument/2006/relationships/tags" Target="../tags/tag11.xml"/></Relationships>
</file>

<file path=ppt/slides/_rels/slide12.xml.rels><?xml version="1.0" encoding="UTF-8" standalone="yes"?>
<Relationships xmlns="http://schemas.openxmlformats.org/package/2006/relationships"><Relationship Id="rId9" Type="http://schemas.openxmlformats.org/officeDocument/2006/relationships/tags" Target="../tags/tag27.xml"/><Relationship Id="rId20" Type="http://schemas.openxmlformats.org/officeDocument/2006/relationships/tags" Target="../tags/tag38.xml"/><Relationship Id="rId21" Type="http://schemas.openxmlformats.org/officeDocument/2006/relationships/slideLayout" Target="../slideLayouts/slideLayout12.xml"/><Relationship Id="rId22" Type="http://schemas.openxmlformats.org/officeDocument/2006/relationships/notesSlide" Target="../notesSlides/notesSlide12.xml"/><Relationship Id="rId10" Type="http://schemas.openxmlformats.org/officeDocument/2006/relationships/tags" Target="../tags/tag28.xml"/><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tags" Target="../tags/tag33.xml"/><Relationship Id="rId16" Type="http://schemas.openxmlformats.org/officeDocument/2006/relationships/tags" Target="../tags/tag34.xml"/><Relationship Id="rId17" Type="http://schemas.openxmlformats.org/officeDocument/2006/relationships/tags" Target="../tags/tag35.xml"/><Relationship Id="rId18" Type="http://schemas.openxmlformats.org/officeDocument/2006/relationships/tags" Target="../tags/tag36.xml"/><Relationship Id="rId19" Type="http://schemas.openxmlformats.org/officeDocument/2006/relationships/tags" Target="../tags/tag37.xml"/><Relationship Id="rId1" Type="http://schemas.openxmlformats.org/officeDocument/2006/relationships/tags" Target="../tags/tag19.xml"/><Relationship Id="rId2" Type="http://schemas.openxmlformats.org/officeDocument/2006/relationships/tags" Target="../tags/tag20.xml"/><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tags" Target="../tags/tag41.xml"/><Relationship Id="rId4" Type="http://schemas.openxmlformats.org/officeDocument/2006/relationships/tags" Target="../tags/tag42.xml"/><Relationship Id="rId5" Type="http://schemas.openxmlformats.org/officeDocument/2006/relationships/tags" Target="../tags/tag43.xml"/><Relationship Id="rId6" Type="http://schemas.openxmlformats.org/officeDocument/2006/relationships/tags" Target="../tags/tag44.xml"/><Relationship Id="rId7" Type="http://schemas.openxmlformats.org/officeDocument/2006/relationships/tags" Target="../tags/tag45.xml"/><Relationship Id="rId8" Type="http://schemas.openxmlformats.org/officeDocument/2006/relationships/tags" Target="../tags/tag46.xml"/><Relationship Id="rId9" Type="http://schemas.openxmlformats.org/officeDocument/2006/relationships/tags" Target="../tags/tag47.xml"/><Relationship Id="rId10" Type="http://schemas.openxmlformats.org/officeDocument/2006/relationships/slideLayout" Target="../slideLayouts/slideLayout12.xml"/><Relationship Id="rId11" Type="http://schemas.openxmlformats.org/officeDocument/2006/relationships/notesSlide" Target="../notesSlides/notesSlide22.xml"/><Relationship Id="rId1" Type="http://schemas.openxmlformats.org/officeDocument/2006/relationships/tags" Target="../tags/tag39.xml"/><Relationship Id="rId2" Type="http://schemas.openxmlformats.org/officeDocument/2006/relationships/tags" Target="../tags/tag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4.xml"/><Relationship Id="rId5" Type="http://schemas.openxmlformats.org/officeDocument/2006/relationships/image" Target="../media/image2.png"/><Relationship Id="rId6" Type="http://schemas.openxmlformats.org/officeDocument/2006/relationships/image" Target="../media/image3.png"/><Relationship Id="rId1" Type="http://schemas.microsoft.com/office/2007/relationships/media" Target="../media/media1.mp3"/><Relationship Id="rId2" Type="http://schemas.openxmlformats.org/officeDocument/2006/relationships/audio" Target="../media/media1.mp3"/></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16379" y="0"/>
            <a:ext cx="7913077" cy="5143500"/>
          </a:xfrm>
          <a:custGeom>
            <a:avLst/>
            <a:gdLst>
              <a:gd name="connsiteX0" fmla="*/ 3073854 w 10550769"/>
              <a:gd name="connsiteY0" fmla="*/ 3071813 h 6858000"/>
              <a:gd name="connsiteX1" fmla="*/ 3073854 w 10550769"/>
              <a:gd name="connsiteY1" fmla="*/ 4200525 h 6858000"/>
              <a:gd name="connsiteX2" fmla="*/ 5945642 w 10550769"/>
              <a:gd name="connsiteY2" fmla="*/ 4200525 h 6858000"/>
              <a:gd name="connsiteX3" fmla="*/ 5945642 w 10550769"/>
              <a:gd name="connsiteY3" fmla="*/ 3071813 h 6858000"/>
              <a:gd name="connsiteX4" fmla="*/ 0 w 10550769"/>
              <a:gd name="connsiteY4" fmla="*/ 0 h 6858000"/>
              <a:gd name="connsiteX5" fmla="*/ 10550769 w 10550769"/>
              <a:gd name="connsiteY5" fmla="*/ 0 h 6858000"/>
              <a:gd name="connsiteX6" fmla="*/ 10550769 w 10550769"/>
              <a:gd name="connsiteY6" fmla="*/ 6858000 h 6858000"/>
              <a:gd name="connsiteX7" fmla="*/ 0 w 1055076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0769" h="6858000">
                <a:moveTo>
                  <a:pt x="3073854" y="3071813"/>
                </a:moveTo>
                <a:lnTo>
                  <a:pt x="3073854" y="4200525"/>
                </a:lnTo>
                <a:lnTo>
                  <a:pt x="5945642" y="4200525"/>
                </a:lnTo>
                <a:lnTo>
                  <a:pt x="5945642" y="3071813"/>
                </a:lnTo>
                <a:close/>
                <a:moveTo>
                  <a:pt x="0" y="0"/>
                </a:moveTo>
                <a:lnTo>
                  <a:pt x="10550769" y="0"/>
                </a:lnTo>
                <a:lnTo>
                  <a:pt x="10550769" y="6858000"/>
                </a:lnTo>
                <a:lnTo>
                  <a:pt x="0" y="6858000"/>
                </a:lnTo>
                <a:close/>
              </a:path>
            </a:pathLst>
          </a:custGeom>
        </p:spPr>
      </p:pic>
      <p:sp>
        <p:nvSpPr>
          <p:cNvPr id="7" name="文本框 6"/>
          <p:cNvSpPr txBox="1"/>
          <p:nvPr/>
        </p:nvSpPr>
        <p:spPr>
          <a:xfrm>
            <a:off x="1702411" y="1664870"/>
            <a:ext cx="4782221" cy="1938992"/>
          </a:xfrm>
          <a:prstGeom prst="rect">
            <a:avLst/>
          </a:prstGeom>
          <a:noFill/>
        </p:spPr>
        <p:txBody>
          <a:bodyPr wrap="square" rtlCol="0">
            <a:spAutoFit/>
          </a:bodyPr>
          <a:lstStyle/>
          <a:p>
            <a:pPr algn="ctr"/>
            <a:r>
              <a:rPr lang="zh-CN" altLang="en-US" sz="6000" b="1" dirty="0">
                <a:solidFill>
                  <a:srgbClr val="002493"/>
                </a:solidFill>
                <a:latin typeface="腾祥金砖黑简" panose="01010104010101010101" pitchFamily="2" charset="-122"/>
                <a:ea typeface="腾祥金砖黑简" panose="01010104010101010101" pitchFamily="2" charset="-122"/>
              </a:rPr>
              <a:t>暑假活动</a:t>
            </a:r>
            <a:endParaRPr lang="en-US" altLang="zh-CN" sz="6000" b="1" dirty="0">
              <a:solidFill>
                <a:srgbClr val="002493"/>
              </a:solidFill>
              <a:latin typeface="腾祥金砖黑简" panose="01010104010101010101" pitchFamily="2" charset="-122"/>
              <a:ea typeface="腾祥金砖黑简" panose="01010104010101010101" pitchFamily="2" charset="-122"/>
            </a:endParaRPr>
          </a:p>
          <a:p>
            <a:pPr algn="ctr"/>
            <a:r>
              <a:rPr lang="zh-CN" altLang="en-US" sz="6000" dirty="0">
                <a:solidFill>
                  <a:srgbClr val="002493"/>
                </a:solidFill>
                <a:latin typeface="腾祥金砖黑简" panose="01010104010101010101" pitchFamily="2" charset="-122"/>
                <a:ea typeface="腾祥金砖黑简" panose="01010104010101010101" pitchFamily="2" charset="-122"/>
              </a:rPr>
              <a:t>策划书</a:t>
            </a:r>
          </a:p>
        </p:txBody>
      </p:sp>
      <p:sp>
        <p:nvSpPr>
          <p:cNvPr id="8" name="文本框 7"/>
          <p:cNvSpPr txBox="1"/>
          <p:nvPr/>
        </p:nvSpPr>
        <p:spPr>
          <a:xfrm>
            <a:off x="1617632" y="3519594"/>
            <a:ext cx="4782221" cy="323165"/>
          </a:xfrm>
          <a:prstGeom prst="rect">
            <a:avLst/>
          </a:prstGeom>
          <a:noFill/>
        </p:spPr>
        <p:txBody>
          <a:bodyPr wrap="square" rtlCol="0">
            <a:spAutoFit/>
          </a:bodyPr>
          <a:lstStyle/>
          <a:p>
            <a:pPr algn="ctr"/>
            <a:r>
              <a:rPr lang="zh-CN" altLang="en-US" sz="1500" dirty="0">
                <a:solidFill>
                  <a:srgbClr val="002493"/>
                </a:solidFill>
                <a:latin typeface="微软雅黑" panose="020B0503020204020204" pitchFamily="34" charset="-122"/>
                <a:ea typeface="微软雅黑" panose="020B0503020204020204" pitchFamily="34" charset="-122"/>
              </a:rPr>
              <a:t>汇报人</a:t>
            </a:r>
            <a:r>
              <a:rPr lang="zh-CN" altLang="en-US" sz="1500" dirty="0" smtClean="0">
                <a:solidFill>
                  <a:srgbClr val="002493"/>
                </a:solidFill>
                <a:latin typeface="微软雅黑" panose="020B0503020204020204" pitchFamily="34" charset="-122"/>
                <a:ea typeface="微软雅黑" panose="020B0503020204020204" pitchFamily="34" charset="-122"/>
              </a:rPr>
              <a:t>：</a:t>
            </a:r>
            <a:r>
              <a:rPr lang="en-US" altLang="zh-CN" sz="1500" dirty="0" smtClean="0">
                <a:solidFill>
                  <a:srgbClr val="002493"/>
                </a:solidFill>
                <a:latin typeface="微软雅黑" panose="020B0503020204020204" pitchFamily="34" charset="-122"/>
                <a:ea typeface="微软雅黑" panose="020B0503020204020204" pitchFamily="34" charset="-122"/>
              </a:rPr>
              <a:t>XX. 2018</a:t>
            </a:r>
            <a:r>
              <a:rPr lang="zh-CN" altLang="en-US" sz="1500" dirty="0" smtClean="0">
                <a:solidFill>
                  <a:srgbClr val="002493"/>
                </a:solidFill>
                <a:latin typeface="微软雅黑" panose="020B0503020204020204" pitchFamily="34" charset="-122"/>
                <a:ea typeface="微软雅黑" panose="020B0503020204020204" pitchFamily="34" charset="-122"/>
              </a:rPr>
              <a:t>年</a:t>
            </a:r>
            <a:r>
              <a:rPr lang="en-US" altLang="zh-CN" sz="1500" dirty="0">
                <a:solidFill>
                  <a:srgbClr val="002493"/>
                </a:solidFill>
                <a:latin typeface="微软雅黑" panose="020B0503020204020204" pitchFamily="34" charset="-122"/>
                <a:ea typeface="微软雅黑" panose="020B0503020204020204" pitchFamily="34" charset="-122"/>
              </a:rPr>
              <a:t>X</a:t>
            </a:r>
            <a:r>
              <a:rPr lang="zh-CN" altLang="en-US" sz="1500" dirty="0">
                <a:solidFill>
                  <a:srgbClr val="002493"/>
                </a:solidFill>
                <a:latin typeface="微软雅黑" panose="020B0503020204020204" pitchFamily="34" charset="-122"/>
                <a:ea typeface="微软雅黑" panose="020B0503020204020204" pitchFamily="34" charset="-122"/>
              </a:rPr>
              <a:t>月</a:t>
            </a:r>
            <a:r>
              <a:rPr lang="en-US" altLang="zh-CN" sz="1500" dirty="0">
                <a:solidFill>
                  <a:srgbClr val="002493"/>
                </a:solidFill>
                <a:latin typeface="微软雅黑" panose="020B0503020204020204" pitchFamily="34" charset="-122"/>
                <a:ea typeface="微软雅黑" panose="020B0503020204020204" pitchFamily="34" charset="-122"/>
              </a:rPr>
              <a:t>X</a:t>
            </a:r>
            <a:r>
              <a:rPr lang="zh-CN" altLang="en-US" sz="1500" dirty="0">
                <a:solidFill>
                  <a:srgbClr val="002493"/>
                </a:solidFill>
                <a:latin typeface="微软雅黑" panose="020B0503020204020204" pitchFamily="34" charset="-122"/>
                <a:ea typeface="微软雅黑" panose="020B0503020204020204" pitchFamily="34" charset="-122"/>
              </a:rPr>
              <a:t>日</a:t>
            </a:r>
          </a:p>
        </p:txBody>
      </p:sp>
      <p:pic>
        <p:nvPicPr>
          <p:cNvPr id="9" name="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55579" y="986790"/>
            <a:ext cx="609600" cy="609600"/>
          </a:xfrm>
          <a:prstGeom prst="rect">
            <a:avLst/>
          </a:prstGeom>
        </p:spPr>
      </p:pic>
    </p:spTree>
    <p:extLst>
      <p:ext uri="{BB962C8B-B14F-4D97-AF65-F5344CB8AC3E}">
        <p14:creationId xmlns:p14="http://schemas.microsoft.com/office/powerpoint/2010/main" val="288863410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9"/>
                </p:tgtEl>
              </p:cMediaNode>
            </p:audio>
          </p:childTnLst>
        </p:cTn>
      </p:par>
    </p:tnLst>
    <p:bldLst>
      <p:bldP spid="2" grpId="0" animBg="1"/>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现场执行策略</a:t>
            </a:r>
          </a:p>
        </p:txBody>
      </p:sp>
      <p:sp>
        <p:nvSpPr>
          <p:cNvPr id="3" name="TextBox 7"/>
          <p:cNvSpPr txBox="1"/>
          <p:nvPr/>
        </p:nvSpPr>
        <p:spPr>
          <a:xfrm>
            <a:off x="5522534" y="4390008"/>
            <a:ext cx="184731"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nvGrpSpPr>
          <p:cNvPr id="4" name="组合 3"/>
          <p:cNvGrpSpPr/>
          <p:nvPr/>
        </p:nvGrpSpPr>
        <p:grpSpPr>
          <a:xfrm>
            <a:off x="18113" y="3711072"/>
            <a:ext cx="8671955" cy="801792"/>
            <a:chOff x="18113" y="3711070"/>
            <a:chExt cx="8671954" cy="801791"/>
          </a:xfrm>
        </p:grpSpPr>
        <p:sp>
          <p:nvSpPr>
            <p:cNvPr id="5" name="TextBox 10"/>
            <p:cNvSpPr txBox="1"/>
            <p:nvPr/>
          </p:nvSpPr>
          <p:spPr>
            <a:xfrm>
              <a:off x="18113" y="4235862"/>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10%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6" name="TextBox 11"/>
            <p:cNvSpPr txBox="1"/>
            <p:nvPr/>
          </p:nvSpPr>
          <p:spPr>
            <a:xfrm>
              <a:off x="1045952" y="4231889"/>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20%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7" name="TextBox 12"/>
            <p:cNvSpPr txBox="1"/>
            <p:nvPr/>
          </p:nvSpPr>
          <p:spPr>
            <a:xfrm>
              <a:off x="2110611" y="4235862"/>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30%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8" name="TextBox 13"/>
            <p:cNvSpPr txBox="1"/>
            <p:nvPr/>
          </p:nvSpPr>
          <p:spPr>
            <a:xfrm>
              <a:off x="3138451" y="4234930"/>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40%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9" name="TextBox 14"/>
            <p:cNvSpPr txBox="1"/>
            <p:nvPr/>
          </p:nvSpPr>
          <p:spPr>
            <a:xfrm>
              <a:off x="4203112" y="4235862"/>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50%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0" name="TextBox 15"/>
            <p:cNvSpPr txBox="1"/>
            <p:nvPr/>
          </p:nvSpPr>
          <p:spPr>
            <a:xfrm>
              <a:off x="5230949" y="4231889"/>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60%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1" name="TextBox 16"/>
            <p:cNvSpPr txBox="1"/>
            <p:nvPr/>
          </p:nvSpPr>
          <p:spPr>
            <a:xfrm>
              <a:off x="6259492" y="4231889"/>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70%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2" name="TextBox 17"/>
            <p:cNvSpPr txBox="1"/>
            <p:nvPr/>
          </p:nvSpPr>
          <p:spPr>
            <a:xfrm>
              <a:off x="7229360" y="4231889"/>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80%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3" name="TextBox 18"/>
            <p:cNvSpPr txBox="1"/>
            <p:nvPr/>
          </p:nvSpPr>
          <p:spPr>
            <a:xfrm>
              <a:off x="8199227" y="4231889"/>
              <a:ext cx="490840"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90%</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4" name="Rectangle 19"/>
            <p:cNvSpPr/>
            <p:nvPr/>
          </p:nvSpPr>
          <p:spPr>
            <a:xfrm>
              <a:off x="169010" y="3711070"/>
              <a:ext cx="1720775" cy="4474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201</a:t>
              </a:r>
              <a:r>
                <a:rPr lang="en-US" altLang="zh-CN" sz="1200" b="1">
                  <a:latin typeface="Arial" panose="020B0604020202020204" pitchFamily="34" charset="0"/>
                  <a:ea typeface="微软雅黑" panose="020B0503020204020204" pitchFamily="34" charset="-122"/>
                  <a:cs typeface="Arial" panose="020B0604020202020204" pitchFamily="34" charset="0"/>
                </a:rPr>
                <a:t>x</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5" name="Rectangle 20"/>
            <p:cNvSpPr/>
            <p:nvPr/>
          </p:nvSpPr>
          <p:spPr>
            <a:xfrm>
              <a:off x="1889785" y="3711070"/>
              <a:ext cx="2799128" cy="4474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201x</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sp>
          <p:nvSpPr>
            <p:cNvPr id="16" name="Rectangle 21"/>
            <p:cNvSpPr/>
            <p:nvPr/>
          </p:nvSpPr>
          <p:spPr>
            <a:xfrm>
              <a:off x="4688912" y="3711070"/>
              <a:ext cx="3900423" cy="4474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a:latin typeface="Arial" panose="020B0604020202020204" pitchFamily="34" charset="0"/>
                  <a:ea typeface="微软雅黑" panose="020B0503020204020204" pitchFamily="34" charset="-122"/>
                  <a:cs typeface="Arial" panose="020B0604020202020204" pitchFamily="34" charset="0"/>
                </a:rPr>
                <a:t>201x</a:t>
              </a:r>
              <a:endParaRPr lang="en-GB" sz="1200" b="1">
                <a:latin typeface="Arial" panose="020B0604020202020204" pitchFamily="34" charset="0"/>
                <a:ea typeface="微软雅黑" panose="020B0503020204020204" pitchFamily="34" charset="-122"/>
                <a:cs typeface="Arial" panose="020B0604020202020204" pitchFamily="34" charset="0"/>
              </a:endParaRPr>
            </a:p>
          </p:txBody>
        </p:sp>
      </p:grpSp>
      <p:sp>
        <p:nvSpPr>
          <p:cNvPr id="17" name="Freeform 22"/>
          <p:cNvSpPr>
            <a:spLocks noEditPoints="1"/>
          </p:cNvSpPr>
          <p:nvPr/>
        </p:nvSpPr>
        <p:spPr bwMode="auto">
          <a:xfrm>
            <a:off x="7037332" y="1340658"/>
            <a:ext cx="437449" cy="4647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23"/>
          <p:cNvSpPr>
            <a:spLocks noEditPoints="1"/>
          </p:cNvSpPr>
          <p:nvPr/>
        </p:nvSpPr>
        <p:spPr bwMode="auto">
          <a:xfrm>
            <a:off x="4173934" y="1445326"/>
            <a:ext cx="535419" cy="432893"/>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24"/>
          <p:cNvSpPr>
            <a:spLocks noEditPoints="1"/>
          </p:cNvSpPr>
          <p:nvPr/>
        </p:nvSpPr>
        <p:spPr bwMode="auto">
          <a:xfrm>
            <a:off x="1444213" y="1354190"/>
            <a:ext cx="357705" cy="52402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矩形 19"/>
          <p:cNvSpPr/>
          <p:nvPr/>
        </p:nvSpPr>
        <p:spPr>
          <a:xfrm>
            <a:off x="674691" y="2241289"/>
            <a:ext cx="2254453" cy="1015663"/>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1" name="矩形 20"/>
          <p:cNvSpPr/>
          <p:nvPr/>
        </p:nvSpPr>
        <p:spPr>
          <a:xfrm>
            <a:off x="3384718" y="2248687"/>
            <a:ext cx="2254453" cy="1200329"/>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2" name="矩形 21"/>
          <p:cNvSpPr/>
          <p:nvPr/>
        </p:nvSpPr>
        <p:spPr>
          <a:xfrm>
            <a:off x="6185349" y="2241287"/>
            <a:ext cx="2254453" cy="1015663"/>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4675974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现场执行策略</a:t>
            </a:r>
          </a:p>
        </p:txBody>
      </p:sp>
      <p:sp>
        <p:nvSpPr>
          <p:cNvPr id="3" name="MH_SubTitle_1"/>
          <p:cNvSpPr>
            <a:spLocks/>
          </p:cNvSpPr>
          <p:nvPr>
            <p:custDataLst>
              <p:tags r:id="rId1"/>
            </p:custDataLst>
          </p:nvPr>
        </p:nvSpPr>
        <p:spPr bwMode="auto">
          <a:xfrm>
            <a:off x="1337073" y="1268019"/>
            <a:ext cx="1372697" cy="3328987"/>
          </a:xfrm>
          <a:custGeom>
            <a:avLst/>
            <a:gdLst>
              <a:gd name="T0" fmla="*/ 659518 w 1313001"/>
              <a:gd name="T1" fmla="*/ 166539 h 3552826"/>
              <a:gd name="T2" fmla="*/ 165332 w 1313001"/>
              <a:gd name="T3" fmla="*/ 661328 h 3552826"/>
              <a:gd name="T4" fmla="*/ 659518 w 1313001"/>
              <a:gd name="T5" fmla="*/ 1156117 h 3552826"/>
              <a:gd name="T6" fmla="*/ 1153704 w 1313001"/>
              <a:gd name="T7" fmla="*/ 661328 h 3552826"/>
              <a:gd name="T8" fmla="*/ 659518 w 1313001"/>
              <a:gd name="T9" fmla="*/ 166539 h 3552826"/>
              <a:gd name="T10" fmla="*/ 656501 w 1313001"/>
              <a:gd name="T11" fmla="*/ 0 h 3552826"/>
              <a:gd name="T12" fmla="*/ 1313001 w 1313001"/>
              <a:gd name="T13" fmla="*/ 657931 h 3552826"/>
              <a:gd name="T14" fmla="*/ 1313001 w 1313001"/>
              <a:gd name="T15" fmla="*/ 3552826 h 3552826"/>
              <a:gd name="T16" fmla="*/ 0 w 1313001"/>
              <a:gd name="T17" fmla="*/ 3552826 h 3552826"/>
              <a:gd name="T18" fmla="*/ 0 w 1313001"/>
              <a:gd name="T19" fmla="*/ 657931 h 3552826"/>
              <a:gd name="T20" fmla="*/ 656501 w 1313001"/>
              <a:gd name="T21" fmla="*/ 0 h 35528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13001"/>
              <a:gd name="T34" fmla="*/ 0 h 3552826"/>
              <a:gd name="T35" fmla="*/ 1313001 w 1313001"/>
              <a:gd name="T36" fmla="*/ 3552826 h 35528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13001" h="3552826">
                <a:moveTo>
                  <a:pt x="659518" y="166539"/>
                </a:moveTo>
                <a:cubicBezTo>
                  <a:pt x="386587" y="166539"/>
                  <a:pt x="165332" y="388064"/>
                  <a:pt x="165332" y="661328"/>
                </a:cubicBezTo>
                <a:cubicBezTo>
                  <a:pt x="165332" y="934592"/>
                  <a:pt x="386587" y="1156117"/>
                  <a:pt x="659518" y="1156117"/>
                </a:cubicBezTo>
                <a:cubicBezTo>
                  <a:pt x="932449" y="1156117"/>
                  <a:pt x="1153704" y="934592"/>
                  <a:pt x="1153704" y="661328"/>
                </a:cubicBezTo>
                <a:cubicBezTo>
                  <a:pt x="1153704" y="388064"/>
                  <a:pt x="932449" y="166539"/>
                  <a:pt x="659518" y="166539"/>
                </a:cubicBezTo>
                <a:close/>
                <a:moveTo>
                  <a:pt x="656501" y="0"/>
                </a:moveTo>
                <a:cubicBezTo>
                  <a:pt x="1016149" y="0"/>
                  <a:pt x="1313001" y="297499"/>
                  <a:pt x="1313001" y="657931"/>
                </a:cubicBezTo>
                <a:cubicBezTo>
                  <a:pt x="1313001" y="3552826"/>
                  <a:pt x="1313001" y="3552826"/>
                  <a:pt x="1313001" y="3552826"/>
                </a:cubicBezTo>
                <a:cubicBezTo>
                  <a:pt x="0" y="3552826"/>
                  <a:pt x="0" y="3552826"/>
                  <a:pt x="0" y="3552826"/>
                </a:cubicBezTo>
                <a:cubicBezTo>
                  <a:pt x="0" y="657931"/>
                  <a:pt x="0" y="657931"/>
                  <a:pt x="0" y="657931"/>
                </a:cubicBezTo>
                <a:cubicBezTo>
                  <a:pt x="0" y="297499"/>
                  <a:pt x="296852" y="0"/>
                  <a:pt x="656501"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000" tIns="1107000" rIns="5400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4" name="MH_SubTitle_2"/>
          <p:cNvSpPr>
            <a:spLocks/>
          </p:cNvSpPr>
          <p:nvPr>
            <p:custDataLst>
              <p:tags r:id="rId2"/>
            </p:custDataLst>
          </p:nvPr>
        </p:nvSpPr>
        <p:spPr bwMode="auto">
          <a:xfrm>
            <a:off x="2875755" y="1268019"/>
            <a:ext cx="1374358" cy="3328987"/>
          </a:xfrm>
          <a:custGeom>
            <a:avLst/>
            <a:gdLst>
              <a:gd name="T0" fmla="*/ 657105 w 1314208"/>
              <a:gd name="T1" fmla="*/ 166539 h 3552826"/>
              <a:gd name="T2" fmla="*/ 166539 w 1314208"/>
              <a:gd name="T3" fmla="*/ 661328 h 3552826"/>
              <a:gd name="T4" fmla="*/ 657105 w 1314208"/>
              <a:gd name="T5" fmla="*/ 1156117 h 3552826"/>
              <a:gd name="T6" fmla="*/ 1147671 w 1314208"/>
              <a:gd name="T7" fmla="*/ 661328 h 3552826"/>
              <a:gd name="T8" fmla="*/ 657105 w 1314208"/>
              <a:gd name="T9" fmla="*/ 166539 h 3552826"/>
              <a:gd name="T10" fmla="*/ 657104 w 1314208"/>
              <a:gd name="T11" fmla="*/ 0 h 3552826"/>
              <a:gd name="T12" fmla="*/ 1314208 w 1314208"/>
              <a:gd name="T13" fmla="*/ 657931 h 3552826"/>
              <a:gd name="T14" fmla="*/ 1314208 w 1314208"/>
              <a:gd name="T15" fmla="*/ 3552826 h 3552826"/>
              <a:gd name="T16" fmla="*/ 0 w 1314208"/>
              <a:gd name="T17" fmla="*/ 3552826 h 3552826"/>
              <a:gd name="T18" fmla="*/ 0 w 1314208"/>
              <a:gd name="T19" fmla="*/ 657931 h 3552826"/>
              <a:gd name="T20" fmla="*/ 657104 w 1314208"/>
              <a:gd name="T21" fmla="*/ 0 h 35528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14208"/>
              <a:gd name="T34" fmla="*/ 0 h 3552826"/>
              <a:gd name="T35" fmla="*/ 1314208 w 1314208"/>
              <a:gd name="T36" fmla="*/ 3552826 h 35528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14208" h="3552826">
                <a:moveTo>
                  <a:pt x="657105" y="166539"/>
                </a:moveTo>
                <a:cubicBezTo>
                  <a:pt x="386173" y="166539"/>
                  <a:pt x="166539" y="388064"/>
                  <a:pt x="166539" y="661328"/>
                </a:cubicBezTo>
                <a:cubicBezTo>
                  <a:pt x="166539" y="934592"/>
                  <a:pt x="386173" y="1156117"/>
                  <a:pt x="657105" y="1156117"/>
                </a:cubicBezTo>
                <a:cubicBezTo>
                  <a:pt x="928037" y="1156117"/>
                  <a:pt x="1147671" y="934592"/>
                  <a:pt x="1147671" y="661328"/>
                </a:cubicBezTo>
                <a:cubicBezTo>
                  <a:pt x="1147671" y="388064"/>
                  <a:pt x="928037" y="166539"/>
                  <a:pt x="657105" y="166539"/>
                </a:cubicBezTo>
                <a:close/>
                <a:moveTo>
                  <a:pt x="657104" y="0"/>
                </a:moveTo>
                <a:cubicBezTo>
                  <a:pt x="1017083" y="0"/>
                  <a:pt x="1314208" y="297499"/>
                  <a:pt x="1314208" y="657931"/>
                </a:cubicBezTo>
                <a:cubicBezTo>
                  <a:pt x="1314208" y="1641966"/>
                  <a:pt x="1314208" y="2568791"/>
                  <a:pt x="1314208" y="3552826"/>
                </a:cubicBezTo>
                <a:cubicBezTo>
                  <a:pt x="874234" y="3552826"/>
                  <a:pt x="439974" y="3552826"/>
                  <a:pt x="0" y="3552826"/>
                </a:cubicBezTo>
                <a:cubicBezTo>
                  <a:pt x="0" y="2568791"/>
                  <a:pt x="0" y="1641966"/>
                  <a:pt x="0" y="657931"/>
                </a:cubicBezTo>
                <a:cubicBezTo>
                  <a:pt x="0" y="297499"/>
                  <a:pt x="297125" y="0"/>
                  <a:pt x="657104"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000" tIns="1107000" rIns="5400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5" name="MH_SubTitle_3"/>
          <p:cNvSpPr>
            <a:spLocks/>
          </p:cNvSpPr>
          <p:nvPr>
            <p:custDataLst>
              <p:tags r:id="rId3"/>
            </p:custDataLst>
          </p:nvPr>
        </p:nvSpPr>
        <p:spPr bwMode="auto">
          <a:xfrm>
            <a:off x="4416098" y="1268019"/>
            <a:ext cx="1372698" cy="3328987"/>
          </a:xfrm>
          <a:custGeom>
            <a:avLst/>
            <a:gdLst>
              <a:gd name="connsiteX0" fmla="*/ 656501 w 1313001"/>
              <a:gd name="connsiteY0" fmla="*/ 166539 h 3552826"/>
              <a:gd name="connsiteX1" fmla="*/ 165332 w 1313001"/>
              <a:gd name="connsiteY1" fmla="*/ 661328 h 3552826"/>
              <a:gd name="connsiteX2" fmla="*/ 656501 w 1313001"/>
              <a:gd name="connsiteY2" fmla="*/ 1156117 h 3552826"/>
              <a:gd name="connsiteX3" fmla="*/ 1147670 w 1313001"/>
              <a:gd name="connsiteY3" fmla="*/ 661328 h 3552826"/>
              <a:gd name="connsiteX4" fmla="*/ 656501 w 1313001"/>
              <a:gd name="connsiteY4" fmla="*/ 166539 h 3552826"/>
              <a:gd name="connsiteX5" fmla="*/ 656501 w 1313001"/>
              <a:gd name="connsiteY5" fmla="*/ 0 h 3552826"/>
              <a:gd name="connsiteX6" fmla="*/ 1313001 w 1313001"/>
              <a:gd name="connsiteY6" fmla="*/ 657931 h 3552826"/>
              <a:gd name="connsiteX7" fmla="*/ 1313001 w 1313001"/>
              <a:gd name="connsiteY7" fmla="*/ 3552826 h 3552826"/>
              <a:gd name="connsiteX8" fmla="*/ 0 w 1313001"/>
              <a:gd name="connsiteY8" fmla="*/ 3552826 h 3552826"/>
              <a:gd name="connsiteX9" fmla="*/ 0 w 1313001"/>
              <a:gd name="connsiteY9" fmla="*/ 657931 h 3552826"/>
              <a:gd name="connsiteX10" fmla="*/ 656501 w 1313001"/>
              <a:gd name="connsiteY10" fmla="*/ 0 h 355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001" h="3552826">
                <a:moveTo>
                  <a:pt x="656501" y="166539"/>
                </a:moveTo>
                <a:cubicBezTo>
                  <a:pt x="385236" y="166539"/>
                  <a:pt x="165332" y="388064"/>
                  <a:pt x="165332" y="661328"/>
                </a:cubicBezTo>
                <a:cubicBezTo>
                  <a:pt x="165332" y="934592"/>
                  <a:pt x="385236" y="1156117"/>
                  <a:pt x="656501" y="1156117"/>
                </a:cubicBezTo>
                <a:cubicBezTo>
                  <a:pt x="927766" y="1156117"/>
                  <a:pt x="1147670" y="934592"/>
                  <a:pt x="1147670" y="661328"/>
                </a:cubicBezTo>
                <a:cubicBezTo>
                  <a:pt x="1147670" y="388064"/>
                  <a:pt x="927766" y="166539"/>
                  <a:pt x="656501" y="166539"/>
                </a:cubicBezTo>
                <a:close/>
                <a:moveTo>
                  <a:pt x="656501" y="0"/>
                </a:moveTo>
                <a:cubicBezTo>
                  <a:pt x="1016149" y="0"/>
                  <a:pt x="1313001" y="297499"/>
                  <a:pt x="1313001" y="657931"/>
                </a:cubicBezTo>
                <a:cubicBezTo>
                  <a:pt x="1313001" y="1641966"/>
                  <a:pt x="1313001" y="2568791"/>
                  <a:pt x="1313001" y="3552826"/>
                </a:cubicBezTo>
                <a:cubicBezTo>
                  <a:pt x="873431" y="3552826"/>
                  <a:pt x="439570" y="3552826"/>
                  <a:pt x="0" y="3552826"/>
                </a:cubicBezTo>
                <a:cubicBezTo>
                  <a:pt x="0" y="2568791"/>
                  <a:pt x="0" y="1641966"/>
                  <a:pt x="0" y="657931"/>
                </a:cubicBezTo>
                <a:cubicBezTo>
                  <a:pt x="0" y="297499"/>
                  <a:pt x="296853" y="0"/>
                  <a:pt x="656501" y="0"/>
                </a:cubicBezTo>
                <a:close/>
              </a:path>
            </a:pathLst>
          </a:custGeom>
          <a:solidFill>
            <a:schemeClr val="accent3"/>
          </a:solidFill>
          <a:ln>
            <a:noFill/>
          </a:ln>
          <a:extLst/>
        </p:spPr>
        <p:txBody>
          <a:bodyPr lIns="54000" tIns="1107000" rIns="54000" bIns="0"/>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sp>
        <p:nvSpPr>
          <p:cNvPr id="6" name="MH_SubTitle_4"/>
          <p:cNvSpPr>
            <a:spLocks/>
          </p:cNvSpPr>
          <p:nvPr>
            <p:custDataLst>
              <p:tags r:id="rId4"/>
            </p:custDataLst>
          </p:nvPr>
        </p:nvSpPr>
        <p:spPr bwMode="auto">
          <a:xfrm>
            <a:off x="5956441" y="1268019"/>
            <a:ext cx="1372698" cy="3328987"/>
          </a:xfrm>
          <a:custGeom>
            <a:avLst/>
            <a:gdLst>
              <a:gd name="connsiteX0" fmla="*/ 653484 w 1313001"/>
              <a:gd name="connsiteY0" fmla="*/ 166539 h 3552826"/>
              <a:gd name="connsiteX1" fmla="*/ 159298 w 1313001"/>
              <a:gd name="connsiteY1" fmla="*/ 661328 h 3552826"/>
              <a:gd name="connsiteX2" fmla="*/ 653484 w 1313001"/>
              <a:gd name="connsiteY2" fmla="*/ 1156117 h 3552826"/>
              <a:gd name="connsiteX3" fmla="*/ 1147670 w 1313001"/>
              <a:gd name="connsiteY3" fmla="*/ 661328 h 3552826"/>
              <a:gd name="connsiteX4" fmla="*/ 653484 w 1313001"/>
              <a:gd name="connsiteY4" fmla="*/ 166539 h 3552826"/>
              <a:gd name="connsiteX5" fmla="*/ 656501 w 1313001"/>
              <a:gd name="connsiteY5" fmla="*/ 0 h 3552826"/>
              <a:gd name="connsiteX6" fmla="*/ 1313001 w 1313001"/>
              <a:gd name="connsiteY6" fmla="*/ 657931 h 3552826"/>
              <a:gd name="connsiteX7" fmla="*/ 1313001 w 1313001"/>
              <a:gd name="connsiteY7" fmla="*/ 3552826 h 3552826"/>
              <a:gd name="connsiteX8" fmla="*/ 0 w 1313001"/>
              <a:gd name="connsiteY8" fmla="*/ 3552826 h 3552826"/>
              <a:gd name="connsiteX9" fmla="*/ 0 w 1313001"/>
              <a:gd name="connsiteY9" fmla="*/ 657931 h 3552826"/>
              <a:gd name="connsiteX10" fmla="*/ 656501 w 1313001"/>
              <a:gd name="connsiteY10" fmla="*/ 0 h 355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001" h="3552826">
                <a:moveTo>
                  <a:pt x="653484" y="166539"/>
                </a:moveTo>
                <a:cubicBezTo>
                  <a:pt x="380553" y="166539"/>
                  <a:pt x="159298" y="388064"/>
                  <a:pt x="159298" y="661328"/>
                </a:cubicBezTo>
                <a:cubicBezTo>
                  <a:pt x="159298" y="934592"/>
                  <a:pt x="380553" y="1156117"/>
                  <a:pt x="653484" y="1156117"/>
                </a:cubicBezTo>
                <a:cubicBezTo>
                  <a:pt x="926415" y="1156117"/>
                  <a:pt x="1147670" y="934592"/>
                  <a:pt x="1147670" y="661328"/>
                </a:cubicBezTo>
                <a:cubicBezTo>
                  <a:pt x="1147670" y="388064"/>
                  <a:pt x="926415" y="166539"/>
                  <a:pt x="653484" y="166539"/>
                </a:cubicBezTo>
                <a:close/>
                <a:moveTo>
                  <a:pt x="656501" y="0"/>
                </a:moveTo>
                <a:cubicBezTo>
                  <a:pt x="1016149" y="0"/>
                  <a:pt x="1313001" y="297499"/>
                  <a:pt x="1313001" y="657931"/>
                </a:cubicBezTo>
                <a:cubicBezTo>
                  <a:pt x="1313001" y="3552826"/>
                  <a:pt x="1313001" y="3552826"/>
                  <a:pt x="1313001" y="3552826"/>
                </a:cubicBezTo>
                <a:cubicBezTo>
                  <a:pt x="0" y="3552826"/>
                  <a:pt x="0" y="3552826"/>
                  <a:pt x="0" y="3552826"/>
                </a:cubicBezTo>
                <a:cubicBezTo>
                  <a:pt x="0" y="657931"/>
                  <a:pt x="0" y="657931"/>
                  <a:pt x="0" y="657931"/>
                </a:cubicBezTo>
                <a:cubicBezTo>
                  <a:pt x="0" y="297499"/>
                  <a:pt x="296853" y="0"/>
                  <a:pt x="656501" y="0"/>
                </a:cubicBezTo>
                <a:close/>
              </a:path>
            </a:pathLst>
          </a:custGeom>
          <a:solidFill>
            <a:schemeClr val="accent4"/>
          </a:solidFill>
          <a:ln>
            <a:noFill/>
          </a:ln>
          <a:extLst/>
        </p:spPr>
        <p:txBody>
          <a:bodyPr lIns="54000" tIns="1107000" rIns="54000" bIns="0"/>
          <a:lstStyle/>
          <a:p>
            <a:pPr>
              <a:lnSpc>
                <a:spcPct val="120000"/>
              </a:lnSpc>
              <a:defRPr/>
            </a:pPr>
            <a:r>
              <a:rPr lang="zh-CN" altLang="en-US" sz="1200" dirty="0">
                <a:solidFill>
                  <a:srgbClr val="FFFFFF"/>
                </a:solidFill>
                <a:latin typeface="微软雅黑" panose="020B0503020204020204" pitchFamily="34" charset="-122"/>
                <a:ea typeface="微软雅黑" panose="020B0503020204020204" pitchFamily="34" charset="-122"/>
              </a:rPr>
              <a:t>双击输入替换内容双击输入替换内容</a:t>
            </a:r>
          </a:p>
        </p:txBody>
      </p:sp>
      <p:grpSp>
        <p:nvGrpSpPr>
          <p:cNvPr id="7" name="组合 6"/>
          <p:cNvGrpSpPr/>
          <p:nvPr/>
        </p:nvGrpSpPr>
        <p:grpSpPr>
          <a:xfrm>
            <a:off x="6226998" y="1516428"/>
            <a:ext cx="826607" cy="742253"/>
            <a:chOff x="8302663" y="2021902"/>
            <a:chExt cx="1102142" cy="989671"/>
          </a:xfrm>
        </p:grpSpPr>
        <p:sp>
          <p:nvSpPr>
            <p:cNvPr id="8" name="MH_Other_3"/>
            <p:cNvSpPr>
              <a:spLocks noChangeArrowheads="1"/>
            </p:cNvSpPr>
            <p:nvPr>
              <p:custDataLst>
                <p:tags r:id="rId15"/>
              </p:custDataLst>
            </p:nvPr>
          </p:nvSpPr>
          <p:spPr bwMode="auto">
            <a:xfrm>
              <a:off x="8302663" y="2021902"/>
              <a:ext cx="1102142" cy="989671"/>
            </a:xfrm>
            <a:prstGeom prst="ellipse">
              <a:avLst/>
            </a:prstGeom>
            <a:solidFill>
              <a:srgbClr val="FFFFFF"/>
            </a:solidFill>
            <a:ln w="50800">
              <a:solidFill>
                <a:schemeClr val="accent3"/>
              </a:solidFill>
              <a:round/>
              <a:headEnd/>
              <a:tailEnd/>
            </a:ln>
            <a:extLst/>
          </p:spPr>
          <p:txBody>
            <a:bodyPr/>
            <a:lstStyle/>
            <a:p>
              <a:pPr>
                <a:defRPr/>
              </a:pPr>
              <a:endParaRPr lang="zh-CN" altLang="en-US" sz="1200">
                <a:solidFill>
                  <a:srgbClr val="737572"/>
                </a:solidFill>
                <a:ea typeface="微软雅黑" panose="020B0503020204020204" pitchFamily="34" charset="-122"/>
              </a:endParaRPr>
            </a:p>
          </p:txBody>
        </p:sp>
        <p:sp>
          <p:nvSpPr>
            <p:cNvPr id="9" name="MH_Other_5"/>
            <p:cNvSpPr>
              <a:spLocks noEditPoints="1"/>
            </p:cNvSpPr>
            <p:nvPr>
              <p:custDataLst>
                <p:tags r:id="rId16"/>
              </p:custDataLst>
            </p:nvPr>
          </p:nvSpPr>
          <p:spPr bwMode="auto">
            <a:xfrm>
              <a:off x="8811683" y="2305515"/>
              <a:ext cx="405003" cy="255848"/>
            </a:xfrm>
            <a:custGeom>
              <a:avLst/>
              <a:gdLst>
                <a:gd name="T0" fmla="*/ 0 w 241"/>
                <a:gd name="T1" fmla="*/ 0 h 170"/>
                <a:gd name="T2" fmla="*/ 2147483646 w 241"/>
                <a:gd name="T3" fmla="*/ 0 h 170"/>
                <a:gd name="T4" fmla="*/ 2147483646 w 241"/>
                <a:gd name="T5" fmla="*/ 2147483646 h 170"/>
                <a:gd name="T6" fmla="*/ 0 w 241"/>
                <a:gd name="T7" fmla="*/ 2147483646 h 170"/>
                <a:gd name="T8" fmla="*/ 0 w 241"/>
                <a:gd name="T9" fmla="*/ 0 h 170"/>
                <a:gd name="T10" fmla="*/ 0 w 241"/>
                <a:gd name="T11" fmla="*/ 0 h 170"/>
                <a:gd name="T12" fmla="*/ 2147483646 w 241"/>
                <a:gd name="T13" fmla="*/ 2147483646 h 170"/>
                <a:gd name="T14" fmla="*/ 2147483646 w 241"/>
                <a:gd name="T15" fmla="*/ 2147483646 h 170"/>
                <a:gd name="T16" fmla="*/ 2147483646 w 241"/>
                <a:gd name="T17" fmla="*/ 2147483646 h 170"/>
                <a:gd name="T18" fmla="*/ 2147483646 w 241"/>
                <a:gd name="T19" fmla="*/ 2147483646 h 170"/>
                <a:gd name="T20" fmla="*/ 2147483646 w 241"/>
                <a:gd name="T21" fmla="*/ 2147483646 h 170"/>
                <a:gd name="T22" fmla="*/ 2147483646 w 241"/>
                <a:gd name="T23" fmla="*/ 2147483646 h 170"/>
                <a:gd name="T24" fmla="*/ 2147483646 w 241"/>
                <a:gd name="T25" fmla="*/ 2147483646 h 170"/>
                <a:gd name="T26" fmla="*/ 2147483646 w 241"/>
                <a:gd name="T27" fmla="*/ 2147483646 h 170"/>
                <a:gd name="T28" fmla="*/ 2147483646 w 241"/>
                <a:gd name="T29" fmla="*/ 2147483646 h 170"/>
                <a:gd name="T30" fmla="*/ 2147483646 w 241"/>
                <a:gd name="T31" fmla="*/ 2147483646 h 170"/>
                <a:gd name="T32" fmla="*/ 2147483646 w 241"/>
                <a:gd name="T33" fmla="*/ 2147483646 h 170"/>
                <a:gd name="T34" fmla="*/ 2147483646 w 241"/>
                <a:gd name="T35" fmla="*/ 2147483646 h 170"/>
                <a:gd name="T36" fmla="*/ 2147483646 w 241"/>
                <a:gd name="T37" fmla="*/ 2147483646 h 170"/>
                <a:gd name="T38" fmla="*/ 2147483646 w 241"/>
                <a:gd name="T39" fmla="*/ 2147483646 h 170"/>
                <a:gd name="T40" fmla="*/ 2147483646 w 241"/>
                <a:gd name="T41" fmla="*/ 2147483646 h 1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1" h="170">
                  <a:moveTo>
                    <a:pt x="0" y="0"/>
                  </a:moveTo>
                  <a:lnTo>
                    <a:pt x="241" y="0"/>
                  </a:lnTo>
                  <a:lnTo>
                    <a:pt x="241" y="170"/>
                  </a:lnTo>
                  <a:lnTo>
                    <a:pt x="0" y="170"/>
                  </a:lnTo>
                  <a:lnTo>
                    <a:pt x="0" y="0"/>
                  </a:lnTo>
                  <a:close/>
                  <a:moveTo>
                    <a:pt x="33" y="71"/>
                  </a:moveTo>
                  <a:lnTo>
                    <a:pt x="33" y="33"/>
                  </a:lnTo>
                  <a:lnTo>
                    <a:pt x="208" y="33"/>
                  </a:lnTo>
                  <a:lnTo>
                    <a:pt x="33" y="71"/>
                  </a:lnTo>
                  <a:close/>
                  <a:moveTo>
                    <a:pt x="33" y="104"/>
                  </a:moveTo>
                  <a:lnTo>
                    <a:pt x="33" y="71"/>
                  </a:lnTo>
                  <a:lnTo>
                    <a:pt x="175" y="71"/>
                  </a:lnTo>
                  <a:lnTo>
                    <a:pt x="33" y="104"/>
                  </a:lnTo>
                  <a:close/>
                  <a:moveTo>
                    <a:pt x="33" y="142"/>
                  </a:moveTo>
                  <a:lnTo>
                    <a:pt x="33" y="104"/>
                  </a:lnTo>
                  <a:lnTo>
                    <a:pt x="132" y="104"/>
                  </a:lnTo>
                  <a:lnTo>
                    <a:pt x="33" y="1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10" name="MH_Other_6"/>
            <p:cNvSpPr>
              <a:spLocks noEditPoints="1"/>
            </p:cNvSpPr>
            <p:nvPr>
              <p:custDataLst>
                <p:tags r:id="rId17"/>
              </p:custDataLst>
            </p:nvPr>
          </p:nvSpPr>
          <p:spPr bwMode="auto">
            <a:xfrm>
              <a:off x="8490777" y="2368981"/>
              <a:ext cx="725909" cy="372862"/>
            </a:xfrm>
            <a:custGeom>
              <a:avLst/>
              <a:gdLst>
                <a:gd name="T0" fmla="*/ 2147483646 w 91"/>
                <a:gd name="T1" fmla="*/ 2147483646 h 52"/>
                <a:gd name="T2" fmla="*/ 2147483646 w 91"/>
                <a:gd name="T3" fmla="*/ 2147483646 h 52"/>
                <a:gd name="T4" fmla="*/ 2147483646 w 91"/>
                <a:gd name="T5" fmla="*/ 2147483646 h 52"/>
                <a:gd name="T6" fmla="*/ 2147483646 w 91"/>
                <a:gd name="T7" fmla="*/ 2147483646 h 52"/>
                <a:gd name="T8" fmla="*/ 2147483646 w 91"/>
                <a:gd name="T9" fmla="*/ 2147483646 h 52"/>
                <a:gd name="T10" fmla="*/ 2147483646 w 91"/>
                <a:gd name="T11" fmla="*/ 2147483646 h 52"/>
                <a:gd name="T12" fmla="*/ 2147483646 w 91"/>
                <a:gd name="T13" fmla="*/ 2147483646 h 52"/>
                <a:gd name="T14" fmla="*/ 2147483646 w 91"/>
                <a:gd name="T15" fmla="*/ 2147483646 h 52"/>
                <a:gd name="T16" fmla="*/ 2147483646 w 91"/>
                <a:gd name="T17" fmla="*/ 2147483646 h 52"/>
                <a:gd name="T18" fmla="*/ 2147483646 w 91"/>
                <a:gd name="T19" fmla="*/ 2147483646 h 52"/>
                <a:gd name="T20" fmla="*/ 2147483646 w 91"/>
                <a:gd name="T21" fmla="*/ 2147483646 h 52"/>
                <a:gd name="T22" fmla="*/ 2147483646 w 91"/>
                <a:gd name="T23" fmla="*/ 2147483646 h 52"/>
                <a:gd name="T24" fmla="*/ 2147483646 w 91"/>
                <a:gd name="T25" fmla="*/ 2147483646 h 52"/>
                <a:gd name="T26" fmla="*/ 2147483646 w 91"/>
                <a:gd name="T27" fmla="*/ 2147483646 h 52"/>
                <a:gd name="T28" fmla="*/ 2147483646 w 91"/>
                <a:gd name="T29" fmla="*/ 2147483646 h 52"/>
                <a:gd name="T30" fmla="*/ 2147483646 w 91"/>
                <a:gd name="T31" fmla="*/ 2147483646 h 52"/>
                <a:gd name="T32" fmla="*/ 2147483646 w 91"/>
                <a:gd name="T33" fmla="*/ 0 h 52"/>
                <a:gd name="T34" fmla="*/ 2147483646 w 91"/>
                <a:gd name="T35" fmla="*/ 0 h 52"/>
                <a:gd name="T36" fmla="*/ 2147483646 w 91"/>
                <a:gd name="T37" fmla="*/ 2147483646 h 52"/>
                <a:gd name="T38" fmla="*/ 2147483646 w 91"/>
                <a:gd name="T39" fmla="*/ 2147483646 h 52"/>
                <a:gd name="T40" fmla="*/ 2147483646 w 91"/>
                <a:gd name="T41" fmla="*/ 2147483646 h 52"/>
                <a:gd name="T42" fmla="*/ 2147483646 w 91"/>
                <a:gd name="T43" fmla="*/ 2147483646 h 52"/>
                <a:gd name="T44" fmla="*/ 0 w 91"/>
                <a:gd name="T45" fmla="*/ 2147483646 h 52"/>
                <a:gd name="T46" fmla="*/ 0 w 91"/>
                <a:gd name="T47" fmla="*/ 2147483646 h 52"/>
                <a:gd name="T48" fmla="*/ 2147483646 w 91"/>
                <a:gd name="T49" fmla="*/ 2147483646 h 52"/>
                <a:gd name="T50" fmla="*/ 2147483646 w 91"/>
                <a:gd name="T51" fmla="*/ 2147483646 h 52"/>
                <a:gd name="T52" fmla="*/ 2147483646 w 91"/>
                <a:gd name="T53" fmla="*/ 2147483646 h 52"/>
                <a:gd name="T54" fmla="*/ 2147483646 w 91"/>
                <a:gd name="T55" fmla="*/ 2147483646 h 52"/>
                <a:gd name="T56" fmla="*/ 2147483646 w 91"/>
                <a:gd name="T57" fmla="*/ 2147483646 h 52"/>
                <a:gd name="T58" fmla="*/ 2147483646 w 91"/>
                <a:gd name="T59" fmla="*/ 2147483646 h 52"/>
                <a:gd name="T60" fmla="*/ 2147483646 w 91"/>
                <a:gd name="T61" fmla="*/ 2147483646 h 52"/>
                <a:gd name="T62" fmla="*/ 2147483646 w 91"/>
                <a:gd name="T63" fmla="*/ 2147483646 h 52"/>
                <a:gd name="T64" fmla="*/ 2147483646 w 91"/>
                <a:gd name="T65" fmla="*/ 2147483646 h 52"/>
                <a:gd name="T66" fmla="*/ 2147483646 w 91"/>
                <a:gd name="T67" fmla="*/ 2147483646 h 52"/>
                <a:gd name="T68" fmla="*/ 2147483646 w 91"/>
                <a:gd name="T69" fmla="*/ 2147483646 h 52"/>
                <a:gd name="T70" fmla="*/ 2147483646 w 91"/>
                <a:gd name="T71" fmla="*/ 2147483646 h 52"/>
                <a:gd name="T72" fmla="*/ 2147483646 w 91"/>
                <a:gd name="T73" fmla="*/ 2147483646 h 52"/>
                <a:gd name="T74" fmla="*/ 2147483646 w 91"/>
                <a:gd name="T75" fmla="*/ 2147483646 h 52"/>
                <a:gd name="T76" fmla="*/ 2147483646 w 91"/>
                <a:gd name="T77" fmla="*/ 2147483646 h 52"/>
                <a:gd name="T78" fmla="*/ 2147483646 w 91"/>
                <a:gd name="T79" fmla="*/ 2147483646 h 52"/>
                <a:gd name="T80" fmla="*/ 2147483646 w 91"/>
                <a:gd name="T81" fmla="*/ 2147483646 h 52"/>
                <a:gd name="T82" fmla="*/ 2147483646 w 91"/>
                <a:gd name="T83" fmla="*/ 2147483646 h 52"/>
                <a:gd name="T84" fmla="*/ 2147483646 w 91"/>
                <a:gd name="T85" fmla="*/ 2147483646 h 52"/>
                <a:gd name="T86" fmla="*/ 2147483646 w 91"/>
                <a:gd name="T87" fmla="*/ 2147483646 h 52"/>
                <a:gd name="T88" fmla="*/ 2147483646 w 91"/>
                <a:gd name="T89" fmla="*/ 2147483646 h 52"/>
                <a:gd name="T90" fmla="*/ 2147483646 w 91"/>
                <a:gd name="T91" fmla="*/ 2147483646 h 52"/>
                <a:gd name="T92" fmla="*/ 2147483646 w 91"/>
                <a:gd name="T93" fmla="*/ 2147483646 h 52"/>
                <a:gd name="T94" fmla="*/ 2147483646 w 91"/>
                <a:gd name="T95" fmla="*/ 2147483646 h 52"/>
                <a:gd name="T96" fmla="*/ 2147483646 w 91"/>
                <a:gd name="T97" fmla="*/ 2147483646 h 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1" name="组合 10"/>
          <p:cNvGrpSpPr/>
          <p:nvPr/>
        </p:nvGrpSpPr>
        <p:grpSpPr>
          <a:xfrm>
            <a:off x="4688315" y="1516428"/>
            <a:ext cx="828267" cy="742253"/>
            <a:chOff x="6251085" y="2021902"/>
            <a:chExt cx="1104356" cy="989671"/>
          </a:xfrm>
        </p:grpSpPr>
        <p:sp>
          <p:nvSpPr>
            <p:cNvPr id="12" name="MH_Other_4"/>
            <p:cNvSpPr>
              <a:spLocks noChangeArrowheads="1"/>
            </p:cNvSpPr>
            <p:nvPr>
              <p:custDataLst>
                <p:tags r:id="rId12"/>
              </p:custDataLst>
            </p:nvPr>
          </p:nvSpPr>
          <p:spPr bwMode="auto">
            <a:xfrm>
              <a:off x="6251085" y="2021902"/>
              <a:ext cx="1104356" cy="989671"/>
            </a:xfrm>
            <a:prstGeom prst="ellipse">
              <a:avLst/>
            </a:prstGeom>
            <a:solidFill>
              <a:srgbClr val="FFFFFF"/>
            </a:solidFill>
            <a:ln w="50800">
              <a:solidFill>
                <a:schemeClr val="accent2"/>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srgbClr val="737572"/>
                </a:solidFill>
                <a:ea typeface="微软雅黑" panose="020B0503020204020204" pitchFamily="34" charset="-122"/>
              </a:endParaRPr>
            </a:p>
          </p:txBody>
        </p:sp>
        <p:sp>
          <p:nvSpPr>
            <p:cNvPr id="13" name="MH_Other_7"/>
            <p:cNvSpPr>
              <a:spLocks/>
            </p:cNvSpPr>
            <p:nvPr>
              <p:custDataLst>
                <p:tags r:id="rId13"/>
              </p:custDataLst>
            </p:nvPr>
          </p:nvSpPr>
          <p:spPr bwMode="auto">
            <a:xfrm>
              <a:off x="6485677" y="2240066"/>
              <a:ext cx="597547" cy="529543"/>
            </a:xfrm>
            <a:custGeom>
              <a:avLst/>
              <a:gdLst>
                <a:gd name="T0" fmla="*/ 2147483646 w 355"/>
                <a:gd name="T1" fmla="*/ 2147483646 h 351"/>
                <a:gd name="T2" fmla="*/ 2147483646 w 355"/>
                <a:gd name="T3" fmla="*/ 2147483646 h 351"/>
                <a:gd name="T4" fmla="*/ 2147483646 w 355"/>
                <a:gd name="T5" fmla="*/ 2147483646 h 351"/>
                <a:gd name="T6" fmla="*/ 2147483646 w 355"/>
                <a:gd name="T7" fmla="*/ 2147483646 h 351"/>
                <a:gd name="T8" fmla="*/ 2147483646 w 355"/>
                <a:gd name="T9" fmla="*/ 2147483646 h 351"/>
                <a:gd name="T10" fmla="*/ 2147483646 w 355"/>
                <a:gd name="T11" fmla="*/ 2147483646 h 351"/>
                <a:gd name="T12" fmla="*/ 2147483646 w 355"/>
                <a:gd name="T13" fmla="*/ 2147483646 h 351"/>
                <a:gd name="T14" fmla="*/ 2147483646 w 355"/>
                <a:gd name="T15" fmla="*/ 2147483646 h 351"/>
                <a:gd name="T16" fmla="*/ 2147483646 w 355"/>
                <a:gd name="T17" fmla="*/ 2147483646 h 351"/>
                <a:gd name="T18" fmla="*/ 2147483646 w 355"/>
                <a:gd name="T19" fmla="*/ 2147483646 h 351"/>
                <a:gd name="T20" fmla="*/ 2147483646 w 355"/>
                <a:gd name="T21" fmla="*/ 2147483646 h 351"/>
                <a:gd name="T22" fmla="*/ 2147483646 w 355"/>
                <a:gd name="T23" fmla="*/ 2147483646 h 351"/>
                <a:gd name="T24" fmla="*/ 2147483646 w 355"/>
                <a:gd name="T25" fmla="*/ 2147483646 h 351"/>
                <a:gd name="T26" fmla="*/ 2147483646 w 355"/>
                <a:gd name="T27" fmla="*/ 2147483646 h 351"/>
                <a:gd name="T28" fmla="*/ 2147483646 w 355"/>
                <a:gd name="T29" fmla="*/ 2147483646 h 351"/>
                <a:gd name="T30" fmla="*/ 2147483646 w 355"/>
                <a:gd name="T31" fmla="*/ 2147483646 h 351"/>
                <a:gd name="T32" fmla="*/ 2147483646 w 355"/>
                <a:gd name="T33" fmla="*/ 2147483646 h 351"/>
                <a:gd name="T34" fmla="*/ 2147483646 w 355"/>
                <a:gd name="T35" fmla="*/ 2147483646 h 351"/>
                <a:gd name="T36" fmla="*/ 2147483646 w 355"/>
                <a:gd name="T37" fmla="*/ 2147483646 h 351"/>
                <a:gd name="T38" fmla="*/ 0 w 355"/>
                <a:gd name="T39" fmla="*/ 2147483646 h 351"/>
                <a:gd name="T40" fmla="*/ 2147483646 w 355"/>
                <a:gd name="T41" fmla="*/ 2147483646 h 351"/>
                <a:gd name="T42" fmla="*/ 2147483646 w 355"/>
                <a:gd name="T43" fmla="*/ 2147483646 h 351"/>
                <a:gd name="T44" fmla="*/ 2147483646 w 355"/>
                <a:gd name="T45" fmla="*/ 2147483646 h 351"/>
                <a:gd name="T46" fmla="*/ 2147483646 w 355"/>
                <a:gd name="T47" fmla="*/ 2147483646 h 351"/>
                <a:gd name="T48" fmla="*/ 2147483646 w 355"/>
                <a:gd name="T49" fmla="*/ 2147483646 h 351"/>
                <a:gd name="T50" fmla="*/ 2147483646 w 355"/>
                <a:gd name="T51" fmla="*/ 2147483646 h 351"/>
                <a:gd name="T52" fmla="*/ 2147483646 w 355"/>
                <a:gd name="T53" fmla="*/ 0 h 351"/>
                <a:gd name="T54" fmla="*/ 2147483646 w 355"/>
                <a:gd name="T55" fmla="*/ 2147483646 h 351"/>
                <a:gd name="T56" fmla="*/ 2147483646 w 355"/>
                <a:gd name="T57" fmla="*/ 2147483646 h 351"/>
                <a:gd name="T58" fmla="*/ 2147483646 w 355"/>
                <a:gd name="T59" fmla="*/ 2147483646 h 351"/>
                <a:gd name="T60" fmla="*/ 2147483646 w 355"/>
                <a:gd name="T61" fmla="*/ 2147483646 h 351"/>
                <a:gd name="T62" fmla="*/ 2147483646 w 355"/>
                <a:gd name="T63" fmla="*/ 2147483646 h 351"/>
                <a:gd name="T64" fmla="*/ 2147483646 w 355"/>
                <a:gd name="T65" fmla="*/ 2147483646 h 351"/>
                <a:gd name="T66" fmla="*/ 2147483646 w 355"/>
                <a:gd name="T67" fmla="*/ 2147483646 h 351"/>
                <a:gd name="T68" fmla="*/ 2147483646 w 355"/>
                <a:gd name="T69" fmla="*/ 2147483646 h 351"/>
                <a:gd name="T70" fmla="*/ 2147483646 w 355"/>
                <a:gd name="T71" fmla="*/ 2147483646 h 3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5" h="351">
                  <a:moveTo>
                    <a:pt x="345" y="48"/>
                  </a:moveTo>
                  <a:lnTo>
                    <a:pt x="345" y="48"/>
                  </a:lnTo>
                  <a:lnTo>
                    <a:pt x="355" y="76"/>
                  </a:lnTo>
                  <a:lnTo>
                    <a:pt x="312" y="123"/>
                  </a:lnTo>
                  <a:lnTo>
                    <a:pt x="279" y="114"/>
                  </a:lnTo>
                  <a:lnTo>
                    <a:pt x="114" y="275"/>
                  </a:lnTo>
                  <a:lnTo>
                    <a:pt x="114" y="280"/>
                  </a:lnTo>
                  <a:lnTo>
                    <a:pt x="123" y="313"/>
                  </a:lnTo>
                  <a:lnTo>
                    <a:pt x="76" y="351"/>
                  </a:lnTo>
                  <a:lnTo>
                    <a:pt x="47" y="346"/>
                  </a:lnTo>
                  <a:lnTo>
                    <a:pt x="47" y="341"/>
                  </a:lnTo>
                  <a:lnTo>
                    <a:pt x="80" y="313"/>
                  </a:lnTo>
                  <a:lnTo>
                    <a:pt x="66" y="289"/>
                  </a:lnTo>
                  <a:lnTo>
                    <a:pt x="43" y="275"/>
                  </a:lnTo>
                  <a:lnTo>
                    <a:pt x="14" y="308"/>
                  </a:lnTo>
                  <a:lnTo>
                    <a:pt x="9" y="308"/>
                  </a:lnTo>
                  <a:lnTo>
                    <a:pt x="0" y="275"/>
                  </a:lnTo>
                  <a:lnTo>
                    <a:pt x="43" y="232"/>
                  </a:lnTo>
                  <a:lnTo>
                    <a:pt x="76" y="242"/>
                  </a:lnTo>
                  <a:lnTo>
                    <a:pt x="80" y="242"/>
                  </a:lnTo>
                  <a:lnTo>
                    <a:pt x="241" y="81"/>
                  </a:lnTo>
                  <a:lnTo>
                    <a:pt x="241" y="76"/>
                  </a:lnTo>
                  <a:lnTo>
                    <a:pt x="232" y="43"/>
                  </a:lnTo>
                  <a:lnTo>
                    <a:pt x="279" y="0"/>
                  </a:lnTo>
                  <a:lnTo>
                    <a:pt x="308" y="10"/>
                  </a:lnTo>
                  <a:lnTo>
                    <a:pt x="274" y="43"/>
                  </a:lnTo>
                  <a:lnTo>
                    <a:pt x="289" y="67"/>
                  </a:lnTo>
                  <a:lnTo>
                    <a:pt x="312" y="81"/>
                  </a:lnTo>
                  <a:lnTo>
                    <a:pt x="345" y="4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14" name="MH_Other_8"/>
            <p:cNvSpPr>
              <a:spLocks/>
            </p:cNvSpPr>
            <p:nvPr>
              <p:custDataLst>
                <p:tags r:id="rId14"/>
              </p:custDataLst>
            </p:nvPr>
          </p:nvSpPr>
          <p:spPr bwMode="auto">
            <a:xfrm>
              <a:off x="6516660" y="2248001"/>
              <a:ext cx="604187" cy="543427"/>
            </a:xfrm>
            <a:custGeom>
              <a:avLst/>
              <a:gdLst>
                <a:gd name="T0" fmla="*/ 2147483646 w 76"/>
                <a:gd name="T1" fmla="*/ 2147483646 h 76"/>
                <a:gd name="T2" fmla="*/ 2147483646 w 76"/>
                <a:gd name="T3" fmla="*/ 2147483646 h 76"/>
                <a:gd name="T4" fmla="*/ 2147483646 w 76"/>
                <a:gd name="T5" fmla="*/ 2147483646 h 76"/>
                <a:gd name="T6" fmla="*/ 2147483646 w 76"/>
                <a:gd name="T7" fmla="*/ 2147483646 h 76"/>
                <a:gd name="T8" fmla="*/ 2147483646 w 76"/>
                <a:gd name="T9" fmla="*/ 2147483646 h 76"/>
                <a:gd name="T10" fmla="*/ 2147483646 w 76"/>
                <a:gd name="T11" fmla="*/ 2147483646 h 76"/>
                <a:gd name="T12" fmla="*/ 2147483646 w 76"/>
                <a:gd name="T13" fmla="*/ 2147483646 h 76"/>
                <a:gd name="T14" fmla="*/ 2147483646 w 76"/>
                <a:gd name="T15" fmla="*/ 2147483646 h 76"/>
                <a:gd name="T16" fmla="*/ 2147483646 w 76"/>
                <a:gd name="T17" fmla="*/ 2147483646 h 76"/>
                <a:gd name="T18" fmla="*/ 2147483646 w 76"/>
                <a:gd name="T19" fmla="*/ 2147483646 h 76"/>
                <a:gd name="T20" fmla="*/ 2147483646 w 76"/>
                <a:gd name="T21" fmla="*/ 2147483646 h 76"/>
                <a:gd name="T22" fmla="*/ 2147483646 w 76"/>
                <a:gd name="T23" fmla="*/ 2147483646 h 76"/>
                <a:gd name="T24" fmla="*/ 2147483646 w 76"/>
                <a:gd name="T25" fmla="*/ 2147483646 h 76"/>
                <a:gd name="T26" fmla="*/ 2147483646 w 76"/>
                <a:gd name="T27" fmla="*/ 2147483646 h 76"/>
                <a:gd name="T28" fmla="*/ 2147483646 w 76"/>
                <a:gd name="T29" fmla="*/ 2147483646 h 76"/>
                <a:gd name="T30" fmla="*/ 0 w 76"/>
                <a:gd name="T31" fmla="*/ 2147483646 h 76"/>
                <a:gd name="T32" fmla="*/ 2147483646 w 76"/>
                <a:gd name="T33" fmla="*/ 0 h 76"/>
                <a:gd name="T34" fmla="*/ 2147483646 w 76"/>
                <a:gd name="T35" fmla="*/ 2147483646 h 76"/>
                <a:gd name="T36" fmla="*/ 2147483646 w 76"/>
                <a:gd name="T37" fmla="*/ 2147483646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5" name="组合 14"/>
          <p:cNvGrpSpPr/>
          <p:nvPr/>
        </p:nvGrpSpPr>
        <p:grpSpPr>
          <a:xfrm>
            <a:off x="1612609" y="1516428"/>
            <a:ext cx="826607" cy="742253"/>
            <a:chOff x="2150144" y="2021902"/>
            <a:chExt cx="1102142" cy="989671"/>
          </a:xfrm>
        </p:grpSpPr>
        <p:sp>
          <p:nvSpPr>
            <p:cNvPr id="16" name="MH_Other_1"/>
            <p:cNvSpPr>
              <a:spLocks noChangeArrowheads="1"/>
            </p:cNvSpPr>
            <p:nvPr>
              <p:custDataLst>
                <p:tags r:id="rId9"/>
              </p:custDataLst>
            </p:nvPr>
          </p:nvSpPr>
          <p:spPr bwMode="auto">
            <a:xfrm>
              <a:off x="2150144" y="2021902"/>
              <a:ext cx="1102142" cy="989671"/>
            </a:xfrm>
            <a:prstGeom prst="ellipse">
              <a:avLst/>
            </a:prstGeom>
            <a:solidFill>
              <a:srgbClr val="FFFFFF"/>
            </a:solidFill>
            <a:ln w="50800">
              <a:solidFill>
                <a:schemeClr val="accent4"/>
              </a:solidFill>
              <a:round/>
              <a:headEnd/>
              <a:tailEnd/>
            </a:ln>
            <a:extLst/>
          </p:spPr>
          <p:txBody>
            <a:bodyPr/>
            <a:lstStyle/>
            <a:p>
              <a:pPr>
                <a:defRPr/>
              </a:pPr>
              <a:endParaRPr lang="zh-CN" altLang="en-US" sz="1200">
                <a:solidFill>
                  <a:srgbClr val="737572"/>
                </a:solidFill>
                <a:ea typeface="微软雅黑" panose="020B0503020204020204" pitchFamily="34" charset="-122"/>
              </a:endParaRPr>
            </a:p>
          </p:txBody>
        </p:sp>
        <p:sp>
          <p:nvSpPr>
            <p:cNvPr id="17" name="MH_Other_9"/>
            <p:cNvSpPr>
              <a:spLocks/>
            </p:cNvSpPr>
            <p:nvPr>
              <p:custDataLst>
                <p:tags r:id="rId10"/>
              </p:custDataLst>
            </p:nvPr>
          </p:nvSpPr>
          <p:spPr bwMode="auto">
            <a:xfrm>
              <a:off x="2530803" y="2204367"/>
              <a:ext cx="349676" cy="172547"/>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solidFill>
              <a:schemeClr val="accent4"/>
            </a:solidFill>
            <a:ln>
              <a:noFill/>
            </a:ln>
            <a:extLst/>
          </p:spPr>
          <p:txBody>
            <a:bodyPr/>
            <a:lstStyle/>
            <a:p>
              <a:pPr>
                <a:defRPr/>
              </a:pPr>
              <a:endParaRPr lang="zh-CN" altLang="en-US" sz="1200">
                <a:solidFill>
                  <a:srgbClr val="737572"/>
                </a:solidFill>
                <a:ea typeface="微软雅黑" panose="020B0503020204020204" pitchFamily="34" charset="-122"/>
              </a:endParaRPr>
            </a:p>
          </p:txBody>
        </p:sp>
        <p:sp>
          <p:nvSpPr>
            <p:cNvPr id="18" name="MH_Other_10"/>
            <p:cNvSpPr>
              <a:spLocks noEditPoints="1"/>
            </p:cNvSpPr>
            <p:nvPr>
              <p:custDataLst>
                <p:tags r:id="rId11"/>
              </p:custDataLst>
            </p:nvPr>
          </p:nvSpPr>
          <p:spPr bwMode="auto">
            <a:xfrm>
              <a:off x="2282931" y="2297583"/>
              <a:ext cx="708204" cy="537478"/>
            </a:xfrm>
            <a:custGeom>
              <a:avLst/>
              <a:gdLst>
                <a:gd name="T0" fmla="*/ 2147483646 w 89"/>
                <a:gd name="T1" fmla="*/ 2147483646 h 75"/>
                <a:gd name="T2" fmla="*/ 2147483646 w 89"/>
                <a:gd name="T3" fmla="*/ 0 h 75"/>
                <a:gd name="T4" fmla="*/ 2147483646 w 89"/>
                <a:gd name="T5" fmla="*/ 2147483646 h 75"/>
                <a:gd name="T6" fmla="*/ 2147483646 w 89"/>
                <a:gd name="T7" fmla="*/ 2147483646 h 75"/>
                <a:gd name="T8" fmla="*/ 2147483646 w 89"/>
                <a:gd name="T9" fmla="*/ 2147483646 h 75"/>
                <a:gd name="T10" fmla="*/ 2147483646 w 89"/>
                <a:gd name="T11" fmla="*/ 2147483646 h 75"/>
                <a:gd name="T12" fmla="*/ 2147483646 w 89"/>
                <a:gd name="T13" fmla="*/ 2147483646 h 75"/>
                <a:gd name="T14" fmla="*/ 2147483646 w 89"/>
                <a:gd name="T15" fmla="*/ 2147483646 h 75"/>
                <a:gd name="T16" fmla="*/ 2147483646 w 89"/>
                <a:gd name="T17" fmla="*/ 2147483646 h 75"/>
                <a:gd name="T18" fmla="*/ 2147483646 w 89"/>
                <a:gd name="T19" fmla="*/ 2147483646 h 75"/>
                <a:gd name="T20" fmla="*/ 2147483646 w 89"/>
                <a:gd name="T21" fmla="*/ 2147483646 h 75"/>
                <a:gd name="T22" fmla="*/ 2147483646 w 89"/>
                <a:gd name="T23" fmla="*/ 2147483646 h 75"/>
                <a:gd name="T24" fmla="*/ 2147483646 w 89"/>
                <a:gd name="T25" fmla="*/ 2147483646 h 75"/>
                <a:gd name="T26" fmla="*/ 2147483646 w 89"/>
                <a:gd name="T27" fmla="*/ 2147483646 h 75"/>
                <a:gd name="T28" fmla="*/ 2147483646 w 89"/>
                <a:gd name="T29" fmla="*/ 2147483646 h 75"/>
                <a:gd name="T30" fmla="*/ 2147483646 w 89"/>
                <a:gd name="T31" fmla="*/ 2147483646 h 75"/>
                <a:gd name="T32" fmla="*/ 2147483646 w 89"/>
                <a:gd name="T33" fmla="*/ 2147483646 h 75"/>
                <a:gd name="T34" fmla="*/ 2147483646 w 89"/>
                <a:gd name="T35" fmla="*/ 2147483646 h 75"/>
                <a:gd name="T36" fmla="*/ 2147483646 w 89"/>
                <a:gd name="T37" fmla="*/ 2147483646 h 75"/>
                <a:gd name="T38" fmla="*/ 2147483646 w 89"/>
                <a:gd name="T39" fmla="*/ 2147483646 h 75"/>
                <a:gd name="T40" fmla="*/ 2147483646 w 89"/>
                <a:gd name="T41" fmla="*/ 2147483646 h 75"/>
                <a:gd name="T42" fmla="*/ 2147483646 w 89"/>
                <a:gd name="T43" fmla="*/ 2147483646 h 75"/>
                <a:gd name="T44" fmla="*/ 2147483646 w 89"/>
                <a:gd name="T45" fmla="*/ 2147483646 h 75"/>
                <a:gd name="T46" fmla="*/ 2147483646 w 89"/>
                <a:gd name="T47" fmla="*/ 2147483646 h 75"/>
                <a:gd name="T48" fmla="*/ 2147483646 w 89"/>
                <a:gd name="T49" fmla="*/ 2147483646 h 75"/>
                <a:gd name="T50" fmla="*/ 2147483646 w 89"/>
                <a:gd name="T51" fmla="*/ 2147483646 h 75"/>
                <a:gd name="T52" fmla="*/ 2147483646 w 89"/>
                <a:gd name="T53" fmla="*/ 2147483646 h 75"/>
                <a:gd name="T54" fmla="*/ 2147483646 w 89"/>
                <a:gd name="T55" fmla="*/ 2147483646 h 75"/>
                <a:gd name="T56" fmla="*/ 2147483646 w 89"/>
                <a:gd name="T57" fmla="*/ 2147483646 h 75"/>
                <a:gd name="T58" fmla="*/ 2147483646 w 89"/>
                <a:gd name="T59" fmla="*/ 2147483646 h 75"/>
                <a:gd name="T60" fmla="*/ 2147483646 w 89"/>
                <a:gd name="T61" fmla="*/ 2147483646 h 75"/>
                <a:gd name="T62" fmla="*/ 2147483646 w 89"/>
                <a:gd name="T63" fmla="*/ 2147483646 h 75"/>
                <a:gd name="T64" fmla="*/ 2147483646 w 89"/>
                <a:gd name="T65" fmla="*/ 2147483646 h 75"/>
                <a:gd name="T66" fmla="*/ 2147483646 w 89"/>
                <a:gd name="T67" fmla="*/ 2147483646 h 75"/>
                <a:gd name="T68" fmla="*/ 2147483646 w 89"/>
                <a:gd name="T69" fmla="*/ 2147483646 h 75"/>
                <a:gd name="T70" fmla="*/ 2147483646 w 89"/>
                <a:gd name="T71" fmla="*/ 2147483646 h 75"/>
                <a:gd name="T72" fmla="*/ 2147483646 w 89"/>
                <a:gd name="T73" fmla="*/ 2147483646 h 75"/>
                <a:gd name="T74" fmla="*/ 2147483646 w 89"/>
                <a:gd name="T75" fmla="*/ 2147483646 h 75"/>
                <a:gd name="T76" fmla="*/ 2147483646 w 89"/>
                <a:gd name="T77" fmla="*/ 2147483646 h 75"/>
                <a:gd name="T78" fmla="*/ 2147483646 w 89"/>
                <a:gd name="T79" fmla="*/ 2147483646 h 75"/>
                <a:gd name="T80" fmla="*/ 2147483646 w 89"/>
                <a:gd name="T81" fmla="*/ 2147483646 h 75"/>
                <a:gd name="T82" fmla="*/ 2147483646 w 89"/>
                <a:gd name="T83" fmla="*/ 2147483646 h 75"/>
                <a:gd name="T84" fmla="*/ 2147483646 w 89"/>
                <a:gd name="T85" fmla="*/ 2147483646 h 75"/>
                <a:gd name="T86" fmla="*/ 2147483646 w 89"/>
                <a:gd name="T87" fmla="*/ 2147483646 h 75"/>
                <a:gd name="T88" fmla="*/ 2147483646 w 89"/>
                <a:gd name="T89" fmla="*/ 2147483646 h 75"/>
                <a:gd name="T90" fmla="*/ 2147483646 w 89"/>
                <a:gd name="T91" fmla="*/ 2147483646 h 75"/>
                <a:gd name="T92" fmla="*/ 2147483646 w 89"/>
                <a:gd name="T93" fmla="*/ 2147483646 h 75"/>
                <a:gd name="T94" fmla="*/ 2147483646 w 89"/>
                <a:gd name="T95" fmla="*/ 2147483646 h 75"/>
                <a:gd name="T96" fmla="*/ 2147483646 w 89"/>
                <a:gd name="T97" fmla="*/ 2147483646 h 75"/>
                <a:gd name="T98" fmla="*/ 2147483646 w 89"/>
                <a:gd name="T99" fmla="*/ 2147483646 h 75"/>
                <a:gd name="T100" fmla="*/ 2147483646 w 89"/>
                <a:gd name="T101" fmla="*/ 2147483646 h 75"/>
                <a:gd name="T102" fmla="*/ 2147483646 w 89"/>
                <a:gd name="T103" fmla="*/ 2147483646 h 75"/>
                <a:gd name="T104" fmla="*/ 2147483646 w 89"/>
                <a:gd name="T105" fmla="*/ 2147483646 h 7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grpSp>
        <p:nvGrpSpPr>
          <p:cNvPr id="19" name="组合 18"/>
          <p:cNvGrpSpPr/>
          <p:nvPr/>
        </p:nvGrpSpPr>
        <p:grpSpPr>
          <a:xfrm>
            <a:off x="3147971" y="1516428"/>
            <a:ext cx="828267" cy="742253"/>
            <a:chOff x="4197294" y="2021902"/>
            <a:chExt cx="1104356" cy="989671"/>
          </a:xfrm>
        </p:grpSpPr>
        <p:sp>
          <p:nvSpPr>
            <p:cNvPr id="20" name="MH_Other_2"/>
            <p:cNvSpPr>
              <a:spLocks noChangeArrowheads="1"/>
            </p:cNvSpPr>
            <p:nvPr>
              <p:custDataLst>
                <p:tags r:id="rId5"/>
              </p:custDataLst>
            </p:nvPr>
          </p:nvSpPr>
          <p:spPr bwMode="auto">
            <a:xfrm>
              <a:off x="4197294" y="2021902"/>
              <a:ext cx="1104356" cy="989671"/>
            </a:xfrm>
            <a:prstGeom prst="ellipse">
              <a:avLst/>
            </a:prstGeom>
            <a:solidFill>
              <a:srgbClr val="FFFFFF"/>
            </a:solidFill>
            <a:ln w="50800">
              <a:solidFill>
                <a:schemeClr val="accent1"/>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1200">
                <a:solidFill>
                  <a:srgbClr val="737572"/>
                </a:solidFill>
                <a:ea typeface="微软雅黑" panose="020B0503020204020204" pitchFamily="34" charset="-122"/>
              </a:endParaRPr>
            </a:p>
          </p:txBody>
        </p:sp>
        <p:sp>
          <p:nvSpPr>
            <p:cNvPr id="21" name="MH_Other_11"/>
            <p:cNvSpPr>
              <a:spLocks/>
            </p:cNvSpPr>
            <p:nvPr>
              <p:custDataLst>
                <p:tags r:id="rId6"/>
              </p:custDataLst>
            </p:nvPr>
          </p:nvSpPr>
          <p:spPr bwMode="auto">
            <a:xfrm>
              <a:off x="4456232" y="2519714"/>
              <a:ext cx="595333" cy="241964"/>
            </a:xfrm>
            <a:custGeom>
              <a:avLst/>
              <a:gdLst>
                <a:gd name="T0" fmla="*/ 0 w 75"/>
                <a:gd name="T1" fmla="*/ 2147483646 h 34"/>
                <a:gd name="T2" fmla="*/ 2147483646 w 75"/>
                <a:gd name="T3" fmla="*/ 2147483646 h 34"/>
                <a:gd name="T4" fmla="*/ 2147483646 w 75"/>
                <a:gd name="T5" fmla="*/ 0 h 34"/>
                <a:gd name="T6" fmla="*/ 2147483646 w 75"/>
                <a:gd name="T7" fmla="*/ 2147483646 h 34"/>
                <a:gd name="T8" fmla="*/ 2147483646 w 75"/>
                <a:gd name="T9" fmla="*/ 0 h 34"/>
                <a:gd name="T10" fmla="*/ 2147483646 w 75"/>
                <a:gd name="T11" fmla="*/ 2147483646 h 34"/>
                <a:gd name="T12" fmla="*/ 2147483646 w 75"/>
                <a:gd name="T13" fmla="*/ 2147483646 h 34"/>
                <a:gd name="T14" fmla="*/ 2147483646 w 75"/>
                <a:gd name="T15" fmla="*/ 2147483646 h 34"/>
                <a:gd name="T16" fmla="*/ 2147483646 w 75"/>
                <a:gd name="T17" fmla="*/ 2147483646 h 34"/>
                <a:gd name="T18" fmla="*/ 0 w 75"/>
                <a:gd name="T19" fmla="*/ 2147483646 h 34"/>
                <a:gd name="T20" fmla="*/ 0 w 75"/>
                <a:gd name="T21" fmla="*/ 2147483646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22" name="MH_Other_12"/>
            <p:cNvSpPr>
              <a:spLocks/>
            </p:cNvSpPr>
            <p:nvPr>
              <p:custDataLst>
                <p:tags r:id="rId7"/>
              </p:custDataLst>
            </p:nvPr>
          </p:nvSpPr>
          <p:spPr bwMode="auto">
            <a:xfrm>
              <a:off x="4615578" y="2228167"/>
              <a:ext cx="278855" cy="291546"/>
            </a:xfrm>
            <a:custGeom>
              <a:avLst/>
              <a:gdLst>
                <a:gd name="T0" fmla="*/ 2147483646 w 35"/>
                <a:gd name="T1" fmla="*/ 2147483646 h 41"/>
                <a:gd name="T2" fmla="*/ 2147483646 w 35"/>
                <a:gd name="T3" fmla="*/ 2147483646 h 41"/>
                <a:gd name="T4" fmla="*/ 2147483646 w 35"/>
                <a:gd name="T5" fmla="*/ 2147483646 h 41"/>
                <a:gd name="T6" fmla="*/ 2147483646 w 35"/>
                <a:gd name="T7" fmla="*/ 0 h 41"/>
                <a:gd name="T8" fmla="*/ 2147483646 w 35"/>
                <a:gd name="T9" fmla="*/ 2147483646 h 41"/>
                <a:gd name="T10" fmla="*/ 2147483646 w 35"/>
                <a:gd name="T11" fmla="*/ 2147483646 h 41"/>
                <a:gd name="T12" fmla="*/ 2147483646 w 35"/>
                <a:gd name="T13" fmla="*/ 2147483646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sp>
          <p:nvSpPr>
            <p:cNvPr id="23" name="MH_Other_13"/>
            <p:cNvSpPr>
              <a:spLocks/>
            </p:cNvSpPr>
            <p:nvPr>
              <p:custDataLst>
                <p:tags r:id="rId8"/>
              </p:custDataLst>
            </p:nvPr>
          </p:nvSpPr>
          <p:spPr bwMode="auto">
            <a:xfrm>
              <a:off x="4845744" y="2648628"/>
              <a:ext cx="119509" cy="71399"/>
            </a:xfrm>
            <a:custGeom>
              <a:avLst/>
              <a:gdLst>
                <a:gd name="T0" fmla="*/ 2147483646 w 15"/>
                <a:gd name="T1" fmla="*/ 0 h 10"/>
                <a:gd name="T2" fmla="*/ 2147483646 w 15"/>
                <a:gd name="T3" fmla="*/ 0 h 10"/>
                <a:gd name="T4" fmla="*/ 2147483646 w 15"/>
                <a:gd name="T5" fmla="*/ 2147483646 h 10"/>
                <a:gd name="T6" fmla="*/ 2147483646 w 15"/>
                <a:gd name="T7" fmla="*/ 2147483646 h 10"/>
                <a:gd name="T8" fmla="*/ 2147483646 w 15"/>
                <a:gd name="T9" fmla="*/ 2147483646 h 10"/>
                <a:gd name="T10" fmla="*/ 2147483646 w 15"/>
                <a:gd name="T11" fmla="*/ 2147483646 h 10"/>
                <a:gd name="T12" fmla="*/ 0 w 15"/>
                <a:gd name="T13" fmla="*/ 2147483646 h 10"/>
                <a:gd name="T14" fmla="*/ 0 w 15"/>
                <a:gd name="T15" fmla="*/ 2147483646 h 10"/>
                <a:gd name="T16" fmla="*/ 2147483646 w 15"/>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0">
                  <a:moveTo>
                    <a:pt x="2" y="0"/>
                  </a:moveTo>
                  <a:cubicBezTo>
                    <a:pt x="14" y="0"/>
                    <a:pt x="14" y="0"/>
                    <a:pt x="14" y="0"/>
                  </a:cubicBezTo>
                  <a:cubicBezTo>
                    <a:pt x="15" y="0"/>
                    <a:pt x="15" y="1"/>
                    <a:pt x="15" y="2"/>
                  </a:cubicBezTo>
                  <a:cubicBezTo>
                    <a:pt x="15" y="8"/>
                    <a:pt x="15" y="8"/>
                    <a:pt x="15" y="8"/>
                  </a:cubicBezTo>
                  <a:cubicBezTo>
                    <a:pt x="15" y="9"/>
                    <a:pt x="15" y="10"/>
                    <a:pt x="14" y="10"/>
                  </a:cubicBezTo>
                  <a:cubicBezTo>
                    <a:pt x="2" y="10"/>
                    <a:pt x="2" y="10"/>
                    <a:pt x="2" y="10"/>
                  </a:cubicBezTo>
                  <a:cubicBezTo>
                    <a:pt x="1" y="10"/>
                    <a:pt x="0" y="9"/>
                    <a:pt x="0" y="8"/>
                  </a:cubicBezTo>
                  <a:cubicBezTo>
                    <a:pt x="0" y="2"/>
                    <a:pt x="0" y="2"/>
                    <a:pt x="0" y="2"/>
                  </a:cubicBezTo>
                  <a:cubicBezTo>
                    <a:pt x="0" y="1"/>
                    <a:pt x="1" y="0"/>
                    <a:pt x="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a:solidFill>
                  <a:srgbClr val="737572"/>
                </a:solidFill>
                <a:ea typeface="微软雅黑" panose="020B0503020204020204" pitchFamily="34" charset="-122"/>
              </a:endParaRPr>
            </a:p>
          </p:txBody>
        </p:sp>
      </p:grpSp>
    </p:spTree>
    <p:extLst>
      <p:ext uri="{BB962C8B-B14F-4D97-AF65-F5344CB8AC3E}">
        <p14:creationId xmlns:p14="http://schemas.microsoft.com/office/powerpoint/2010/main" val="21222393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现场执行策略</a:t>
            </a:r>
          </a:p>
        </p:txBody>
      </p:sp>
      <p:grpSp>
        <p:nvGrpSpPr>
          <p:cNvPr id="3" name="组合 2"/>
          <p:cNvGrpSpPr/>
          <p:nvPr/>
        </p:nvGrpSpPr>
        <p:grpSpPr>
          <a:xfrm>
            <a:off x="1772843" y="2291955"/>
            <a:ext cx="1329928" cy="1777603"/>
            <a:chOff x="2363789" y="3055938"/>
            <a:chExt cx="1773237" cy="2370137"/>
          </a:xfrm>
        </p:grpSpPr>
        <p:sp>
          <p:nvSpPr>
            <p:cNvPr id="4" name="MH_SubTitle_1"/>
            <p:cNvSpPr/>
            <p:nvPr>
              <p:custDataLst>
                <p:tags r:id="rId16"/>
              </p:custDataLst>
            </p:nvPr>
          </p:nvSpPr>
          <p:spPr>
            <a:xfrm>
              <a:off x="2363789" y="4538663"/>
              <a:ext cx="1773237" cy="887412"/>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1"/>
            </a:solidFill>
            <a:ln w="25400" cap="flat" cmpd="sng" algn="ctr">
              <a:noFill/>
              <a:prstDash val="solid"/>
            </a:ln>
            <a:effectLst/>
          </p:spPr>
          <p:txBody>
            <a:bodyPr lIns="108000" bIns="189000" anchor="ctr">
              <a:normAutofit/>
            </a:bodyPr>
            <a:lstStyle/>
            <a:p>
              <a:pPr algn="ctr">
                <a:defRPr/>
              </a:pPr>
              <a:r>
                <a:rPr lang="zh-CN" altLang="en-US" sz="1200" kern="0" dirty="0">
                  <a:solidFill>
                    <a:srgbClr val="FFFFFF"/>
                  </a:solidFill>
                  <a:ea typeface="微软雅黑" panose="020B0503020204020204" pitchFamily="34" charset="-122"/>
                </a:rPr>
                <a:t>双击输入替换内容</a:t>
              </a:r>
              <a:endParaRPr lang="en-US" sz="1200" kern="0" dirty="0">
                <a:solidFill>
                  <a:srgbClr val="FFFFFF"/>
                </a:solidFill>
                <a:ea typeface="微软雅黑" panose="020B0503020204020204" pitchFamily="34" charset="-122"/>
              </a:endParaRPr>
            </a:p>
          </p:txBody>
        </p:sp>
        <p:sp>
          <p:nvSpPr>
            <p:cNvPr id="5" name="MH_Other_1"/>
            <p:cNvSpPr/>
            <p:nvPr>
              <p:custDataLst>
                <p:tags r:id="rId17"/>
              </p:custDataLst>
            </p:nvPr>
          </p:nvSpPr>
          <p:spPr>
            <a:xfrm>
              <a:off x="2416176" y="4538664"/>
              <a:ext cx="1666875" cy="833437"/>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anchor="ctr">
              <a:normAutofit/>
            </a:bodyP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6" name="MH_Other_2"/>
            <p:cNvSpPr/>
            <p:nvPr>
              <p:custDataLst>
                <p:tags r:id="rId18"/>
              </p:custDataLst>
            </p:nvPr>
          </p:nvSpPr>
          <p:spPr>
            <a:xfrm>
              <a:off x="3181350" y="3652839"/>
              <a:ext cx="141288" cy="141287"/>
            </a:xfrm>
            <a:prstGeom prst="ellipse">
              <a:avLst/>
            </a:prstGeom>
            <a:solidFill>
              <a:schemeClr val="accent1"/>
            </a:solidFill>
            <a:ln w="25400" cap="flat" cmpd="sng" algn="ctr">
              <a:noFill/>
              <a:prstDash val="solid"/>
            </a:ln>
            <a:effectLst/>
          </p:spPr>
          <p:txBody>
            <a:bodyPr anchor="ctr">
              <a:noAutofit/>
            </a:bodyPr>
            <a:lstStyle/>
            <a:p>
              <a:pPr algn="ctr">
                <a:defRPr/>
              </a:pPr>
              <a:endParaRPr lang="en-US" sz="1200" kern="0">
                <a:solidFill>
                  <a:sysClr val="window" lastClr="FFFFFF"/>
                </a:solidFill>
                <a:ea typeface="微软雅黑" panose="020B0503020204020204" pitchFamily="34" charset="-122"/>
              </a:endParaRPr>
            </a:p>
          </p:txBody>
        </p:sp>
        <p:cxnSp>
          <p:nvCxnSpPr>
            <p:cNvPr id="7" name="MH_Other_3"/>
            <p:cNvCxnSpPr/>
            <p:nvPr>
              <p:custDataLst>
                <p:tags r:id="rId19"/>
              </p:custDataLst>
            </p:nvPr>
          </p:nvCxnSpPr>
          <p:spPr>
            <a:xfrm flipH="1" flipV="1">
              <a:off x="3248026" y="3055938"/>
              <a:ext cx="4763" cy="5969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MH_Other_13"/>
            <p:cNvSpPr/>
            <p:nvPr>
              <p:custDataLst>
                <p:tags r:id="rId20"/>
              </p:custDataLst>
            </p:nvPr>
          </p:nvSpPr>
          <p:spPr>
            <a:xfrm>
              <a:off x="2414589" y="3708400"/>
              <a:ext cx="1665287" cy="833438"/>
            </a:xfrm>
            <a:custGeom>
              <a:avLst/>
              <a:gdLst>
                <a:gd name="connsiteX0" fmla="*/ 833242 w 1666484"/>
                <a:gd name="connsiteY0" fmla="*/ 0 h 833242"/>
                <a:gd name="connsiteX1" fmla="*/ 1666484 w 1666484"/>
                <a:gd name="connsiteY1" fmla="*/ 833242 h 833242"/>
                <a:gd name="connsiteX2" fmla="*/ 0 w 1666484"/>
                <a:gd name="connsiteY2" fmla="*/ 833242 h 833242"/>
                <a:gd name="connsiteX3" fmla="*/ 833242 w 1666484"/>
                <a:gd name="connsiteY3" fmla="*/ 0 h 833242"/>
              </a:gdLst>
              <a:ahLst/>
              <a:cxnLst>
                <a:cxn ang="0">
                  <a:pos x="connsiteX0" y="connsiteY0"/>
                </a:cxn>
                <a:cxn ang="0">
                  <a:pos x="connsiteX1" y="connsiteY1"/>
                </a:cxn>
                <a:cxn ang="0">
                  <a:pos x="connsiteX2" y="connsiteY2"/>
                </a:cxn>
                <a:cxn ang="0">
                  <a:pos x="connsiteX3" y="connsiteY3"/>
                </a:cxn>
              </a:cxnLst>
              <a:rect l="l" t="t" r="r" b="b"/>
              <a:pathLst>
                <a:path w="1666484" h="833242">
                  <a:moveTo>
                    <a:pt x="833242" y="0"/>
                  </a:moveTo>
                  <a:cubicBezTo>
                    <a:pt x="1293429" y="0"/>
                    <a:pt x="1666484" y="373055"/>
                    <a:pt x="1666484" y="833242"/>
                  </a:cubicBezTo>
                  <a:lnTo>
                    <a:pt x="0" y="833242"/>
                  </a:lnTo>
                  <a:cubicBezTo>
                    <a:pt x="0" y="373055"/>
                    <a:pt x="373055" y="0"/>
                    <a:pt x="833242" y="0"/>
                  </a:cubicBezTo>
                  <a:close/>
                </a:path>
              </a:pathLst>
            </a:custGeom>
            <a:noFill/>
            <a:ln w="25400" cap="flat" cmpd="sng" algn="ctr">
              <a:solidFill>
                <a:schemeClr val="accent1"/>
              </a:solidFill>
              <a:prstDash val="sysDot"/>
            </a:ln>
            <a:effectLst/>
          </p:spPr>
          <p:txBody>
            <a:bodyPr tIns="135000" anchor="ctr" anchorCtr="1"/>
            <a:lstStyle/>
            <a:p>
              <a:pPr algn="ctr">
                <a:defRPr/>
              </a:pPr>
              <a:r>
                <a:rPr lang="en-US" altLang="zh-CN" sz="1200" b="1" kern="0" dirty="0">
                  <a:ln w="18415" cmpd="sng">
                    <a:noFill/>
                    <a:prstDash val="solid"/>
                  </a:ln>
                  <a:solidFill>
                    <a:srgbClr val="2DC0D2"/>
                  </a:solidFill>
                  <a:latin typeface="Bell MT" panose="02020503060305020303" pitchFamily="18" charset="0"/>
                  <a:ea typeface="微软雅黑" pitchFamily="34" charset="-122"/>
                  <a:cs typeface="Times New Roman" pitchFamily="18" charset="0"/>
                </a:rPr>
                <a:t>NO.1</a:t>
              </a:r>
              <a:endParaRPr lang="zh-CN" altLang="en-US" sz="1200" b="1" kern="0" dirty="0">
                <a:ln w="18415" cmpd="sng">
                  <a:noFill/>
                  <a:prstDash val="solid"/>
                </a:ln>
                <a:solidFill>
                  <a:srgbClr val="2DC0D2"/>
                </a:solidFill>
                <a:latin typeface="Bell MT" panose="02020503060305020303" pitchFamily="18" charset="0"/>
                <a:ea typeface="微软雅黑" pitchFamily="34" charset="-122"/>
                <a:cs typeface="Times New Roman" pitchFamily="18" charset="0"/>
              </a:endParaRPr>
            </a:p>
          </p:txBody>
        </p:sp>
      </p:grpSp>
      <p:grpSp>
        <p:nvGrpSpPr>
          <p:cNvPr id="9" name="组合 8"/>
          <p:cNvGrpSpPr/>
          <p:nvPr/>
        </p:nvGrpSpPr>
        <p:grpSpPr>
          <a:xfrm>
            <a:off x="3203973" y="2291955"/>
            <a:ext cx="1329928" cy="1777603"/>
            <a:chOff x="4271964" y="3055938"/>
            <a:chExt cx="1773237" cy="2370137"/>
          </a:xfrm>
        </p:grpSpPr>
        <p:sp>
          <p:nvSpPr>
            <p:cNvPr id="10" name="MH_SubTitle_2"/>
            <p:cNvSpPr/>
            <p:nvPr>
              <p:custDataLst>
                <p:tags r:id="rId11"/>
              </p:custDataLst>
            </p:nvPr>
          </p:nvSpPr>
          <p:spPr>
            <a:xfrm>
              <a:off x="4271964" y="4538663"/>
              <a:ext cx="1773237" cy="887412"/>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2"/>
            </a:solidFill>
            <a:ln w="25400" cap="flat" cmpd="sng" algn="ctr">
              <a:noFill/>
              <a:prstDash val="solid"/>
            </a:ln>
            <a:effectLst/>
          </p:spPr>
          <p:txBody>
            <a:bodyPr lIns="108000" bIns="189000" anchor="ctr">
              <a:normAutofit/>
            </a:bodyPr>
            <a:lstStyle/>
            <a:p>
              <a:pPr algn="ctr">
                <a:defRPr/>
              </a:pPr>
              <a:r>
                <a:rPr lang="zh-CN" altLang="en-US" sz="1200" kern="0" dirty="0">
                  <a:solidFill>
                    <a:srgbClr val="FFFFFF"/>
                  </a:solidFill>
                  <a:ea typeface="微软雅黑" panose="020B0503020204020204" pitchFamily="34" charset="-122"/>
                </a:rPr>
                <a:t>双击输入替换内容</a:t>
              </a:r>
              <a:endParaRPr lang="en-US" sz="1200" kern="0" dirty="0">
                <a:solidFill>
                  <a:srgbClr val="FFFFFF"/>
                </a:solidFill>
                <a:ea typeface="微软雅黑" panose="020B0503020204020204" pitchFamily="34" charset="-122"/>
              </a:endParaRPr>
            </a:p>
          </p:txBody>
        </p:sp>
        <p:sp>
          <p:nvSpPr>
            <p:cNvPr id="11" name="MH_Other_4"/>
            <p:cNvSpPr/>
            <p:nvPr>
              <p:custDataLst>
                <p:tags r:id="rId12"/>
              </p:custDataLst>
            </p:nvPr>
          </p:nvSpPr>
          <p:spPr>
            <a:xfrm>
              <a:off x="4325939" y="4538664"/>
              <a:ext cx="1665287" cy="833437"/>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FFFFFF"/>
              </a:solidFill>
              <a:prstDash val="sysDot"/>
            </a:ln>
            <a:effectLst/>
          </p:spPr>
          <p:txBody>
            <a:bodyPr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2" name="MH_Other_5"/>
            <p:cNvSpPr/>
            <p:nvPr>
              <p:custDataLst>
                <p:tags r:id="rId13"/>
              </p:custDataLst>
            </p:nvPr>
          </p:nvSpPr>
          <p:spPr>
            <a:xfrm>
              <a:off x="5089526" y="3652839"/>
              <a:ext cx="142875" cy="141287"/>
            </a:xfrm>
            <a:prstGeom prst="ellipse">
              <a:avLst/>
            </a:prstGeom>
            <a:solidFill>
              <a:schemeClr val="accent2"/>
            </a:solidFill>
            <a:ln w="25400" cap="flat" cmpd="sng" algn="ctr">
              <a:noFill/>
              <a:prstDash val="solid"/>
            </a:ln>
            <a:effectLst/>
          </p:spPr>
          <p:txBody>
            <a:bodyPr anchor="ctr"/>
            <a:lstStyle/>
            <a:p>
              <a:pPr algn="ctr">
                <a:defRPr/>
              </a:pPr>
              <a:endParaRPr lang="en-US" sz="1200" kern="0">
                <a:solidFill>
                  <a:sysClr val="window" lastClr="FFFFFF"/>
                </a:solidFill>
                <a:ea typeface="微软雅黑" panose="020B0503020204020204" pitchFamily="34" charset="-122"/>
              </a:endParaRPr>
            </a:p>
          </p:txBody>
        </p:sp>
        <p:cxnSp>
          <p:nvCxnSpPr>
            <p:cNvPr id="13" name="MH_Other_6"/>
            <p:cNvCxnSpPr/>
            <p:nvPr>
              <p:custDataLst>
                <p:tags r:id="rId14"/>
              </p:custDataLst>
            </p:nvPr>
          </p:nvCxnSpPr>
          <p:spPr>
            <a:xfrm flipH="1" flipV="1">
              <a:off x="5156201" y="3055938"/>
              <a:ext cx="4763" cy="5969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14"/>
            <p:cNvSpPr/>
            <p:nvPr>
              <p:custDataLst>
                <p:tags r:id="rId15"/>
              </p:custDataLst>
            </p:nvPr>
          </p:nvSpPr>
          <p:spPr>
            <a:xfrm>
              <a:off x="4325939" y="3708400"/>
              <a:ext cx="1665287" cy="833438"/>
            </a:xfrm>
            <a:custGeom>
              <a:avLst/>
              <a:gdLst>
                <a:gd name="connsiteX0" fmla="*/ 833242 w 1666484"/>
                <a:gd name="connsiteY0" fmla="*/ 0 h 833242"/>
                <a:gd name="connsiteX1" fmla="*/ 1666484 w 1666484"/>
                <a:gd name="connsiteY1" fmla="*/ 833242 h 833242"/>
                <a:gd name="connsiteX2" fmla="*/ 0 w 1666484"/>
                <a:gd name="connsiteY2" fmla="*/ 833242 h 833242"/>
                <a:gd name="connsiteX3" fmla="*/ 833242 w 1666484"/>
                <a:gd name="connsiteY3" fmla="*/ 0 h 833242"/>
              </a:gdLst>
              <a:ahLst/>
              <a:cxnLst>
                <a:cxn ang="0">
                  <a:pos x="connsiteX0" y="connsiteY0"/>
                </a:cxn>
                <a:cxn ang="0">
                  <a:pos x="connsiteX1" y="connsiteY1"/>
                </a:cxn>
                <a:cxn ang="0">
                  <a:pos x="connsiteX2" y="connsiteY2"/>
                </a:cxn>
                <a:cxn ang="0">
                  <a:pos x="connsiteX3" y="connsiteY3"/>
                </a:cxn>
              </a:cxnLst>
              <a:rect l="l" t="t" r="r" b="b"/>
              <a:pathLst>
                <a:path w="1666484" h="833242">
                  <a:moveTo>
                    <a:pt x="833242" y="0"/>
                  </a:moveTo>
                  <a:cubicBezTo>
                    <a:pt x="1293429" y="0"/>
                    <a:pt x="1666484" y="373055"/>
                    <a:pt x="1666484" y="833242"/>
                  </a:cubicBezTo>
                  <a:lnTo>
                    <a:pt x="0" y="833242"/>
                  </a:lnTo>
                  <a:cubicBezTo>
                    <a:pt x="0" y="373055"/>
                    <a:pt x="373055" y="0"/>
                    <a:pt x="833242" y="0"/>
                  </a:cubicBezTo>
                  <a:close/>
                </a:path>
              </a:pathLst>
            </a:custGeom>
            <a:noFill/>
            <a:ln w="25400" cap="flat" cmpd="sng" algn="ctr">
              <a:solidFill>
                <a:schemeClr val="accent2"/>
              </a:solidFill>
              <a:prstDash val="sysDot"/>
            </a:ln>
            <a:effectLst/>
          </p:spPr>
          <p:txBody>
            <a:bodyPr tIns="135000" anchor="ctr" anchorCtr="1"/>
            <a:lstStyle/>
            <a:p>
              <a:pPr algn="ctr">
                <a:defRPr/>
              </a:pPr>
              <a:r>
                <a:rPr lang="en-US" altLang="zh-CN" sz="1200" b="1" kern="0" dirty="0">
                  <a:ln w="18415" cmpd="sng">
                    <a:noFill/>
                    <a:prstDash val="solid"/>
                  </a:ln>
                  <a:solidFill>
                    <a:srgbClr val="F3702C"/>
                  </a:solidFill>
                  <a:latin typeface="Bell MT" panose="02020503060305020303" pitchFamily="18" charset="0"/>
                  <a:ea typeface="微软雅黑" pitchFamily="34" charset="-122"/>
                  <a:cs typeface="Times New Roman" pitchFamily="18" charset="0"/>
                </a:rPr>
                <a:t>NO.2</a:t>
              </a:r>
              <a:endParaRPr lang="zh-CN" altLang="en-US" sz="1200" b="1" kern="0" dirty="0">
                <a:ln w="18415" cmpd="sng">
                  <a:noFill/>
                  <a:prstDash val="solid"/>
                </a:ln>
                <a:solidFill>
                  <a:srgbClr val="F3702C"/>
                </a:solidFill>
                <a:latin typeface="Bell MT" panose="02020503060305020303" pitchFamily="18" charset="0"/>
                <a:ea typeface="微软雅黑" pitchFamily="34" charset="-122"/>
                <a:cs typeface="Times New Roman" pitchFamily="18" charset="0"/>
              </a:endParaRPr>
            </a:p>
          </p:txBody>
        </p:sp>
      </p:grpSp>
      <p:grpSp>
        <p:nvGrpSpPr>
          <p:cNvPr id="15" name="组合 14"/>
          <p:cNvGrpSpPr/>
          <p:nvPr/>
        </p:nvGrpSpPr>
        <p:grpSpPr>
          <a:xfrm>
            <a:off x="4635105" y="2291955"/>
            <a:ext cx="1329928" cy="1777603"/>
            <a:chOff x="6180139" y="3055938"/>
            <a:chExt cx="1773237" cy="2370137"/>
          </a:xfrm>
        </p:grpSpPr>
        <p:sp>
          <p:nvSpPr>
            <p:cNvPr id="16" name="MH_SubTitle_3"/>
            <p:cNvSpPr/>
            <p:nvPr>
              <p:custDataLst>
                <p:tags r:id="rId6"/>
              </p:custDataLst>
            </p:nvPr>
          </p:nvSpPr>
          <p:spPr>
            <a:xfrm>
              <a:off x="6180139" y="4538663"/>
              <a:ext cx="1773237" cy="887412"/>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3"/>
            </a:solidFill>
            <a:ln w="25400" cap="flat" cmpd="sng" algn="ctr">
              <a:noFill/>
              <a:prstDash val="solid"/>
            </a:ln>
            <a:effectLst/>
          </p:spPr>
          <p:txBody>
            <a:bodyPr lIns="108000" bIns="189000" anchor="ctr">
              <a:normAutofit/>
            </a:bodyPr>
            <a:lstStyle/>
            <a:p>
              <a:pPr algn="ctr">
                <a:defRPr/>
              </a:pPr>
              <a:r>
                <a:rPr lang="zh-CN" altLang="en-US" sz="1200" kern="0" dirty="0">
                  <a:solidFill>
                    <a:sysClr val="window" lastClr="FFFFFF"/>
                  </a:solidFill>
                  <a:ea typeface="微软雅黑" panose="020B0503020204020204" pitchFamily="34" charset="-122"/>
                </a:rPr>
                <a:t>双击输入替换内容</a:t>
              </a:r>
              <a:endParaRPr lang="en-US" sz="1200" kern="0" dirty="0">
                <a:solidFill>
                  <a:sysClr val="window" lastClr="FFFFFF"/>
                </a:solidFill>
                <a:ea typeface="微软雅黑" panose="020B0503020204020204" pitchFamily="34" charset="-122"/>
              </a:endParaRPr>
            </a:p>
          </p:txBody>
        </p:sp>
        <p:grpSp>
          <p:nvGrpSpPr>
            <p:cNvPr id="17" name="组合 16"/>
            <p:cNvGrpSpPr/>
            <p:nvPr/>
          </p:nvGrpSpPr>
          <p:grpSpPr>
            <a:xfrm>
              <a:off x="6234114" y="3055938"/>
              <a:ext cx="1665287" cy="2316163"/>
              <a:chOff x="6234114" y="3055938"/>
              <a:chExt cx="1665287" cy="2316163"/>
            </a:xfrm>
          </p:grpSpPr>
          <p:sp>
            <p:nvSpPr>
              <p:cNvPr id="18" name="MH_Other_7"/>
              <p:cNvSpPr/>
              <p:nvPr>
                <p:custDataLst>
                  <p:tags r:id="rId7"/>
                </p:custDataLst>
              </p:nvPr>
            </p:nvSpPr>
            <p:spPr>
              <a:xfrm>
                <a:off x="6234114" y="4538664"/>
                <a:ext cx="1665287" cy="833437"/>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anchor="ctr"/>
              <a:lstStyle/>
              <a:p>
                <a:pPr algn="ctr">
                  <a:defRPr/>
                </a:pPr>
                <a:endParaRPr lang="en-US" sz="1200" kern="0">
                  <a:solidFill>
                    <a:srgbClr val="FFFFFF"/>
                  </a:solidFill>
                  <a:latin typeface="微软雅黑" panose="020B0503020204020204" pitchFamily="34" charset="-122"/>
                  <a:ea typeface="微软雅黑" panose="020B0503020204020204" pitchFamily="34" charset="-122"/>
                </a:endParaRPr>
              </a:p>
            </p:txBody>
          </p:sp>
          <p:sp>
            <p:nvSpPr>
              <p:cNvPr id="19" name="MH_Other_8"/>
              <p:cNvSpPr/>
              <p:nvPr>
                <p:custDataLst>
                  <p:tags r:id="rId8"/>
                </p:custDataLst>
              </p:nvPr>
            </p:nvSpPr>
            <p:spPr>
              <a:xfrm>
                <a:off x="6999289" y="3652839"/>
                <a:ext cx="141287" cy="141287"/>
              </a:xfrm>
              <a:prstGeom prst="ellipse">
                <a:avLst/>
              </a:prstGeom>
              <a:solidFill>
                <a:schemeClr val="accent3"/>
              </a:solidFill>
              <a:ln w="25400" cap="flat" cmpd="sng" algn="ctr">
                <a:noFill/>
                <a:prstDash val="solid"/>
              </a:ln>
              <a:effectLst/>
            </p:spPr>
            <p:txBody>
              <a:bodyPr anchor="ctr"/>
              <a:lstStyle/>
              <a:p>
                <a:pPr algn="ctr">
                  <a:defRPr/>
                </a:pPr>
                <a:endParaRPr lang="en-US" sz="1200" kern="0">
                  <a:solidFill>
                    <a:sysClr val="window" lastClr="FFFFFF"/>
                  </a:solidFill>
                  <a:ea typeface="微软雅黑" panose="020B0503020204020204" pitchFamily="34" charset="-122"/>
                </a:endParaRPr>
              </a:p>
            </p:txBody>
          </p:sp>
          <p:cxnSp>
            <p:nvCxnSpPr>
              <p:cNvPr id="20" name="MH_Other_9"/>
              <p:cNvCxnSpPr/>
              <p:nvPr>
                <p:custDataLst>
                  <p:tags r:id="rId9"/>
                </p:custDataLst>
              </p:nvPr>
            </p:nvCxnSpPr>
            <p:spPr>
              <a:xfrm flipH="1" flipV="1">
                <a:off x="7070726" y="3055938"/>
                <a:ext cx="3175" cy="59690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MH_Other_15"/>
              <p:cNvSpPr/>
              <p:nvPr>
                <p:custDataLst>
                  <p:tags r:id="rId10"/>
                </p:custDataLst>
              </p:nvPr>
            </p:nvSpPr>
            <p:spPr>
              <a:xfrm>
                <a:off x="6234114" y="3708400"/>
                <a:ext cx="1665287" cy="833438"/>
              </a:xfrm>
              <a:custGeom>
                <a:avLst/>
                <a:gdLst>
                  <a:gd name="connsiteX0" fmla="*/ 833242 w 1666484"/>
                  <a:gd name="connsiteY0" fmla="*/ 0 h 833242"/>
                  <a:gd name="connsiteX1" fmla="*/ 1666484 w 1666484"/>
                  <a:gd name="connsiteY1" fmla="*/ 833242 h 833242"/>
                  <a:gd name="connsiteX2" fmla="*/ 0 w 1666484"/>
                  <a:gd name="connsiteY2" fmla="*/ 833242 h 833242"/>
                  <a:gd name="connsiteX3" fmla="*/ 833242 w 1666484"/>
                  <a:gd name="connsiteY3" fmla="*/ 0 h 833242"/>
                </a:gdLst>
                <a:ahLst/>
                <a:cxnLst>
                  <a:cxn ang="0">
                    <a:pos x="connsiteX0" y="connsiteY0"/>
                  </a:cxn>
                  <a:cxn ang="0">
                    <a:pos x="connsiteX1" y="connsiteY1"/>
                  </a:cxn>
                  <a:cxn ang="0">
                    <a:pos x="connsiteX2" y="connsiteY2"/>
                  </a:cxn>
                  <a:cxn ang="0">
                    <a:pos x="connsiteX3" y="connsiteY3"/>
                  </a:cxn>
                </a:cxnLst>
                <a:rect l="l" t="t" r="r" b="b"/>
                <a:pathLst>
                  <a:path w="1666484" h="833242">
                    <a:moveTo>
                      <a:pt x="833242" y="0"/>
                    </a:moveTo>
                    <a:cubicBezTo>
                      <a:pt x="1293429" y="0"/>
                      <a:pt x="1666484" y="373055"/>
                      <a:pt x="1666484" y="833242"/>
                    </a:cubicBezTo>
                    <a:lnTo>
                      <a:pt x="0" y="833242"/>
                    </a:lnTo>
                    <a:cubicBezTo>
                      <a:pt x="0" y="373055"/>
                      <a:pt x="373055" y="0"/>
                      <a:pt x="833242" y="0"/>
                    </a:cubicBezTo>
                    <a:close/>
                  </a:path>
                </a:pathLst>
              </a:custGeom>
              <a:noFill/>
              <a:ln w="25400" cap="flat" cmpd="sng" algn="ctr">
                <a:solidFill>
                  <a:schemeClr val="accent3"/>
                </a:solidFill>
                <a:prstDash val="sysDot"/>
              </a:ln>
              <a:effectLst/>
            </p:spPr>
            <p:txBody>
              <a:bodyPr tIns="135000" anchor="ctr" anchorCtr="1"/>
              <a:lstStyle/>
              <a:p>
                <a:pPr algn="ctr">
                  <a:defRPr/>
                </a:pPr>
                <a:r>
                  <a:rPr lang="en-US" altLang="zh-CN" sz="1200" b="1" kern="0" dirty="0">
                    <a:ln w="18415" cmpd="sng">
                      <a:noFill/>
                      <a:prstDash val="solid"/>
                    </a:ln>
                    <a:solidFill>
                      <a:srgbClr val="E2C84C"/>
                    </a:solidFill>
                    <a:latin typeface="Bell MT" panose="02020503060305020303" pitchFamily="18" charset="0"/>
                    <a:ea typeface="微软雅黑" pitchFamily="34" charset="-122"/>
                    <a:cs typeface="Times New Roman" pitchFamily="18" charset="0"/>
                  </a:rPr>
                  <a:t>NO.3</a:t>
                </a:r>
                <a:endParaRPr lang="zh-CN" altLang="en-US" sz="1200" b="1" kern="0" dirty="0">
                  <a:ln w="18415" cmpd="sng">
                    <a:noFill/>
                    <a:prstDash val="solid"/>
                  </a:ln>
                  <a:solidFill>
                    <a:srgbClr val="E2C84C"/>
                  </a:solidFill>
                  <a:latin typeface="Bell MT" panose="02020503060305020303" pitchFamily="18" charset="0"/>
                  <a:ea typeface="微软雅黑" pitchFamily="34" charset="-122"/>
                  <a:cs typeface="Times New Roman" pitchFamily="18" charset="0"/>
                </a:endParaRPr>
              </a:p>
            </p:txBody>
          </p:sp>
        </p:grpSp>
      </p:grpSp>
      <p:grpSp>
        <p:nvGrpSpPr>
          <p:cNvPr id="22" name="组合 21"/>
          <p:cNvGrpSpPr/>
          <p:nvPr/>
        </p:nvGrpSpPr>
        <p:grpSpPr>
          <a:xfrm>
            <a:off x="6067426" y="2291955"/>
            <a:ext cx="1328738" cy="1777603"/>
            <a:chOff x="8089900" y="3055938"/>
            <a:chExt cx="1771650" cy="2370137"/>
          </a:xfrm>
        </p:grpSpPr>
        <p:sp>
          <p:nvSpPr>
            <p:cNvPr id="23" name="MH_SubTitle_4"/>
            <p:cNvSpPr/>
            <p:nvPr>
              <p:custDataLst>
                <p:tags r:id="rId1"/>
              </p:custDataLst>
            </p:nvPr>
          </p:nvSpPr>
          <p:spPr>
            <a:xfrm>
              <a:off x="8089900" y="4538663"/>
              <a:ext cx="1771650" cy="887412"/>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accent4"/>
            </a:solidFill>
            <a:ln w="25400" cap="flat" cmpd="sng" algn="ctr">
              <a:noFill/>
              <a:prstDash val="solid"/>
            </a:ln>
            <a:effectLst/>
          </p:spPr>
          <p:txBody>
            <a:bodyPr lIns="108000" bIns="189000" anchor="ctr">
              <a:normAutofit/>
            </a:bodyPr>
            <a:lstStyle/>
            <a:p>
              <a:pPr algn="ctr">
                <a:defRPr/>
              </a:pPr>
              <a:r>
                <a:rPr lang="zh-CN" altLang="en-US" sz="1200" kern="0" dirty="0">
                  <a:solidFill>
                    <a:srgbClr val="FFFFFF"/>
                  </a:solidFill>
                  <a:ea typeface="微软雅黑" panose="020B0503020204020204" pitchFamily="34" charset="-122"/>
                </a:rPr>
                <a:t>双击输入替换内容</a:t>
              </a:r>
              <a:endParaRPr lang="en-US" sz="1200" kern="0" dirty="0">
                <a:solidFill>
                  <a:srgbClr val="FFFFFF"/>
                </a:solidFill>
                <a:ea typeface="微软雅黑" panose="020B0503020204020204" pitchFamily="34" charset="-122"/>
              </a:endParaRPr>
            </a:p>
          </p:txBody>
        </p:sp>
        <p:sp>
          <p:nvSpPr>
            <p:cNvPr id="24" name="MH_Other_10"/>
            <p:cNvSpPr/>
            <p:nvPr>
              <p:custDataLst>
                <p:tags r:id="rId2"/>
              </p:custDataLst>
            </p:nvPr>
          </p:nvSpPr>
          <p:spPr>
            <a:xfrm>
              <a:off x="8142289" y="4538664"/>
              <a:ext cx="1666875" cy="833437"/>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 fmla="*/ 3384376 w 3384376"/>
                <a:gd name="connsiteY0" fmla="*/ 0 h 1692188"/>
                <a:gd name="connsiteX1" fmla="*/ 1692188 w 3384376"/>
                <a:gd name="connsiteY1" fmla="*/ 1692188 h 1692188"/>
                <a:gd name="connsiteX2" fmla="*/ 0 w 3384376"/>
                <a:gd name="connsiteY2" fmla="*/ 0 h 1692188"/>
              </a:gdLst>
              <a:ahLst/>
              <a:cxnLst>
                <a:cxn ang="0">
                  <a:pos x="connsiteX0" y="connsiteY0"/>
                </a:cxn>
                <a:cxn ang="0">
                  <a:pos x="connsiteX1" y="connsiteY1"/>
                </a:cxn>
                <a:cxn ang="0">
                  <a:pos x="connsiteX2" y="connsiteY2"/>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anchor="ctr"/>
            <a:lstStyle/>
            <a:p>
              <a:pPr algn="ctr">
                <a:defRPr/>
              </a:pPr>
              <a:endParaRPr 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25" name="MH_Other_11"/>
            <p:cNvSpPr/>
            <p:nvPr>
              <p:custDataLst>
                <p:tags r:id="rId3"/>
              </p:custDataLst>
            </p:nvPr>
          </p:nvSpPr>
          <p:spPr>
            <a:xfrm>
              <a:off x="8907464" y="3652839"/>
              <a:ext cx="141287" cy="141287"/>
            </a:xfrm>
            <a:prstGeom prst="ellipse">
              <a:avLst/>
            </a:prstGeom>
            <a:solidFill>
              <a:schemeClr val="accent4"/>
            </a:solidFill>
            <a:ln w="25400" cap="flat" cmpd="sng" algn="ctr">
              <a:noFill/>
              <a:prstDash val="solid"/>
            </a:ln>
            <a:effectLst/>
          </p:spPr>
          <p:txBody>
            <a:bodyPr anchor="ctr"/>
            <a:lstStyle/>
            <a:p>
              <a:pPr algn="ctr">
                <a:defRPr/>
              </a:pPr>
              <a:endParaRPr lang="en-US" sz="1200" kern="0">
                <a:solidFill>
                  <a:sysClr val="window" lastClr="FFFFFF"/>
                </a:solidFill>
                <a:ea typeface="微软雅黑" panose="020B0503020204020204" pitchFamily="34" charset="-122"/>
              </a:endParaRPr>
            </a:p>
          </p:txBody>
        </p:sp>
        <p:cxnSp>
          <p:nvCxnSpPr>
            <p:cNvPr id="26" name="MH_Other_12"/>
            <p:cNvCxnSpPr/>
            <p:nvPr>
              <p:custDataLst>
                <p:tags r:id="rId4"/>
              </p:custDataLst>
            </p:nvPr>
          </p:nvCxnSpPr>
          <p:spPr>
            <a:xfrm flipH="1" flipV="1">
              <a:off x="8978901" y="3055938"/>
              <a:ext cx="4763" cy="5969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MH_Other_16"/>
            <p:cNvSpPr/>
            <p:nvPr>
              <p:custDataLst>
                <p:tags r:id="rId5"/>
              </p:custDataLst>
            </p:nvPr>
          </p:nvSpPr>
          <p:spPr>
            <a:xfrm>
              <a:off x="8142289" y="3708400"/>
              <a:ext cx="1666875" cy="833438"/>
            </a:xfrm>
            <a:custGeom>
              <a:avLst/>
              <a:gdLst>
                <a:gd name="connsiteX0" fmla="*/ 833242 w 1666484"/>
                <a:gd name="connsiteY0" fmla="*/ 0 h 833242"/>
                <a:gd name="connsiteX1" fmla="*/ 1666484 w 1666484"/>
                <a:gd name="connsiteY1" fmla="*/ 833242 h 833242"/>
                <a:gd name="connsiteX2" fmla="*/ 0 w 1666484"/>
                <a:gd name="connsiteY2" fmla="*/ 833242 h 833242"/>
                <a:gd name="connsiteX3" fmla="*/ 833242 w 1666484"/>
                <a:gd name="connsiteY3" fmla="*/ 0 h 833242"/>
              </a:gdLst>
              <a:ahLst/>
              <a:cxnLst>
                <a:cxn ang="0">
                  <a:pos x="connsiteX0" y="connsiteY0"/>
                </a:cxn>
                <a:cxn ang="0">
                  <a:pos x="connsiteX1" y="connsiteY1"/>
                </a:cxn>
                <a:cxn ang="0">
                  <a:pos x="connsiteX2" y="connsiteY2"/>
                </a:cxn>
                <a:cxn ang="0">
                  <a:pos x="connsiteX3" y="connsiteY3"/>
                </a:cxn>
              </a:cxnLst>
              <a:rect l="l" t="t" r="r" b="b"/>
              <a:pathLst>
                <a:path w="1666484" h="833242">
                  <a:moveTo>
                    <a:pt x="833242" y="0"/>
                  </a:moveTo>
                  <a:cubicBezTo>
                    <a:pt x="1293429" y="0"/>
                    <a:pt x="1666484" y="373055"/>
                    <a:pt x="1666484" y="833242"/>
                  </a:cubicBezTo>
                  <a:lnTo>
                    <a:pt x="0" y="833242"/>
                  </a:lnTo>
                  <a:cubicBezTo>
                    <a:pt x="0" y="373055"/>
                    <a:pt x="373055" y="0"/>
                    <a:pt x="833242" y="0"/>
                  </a:cubicBezTo>
                  <a:close/>
                </a:path>
              </a:pathLst>
            </a:custGeom>
            <a:noFill/>
            <a:ln w="25400" cap="flat" cmpd="sng" algn="ctr">
              <a:solidFill>
                <a:schemeClr val="accent4"/>
              </a:solidFill>
              <a:prstDash val="sysDot"/>
            </a:ln>
            <a:effectLst/>
          </p:spPr>
          <p:txBody>
            <a:bodyPr tIns="135000" anchor="ctr" anchorCtr="1"/>
            <a:lstStyle/>
            <a:p>
              <a:pPr algn="ctr">
                <a:defRPr/>
              </a:pPr>
              <a:r>
                <a:rPr lang="en-US" altLang="zh-CN" sz="1200" b="1" kern="0" dirty="0">
                  <a:ln w="18415" cmpd="sng">
                    <a:noFill/>
                    <a:prstDash val="solid"/>
                  </a:ln>
                  <a:solidFill>
                    <a:srgbClr val="2DC0D2"/>
                  </a:solidFill>
                  <a:latin typeface="Bell MT" panose="02020503060305020303" pitchFamily="18" charset="0"/>
                  <a:ea typeface="微软雅黑" pitchFamily="34" charset="-122"/>
                  <a:cs typeface="Times New Roman" pitchFamily="18" charset="0"/>
                </a:rPr>
                <a:t>NO.4</a:t>
              </a:r>
              <a:endParaRPr lang="zh-CN" altLang="en-US" sz="1200" b="1" kern="0" dirty="0">
                <a:ln w="18415" cmpd="sng">
                  <a:noFill/>
                  <a:prstDash val="solid"/>
                </a:ln>
                <a:solidFill>
                  <a:srgbClr val="2DC0D2"/>
                </a:solidFill>
                <a:latin typeface="Bell MT" panose="02020503060305020303" pitchFamily="18" charset="0"/>
                <a:ea typeface="微软雅黑" pitchFamily="34" charset="-122"/>
                <a:cs typeface="Times New Roman" pitchFamily="18" charset="0"/>
              </a:endParaRPr>
            </a:p>
          </p:txBody>
        </p:sp>
      </p:grpSp>
      <p:sp>
        <p:nvSpPr>
          <p:cNvPr id="28" name="矩形 27"/>
          <p:cNvSpPr/>
          <p:nvPr/>
        </p:nvSpPr>
        <p:spPr>
          <a:xfrm>
            <a:off x="1545911" y="1301622"/>
            <a:ext cx="617839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a:t>
            </a:r>
          </a:p>
        </p:txBody>
      </p:sp>
    </p:spTree>
    <p:extLst>
      <p:ext uri="{BB962C8B-B14F-4D97-AF65-F5344CB8AC3E}">
        <p14:creationId xmlns:p14="http://schemas.microsoft.com/office/powerpoint/2010/main" val="14450669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472" y="2115484"/>
            <a:ext cx="4039730" cy="3028016"/>
          </a:xfrm>
          <a:prstGeom prst="rect">
            <a:avLst/>
          </a:prstGeom>
        </p:spPr>
      </p:pic>
      <p:sp>
        <p:nvSpPr>
          <p:cNvPr id="6" name="文本框 5"/>
          <p:cNvSpPr txBox="1"/>
          <p:nvPr/>
        </p:nvSpPr>
        <p:spPr>
          <a:xfrm>
            <a:off x="4196316" y="1995458"/>
            <a:ext cx="4782221" cy="854080"/>
          </a:xfrm>
          <a:prstGeom prst="rect">
            <a:avLst/>
          </a:prstGeom>
          <a:noFill/>
        </p:spPr>
        <p:txBody>
          <a:bodyPr wrap="square" rtlCol="0">
            <a:spAutoFit/>
          </a:bodyPr>
          <a:lstStyle/>
          <a:p>
            <a:pPr algn="ctr"/>
            <a:r>
              <a:rPr lang="en-US" altLang="zh-CN" sz="4950" b="1">
                <a:solidFill>
                  <a:srgbClr val="002493"/>
                </a:solidFill>
                <a:latin typeface="微软雅黑" panose="020B0503020204020204" pitchFamily="34" charset="-122"/>
                <a:ea typeface="微软雅黑" panose="020B0503020204020204" pitchFamily="34" charset="-122"/>
              </a:rPr>
              <a:t>PART THREE</a:t>
            </a:r>
          </a:p>
        </p:txBody>
      </p:sp>
      <p:sp>
        <p:nvSpPr>
          <p:cNvPr id="7" name="文本框 6"/>
          <p:cNvSpPr txBox="1"/>
          <p:nvPr/>
        </p:nvSpPr>
        <p:spPr>
          <a:xfrm>
            <a:off x="4196316" y="2877862"/>
            <a:ext cx="4782221" cy="784830"/>
          </a:xfrm>
          <a:prstGeom prst="rect">
            <a:avLst/>
          </a:prstGeom>
          <a:noFill/>
        </p:spPr>
        <p:txBody>
          <a:bodyPr wrap="square" rtlCol="0">
            <a:spAutoFit/>
          </a:bodyPr>
          <a:lstStyle/>
          <a:p>
            <a:pPr algn="ctr"/>
            <a:r>
              <a:rPr lang="zh-CN" altLang="en-US" sz="4500">
                <a:solidFill>
                  <a:srgbClr val="002493"/>
                </a:solidFill>
                <a:latin typeface="微软雅黑" panose="020B0503020204020204" pitchFamily="34" charset="-122"/>
                <a:ea typeface="微软雅黑" panose="020B0503020204020204" pitchFamily="34" charset="-122"/>
              </a:rPr>
              <a:t>预算经费方案 </a:t>
            </a:r>
          </a:p>
        </p:txBody>
      </p:sp>
    </p:spTree>
    <p:extLst>
      <p:ext uri="{BB962C8B-B14F-4D97-AF65-F5344CB8AC3E}">
        <p14:creationId xmlns:p14="http://schemas.microsoft.com/office/powerpoint/2010/main" val="285287897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预算经费方案</a:t>
            </a:r>
          </a:p>
        </p:txBody>
      </p:sp>
      <p:grpSp>
        <p:nvGrpSpPr>
          <p:cNvPr id="3" name="Group 3"/>
          <p:cNvGrpSpPr/>
          <p:nvPr/>
        </p:nvGrpSpPr>
        <p:grpSpPr>
          <a:xfrm>
            <a:off x="3094375" y="1821018"/>
            <a:ext cx="2567273" cy="1723882"/>
            <a:chOff x="4454935" y="2216766"/>
            <a:chExt cx="3282129" cy="2879859"/>
          </a:xfrm>
        </p:grpSpPr>
        <p:sp>
          <p:nvSpPr>
            <p:cNvPr id="4" name="Freeform 5"/>
            <p:cNvSpPr>
              <a:spLocks/>
            </p:cNvSpPr>
            <p:nvPr/>
          </p:nvSpPr>
          <p:spPr bwMode="auto">
            <a:xfrm>
              <a:off x="4475536" y="2216766"/>
              <a:ext cx="3261526" cy="2848414"/>
            </a:xfrm>
            <a:custGeom>
              <a:avLst/>
              <a:gdLst>
                <a:gd name="T0" fmla="*/ 1199 w 1272"/>
                <a:gd name="T1" fmla="*/ 585 h 1111"/>
                <a:gd name="T2" fmla="*/ 1228 w 1272"/>
                <a:gd name="T3" fmla="*/ 365 h 1111"/>
                <a:gd name="T4" fmla="*/ 1070 w 1272"/>
                <a:gd name="T5" fmla="*/ 234 h 1111"/>
                <a:gd name="T6" fmla="*/ 845 w 1272"/>
                <a:gd name="T7" fmla="*/ 20 h 1111"/>
                <a:gd name="T8" fmla="*/ 603 w 1272"/>
                <a:gd name="T9" fmla="*/ 59 h 1111"/>
                <a:gd name="T10" fmla="*/ 469 w 1272"/>
                <a:gd name="T11" fmla="*/ 46 h 1111"/>
                <a:gd name="T12" fmla="*/ 381 w 1272"/>
                <a:gd name="T13" fmla="*/ 111 h 1111"/>
                <a:gd name="T14" fmla="*/ 198 w 1272"/>
                <a:gd name="T15" fmla="*/ 161 h 1111"/>
                <a:gd name="T16" fmla="*/ 108 w 1272"/>
                <a:gd name="T17" fmla="*/ 317 h 1111"/>
                <a:gd name="T18" fmla="*/ 5 w 1272"/>
                <a:gd name="T19" fmla="*/ 433 h 1111"/>
                <a:gd name="T20" fmla="*/ 33 w 1272"/>
                <a:gd name="T21" fmla="*/ 534 h 1111"/>
                <a:gd name="T22" fmla="*/ 38 w 1272"/>
                <a:gd name="T23" fmla="*/ 670 h 1111"/>
                <a:gd name="T24" fmla="*/ 319 w 1272"/>
                <a:gd name="T25" fmla="*/ 771 h 1111"/>
                <a:gd name="T26" fmla="*/ 344 w 1272"/>
                <a:gd name="T27" fmla="*/ 759 h 1111"/>
                <a:gd name="T28" fmla="*/ 349 w 1272"/>
                <a:gd name="T29" fmla="*/ 773 h 1111"/>
                <a:gd name="T30" fmla="*/ 630 w 1272"/>
                <a:gd name="T31" fmla="*/ 874 h 1111"/>
                <a:gd name="T32" fmla="*/ 641 w 1272"/>
                <a:gd name="T33" fmla="*/ 869 h 1111"/>
                <a:gd name="T34" fmla="*/ 768 w 1272"/>
                <a:gd name="T35" fmla="*/ 901 h 1111"/>
                <a:gd name="T36" fmla="*/ 790 w 1272"/>
                <a:gd name="T37" fmla="*/ 955 h 1111"/>
                <a:gd name="T38" fmla="*/ 1000 w 1272"/>
                <a:gd name="T39" fmla="*/ 1111 h 1111"/>
                <a:gd name="T40" fmla="*/ 1037 w 1272"/>
                <a:gd name="T41" fmla="*/ 1077 h 1111"/>
                <a:gd name="T42" fmla="*/ 1036 w 1272"/>
                <a:gd name="T43" fmla="*/ 1076 h 1111"/>
                <a:gd name="T44" fmla="*/ 906 w 1272"/>
                <a:gd name="T45" fmla="*/ 901 h 1111"/>
                <a:gd name="T46" fmla="*/ 907 w 1272"/>
                <a:gd name="T47" fmla="*/ 893 h 1111"/>
                <a:gd name="T48" fmla="*/ 1106 w 1272"/>
                <a:gd name="T49" fmla="*/ 904 h 1111"/>
                <a:gd name="T50" fmla="*/ 1228 w 1272"/>
                <a:gd name="T51" fmla="*/ 632 h 1111"/>
                <a:gd name="T52" fmla="*/ 1199 w 1272"/>
                <a:gd name="T53" fmla="*/ 585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2" h="1111">
                  <a:moveTo>
                    <a:pt x="1199" y="585"/>
                  </a:moveTo>
                  <a:cubicBezTo>
                    <a:pt x="1249" y="533"/>
                    <a:pt x="1263" y="446"/>
                    <a:pt x="1228" y="365"/>
                  </a:cubicBezTo>
                  <a:cubicBezTo>
                    <a:pt x="1197" y="291"/>
                    <a:pt x="1135" y="243"/>
                    <a:pt x="1070" y="234"/>
                  </a:cubicBezTo>
                  <a:cubicBezTo>
                    <a:pt x="1083" y="144"/>
                    <a:pt x="985" y="49"/>
                    <a:pt x="845" y="20"/>
                  </a:cubicBezTo>
                  <a:cubicBezTo>
                    <a:pt x="749" y="0"/>
                    <a:pt x="657" y="17"/>
                    <a:pt x="603" y="59"/>
                  </a:cubicBezTo>
                  <a:cubicBezTo>
                    <a:pt x="563" y="37"/>
                    <a:pt x="515" y="31"/>
                    <a:pt x="469" y="46"/>
                  </a:cubicBezTo>
                  <a:cubicBezTo>
                    <a:pt x="432" y="58"/>
                    <a:pt x="401" y="82"/>
                    <a:pt x="381" y="111"/>
                  </a:cubicBezTo>
                  <a:cubicBezTo>
                    <a:pt x="323" y="99"/>
                    <a:pt x="255" y="116"/>
                    <a:pt x="198" y="161"/>
                  </a:cubicBezTo>
                  <a:cubicBezTo>
                    <a:pt x="144" y="203"/>
                    <a:pt x="113" y="261"/>
                    <a:pt x="108" y="317"/>
                  </a:cubicBezTo>
                  <a:cubicBezTo>
                    <a:pt x="54" y="331"/>
                    <a:pt x="12" y="375"/>
                    <a:pt x="5" y="433"/>
                  </a:cubicBezTo>
                  <a:cubicBezTo>
                    <a:pt x="0" y="470"/>
                    <a:pt x="11" y="506"/>
                    <a:pt x="33" y="534"/>
                  </a:cubicBezTo>
                  <a:cubicBezTo>
                    <a:pt x="19" y="578"/>
                    <a:pt x="20" y="625"/>
                    <a:pt x="38" y="670"/>
                  </a:cubicBezTo>
                  <a:cubicBezTo>
                    <a:pt x="82" y="773"/>
                    <a:pt x="208" y="818"/>
                    <a:pt x="319" y="771"/>
                  </a:cubicBezTo>
                  <a:cubicBezTo>
                    <a:pt x="327" y="767"/>
                    <a:pt x="336" y="763"/>
                    <a:pt x="344" y="759"/>
                  </a:cubicBezTo>
                  <a:cubicBezTo>
                    <a:pt x="346" y="763"/>
                    <a:pt x="347" y="768"/>
                    <a:pt x="349" y="773"/>
                  </a:cubicBezTo>
                  <a:cubicBezTo>
                    <a:pt x="393" y="876"/>
                    <a:pt x="519" y="921"/>
                    <a:pt x="630" y="874"/>
                  </a:cubicBezTo>
                  <a:cubicBezTo>
                    <a:pt x="633" y="873"/>
                    <a:pt x="637" y="871"/>
                    <a:pt x="641" y="869"/>
                  </a:cubicBezTo>
                  <a:cubicBezTo>
                    <a:pt x="671" y="902"/>
                    <a:pt x="721" y="916"/>
                    <a:pt x="768" y="901"/>
                  </a:cubicBezTo>
                  <a:cubicBezTo>
                    <a:pt x="774" y="920"/>
                    <a:pt x="781" y="938"/>
                    <a:pt x="790" y="955"/>
                  </a:cubicBezTo>
                  <a:cubicBezTo>
                    <a:pt x="837" y="1044"/>
                    <a:pt x="918" y="1100"/>
                    <a:pt x="1000" y="1111"/>
                  </a:cubicBezTo>
                  <a:cubicBezTo>
                    <a:pt x="1037" y="1077"/>
                    <a:pt x="1037" y="1077"/>
                    <a:pt x="1037" y="1077"/>
                  </a:cubicBezTo>
                  <a:cubicBezTo>
                    <a:pt x="1037" y="1077"/>
                    <a:pt x="1036" y="1076"/>
                    <a:pt x="1036" y="1076"/>
                  </a:cubicBezTo>
                  <a:cubicBezTo>
                    <a:pt x="961" y="1053"/>
                    <a:pt x="906" y="983"/>
                    <a:pt x="906" y="901"/>
                  </a:cubicBezTo>
                  <a:cubicBezTo>
                    <a:pt x="906" y="898"/>
                    <a:pt x="906" y="896"/>
                    <a:pt x="907" y="893"/>
                  </a:cubicBezTo>
                  <a:cubicBezTo>
                    <a:pt x="964" y="927"/>
                    <a:pt x="1038" y="933"/>
                    <a:pt x="1106" y="904"/>
                  </a:cubicBezTo>
                  <a:cubicBezTo>
                    <a:pt x="1217" y="857"/>
                    <a:pt x="1272" y="735"/>
                    <a:pt x="1228" y="632"/>
                  </a:cubicBezTo>
                  <a:cubicBezTo>
                    <a:pt x="1220" y="614"/>
                    <a:pt x="1211" y="599"/>
                    <a:pt x="1199" y="58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6"/>
            <p:cNvSpPr>
              <a:spLocks/>
            </p:cNvSpPr>
            <p:nvPr/>
          </p:nvSpPr>
          <p:spPr bwMode="auto">
            <a:xfrm>
              <a:off x="5123939" y="3195875"/>
              <a:ext cx="2613125" cy="1869306"/>
            </a:xfrm>
            <a:custGeom>
              <a:avLst/>
              <a:gdLst>
                <a:gd name="T0" fmla="*/ 853 w 1019"/>
                <a:gd name="T1" fmla="*/ 522 h 729"/>
                <a:gd name="T2" fmla="*/ 975 w 1019"/>
                <a:gd name="T3" fmla="*/ 250 h 729"/>
                <a:gd name="T4" fmla="*/ 946 w 1019"/>
                <a:gd name="T5" fmla="*/ 203 h 729"/>
                <a:gd name="T6" fmla="*/ 991 w 1019"/>
                <a:gd name="T7" fmla="*/ 110 h 729"/>
                <a:gd name="T8" fmla="*/ 580 w 1019"/>
                <a:gd name="T9" fmla="*/ 105 h 729"/>
                <a:gd name="T10" fmla="*/ 524 w 1019"/>
                <a:gd name="T11" fmla="*/ 258 h 729"/>
                <a:gd name="T12" fmla="*/ 505 w 1019"/>
                <a:gd name="T13" fmla="*/ 253 h 729"/>
                <a:gd name="T14" fmla="*/ 0 w 1019"/>
                <a:gd name="T15" fmla="*/ 406 h 729"/>
                <a:gd name="T16" fmla="*/ 66 w 1019"/>
                <a:gd name="T17" fmla="*/ 389 h 729"/>
                <a:gd name="T18" fmla="*/ 91 w 1019"/>
                <a:gd name="T19" fmla="*/ 377 h 729"/>
                <a:gd name="T20" fmla="*/ 96 w 1019"/>
                <a:gd name="T21" fmla="*/ 391 h 729"/>
                <a:gd name="T22" fmla="*/ 377 w 1019"/>
                <a:gd name="T23" fmla="*/ 492 h 729"/>
                <a:gd name="T24" fmla="*/ 388 w 1019"/>
                <a:gd name="T25" fmla="*/ 487 h 729"/>
                <a:gd name="T26" fmla="*/ 515 w 1019"/>
                <a:gd name="T27" fmla="*/ 519 h 729"/>
                <a:gd name="T28" fmla="*/ 537 w 1019"/>
                <a:gd name="T29" fmla="*/ 573 h 729"/>
                <a:gd name="T30" fmla="*/ 747 w 1019"/>
                <a:gd name="T31" fmla="*/ 729 h 729"/>
                <a:gd name="T32" fmla="*/ 784 w 1019"/>
                <a:gd name="T33" fmla="*/ 695 h 729"/>
                <a:gd name="T34" fmla="*/ 783 w 1019"/>
                <a:gd name="T35" fmla="*/ 694 h 729"/>
                <a:gd name="T36" fmla="*/ 653 w 1019"/>
                <a:gd name="T37" fmla="*/ 519 h 729"/>
                <a:gd name="T38" fmla="*/ 654 w 1019"/>
                <a:gd name="T39" fmla="*/ 511 h 729"/>
                <a:gd name="T40" fmla="*/ 853 w 1019"/>
                <a:gd name="T41" fmla="*/ 52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729">
                  <a:moveTo>
                    <a:pt x="853" y="522"/>
                  </a:moveTo>
                  <a:cubicBezTo>
                    <a:pt x="964" y="475"/>
                    <a:pt x="1019" y="353"/>
                    <a:pt x="975" y="250"/>
                  </a:cubicBezTo>
                  <a:cubicBezTo>
                    <a:pt x="967" y="232"/>
                    <a:pt x="958" y="217"/>
                    <a:pt x="946" y="203"/>
                  </a:cubicBezTo>
                  <a:cubicBezTo>
                    <a:pt x="969" y="178"/>
                    <a:pt x="985" y="146"/>
                    <a:pt x="991" y="110"/>
                  </a:cubicBezTo>
                  <a:cubicBezTo>
                    <a:pt x="851" y="5"/>
                    <a:pt x="673" y="0"/>
                    <a:pt x="580" y="105"/>
                  </a:cubicBezTo>
                  <a:cubicBezTo>
                    <a:pt x="543" y="147"/>
                    <a:pt x="524" y="200"/>
                    <a:pt x="524" y="258"/>
                  </a:cubicBezTo>
                  <a:cubicBezTo>
                    <a:pt x="518" y="256"/>
                    <a:pt x="511" y="255"/>
                    <a:pt x="505" y="253"/>
                  </a:cubicBezTo>
                  <a:cubicBezTo>
                    <a:pt x="294" y="202"/>
                    <a:pt x="90" y="270"/>
                    <a:pt x="0" y="406"/>
                  </a:cubicBezTo>
                  <a:cubicBezTo>
                    <a:pt x="22" y="404"/>
                    <a:pt x="44" y="398"/>
                    <a:pt x="66" y="389"/>
                  </a:cubicBezTo>
                  <a:cubicBezTo>
                    <a:pt x="74" y="385"/>
                    <a:pt x="83" y="381"/>
                    <a:pt x="91" y="377"/>
                  </a:cubicBezTo>
                  <a:cubicBezTo>
                    <a:pt x="93" y="381"/>
                    <a:pt x="94" y="386"/>
                    <a:pt x="96" y="391"/>
                  </a:cubicBezTo>
                  <a:cubicBezTo>
                    <a:pt x="140" y="494"/>
                    <a:pt x="266" y="539"/>
                    <a:pt x="377" y="492"/>
                  </a:cubicBezTo>
                  <a:cubicBezTo>
                    <a:pt x="380" y="491"/>
                    <a:pt x="384" y="489"/>
                    <a:pt x="388" y="487"/>
                  </a:cubicBezTo>
                  <a:cubicBezTo>
                    <a:pt x="418" y="520"/>
                    <a:pt x="468" y="534"/>
                    <a:pt x="515" y="519"/>
                  </a:cubicBezTo>
                  <a:cubicBezTo>
                    <a:pt x="521" y="538"/>
                    <a:pt x="528" y="556"/>
                    <a:pt x="537" y="573"/>
                  </a:cubicBezTo>
                  <a:cubicBezTo>
                    <a:pt x="584" y="662"/>
                    <a:pt x="665" y="718"/>
                    <a:pt x="747" y="729"/>
                  </a:cubicBezTo>
                  <a:cubicBezTo>
                    <a:pt x="784" y="695"/>
                    <a:pt x="784" y="695"/>
                    <a:pt x="784" y="695"/>
                  </a:cubicBezTo>
                  <a:cubicBezTo>
                    <a:pt x="784" y="695"/>
                    <a:pt x="783" y="694"/>
                    <a:pt x="783" y="694"/>
                  </a:cubicBezTo>
                  <a:cubicBezTo>
                    <a:pt x="708" y="671"/>
                    <a:pt x="653" y="601"/>
                    <a:pt x="653" y="519"/>
                  </a:cubicBezTo>
                  <a:cubicBezTo>
                    <a:pt x="653" y="516"/>
                    <a:pt x="653" y="514"/>
                    <a:pt x="654" y="511"/>
                  </a:cubicBezTo>
                  <a:cubicBezTo>
                    <a:pt x="711" y="545"/>
                    <a:pt x="785" y="551"/>
                    <a:pt x="853" y="52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7"/>
            <p:cNvSpPr>
              <a:spLocks/>
            </p:cNvSpPr>
            <p:nvPr/>
          </p:nvSpPr>
          <p:spPr bwMode="auto">
            <a:xfrm>
              <a:off x="5065387" y="3240330"/>
              <a:ext cx="2632641" cy="1856295"/>
            </a:xfrm>
            <a:custGeom>
              <a:avLst/>
              <a:gdLst>
                <a:gd name="T0" fmla="*/ 881 w 1027"/>
                <a:gd name="T1" fmla="*/ 515 h 724"/>
                <a:gd name="T2" fmla="*/ 1008 w 1027"/>
                <a:gd name="T3" fmla="*/ 228 h 724"/>
                <a:gd name="T4" fmla="*/ 969 w 1027"/>
                <a:gd name="T5" fmla="*/ 186 h 724"/>
                <a:gd name="T6" fmla="*/ 1025 w 1027"/>
                <a:gd name="T7" fmla="*/ 95 h 724"/>
                <a:gd name="T8" fmla="*/ 1021 w 1027"/>
                <a:gd name="T9" fmla="*/ 84 h 724"/>
                <a:gd name="T10" fmla="*/ 680 w 1027"/>
                <a:gd name="T11" fmla="*/ 20 h 724"/>
                <a:gd name="T12" fmla="*/ 550 w 1027"/>
                <a:gd name="T13" fmla="*/ 155 h 724"/>
                <a:gd name="T14" fmla="*/ 547 w 1027"/>
                <a:gd name="T15" fmla="*/ 241 h 724"/>
                <a:gd name="T16" fmla="*/ 531 w 1027"/>
                <a:gd name="T17" fmla="*/ 225 h 724"/>
                <a:gd name="T18" fmla="*/ 168 w 1027"/>
                <a:gd name="T19" fmla="*/ 254 h 724"/>
                <a:gd name="T20" fmla="*/ 0 w 1027"/>
                <a:gd name="T21" fmla="*/ 403 h 724"/>
                <a:gd name="T22" fmla="*/ 93 w 1027"/>
                <a:gd name="T23" fmla="*/ 383 h 724"/>
                <a:gd name="T24" fmla="*/ 114 w 1027"/>
                <a:gd name="T25" fmla="*/ 360 h 724"/>
                <a:gd name="T26" fmla="*/ 109 w 1027"/>
                <a:gd name="T27" fmla="*/ 378 h 724"/>
                <a:gd name="T28" fmla="*/ 309 w 1027"/>
                <a:gd name="T29" fmla="*/ 505 h 724"/>
                <a:gd name="T30" fmla="*/ 404 w 1027"/>
                <a:gd name="T31" fmla="*/ 486 h 724"/>
                <a:gd name="T32" fmla="*/ 411 w 1027"/>
                <a:gd name="T33" fmla="*/ 470 h 724"/>
                <a:gd name="T34" fmla="*/ 499 w 1027"/>
                <a:gd name="T35" fmla="*/ 520 h 724"/>
                <a:gd name="T36" fmla="*/ 538 w 1027"/>
                <a:gd name="T37" fmla="*/ 502 h 724"/>
                <a:gd name="T38" fmla="*/ 550 w 1027"/>
                <a:gd name="T39" fmla="*/ 562 h 724"/>
                <a:gd name="T40" fmla="*/ 774 w 1027"/>
                <a:gd name="T41" fmla="*/ 724 h 724"/>
                <a:gd name="T42" fmla="*/ 815 w 1027"/>
                <a:gd name="T43" fmla="*/ 670 h 724"/>
                <a:gd name="T44" fmla="*/ 811 w 1027"/>
                <a:gd name="T45" fmla="*/ 667 h 724"/>
                <a:gd name="T46" fmla="*/ 722 w 1027"/>
                <a:gd name="T47" fmla="*/ 605 h 724"/>
                <a:gd name="T48" fmla="*/ 688 w 1027"/>
                <a:gd name="T49" fmla="*/ 495 h 724"/>
                <a:gd name="T50" fmla="*/ 671 w 1027"/>
                <a:gd name="T51" fmla="*/ 504 h 724"/>
                <a:gd name="T52" fmla="*/ 881 w 1027"/>
                <a:gd name="T53" fmla="*/ 515 h 724"/>
                <a:gd name="T54" fmla="*/ 872 w 1027"/>
                <a:gd name="T55" fmla="*/ 494 h 724"/>
                <a:gd name="T56" fmla="*/ 682 w 1027"/>
                <a:gd name="T57" fmla="*/ 485 h 724"/>
                <a:gd name="T58" fmla="*/ 665 w 1027"/>
                <a:gd name="T59" fmla="*/ 494 h 724"/>
                <a:gd name="T60" fmla="*/ 704 w 1027"/>
                <a:gd name="T61" fmla="*/ 618 h 724"/>
                <a:gd name="T62" fmla="*/ 806 w 1027"/>
                <a:gd name="T63" fmla="*/ 677 h 724"/>
                <a:gd name="T64" fmla="*/ 800 w 1027"/>
                <a:gd name="T65" fmla="*/ 687 h 724"/>
                <a:gd name="T66" fmla="*/ 800 w 1027"/>
                <a:gd name="T67" fmla="*/ 670 h 724"/>
                <a:gd name="T68" fmla="*/ 770 w 1027"/>
                <a:gd name="T69" fmla="*/ 712 h 724"/>
                <a:gd name="T70" fmla="*/ 570 w 1027"/>
                <a:gd name="T71" fmla="*/ 551 h 724"/>
                <a:gd name="T72" fmla="*/ 545 w 1027"/>
                <a:gd name="T73" fmla="*/ 488 h 724"/>
                <a:gd name="T74" fmla="*/ 499 w 1027"/>
                <a:gd name="T75" fmla="*/ 497 h 724"/>
                <a:gd name="T76" fmla="*/ 414 w 1027"/>
                <a:gd name="T77" fmla="*/ 456 h 724"/>
                <a:gd name="T78" fmla="*/ 395 w 1027"/>
                <a:gd name="T79" fmla="*/ 465 h 724"/>
                <a:gd name="T80" fmla="*/ 309 w 1027"/>
                <a:gd name="T81" fmla="*/ 483 h 724"/>
                <a:gd name="T82" fmla="*/ 130 w 1027"/>
                <a:gd name="T83" fmla="*/ 369 h 724"/>
                <a:gd name="T84" fmla="*/ 120 w 1027"/>
                <a:gd name="T85" fmla="*/ 343 h 724"/>
                <a:gd name="T86" fmla="*/ 84 w 1027"/>
                <a:gd name="T87" fmla="*/ 362 h 724"/>
                <a:gd name="T88" fmla="*/ 23 w 1027"/>
                <a:gd name="T89" fmla="*/ 389 h 724"/>
                <a:gd name="T90" fmla="*/ 178 w 1027"/>
                <a:gd name="T91" fmla="*/ 275 h 724"/>
                <a:gd name="T92" fmla="*/ 526 w 1027"/>
                <a:gd name="T93" fmla="*/ 247 h 724"/>
                <a:gd name="T94" fmla="*/ 558 w 1027"/>
                <a:gd name="T95" fmla="*/ 256 h 724"/>
                <a:gd name="T96" fmla="*/ 572 w 1027"/>
                <a:gd name="T97" fmla="*/ 162 h 724"/>
                <a:gd name="T98" fmla="*/ 689 w 1027"/>
                <a:gd name="T99" fmla="*/ 41 h 724"/>
                <a:gd name="T100" fmla="*/ 1007 w 1027"/>
                <a:gd name="T101" fmla="*/ 102 h 724"/>
                <a:gd name="T102" fmla="*/ 1003 w 1027"/>
                <a:gd name="T103" fmla="*/ 91 h 724"/>
                <a:gd name="T104" fmla="*/ 954 w 1027"/>
                <a:gd name="T105" fmla="*/ 185 h 724"/>
                <a:gd name="T106" fmla="*/ 987 w 1027"/>
                <a:gd name="T107" fmla="*/ 237 h 724"/>
                <a:gd name="T108" fmla="*/ 872 w 1027"/>
                <a:gd name="T109" fmla="*/ 49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7" h="724">
                  <a:moveTo>
                    <a:pt x="876" y="505"/>
                  </a:moveTo>
                  <a:cubicBezTo>
                    <a:pt x="881" y="515"/>
                    <a:pt x="881" y="515"/>
                    <a:pt x="881" y="515"/>
                  </a:cubicBezTo>
                  <a:cubicBezTo>
                    <a:pt x="970" y="478"/>
                    <a:pt x="1024" y="394"/>
                    <a:pt x="1024" y="307"/>
                  </a:cubicBezTo>
                  <a:cubicBezTo>
                    <a:pt x="1024" y="281"/>
                    <a:pt x="1019" y="254"/>
                    <a:pt x="1008" y="228"/>
                  </a:cubicBezTo>
                  <a:cubicBezTo>
                    <a:pt x="1000" y="210"/>
                    <a:pt x="990" y="193"/>
                    <a:pt x="978" y="178"/>
                  </a:cubicBezTo>
                  <a:cubicBezTo>
                    <a:pt x="969" y="186"/>
                    <a:pt x="969" y="186"/>
                    <a:pt x="969" y="186"/>
                  </a:cubicBezTo>
                  <a:cubicBezTo>
                    <a:pt x="977" y="194"/>
                    <a:pt x="977" y="194"/>
                    <a:pt x="977" y="194"/>
                  </a:cubicBezTo>
                  <a:cubicBezTo>
                    <a:pt x="1002" y="167"/>
                    <a:pt x="1019" y="133"/>
                    <a:pt x="1025" y="95"/>
                  </a:cubicBezTo>
                  <a:cubicBezTo>
                    <a:pt x="1027" y="88"/>
                    <a:pt x="1027" y="88"/>
                    <a:pt x="1027" y="88"/>
                  </a:cubicBezTo>
                  <a:cubicBezTo>
                    <a:pt x="1021" y="84"/>
                    <a:pt x="1021" y="84"/>
                    <a:pt x="1021" y="84"/>
                  </a:cubicBezTo>
                  <a:cubicBezTo>
                    <a:pt x="947" y="29"/>
                    <a:pt x="863" y="0"/>
                    <a:pt x="785" y="0"/>
                  </a:cubicBezTo>
                  <a:cubicBezTo>
                    <a:pt x="748" y="0"/>
                    <a:pt x="712" y="7"/>
                    <a:pt x="680" y="20"/>
                  </a:cubicBezTo>
                  <a:cubicBezTo>
                    <a:pt x="648" y="33"/>
                    <a:pt x="618" y="53"/>
                    <a:pt x="594" y="80"/>
                  </a:cubicBezTo>
                  <a:cubicBezTo>
                    <a:pt x="575" y="102"/>
                    <a:pt x="560" y="127"/>
                    <a:pt x="550" y="155"/>
                  </a:cubicBezTo>
                  <a:cubicBezTo>
                    <a:pt x="540" y="182"/>
                    <a:pt x="536" y="211"/>
                    <a:pt x="535" y="241"/>
                  </a:cubicBezTo>
                  <a:cubicBezTo>
                    <a:pt x="547" y="241"/>
                    <a:pt x="547" y="241"/>
                    <a:pt x="547" y="241"/>
                  </a:cubicBezTo>
                  <a:cubicBezTo>
                    <a:pt x="550" y="230"/>
                    <a:pt x="550" y="230"/>
                    <a:pt x="550" y="230"/>
                  </a:cubicBezTo>
                  <a:cubicBezTo>
                    <a:pt x="543" y="228"/>
                    <a:pt x="537" y="227"/>
                    <a:pt x="531" y="225"/>
                  </a:cubicBezTo>
                  <a:cubicBezTo>
                    <a:pt x="482" y="213"/>
                    <a:pt x="434" y="208"/>
                    <a:pt x="388" y="208"/>
                  </a:cubicBezTo>
                  <a:cubicBezTo>
                    <a:pt x="308" y="208"/>
                    <a:pt x="233" y="224"/>
                    <a:pt x="168" y="254"/>
                  </a:cubicBezTo>
                  <a:cubicBezTo>
                    <a:pt x="103" y="284"/>
                    <a:pt x="50" y="328"/>
                    <a:pt x="13" y="383"/>
                  </a:cubicBezTo>
                  <a:cubicBezTo>
                    <a:pt x="0" y="403"/>
                    <a:pt x="0" y="403"/>
                    <a:pt x="0" y="403"/>
                  </a:cubicBezTo>
                  <a:cubicBezTo>
                    <a:pt x="24" y="401"/>
                    <a:pt x="24" y="401"/>
                    <a:pt x="24" y="401"/>
                  </a:cubicBezTo>
                  <a:cubicBezTo>
                    <a:pt x="47" y="398"/>
                    <a:pt x="70" y="392"/>
                    <a:pt x="93" y="383"/>
                  </a:cubicBezTo>
                  <a:cubicBezTo>
                    <a:pt x="102" y="379"/>
                    <a:pt x="111" y="374"/>
                    <a:pt x="120" y="369"/>
                  </a:cubicBezTo>
                  <a:cubicBezTo>
                    <a:pt x="114" y="360"/>
                    <a:pt x="114" y="360"/>
                    <a:pt x="114" y="360"/>
                  </a:cubicBezTo>
                  <a:cubicBezTo>
                    <a:pt x="103" y="363"/>
                    <a:pt x="103" y="363"/>
                    <a:pt x="103" y="363"/>
                  </a:cubicBezTo>
                  <a:cubicBezTo>
                    <a:pt x="105" y="368"/>
                    <a:pt x="107" y="373"/>
                    <a:pt x="109" y="378"/>
                  </a:cubicBezTo>
                  <a:cubicBezTo>
                    <a:pt x="126" y="418"/>
                    <a:pt x="154" y="450"/>
                    <a:pt x="190" y="472"/>
                  </a:cubicBezTo>
                  <a:cubicBezTo>
                    <a:pt x="225" y="494"/>
                    <a:pt x="266" y="505"/>
                    <a:pt x="309" y="505"/>
                  </a:cubicBezTo>
                  <a:cubicBezTo>
                    <a:pt x="341" y="505"/>
                    <a:pt x="373" y="499"/>
                    <a:pt x="404" y="486"/>
                  </a:cubicBezTo>
                  <a:cubicBezTo>
                    <a:pt x="404" y="486"/>
                    <a:pt x="404" y="486"/>
                    <a:pt x="404" y="486"/>
                  </a:cubicBezTo>
                  <a:cubicBezTo>
                    <a:pt x="408" y="484"/>
                    <a:pt x="412" y="482"/>
                    <a:pt x="416" y="480"/>
                  </a:cubicBezTo>
                  <a:cubicBezTo>
                    <a:pt x="411" y="470"/>
                    <a:pt x="411" y="470"/>
                    <a:pt x="411" y="470"/>
                  </a:cubicBezTo>
                  <a:cubicBezTo>
                    <a:pt x="402" y="478"/>
                    <a:pt x="402" y="478"/>
                    <a:pt x="402" y="478"/>
                  </a:cubicBezTo>
                  <a:cubicBezTo>
                    <a:pt x="427" y="505"/>
                    <a:pt x="462" y="520"/>
                    <a:pt x="499" y="520"/>
                  </a:cubicBezTo>
                  <a:cubicBezTo>
                    <a:pt x="513" y="520"/>
                    <a:pt x="527" y="518"/>
                    <a:pt x="541" y="513"/>
                  </a:cubicBezTo>
                  <a:cubicBezTo>
                    <a:pt x="538" y="502"/>
                    <a:pt x="538" y="502"/>
                    <a:pt x="538" y="502"/>
                  </a:cubicBezTo>
                  <a:cubicBezTo>
                    <a:pt x="527" y="506"/>
                    <a:pt x="527" y="506"/>
                    <a:pt x="527" y="506"/>
                  </a:cubicBezTo>
                  <a:cubicBezTo>
                    <a:pt x="533" y="525"/>
                    <a:pt x="541" y="543"/>
                    <a:pt x="550" y="562"/>
                  </a:cubicBezTo>
                  <a:cubicBezTo>
                    <a:pt x="599" y="653"/>
                    <a:pt x="682" y="712"/>
                    <a:pt x="769" y="723"/>
                  </a:cubicBezTo>
                  <a:cubicBezTo>
                    <a:pt x="774" y="724"/>
                    <a:pt x="774" y="724"/>
                    <a:pt x="774" y="724"/>
                  </a:cubicBezTo>
                  <a:cubicBezTo>
                    <a:pt x="824" y="678"/>
                    <a:pt x="824" y="678"/>
                    <a:pt x="824" y="678"/>
                  </a:cubicBezTo>
                  <a:cubicBezTo>
                    <a:pt x="815" y="670"/>
                    <a:pt x="815" y="670"/>
                    <a:pt x="815" y="670"/>
                  </a:cubicBezTo>
                  <a:cubicBezTo>
                    <a:pt x="815" y="670"/>
                    <a:pt x="814" y="669"/>
                    <a:pt x="813" y="668"/>
                  </a:cubicBezTo>
                  <a:cubicBezTo>
                    <a:pt x="811" y="667"/>
                    <a:pt x="811" y="667"/>
                    <a:pt x="811" y="667"/>
                  </a:cubicBezTo>
                  <a:cubicBezTo>
                    <a:pt x="809" y="666"/>
                    <a:pt x="809" y="666"/>
                    <a:pt x="809" y="666"/>
                  </a:cubicBezTo>
                  <a:cubicBezTo>
                    <a:pt x="774" y="655"/>
                    <a:pt x="744" y="633"/>
                    <a:pt x="722" y="605"/>
                  </a:cubicBezTo>
                  <a:cubicBezTo>
                    <a:pt x="700" y="576"/>
                    <a:pt x="688" y="540"/>
                    <a:pt x="688" y="502"/>
                  </a:cubicBezTo>
                  <a:cubicBezTo>
                    <a:pt x="688" y="500"/>
                    <a:pt x="688" y="497"/>
                    <a:pt x="688" y="495"/>
                  </a:cubicBezTo>
                  <a:cubicBezTo>
                    <a:pt x="677" y="494"/>
                    <a:pt x="677" y="494"/>
                    <a:pt x="677" y="494"/>
                  </a:cubicBezTo>
                  <a:cubicBezTo>
                    <a:pt x="671" y="504"/>
                    <a:pt x="671" y="504"/>
                    <a:pt x="671" y="504"/>
                  </a:cubicBezTo>
                  <a:cubicBezTo>
                    <a:pt x="705" y="524"/>
                    <a:pt x="745" y="535"/>
                    <a:pt x="786" y="535"/>
                  </a:cubicBezTo>
                  <a:cubicBezTo>
                    <a:pt x="817" y="535"/>
                    <a:pt x="850" y="529"/>
                    <a:pt x="881" y="515"/>
                  </a:cubicBezTo>
                  <a:cubicBezTo>
                    <a:pt x="876" y="505"/>
                    <a:pt x="876" y="505"/>
                    <a:pt x="876" y="505"/>
                  </a:cubicBezTo>
                  <a:cubicBezTo>
                    <a:pt x="872" y="494"/>
                    <a:pt x="872" y="494"/>
                    <a:pt x="872" y="494"/>
                  </a:cubicBezTo>
                  <a:cubicBezTo>
                    <a:pt x="844" y="506"/>
                    <a:pt x="814" y="512"/>
                    <a:pt x="786" y="512"/>
                  </a:cubicBezTo>
                  <a:cubicBezTo>
                    <a:pt x="749" y="512"/>
                    <a:pt x="713" y="502"/>
                    <a:pt x="682" y="485"/>
                  </a:cubicBezTo>
                  <a:cubicBezTo>
                    <a:pt x="666" y="475"/>
                    <a:pt x="666" y="475"/>
                    <a:pt x="666" y="475"/>
                  </a:cubicBezTo>
                  <a:cubicBezTo>
                    <a:pt x="665" y="494"/>
                    <a:pt x="665" y="494"/>
                    <a:pt x="665" y="494"/>
                  </a:cubicBezTo>
                  <a:cubicBezTo>
                    <a:pt x="665" y="496"/>
                    <a:pt x="665" y="499"/>
                    <a:pt x="665" y="502"/>
                  </a:cubicBezTo>
                  <a:cubicBezTo>
                    <a:pt x="665" y="545"/>
                    <a:pt x="679" y="586"/>
                    <a:pt x="704" y="618"/>
                  </a:cubicBezTo>
                  <a:cubicBezTo>
                    <a:pt x="728" y="651"/>
                    <a:pt x="762" y="676"/>
                    <a:pt x="802" y="688"/>
                  </a:cubicBezTo>
                  <a:cubicBezTo>
                    <a:pt x="806" y="677"/>
                    <a:pt x="806" y="677"/>
                    <a:pt x="806" y="677"/>
                  </a:cubicBezTo>
                  <a:cubicBezTo>
                    <a:pt x="798" y="685"/>
                    <a:pt x="798" y="685"/>
                    <a:pt x="798" y="685"/>
                  </a:cubicBezTo>
                  <a:cubicBezTo>
                    <a:pt x="798" y="686"/>
                    <a:pt x="799" y="686"/>
                    <a:pt x="800" y="687"/>
                  </a:cubicBezTo>
                  <a:cubicBezTo>
                    <a:pt x="807" y="678"/>
                    <a:pt x="807" y="678"/>
                    <a:pt x="807" y="678"/>
                  </a:cubicBezTo>
                  <a:cubicBezTo>
                    <a:pt x="800" y="670"/>
                    <a:pt x="800" y="670"/>
                    <a:pt x="800" y="670"/>
                  </a:cubicBezTo>
                  <a:cubicBezTo>
                    <a:pt x="762" y="703"/>
                    <a:pt x="762" y="703"/>
                    <a:pt x="762" y="703"/>
                  </a:cubicBezTo>
                  <a:cubicBezTo>
                    <a:pt x="770" y="712"/>
                    <a:pt x="770" y="712"/>
                    <a:pt x="770" y="712"/>
                  </a:cubicBezTo>
                  <a:cubicBezTo>
                    <a:pt x="772" y="701"/>
                    <a:pt x="772" y="701"/>
                    <a:pt x="772" y="701"/>
                  </a:cubicBezTo>
                  <a:cubicBezTo>
                    <a:pt x="694" y="691"/>
                    <a:pt x="615" y="637"/>
                    <a:pt x="570" y="551"/>
                  </a:cubicBezTo>
                  <a:cubicBezTo>
                    <a:pt x="561" y="534"/>
                    <a:pt x="554" y="516"/>
                    <a:pt x="549" y="499"/>
                  </a:cubicBezTo>
                  <a:cubicBezTo>
                    <a:pt x="545" y="488"/>
                    <a:pt x="545" y="488"/>
                    <a:pt x="545" y="488"/>
                  </a:cubicBezTo>
                  <a:cubicBezTo>
                    <a:pt x="535" y="491"/>
                    <a:pt x="535" y="491"/>
                    <a:pt x="535" y="491"/>
                  </a:cubicBezTo>
                  <a:cubicBezTo>
                    <a:pt x="523" y="495"/>
                    <a:pt x="511" y="497"/>
                    <a:pt x="499" y="497"/>
                  </a:cubicBezTo>
                  <a:cubicBezTo>
                    <a:pt x="468" y="497"/>
                    <a:pt x="439" y="484"/>
                    <a:pt x="419" y="463"/>
                  </a:cubicBezTo>
                  <a:cubicBezTo>
                    <a:pt x="414" y="456"/>
                    <a:pt x="414" y="456"/>
                    <a:pt x="414" y="456"/>
                  </a:cubicBezTo>
                  <a:cubicBezTo>
                    <a:pt x="406" y="460"/>
                    <a:pt x="406" y="460"/>
                    <a:pt x="406" y="460"/>
                  </a:cubicBezTo>
                  <a:cubicBezTo>
                    <a:pt x="402" y="462"/>
                    <a:pt x="399" y="463"/>
                    <a:pt x="395" y="465"/>
                  </a:cubicBezTo>
                  <a:cubicBezTo>
                    <a:pt x="395" y="465"/>
                    <a:pt x="395" y="465"/>
                    <a:pt x="395" y="465"/>
                  </a:cubicBezTo>
                  <a:cubicBezTo>
                    <a:pt x="367" y="477"/>
                    <a:pt x="338" y="483"/>
                    <a:pt x="309" y="483"/>
                  </a:cubicBezTo>
                  <a:cubicBezTo>
                    <a:pt x="270" y="483"/>
                    <a:pt x="233" y="472"/>
                    <a:pt x="202" y="453"/>
                  </a:cubicBezTo>
                  <a:cubicBezTo>
                    <a:pt x="170" y="433"/>
                    <a:pt x="145" y="405"/>
                    <a:pt x="130" y="369"/>
                  </a:cubicBezTo>
                  <a:cubicBezTo>
                    <a:pt x="128" y="365"/>
                    <a:pt x="126" y="361"/>
                    <a:pt x="125" y="356"/>
                  </a:cubicBezTo>
                  <a:cubicBezTo>
                    <a:pt x="120" y="343"/>
                    <a:pt x="120" y="343"/>
                    <a:pt x="120" y="343"/>
                  </a:cubicBezTo>
                  <a:cubicBezTo>
                    <a:pt x="108" y="350"/>
                    <a:pt x="108" y="350"/>
                    <a:pt x="108" y="350"/>
                  </a:cubicBezTo>
                  <a:cubicBezTo>
                    <a:pt x="101" y="354"/>
                    <a:pt x="93" y="358"/>
                    <a:pt x="84" y="362"/>
                  </a:cubicBezTo>
                  <a:cubicBezTo>
                    <a:pt x="64" y="370"/>
                    <a:pt x="42" y="376"/>
                    <a:pt x="21" y="378"/>
                  </a:cubicBezTo>
                  <a:cubicBezTo>
                    <a:pt x="23" y="389"/>
                    <a:pt x="23" y="389"/>
                    <a:pt x="23" y="389"/>
                  </a:cubicBezTo>
                  <a:cubicBezTo>
                    <a:pt x="32" y="396"/>
                    <a:pt x="32" y="396"/>
                    <a:pt x="32" y="396"/>
                  </a:cubicBezTo>
                  <a:cubicBezTo>
                    <a:pt x="66" y="345"/>
                    <a:pt x="116" y="303"/>
                    <a:pt x="178" y="275"/>
                  </a:cubicBezTo>
                  <a:cubicBezTo>
                    <a:pt x="239" y="246"/>
                    <a:pt x="311" y="231"/>
                    <a:pt x="388" y="231"/>
                  </a:cubicBezTo>
                  <a:cubicBezTo>
                    <a:pt x="433" y="231"/>
                    <a:pt x="479" y="236"/>
                    <a:pt x="526" y="247"/>
                  </a:cubicBezTo>
                  <a:cubicBezTo>
                    <a:pt x="532" y="249"/>
                    <a:pt x="538" y="250"/>
                    <a:pt x="544" y="252"/>
                  </a:cubicBezTo>
                  <a:cubicBezTo>
                    <a:pt x="558" y="256"/>
                    <a:pt x="558" y="256"/>
                    <a:pt x="558" y="256"/>
                  </a:cubicBezTo>
                  <a:cubicBezTo>
                    <a:pt x="558" y="241"/>
                    <a:pt x="558" y="241"/>
                    <a:pt x="558" y="241"/>
                  </a:cubicBezTo>
                  <a:cubicBezTo>
                    <a:pt x="558" y="213"/>
                    <a:pt x="563" y="187"/>
                    <a:pt x="572" y="162"/>
                  </a:cubicBezTo>
                  <a:cubicBezTo>
                    <a:pt x="581" y="138"/>
                    <a:pt x="594" y="115"/>
                    <a:pt x="612" y="95"/>
                  </a:cubicBezTo>
                  <a:cubicBezTo>
                    <a:pt x="633" y="71"/>
                    <a:pt x="659" y="53"/>
                    <a:pt x="689" y="41"/>
                  </a:cubicBezTo>
                  <a:cubicBezTo>
                    <a:pt x="718" y="29"/>
                    <a:pt x="751" y="23"/>
                    <a:pt x="785" y="23"/>
                  </a:cubicBezTo>
                  <a:cubicBezTo>
                    <a:pt x="858" y="23"/>
                    <a:pt x="937" y="50"/>
                    <a:pt x="1007" y="102"/>
                  </a:cubicBezTo>
                  <a:cubicBezTo>
                    <a:pt x="1014" y="93"/>
                    <a:pt x="1014" y="93"/>
                    <a:pt x="1014" y="93"/>
                  </a:cubicBezTo>
                  <a:cubicBezTo>
                    <a:pt x="1003" y="91"/>
                    <a:pt x="1003" y="91"/>
                    <a:pt x="1003" y="91"/>
                  </a:cubicBezTo>
                  <a:cubicBezTo>
                    <a:pt x="997" y="125"/>
                    <a:pt x="982" y="155"/>
                    <a:pt x="961" y="178"/>
                  </a:cubicBezTo>
                  <a:cubicBezTo>
                    <a:pt x="954" y="185"/>
                    <a:pt x="954" y="185"/>
                    <a:pt x="954" y="185"/>
                  </a:cubicBezTo>
                  <a:cubicBezTo>
                    <a:pt x="960" y="193"/>
                    <a:pt x="960" y="193"/>
                    <a:pt x="960" y="193"/>
                  </a:cubicBezTo>
                  <a:cubicBezTo>
                    <a:pt x="971" y="206"/>
                    <a:pt x="980" y="221"/>
                    <a:pt x="987" y="237"/>
                  </a:cubicBezTo>
                  <a:cubicBezTo>
                    <a:pt x="997" y="260"/>
                    <a:pt x="1001" y="284"/>
                    <a:pt x="1001" y="307"/>
                  </a:cubicBezTo>
                  <a:cubicBezTo>
                    <a:pt x="1001" y="384"/>
                    <a:pt x="953" y="460"/>
                    <a:pt x="872" y="494"/>
                  </a:cubicBezTo>
                  <a:lnTo>
                    <a:pt x="876" y="5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8"/>
            <p:cNvSpPr>
              <a:spLocks/>
            </p:cNvSpPr>
            <p:nvPr/>
          </p:nvSpPr>
          <p:spPr bwMode="auto">
            <a:xfrm>
              <a:off x="5783184" y="2216766"/>
              <a:ext cx="1930026" cy="2004840"/>
            </a:xfrm>
            <a:custGeom>
              <a:avLst/>
              <a:gdLst>
                <a:gd name="T0" fmla="*/ 718 w 753"/>
                <a:gd name="T1" fmla="*/ 632 h 782"/>
                <a:gd name="T2" fmla="*/ 689 w 753"/>
                <a:gd name="T3" fmla="*/ 585 h 782"/>
                <a:gd name="T4" fmla="*/ 718 w 753"/>
                <a:gd name="T5" fmla="*/ 365 h 782"/>
                <a:gd name="T6" fmla="*/ 560 w 753"/>
                <a:gd name="T7" fmla="*/ 234 h 782"/>
                <a:gd name="T8" fmla="*/ 335 w 753"/>
                <a:gd name="T9" fmla="*/ 20 h 782"/>
                <a:gd name="T10" fmla="*/ 93 w 753"/>
                <a:gd name="T11" fmla="*/ 59 h 782"/>
                <a:gd name="T12" fmla="*/ 36 w 753"/>
                <a:gd name="T13" fmla="*/ 146 h 782"/>
                <a:gd name="T14" fmla="*/ 233 w 753"/>
                <a:gd name="T15" fmla="*/ 450 h 782"/>
                <a:gd name="T16" fmla="*/ 362 w 753"/>
                <a:gd name="T17" fmla="*/ 458 h 782"/>
                <a:gd name="T18" fmla="*/ 406 w 753"/>
                <a:gd name="T19" fmla="*/ 614 h 782"/>
                <a:gd name="T20" fmla="*/ 489 w 753"/>
                <a:gd name="T21" fmla="*/ 667 h 782"/>
                <a:gd name="T22" fmla="*/ 590 w 753"/>
                <a:gd name="T23" fmla="*/ 777 h 782"/>
                <a:gd name="T24" fmla="*/ 732 w 753"/>
                <a:gd name="T25" fmla="*/ 689 h 782"/>
                <a:gd name="T26" fmla="*/ 718 w 753"/>
                <a:gd name="T27" fmla="*/ 63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7"/>
                  </a:cubicBezTo>
                  <a:cubicBezTo>
                    <a:pt x="481" y="730"/>
                    <a:pt x="524" y="774"/>
                    <a:pt x="590" y="777"/>
                  </a:cubicBezTo>
                  <a:cubicBezTo>
                    <a:pt x="703" y="782"/>
                    <a:pt x="729" y="689"/>
                    <a:pt x="732" y="689"/>
                  </a:cubicBezTo>
                  <a:cubicBezTo>
                    <a:pt x="730" y="669"/>
                    <a:pt x="726" y="650"/>
                    <a:pt x="718" y="632"/>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Freeform 9"/>
            <p:cNvSpPr>
              <a:spLocks/>
            </p:cNvSpPr>
            <p:nvPr/>
          </p:nvSpPr>
          <p:spPr bwMode="auto">
            <a:xfrm>
              <a:off x="5826554" y="2216766"/>
              <a:ext cx="1876895" cy="2020020"/>
            </a:xfrm>
            <a:custGeom>
              <a:avLst/>
              <a:gdLst>
                <a:gd name="T0" fmla="*/ 681 w 732"/>
                <a:gd name="T1" fmla="*/ 577 h 788"/>
                <a:gd name="T2" fmla="*/ 732 w 732"/>
                <a:gd name="T3" fmla="*/ 456 h 788"/>
                <a:gd name="T4" fmla="*/ 545 w 732"/>
                <a:gd name="T5" fmla="*/ 223 h 788"/>
                <a:gd name="T6" fmla="*/ 556 w 732"/>
                <a:gd name="T7" fmla="*/ 218 h 788"/>
                <a:gd name="T8" fmla="*/ 321 w 732"/>
                <a:gd name="T9" fmla="*/ 9 h 788"/>
                <a:gd name="T10" fmla="*/ 69 w 732"/>
                <a:gd name="T11" fmla="*/ 50 h 788"/>
                <a:gd name="T12" fmla="*/ 76 w 732"/>
                <a:gd name="T13" fmla="*/ 47 h 788"/>
                <a:gd name="T14" fmla="*/ 68 w 732"/>
                <a:gd name="T15" fmla="*/ 50 h 788"/>
                <a:gd name="T16" fmla="*/ 32 w 732"/>
                <a:gd name="T17" fmla="*/ 95 h 788"/>
                <a:gd name="T18" fmla="*/ 0 w 732"/>
                <a:gd name="T19" fmla="*/ 204 h 788"/>
                <a:gd name="T20" fmla="*/ 300 w 732"/>
                <a:gd name="T21" fmla="*/ 473 h 788"/>
                <a:gd name="T22" fmla="*/ 334 w 732"/>
                <a:gd name="T23" fmla="*/ 456 h 788"/>
                <a:gd name="T24" fmla="*/ 468 w 732"/>
                <a:gd name="T25" fmla="*/ 678 h 788"/>
                <a:gd name="T26" fmla="*/ 459 w 732"/>
                <a:gd name="T27" fmla="*/ 682 h 788"/>
                <a:gd name="T28" fmla="*/ 572 w 732"/>
                <a:gd name="T29" fmla="*/ 788 h 788"/>
                <a:gd name="T30" fmla="*/ 709 w 732"/>
                <a:gd name="T31" fmla="*/ 723 h 788"/>
                <a:gd name="T32" fmla="*/ 724 w 732"/>
                <a:gd name="T33" fmla="*/ 695 h 788"/>
                <a:gd name="T34" fmla="*/ 718 w 732"/>
                <a:gd name="T35" fmla="*/ 691 h 788"/>
                <a:gd name="T36" fmla="*/ 718 w 732"/>
                <a:gd name="T37" fmla="*/ 691 h 788"/>
                <a:gd name="T38" fmla="*/ 722 w 732"/>
                <a:gd name="T39" fmla="*/ 698 h 788"/>
                <a:gd name="T40" fmla="*/ 722 w 732"/>
                <a:gd name="T41" fmla="*/ 698 h 788"/>
                <a:gd name="T42" fmla="*/ 722 w 732"/>
                <a:gd name="T43" fmla="*/ 698 h 788"/>
                <a:gd name="T44" fmla="*/ 715 w 732"/>
                <a:gd name="T45" fmla="*/ 689 h 788"/>
                <a:gd name="T46" fmla="*/ 715 w 732"/>
                <a:gd name="T47" fmla="*/ 689 h 788"/>
                <a:gd name="T48" fmla="*/ 726 w 732"/>
                <a:gd name="T49" fmla="*/ 687 h 788"/>
                <a:gd name="T50" fmla="*/ 690 w 732"/>
                <a:gd name="T51" fmla="*/ 636 h 788"/>
                <a:gd name="T52" fmla="*/ 714 w 732"/>
                <a:gd name="T53" fmla="*/ 677 h 788"/>
                <a:gd name="T54" fmla="*/ 704 w 732"/>
                <a:gd name="T55" fmla="*/ 684 h 788"/>
                <a:gd name="T56" fmla="*/ 664 w 732"/>
                <a:gd name="T57" fmla="*/ 739 h 788"/>
                <a:gd name="T58" fmla="*/ 573 w 732"/>
                <a:gd name="T59" fmla="*/ 765 h 788"/>
                <a:gd name="T60" fmla="*/ 482 w 732"/>
                <a:gd name="T61" fmla="*/ 682 h 788"/>
                <a:gd name="T62" fmla="*/ 475 w 732"/>
                <a:gd name="T63" fmla="*/ 657 h 788"/>
                <a:gd name="T64" fmla="*/ 356 w 732"/>
                <a:gd name="T65" fmla="*/ 459 h 788"/>
                <a:gd name="T66" fmla="*/ 300 w 732"/>
                <a:gd name="T67" fmla="*/ 450 h 788"/>
                <a:gd name="T68" fmla="*/ 23 w 732"/>
                <a:gd name="T69" fmla="*/ 204 h 788"/>
                <a:gd name="T70" fmla="*/ 68 w 732"/>
                <a:gd name="T71" fmla="*/ 84 h 788"/>
                <a:gd name="T72" fmla="*/ 82 w 732"/>
                <a:gd name="T73" fmla="*/ 68 h 788"/>
                <a:gd name="T74" fmla="*/ 82 w 732"/>
                <a:gd name="T75" fmla="*/ 68 h 788"/>
                <a:gd name="T76" fmla="*/ 77 w 732"/>
                <a:gd name="T77" fmla="*/ 62 h 788"/>
                <a:gd name="T78" fmla="*/ 77 w 732"/>
                <a:gd name="T79" fmla="*/ 62 h 788"/>
                <a:gd name="T80" fmla="*/ 80 w 732"/>
                <a:gd name="T81" fmla="*/ 69 h 788"/>
                <a:gd name="T82" fmla="*/ 80 w 732"/>
                <a:gd name="T83" fmla="*/ 69 h 788"/>
                <a:gd name="T84" fmla="*/ 80 w 732"/>
                <a:gd name="T85" fmla="*/ 69 h 788"/>
                <a:gd name="T86" fmla="*/ 76 w 732"/>
                <a:gd name="T87" fmla="*/ 59 h 788"/>
                <a:gd name="T88" fmla="*/ 76 w 732"/>
                <a:gd name="T89" fmla="*/ 59 h 788"/>
                <a:gd name="T90" fmla="*/ 83 w 732"/>
                <a:gd name="T91" fmla="*/ 68 h 788"/>
                <a:gd name="T92" fmla="*/ 316 w 732"/>
                <a:gd name="T93" fmla="*/ 31 h 788"/>
                <a:gd name="T94" fmla="*/ 533 w 732"/>
                <a:gd name="T95" fmla="*/ 218 h 788"/>
                <a:gd name="T96" fmla="*/ 542 w 732"/>
                <a:gd name="T97" fmla="*/ 245 h 788"/>
                <a:gd name="T98" fmla="*/ 709 w 732"/>
                <a:gd name="T99" fmla="*/ 456 h 788"/>
                <a:gd name="T100" fmla="*/ 663 w 732"/>
                <a:gd name="T101" fmla="*/ 59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2" h="788">
                  <a:moveTo>
                    <a:pt x="701" y="632"/>
                  </a:moveTo>
                  <a:cubicBezTo>
                    <a:pt x="711" y="627"/>
                    <a:pt x="711" y="627"/>
                    <a:pt x="711" y="627"/>
                  </a:cubicBezTo>
                  <a:cubicBezTo>
                    <a:pt x="703" y="609"/>
                    <a:pt x="693" y="592"/>
                    <a:pt x="681" y="577"/>
                  </a:cubicBezTo>
                  <a:cubicBezTo>
                    <a:pt x="672" y="585"/>
                    <a:pt x="672" y="585"/>
                    <a:pt x="672" y="585"/>
                  </a:cubicBezTo>
                  <a:cubicBezTo>
                    <a:pt x="680" y="593"/>
                    <a:pt x="680" y="593"/>
                    <a:pt x="680" y="593"/>
                  </a:cubicBezTo>
                  <a:cubicBezTo>
                    <a:pt x="714" y="558"/>
                    <a:pt x="732" y="509"/>
                    <a:pt x="732" y="456"/>
                  </a:cubicBezTo>
                  <a:cubicBezTo>
                    <a:pt x="732" y="425"/>
                    <a:pt x="725" y="392"/>
                    <a:pt x="712" y="360"/>
                  </a:cubicBezTo>
                  <a:cubicBezTo>
                    <a:pt x="695" y="322"/>
                    <a:pt x="671" y="290"/>
                    <a:pt x="642" y="266"/>
                  </a:cubicBezTo>
                  <a:cubicBezTo>
                    <a:pt x="613" y="243"/>
                    <a:pt x="579" y="228"/>
                    <a:pt x="545" y="223"/>
                  </a:cubicBezTo>
                  <a:cubicBezTo>
                    <a:pt x="543" y="234"/>
                    <a:pt x="543" y="234"/>
                    <a:pt x="543" y="234"/>
                  </a:cubicBezTo>
                  <a:cubicBezTo>
                    <a:pt x="554" y="236"/>
                    <a:pt x="554" y="236"/>
                    <a:pt x="554" y="236"/>
                  </a:cubicBezTo>
                  <a:cubicBezTo>
                    <a:pt x="555" y="230"/>
                    <a:pt x="556" y="224"/>
                    <a:pt x="556" y="218"/>
                  </a:cubicBezTo>
                  <a:cubicBezTo>
                    <a:pt x="556" y="194"/>
                    <a:pt x="549" y="171"/>
                    <a:pt x="537" y="150"/>
                  </a:cubicBezTo>
                  <a:cubicBezTo>
                    <a:pt x="520" y="117"/>
                    <a:pt x="491" y="87"/>
                    <a:pt x="454" y="63"/>
                  </a:cubicBezTo>
                  <a:cubicBezTo>
                    <a:pt x="416" y="38"/>
                    <a:pt x="371" y="20"/>
                    <a:pt x="321" y="9"/>
                  </a:cubicBezTo>
                  <a:cubicBezTo>
                    <a:pt x="292" y="3"/>
                    <a:pt x="264" y="0"/>
                    <a:pt x="238" y="0"/>
                  </a:cubicBezTo>
                  <a:cubicBezTo>
                    <a:pt x="204" y="0"/>
                    <a:pt x="172" y="5"/>
                    <a:pt x="144" y="13"/>
                  </a:cubicBezTo>
                  <a:cubicBezTo>
                    <a:pt x="115" y="21"/>
                    <a:pt x="90" y="34"/>
                    <a:pt x="69" y="50"/>
                  </a:cubicBezTo>
                  <a:cubicBezTo>
                    <a:pt x="76" y="59"/>
                    <a:pt x="76" y="59"/>
                    <a:pt x="76" y="59"/>
                  </a:cubicBezTo>
                  <a:cubicBezTo>
                    <a:pt x="81" y="49"/>
                    <a:pt x="81" y="49"/>
                    <a:pt x="81" y="49"/>
                  </a:cubicBezTo>
                  <a:cubicBezTo>
                    <a:pt x="79" y="47"/>
                    <a:pt x="77" y="47"/>
                    <a:pt x="76" y="47"/>
                  </a:cubicBezTo>
                  <a:cubicBezTo>
                    <a:pt x="74" y="47"/>
                    <a:pt x="73" y="47"/>
                    <a:pt x="72" y="48"/>
                  </a:cubicBezTo>
                  <a:cubicBezTo>
                    <a:pt x="71" y="48"/>
                    <a:pt x="70" y="49"/>
                    <a:pt x="70" y="49"/>
                  </a:cubicBezTo>
                  <a:cubicBezTo>
                    <a:pt x="69" y="49"/>
                    <a:pt x="68" y="50"/>
                    <a:pt x="68" y="50"/>
                  </a:cubicBezTo>
                  <a:cubicBezTo>
                    <a:pt x="67" y="51"/>
                    <a:pt x="66" y="52"/>
                    <a:pt x="65" y="53"/>
                  </a:cubicBezTo>
                  <a:cubicBezTo>
                    <a:pt x="64" y="54"/>
                    <a:pt x="62" y="56"/>
                    <a:pt x="60" y="58"/>
                  </a:cubicBezTo>
                  <a:cubicBezTo>
                    <a:pt x="53" y="67"/>
                    <a:pt x="42" y="80"/>
                    <a:pt x="32" y="95"/>
                  </a:cubicBezTo>
                  <a:cubicBezTo>
                    <a:pt x="27" y="103"/>
                    <a:pt x="22" y="111"/>
                    <a:pt x="18" y="119"/>
                  </a:cubicBezTo>
                  <a:cubicBezTo>
                    <a:pt x="14" y="127"/>
                    <a:pt x="10" y="135"/>
                    <a:pt x="8" y="143"/>
                  </a:cubicBezTo>
                  <a:cubicBezTo>
                    <a:pt x="3" y="163"/>
                    <a:pt x="0" y="183"/>
                    <a:pt x="0" y="204"/>
                  </a:cubicBezTo>
                  <a:cubicBezTo>
                    <a:pt x="0" y="261"/>
                    <a:pt x="21" y="316"/>
                    <a:pt x="59" y="361"/>
                  </a:cubicBezTo>
                  <a:cubicBezTo>
                    <a:pt x="96" y="407"/>
                    <a:pt x="149" y="443"/>
                    <a:pt x="213" y="461"/>
                  </a:cubicBezTo>
                  <a:cubicBezTo>
                    <a:pt x="242" y="469"/>
                    <a:pt x="271" y="473"/>
                    <a:pt x="300" y="473"/>
                  </a:cubicBezTo>
                  <a:cubicBezTo>
                    <a:pt x="316" y="473"/>
                    <a:pt x="331" y="472"/>
                    <a:pt x="347" y="469"/>
                  </a:cubicBezTo>
                  <a:cubicBezTo>
                    <a:pt x="345" y="458"/>
                    <a:pt x="345" y="458"/>
                    <a:pt x="345" y="458"/>
                  </a:cubicBezTo>
                  <a:cubicBezTo>
                    <a:pt x="334" y="456"/>
                    <a:pt x="334" y="456"/>
                    <a:pt x="334" y="456"/>
                  </a:cubicBezTo>
                  <a:cubicBezTo>
                    <a:pt x="332" y="467"/>
                    <a:pt x="332" y="477"/>
                    <a:pt x="332" y="488"/>
                  </a:cubicBezTo>
                  <a:cubicBezTo>
                    <a:pt x="332" y="537"/>
                    <a:pt x="347" y="584"/>
                    <a:pt x="380" y="621"/>
                  </a:cubicBezTo>
                  <a:cubicBezTo>
                    <a:pt x="404" y="648"/>
                    <a:pt x="434" y="667"/>
                    <a:pt x="468" y="678"/>
                  </a:cubicBezTo>
                  <a:cubicBezTo>
                    <a:pt x="472" y="667"/>
                    <a:pt x="472" y="667"/>
                    <a:pt x="472" y="667"/>
                  </a:cubicBezTo>
                  <a:cubicBezTo>
                    <a:pt x="460" y="666"/>
                    <a:pt x="460" y="666"/>
                    <a:pt x="460" y="666"/>
                  </a:cubicBezTo>
                  <a:cubicBezTo>
                    <a:pt x="460" y="671"/>
                    <a:pt x="459" y="677"/>
                    <a:pt x="459" y="682"/>
                  </a:cubicBezTo>
                  <a:cubicBezTo>
                    <a:pt x="459" y="697"/>
                    <a:pt x="462" y="711"/>
                    <a:pt x="468" y="724"/>
                  </a:cubicBezTo>
                  <a:cubicBezTo>
                    <a:pt x="476" y="743"/>
                    <a:pt x="490" y="759"/>
                    <a:pt x="508" y="770"/>
                  </a:cubicBezTo>
                  <a:cubicBezTo>
                    <a:pt x="526" y="781"/>
                    <a:pt x="548" y="787"/>
                    <a:pt x="572" y="788"/>
                  </a:cubicBezTo>
                  <a:cubicBezTo>
                    <a:pt x="575" y="788"/>
                    <a:pt x="578" y="788"/>
                    <a:pt x="581" y="788"/>
                  </a:cubicBezTo>
                  <a:cubicBezTo>
                    <a:pt x="609" y="788"/>
                    <a:pt x="632" y="783"/>
                    <a:pt x="651" y="773"/>
                  </a:cubicBezTo>
                  <a:cubicBezTo>
                    <a:pt x="679" y="760"/>
                    <a:pt x="698" y="740"/>
                    <a:pt x="709" y="723"/>
                  </a:cubicBezTo>
                  <a:cubicBezTo>
                    <a:pt x="714" y="715"/>
                    <a:pt x="718" y="707"/>
                    <a:pt x="721" y="702"/>
                  </a:cubicBezTo>
                  <a:cubicBezTo>
                    <a:pt x="722" y="699"/>
                    <a:pt x="723" y="697"/>
                    <a:pt x="724" y="696"/>
                  </a:cubicBezTo>
                  <a:cubicBezTo>
                    <a:pt x="724" y="695"/>
                    <a:pt x="724" y="695"/>
                    <a:pt x="724" y="695"/>
                  </a:cubicBezTo>
                  <a:cubicBezTo>
                    <a:pt x="724" y="695"/>
                    <a:pt x="724" y="695"/>
                    <a:pt x="724" y="695"/>
                  </a:cubicBezTo>
                  <a:cubicBezTo>
                    <a:pt x="724" y="695"/>
                    <a:pt x="724" y="695"/>
                    <a:pt x="724" y="695"/>
                  </a:cubicBezTo>
                  <a:cubicBezTo>
                    <a:pt x="718" y="691"/>
                    <a:pt x="718" y="691"/>
                    <a:pt x="718" y="691"/>
                  </a:cubicBezTo>
                  <a:cubicBezTo>
                    <a:pt x="724" y="696"/>
                    <a:pt x="724" y="696"/>
                    <a:pt x="724" y="696"/>
                  </a:cubicBezTo>
                  <a:cubicBezTo>
                    <a:pt x="724" y="695"/>
                    <a:pt x="724" y="695"/>
                    <a:pt x="724" y="695"/>
                  </a:cubicBezTo>
                  <a:cubicBezTo>
                    <a:pt x="718" y="691"/>
                    <a:pt x="718" y="691"/>
                    <a:pt x="718" y="691"/>
                  </a:cubicBezTo>
                  <a:cubicBezTo>
                    <a:pt x="724" y="696"/>
                    <a:pt x="724" y="696"/>
                    <a:pt x="724" y="696"/>
                  </a:cubicBezTo>
                  <a:cubicBezTo>
                    <a:pt x="715" y="689"/>
                    <a:pt x="715" y="689"/>
                    <a:pt x="715" y="689"/>
                  </a:cubicBezTo>
                  <a:cubicBezTo>
                    <a:pt x="722" y="698"/>
                    <a:pt x="722" y="698"/>
                    <a:pt x="722" y="698"/>
                  </a:cubicBezTo>
                  <a:cubicBezTo>
                    <a:pt x="723" y="697"/>
                    <a:pt x="723" y="696"/>
                    <a:pt x="724" y="696"/>
                  </a:cubicBezTo>
                  <a:cubicBezTo>
                    <a:pt x="715" y="689"/>
                    <a:pt x="715" y="689"/>
                    <a:pt x="715" y="689"/>
                  </a:cubicBezTo>
                  <a:cubicBezTo>
                    <a:pt x="722" y="698"/>
                    <a:pt x="722" y="698"/>
                    <a:pt x="722" y="698"/>
                  </a:cubicBezTo>
                  <a:cubicBezTo>
                    <a:pt x="715" y="689"/>
                    <a:pt x="715" y="689"/>
                    <a:pt x="715" y="689"/>
                  </a:cubicBezTo>
                  <a:cubicBezTo>
                    <a:pt x="720" y="699"/>
                    <a:pt x="720" y="699"/>
                    <a:pt x="720" y="699"/>
                  </a:cubicBezTo>
                  <a:cubicBezTo>
                    <a:pt x="721" y="698"/>
                    <a:pt x="721" y="698"/>
                    <a:pt x="722" y="698"/>
                  </a:cubicBezTo>
                  <a:cubicBezTo>
                    <a:pt x="715" y="689"/>
                    <a:pt x="715" y="689"/>
                    <a:pt x="715" y="689"/>
                  </a:cubicBezTo>
                  <a:cubicBezTo>
                    <a:pt x="720" y="699"/>
                    <a:pt x="720" y="699"/>
                    <a:pt x="720" y="699"/>
                  </a:cubicBezTo>
                  <a:cubicBezTo>
                    <a:pt x="715" y="689"/>
                    <a:pt x="715" y="689"/>
                    <a:pt x="715" y="689"/>
                  </a:cubicBezTo>
                  <a:cubicBezTo>
                    <a:pt x="716" y="700"/>
                    <a:pt x="716" y="700"/>
                    <a:pt x="716" y="700"/>
                  </a:cubicBezTo>
                  <a:cubicBezTo>
                    <a:pt x="717" y="700"/>
                    <a:pt x="719" y="699"/>
                    <a:pt x="720" y="699"/>
                  </a:cubicBezTo>
                  <a:cubicBezTo>
                    <a:pt x="715" y="689"/>
                    <a:pt x="715" y="689"/>
                    <a:pt x="715" y="689"/>
                  </a:cubicBezTo>
                  <a:cubicBezTo>
                    <a:pt x="716" y="700"/>
                    <a:pt x="716" y="700"/>
                    <a:pt x="716" y="700"/>
                  </a:cubicBezTo>
                  <a:cubicBezTo>
                    <a:pt x="727" y="699"/>
                    <a:pt x="727" y="699"/>
                    <a:pt x="727" y="699"/>
                  </a:cubicBezTo>
                  <a:cubicBezTo>
                    <a:pt x="726" y="687"/>
                    <a:pt x="726" y="687"/>
                    <a:pt x="726" y="687"/>
                  </a:cubicBezTo>
                  <a:cubicBezTo>
                    <a:pt x="724" y="667"/>
                    <a:pt x="720" y="647"/>
                    <a:pt x="711" y="627"/>
                  </a:cubicBezTo>
                  <a:cubicBezTo>
                    <a:pt x="701" y="632"/>
                    <a:pt x="701" y="632"/>
                    <a:pt x="701" y="632"/>
                  </a:cubicBezTo>
                  <a:cubicBezTo>
                    <a:pt x="690" y="636"/>
                    <a:pt x="690" y="636"/>
                    <a:pt x="690" y="636"/>
                  </a:cubicBezTo>
                  <a:cubicBezTo>
                    <a:pt x="698" y="654"/>
                    <a:pt x="702" y="671"/>
                    <a:pt x="704" y="690"/>
                  </a:cubicBezTo>
                  <a:cubicBezTo>
                    <a:pt x="715" y="689"/>
                    <a:pt x="715" y="689"/>
                    <a:pt x="715" y="689"/>
                  </a:cubicBezTo>
                  <a:cubicBezTo>
                    <a:pt x="714" y="677"/>
                    <a:pt x="714" y="677"/>
                    <a:pt x="714" y="677"/>
                  </a:cubicBezTo>
                  <a:cubicBezTo>
                    <a:pt x="712" y="677"/>
                    <a:pt x="711" y="678"/>
                    <a:pt x="710" y="678"/>
                  </a:cubicBezTo>
                  <a:cubicBezTo>
                    <a:pt x="708" y="679"/>
                    <a:pt x="707" y="680"/>
                    <a:pt x="706" y="681"/>
                  </a:cubicBezTo>
                  <a:cubicBezTo>
                    <a:pt x="705" y="682"/>
                    <a:pt x="705" y="683"/>
                    <a:pt x="704" y="684"/>
                  </a:cubicBezTo>
                  <a:cubicBezTo>
                    <a:pt x="704" y="685"/>
                    <a:pt x="703" y="686"/>
                    <a:pt x="703" y="687"/>
                  </a:cubicBezTo>
                  <a:cubicBezTo>
                    <a:pt x="702" y="689"/>
                    <a:pt x="701" y="691"/>
                    <a:pt x="699" y="695"/>
                  </a:cubicBezTo>
                  <a:cubicBezTo>
                    <a:pt x="693" y="706"/>
                    <a:pt x="683" y="724"/>
                    <a:pt x="664" y="739"/>
                  </a:cubicBezTo>
                  <a:cubicBezTo>
                    <a:pt x="655" y="746"/>
                    <a:pt x="644" y="753"/>
                    <a:pt x="630" y="758"/>
                  </a:cubicBezTo>
                  <a:cubicBezTo>
                    <a:pt x="617" y="762"/>
                    <a:pt x="600" y="766"/>
                    <a:pt x="581" y="766"/>
                  </a:cubicBezTo>
                  <a:cubicBezTo>
                    <a:pt x="578" y="766"/>
                    <a:pt x="576" y="766"/>
                    <a:pt x="573" y="765"/>
                  </a:cubicBezTo>
                  <a:cubicBezTo>
                    <a:pt x="545" y="764"/>
                    <a:pt x="523" y="755"/>
                    <a:pt x="507" y="740"/>
                  </a:cubicBezTo>
                  <a:cubicBezTo>
                    <a:pt x="499" y="733"/>
                    <a:pt x="493" y="725"/>
                    <a:pt x="489" y="715"/>
                  </a:cubicBezTo>
                  <a:cubicBezTo>
                    <a:pt x="484" y="705"/>
                    <a:pt x="482" y="694"/>
                    <a:pt x="482" y="682"/>
                  </a:cubicBezTo>
                  <a:cubicBezTo>
                    <a:pt x="482" y="678"/>
                    <a:pt x="482" y="673"/>
                    <a:pt x="483" y="669"/>
                  </a:cubicBezTo>
                  <a:cubicBezTo>
                    <a:pt x="484" y="660"/>
                    <a:pt x="484" y="660"/>
                    <a:pt x="484" y="660"/>
                  </a:cubicBezTo>
                  <a:cubicBezTo>
                    <a:pt x="475" y="657"/>
                    <a:pt x="475" y="657"/>
                    <a:pt x="475" y="657"/>
                  </a:cubicBezTo>
                  <a:cubicBezTo>
                    <a:pt x="445" y="647"/>
                    <a:pt x="418" y="630"/>
                    <a:pt x="397" y="606"/>
                  </a:cubicBezTo>
                  <a:cubicBezTo>
                    <a:pt x="368" y="573"/>
                    <a:pt x="355" y="532"/>
                    <a:pt x="354" y="488"/>
                  </a:cubicBezTo>
                  <a:cubicBezTo>
                    <a:pt x="354" y="478"/>
                    <a:pt x="355" y="469"/>
                    <a:pt x="356" y="459"/>
                  </a:cubicBezTo>
                  <a:cubicBezTo>
                    <a:pt x="358" y="444"/>
                    <a:pt x="358" y="444"/>
                    <a:pt x="358" y="444"/>
                  </a:cubicBezTo>
                  <a:cubicBezTo>
                    <a:pt x="343" y="447"/>
                    <a:pt x="343" y="447"/>
                    <a:pt x="343" y="447"/>
                  </a:cubicBezTo>
                  <a:cubicBezTo>
                    <a:pt x="329" y="449"/>
                    <a:pt x="314" y="450"/>
                    <a:pt x="300" y="450"/>
                  </a:cubicBezTo>
                  <a:cubicBezTo>
                    <a:pt x="273" y="450"/>
                    <a:pt x="246" y="446"/>
                    <a:pt x="219" y="439"/>
                  </a:cubicBezTo>
                  <a:cubicBezTo>
                    <a:pt x="160" y="422"/>
                    <a:pt x="111" y="389"/>
                    <a:pt x="76" y="347"/>
                  </a:cubicBezTo>
                  <a:cubicBezTo>
                    <a:pt x="42" y="305"/>
                    <a:pt x="23" y="255"/>
                    <a:pt x="23" y="204"/>
                  </a:cubicBezTo>
                  <a:cubicBezTo>
                    <a:pt x="23" y="185"/>
                    <a:pt x="25" y="167"/>
                    <a:pt x="30" y="149"/>
                  </a:cubicBezTo>
                  <a:cubicBezTo>
                    <a:pt x="32" y="142"/>
                    <a:pt x="36" y="133"/>
                    <a:pt x="42" y="123"/>
                  </a:cubicBezTo>
                  <a:cubicBezTo>
                    <a:pt x="50" y="109"/>
                    <a:pt x="60" y="95"/>
                    <a:pt x="68" y="84"/>
                  </a:cubicBezTo>
                  <a:cubicBezTo>
                    <a:pt x="73" y="79"/>
                    <a:pt x="76" y="74"/>
                    <a:pt x="79" y="71"/>
                  </a:cubicBezTo>
                  <a:cubicBezTo>
                    <a:pt x="80" y="70"/>
                    <a:pt x="81" y="69"/>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77" y="62"/>
                    <a:pt x="77" y="62"/>
                    <a:pt x="77" y="62"/>
                  </a:cubicBezTo>
                  <a:cubicBezTo>
                    <a:pt x="81" y="68"/>
                    <a:pt x="81" y="68"/>
                    <a:pt x="81" y="68"/>
                  </a:cubicBezTo>
                  <a:cubicBezTo>
                    <a:pt x="82" y="68"/>
                    <a:pt x="82" y="68"/>
                    <a:pt x="82" y="68"/>
                  </a:cubicBezTo>
                  <a:cubicBezTo>
                    <a:pt x="77" y="62"/>
                    <a:pt x="77" y="62"/>
                    <a:pt x="77" y="62"/>
                  </a:cubicBezTo>
                  <a:cubicBezTo>
                    <a:pt x="81" y="68"/>
                    <a:pt x="81" y="68"/>
                    <a:pt x="81" y="68"/>
                  </a:cubicBezTo>
                  <a:cubicBezTo>
                    <a:pt x="76" y="60"/>
                    <a:pt x="76" y="60"/>
                    <a:pt x="76" y="60"/>
                  </a:cubicBezTo>
                  <a:cubicBezTo>
                    <a:pt x="80" y="69"/>
                    <a:pt x="80" y="69"/>
                    <a:pt x="80" y="69"/>
                  </a:cubicBezTo>
                  <a:cubicBezTo>
                    <a:pt x="81" y="69"/>
                    <a:pt x="81" y="69"/>
                    <a:pt x="81" y="68"/>
                  </a:cubicBezTo>
                  <a:cubicBezTo>
                    <a:pt x="76" y="60"/>
                    <a:pt x="76" y="60"/>
                    <a:pt x="76" y="60"/>
                  </a:cubicBezTo>
                  <a:cubicBezTo>
                    <a:pt x="80" y="69"/>
                    <a:pt x="80" y="69"/>
                    <a:pt x="80" y="69"/>
                  </a:cubicBezTo>
                  <a:cubicBezTo>
                    <a:pt x="76" y="59"/>
                    <a:pt x="76" y="59"/>
                    <a:pt x="76" y="59"/>
                  </a:cubicBezTo>
                  <a:cubicBezTo>
                    <a:pt x="76" y="70"/>
                    <a:pt x="76" y="70"/>
                    <a:pt x="76" y="70"/>
                  </a:cubicBezTo>
                  <a:cubicBezTo>
                    <a:pt x="78" y="70"/>
                    <a:pt x="79" y="69"/>
                    <a:pt x="80" y="69"/>
                  </a:cubicBezTo>
                  <a:cubicBezTo>
                    <a:pt x="76" y="59"/>
                    <a:pt x="76" y="59"/>
                    <a:pt x="76" y="59"/>
                  </a:cubicBezTo>
                  <a:cubicBezTo>
                    <a:pt x="76" y="70"/>
                    <a:pt x="76" y="70"/>
                    <a:pt x="76" y="70"/>
                  </a:cubicBezTo>
                  <a:cubicBezTo>
                    <a:pt x="76" y="59"/>
                    <a:pt x="76" y="59"/>
                    <a:pt x="76" y="59"/>
                  </a:cubicBezTo>
                  <a:cubicBezTo>
                    <a:pt x="70" y="69"/>
                    <a:pt x="70" y="69"/>
                    <a:pt x="70" y="69"/>
                  </a:cubicBezTo>
                  <a:cubicBezTo>
                    <a:pt x="72" y="70"/>
                    <a:pt x="74" y="70"/>
                    <a:pt x="76" y="70"/>
                  </a:cubicBezTo>
                  <a:cubicBezTo>
                    <a:pt x="76" y="59"/>
                    <a:pt x="76" y="59"/>
                    <a:pt x="76" y="59"/>
                  </a:cubicBezTo>
                  <a:cubicBezTo>
                    <a:pt x="70" y="69"/>
                    <a:pt x="70" y="69"/>
                    <a:pt x="70" y="69"/>
                  </a:cubicBezTo>
                  <a:cubicBezTo>
                    <a:pt x="77" y="72"/>
                    <a:pt x="77" y="72"/>
                    <a:pt x="77" y="72"/>
                  </a:cubicBezTo>
                  <a:cubicBezTo>
                    <a:pt x="83" y="68"/>
                    <a:pt x="83" y="68"/>
                    <a:pt x="83" y="68"/>
                  </a:cubicBezTo>
                  <a:cubicBezTo>
                    <a:pt x="101" y="54"/>
                    <a:pt x="124" y="43"/>
                    <a:pt x="150" y="35"/>
                  </a:cubicBezTo>
                  <a:cubicBezTo>
                    <a:pt x="176" y="27"/>
                    <a:pt x="206" y="23"/>
                    <a:pt x="238" y="23"/>
                  </a:cubicBezTo>
                  <a:cubicBezTo>
                    <a:pt x="263" y="23"/>
                    <a:pt x="289" y="26"/>
                    <a:pt x="316" y="31"/>
                  </a:cubicBezTo>
                  <a:cubicBezTo>
                    <a:pt x="380" y="45"/>
                    <a:pt x="434" y="72"/>
                    <a:pt x="473" y="106"/>
                  </a:cubicBezTo>
                  <a:cubicBezTo>
                    <a:pt x="492" y="123"/>
                    <a:pt x="507" y="141"/>
                    <a:pt x="517" y="160"/>
                  </a:cubicBezTo>
                  <a:cubicBezTo>
                    <a:pt x="527" y="179"/>
                    <a:pt x="533" y="199"/>
                    <a:pt x="533" y="218"/>
                  </a:cubicBezTo>
                  <a:cubicBezTo>
                    <a:pt x="533" y="223"/>
                    <a:pt x="532" y="228"/>
                    <a:pt x="532" y="233"/>
                  </a:cubicBezTo>
                  <a:cubicBezTo>
                    <a:pt x="530" y="244"/>
                    <a:pt x="530" y="244"/>
                    <a:pt x="530" y="244"/>
                  </a:cubicBezTo>
                  <a:cubicBezTo>
                    <a:pt x="542" y="245"/>
                    <a:pt x="542" y="245"/>
                    <a:pt x="542" y="245"/>
                  </a:cubicBezTo>
                  <a:cubicBezTo>
                    <a:pt x="571" y="250"/>
                    <a:pt x="601" y="263"/>
                    <a:pt x="627" y="284"/>
                  </a:cubicBezTo>
                  <a:cubicBezTo>
                    <a:pt x="653" y="305"/>
                    <a:pt x="676" y="334"/>
                    <a:pt x="691" y="369"/>
                  </a:cubicBezTo>
                  <a:cubicBezTo>
                    <a:pt x="703" y="398"/>
                    <a:pt x="709" y="428"/>
                    <a:pt x="709" y="456"/>
                  </a:cubicBezTo>
                  <a:cubicBezTo>
                    <a:pt x="709" y="504"/>
                    <a:pt x="692" y="547"/>
                    <a:pt x="664" y="577"/>
                  </a:cubicBezTo>
                  <a:cubicBezTo>
                    <a:pt x="657" y="584"/>
                    <a:pt x="657" y="584"/>
                    <a:pt x="657" y="584"/>
                  </a:cubicBezTo>
                  <a:cubicBezTo>
                    <a:pt x="663" y="592"/>
                    <a:pt x="663" y="592"/>
                    <a:pt x="663" y="592"/>
                  </a:cubicBezTo>
                  <a:cubicBezTo>
                    <a:pt x="674" y="605"/>
                    <a:pt x="683" y="620"/>
                    <a:pt x="690" y="636"/>
                  </a:cubicBezTo>
                  <a:lnTo>
                    <a:pt x="701" y="632"/>
                  </a:lnTo>
                  <a:close/>
                </a:path>
              </a:pathLst>
            </a:custGeom>
            <a:solidFill>
              <a:schemeClr val="bg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Freeform 10"/>
            <p:cNvSpPr>
              <a:spLocks/>
            </p:cNvSpPr>
            <p:nvPr/>
          </p:nvSpPr>
          <p:spPr bwMode="auto">
            <a:xfrm>
              <a:off x="4475536" y="3019137"/>
              <a:ext cx="1061515" cy="1294635"/>
            </a:xfrm>
            <a:custGeom>
              <a:avLst/>
              <a:gdLst>
                <a:gd name="T0" fmla="*/ 377 w 414"/>
                <a:gd name="T1" fmla="*/ 215 h 505"/>
                <a:gd name="T2" fmla="*/ 374 w 414"/>
                <a:gd name="T3" fmla="*/ 70 h 505"/>
                <a:gd name="T4" fmla="*/ 249 w 414"/>
                <a:gd name="T5" fmla="*/ 49 h 505"/>
                <a:gd name="T6" fmla="*/ 132 w 414"/>
                <a:gd name="T7" fmla="*/ 0 h 505"/>
                <a:gd name="T8" fmla="*/ 108 w 414"/>
                <a:gd name="T9" fmla="*/ 4 h 505"/>
                <a:gd name="T10" fmla="*/ 5 w 414"/>
                <a:gd name="T11" fmla="*/ 120 h 505"/>
                <a:gd name="T12" fmla="*/ 33 w 414"/>
                <a:gd name="T13" fmla="*/ 221 h 505"/>
                <a:gd name="T14" fmla="*/ 38 w 414"/>
                <a:gd name="T15" fmla="*/ 357 h 505"/>
                <a:gd name="T16" fmla="*/ 319 w 414"/>
                <a:gd name="T17" fmla="*/ 458 h 505"/>
                <a:gd name="T18" fmla="*/ 344 w 414"/>
                <a:gd name="T19" fmla="*/ 446 h 505"/>
                <a:gd name="T20" fmla="*/ 398 w 414"/>
                <a:gd name="T21" fmla="*/ 307 h 505"/>
                <a:gd name="T22" fmla="*/ 377 w 414"/>
                <a:gd name="T23" fmla="*/ 2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Freeform 11"/>
            <p:cNvSpPr>
              <a:spLocks/>
            </p:cNvSpPr>
            <p:nvPr/>
          </p:nvSpPr>
          <p:spPr bwMode="auto">
            <a:xfrm>
              <a:off x="4454935" y="2990946"/>
              <a:ext cx="1087536" cy="1279455"/>
            </a:xfrm>
            <a:custGeom>
              <a:avLst/>
              <a:gdLst>
                <a:gd name="T0" fmla="*/ 424 w 424"/>
                <a:gd name="T1" fmla="*/ 155 h 499"/>
                <a:gd name="T2" fmla="*/ 251 w 424"/>
                <a:gd name="T3" fmla="*/ 50 h 499"/>
                <a:gd name="T4" fmla="*/ 140 w 424"/>
                <a:gd name="T5" fmla="*/ 0 h 499"/>
                <a:gd name="T6" fmla="*/ 114 w 424"/>
                <a:gd name="T7" fmla="*/ 4 h 499"/>
                <a:gd name="T8" fmla="*/ 107 w 424"/>
                <a:gd name="T9" fmla="*/ 7 h 499"/>
                <a:gd name="T10" fmla="*/ 116 w 424"/>
                <a:gd name="T11" fmla="*/ 15 h 499"/>
                <a:gd name="T12" fmla="*/ 1 w 424"/>
                <a:gd name="T13" fmla="*/ 129 h 499"/>
                <a:gd name="T14" fmla="*/ 41 w 424"/>
                <a:gd name="T15" fmla="*/ 232 h 499"/>
                <a:gd name="T16" fmla="*/ 36 w 424"/>
                <a:gd name="T17" fmla="*/ 372 h 499"/>
                <a:gd name="T18" fmla="*/ 331 w 424"/>
                <a:gd name="T19" fmla="*/ 480 h 499"/>
                <a:gd name="T20" fmla="*/ 341 w 424"/>
                <a:gd name="T21" fmla="*/ 460 h 499"/>
                <a:gd name="T22" fmla="*/ 352 w 424"/>
                <a:gd name="T23" fmla="*/ 468 h 499"/>
                <a:gd name="T24" fmla="*/ 359 w 424"/>
                <a:gd name="T25" fmla="*/ 466 h 499"/>
                <a:gd name="T26" fmla="*/ 397 w 424"/>
                <a:gd name="T27" fmla="*/ 415 h 499"/>
                <a:gd name="T28" fmla="*/ 395 w 424"/>
                <a:gd name="T29" fmla="*/ 221 h 499"/>
                <a:gd name="T30" fmla="*/ 385 w 424"/>
                <a:gd name="T31" fmla="*/ 226 h 499"/>
                <a:gd name="T32" fmla="*/ 395 w 424"/>
                <a:gd name="T33" fmla="*/ 330 h 499"/>
                <a:gd name="T34" fmla="*/ 347 w 424"/>
                <a:gd name="T35" fmla="*/ 446 h 499"/>
                <a:gd name="T36" fmla="*/ 349 w 424"/>
                <a:gd name="T37" fmla="*/ 452 h 499"/>
                <a:gd name="T38" fmla="*/ 349 w 424"/>
                <a:gd name="T39" fmla="*/ 452 h 499"/>
                <a:gd name="T40" fmla="*/ 347 w 424"/>
                <a:gd name="T41" fmla="*/ 446 h 499"/>
                <a:gd name="T42" fmla="*/ 347 w 424"/>
                <a:gd name="T43" fmla="*/ 446 h 499"/>
                <a:gd name="T44" fmla="*/ 347 w 424"/>
                <a:gd name="T45" fmla="*/ 446 h 499"/>
                <a:gd name="T46" fmla="*/ 352 w 424"/>
                <a:gd name="T47" fmla="*/ 456 h 499"/>
                <a:gd name="T48" fmla="*/ 352 w 424"/>
                <a:gd name="T49" fmla="*/ 456 h 499"/>
                <a:gd name="T50" fmla="*/ 352 w 424"/>
                <a:gd name="T51" fmla="*/ 445 h 499"/>
                <a:gd name="T52" fmla="*/ 352 w 424"/>
                <a:gd name="T53" fmla="*/ 445 h 499"/>
                <a:gd name="T54" fmla="*/ 352 w 424"/>
                <a:gd name="T55" fmla="*/ 445 h 499"/>
                <a:gd name="T56" fmla="*/ 352 w 424"/>
                <a:gd name="T57" fmla="*/ 457 h 499"/>
                <a:gd name="T58" fmla="*/ 352 w 424"/>
                <a:gd name="T59" fmla="*/ 457 h 499"/>
                <a:gd name="T60" fmla="*/ 363 w 424"/>
                <a:gd name="T61" fmla="*/ 453 h 499"/>
                <a:gd name="T62" fmla="*/ 363 w 424"/>
                <a:gd name="T63" fmla="*/ 453 h 499"/>
                <a:gd name="T64" fmla="*/ 322 w 424"/>
                <a:gd name="T65" fmla="*/ 459 h 499"/>
                <a:gd name="T66" fmla="*/ 57 w 424"/>
                <a:gd name="T67" fmla="*/ 363 h 499"/>
                <a:gd name="T68" fmla="*/ 53 w 424"/>
                <a:gd name="T69" fmla="*/ 230 h 499"/>
                <a:gd name="T70" fmla="*/ 24 w 424"/>
                <a:gd name="T71" fmla="*/ 132 h 499"/>
                <a:gd name="T72" fmla="*/ 126 w 424"/>
                <a:gd name="T73" fmla="*/ 24 h 499"/>
                <a:gd name="T74" fmla="*/ 125 w 424"/>
                <a:gd name="T75" fmla="*/ 22 h 499"/>
                <a:gd name="T76" fmla="*/ 125 w 424"/>
                <a:gd name="T77" fmla="*/ 22 h 499"/>
                <a:gd name="T78" fmla="*/ 125 w 424"/>
                <a:gd name="T79" fmla="*/ 22 h 499"/>
                <a:gd name="T80" fmla="*/ 116 w 424"/>
                <a:gd name="T81" fmla="*/ 16 h 499"/>
                <a:gd name="T82" fmla="*/ 116 w 424"/>
                <a:gd name="T83" fmla="*/ 16 h 499"/>
                <a:gd name="T84" fmla="*/ 120 w 424"/>
                <a:gd name="T85" fmla="*/ 26 h 499"/>
                <a:gd name="T86" fmla="*/ 120 w 424"/>
                <a:gd name="T87" fmla="*/ 26 h 499"/>
                <a:gd name="T88" fmla="*/ 120 w 424"/>
                <a:gd name="T89" fmla="*/ 26 h 499"/>
                <a:gd name="T90" fmla="*/ 123 w 424"/>
                <a:gd name="T91" fmla="*/ 25 h 499"/>
                <a:gd name="T92" fmla="*/ 248 w 424"/>
                <a:gd name="T93" fmla="*/ 68 h 499"/>
                <a:gd name="T94" fmla="*/ 305 w 424"/>
                <a:gd name="T95" fmla="*/ 59 h 499"/>
                <a:gd name="T96" fmla="*/ 377 w 424"/>
                <a:gd name="T97" fmla="*/ 218 h 499"/>
                <a:gd name="T98" fmla="*/ 385 w 424"/>
                <a:gd name="T99" fmla="*/ 22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4" h="499">
                  <a:moveTo>
                    <a:pt x="385" y="226"/>
                  </a:moveTo>
                  <a:cubicBezTo>
                    <a:pt x="393" y="233"/>
                    <a:pt x="393" y="233"/>
                    <a:pt x="393" y="233"/>
                  </a:cubicBezTo>
                  <a:cubicBezTo>
                    <a:pt x="414" y="211"/>
                    <a:pt x="424" y="183"/>
                    <a:pt x="424" y="155"/>
                  </a:cubicBezTo>
                  <a:cubicBezTo>
                    <a:pt x="424" y="126"/>
                    <a:pt x="412" y="96"/>
                    <a:pt x="390" y="73"/>
                  </a:cubicBezTo>
                  <a:cubicBezTo>
                    <a:pt x="367" y="49"/>
                    <a:pt x="336" y="37"/>
                    <a:pt x="305" y="37"/>
                  </a:cubicBezTo>
                  <a:cubicBezTo>
                    <a:pt x="287" y="37"/>
                    <a:pt x="268" y="41"/>
                    <a:pt x="251" y="50"/>
                  </a:cubicBezTo>
                  <a:cubicBezTo>
                    <a:pt x="257" y="60"/>
                    <a:pt x="257" y="60"/>
                    <a:pt x="257" y="60"/>
                  </a:cubicBezTo>
                  <a:cubicBezTo>
                    <a:pt x="265" y="52"/>
                    <a:pt x="265" y="52"/>
                    <a:pt x="265" y="52"/>
                  </a:cubicBezTo>
                  <a:cubicBezTo>
                    <a:pt x="233" y="20"/>
                    <a:pt x="189" y="0"/>
                    <a:pt x="140" y="0"/>
                  </a:cubicBezTo>
                  <a:cubicBezTo>
                    <a:pt x="138" y="0"/>
                    <a:pt x="135" y="0"/>
                    <a:pt x="132" y="0"/>
                  </a:cubicBezTo>
                  <a:cubicBezTo>
                    <a:pt x="127" y="1"/>
                    <a:pt x="123" y="2"/>
                    <a:pt x="119" y="2"/>
                  </a:cubicBezTo>
                  <a:cubicBezTo>
                    <a:pt x="117" y="3"/>
                    <a:pt x="116" y="3"/>
                    <a:pt x="114" y="4"/>
                  </a:cubicBezTo>
                  <a:cubicBezTo>
                    <a:pt x="113" y="4"/>
                    <a:pt x="113" y="4"/>
                    <a:pt x="112" y="4"/>
                  </a:cubicBezTo>
                  <a:cubicBezTo>
                    <a:pt x="111" y="4"/>
                    <a:pt x="111" y="5"/>
                    <a:pt x="110" y="5"/>
                  </a:cubicBezTo>
                  <a:cubicBezTo>
                    <a:pt x="109" y="6"/>
                    <a:pt x="108" y="6"/>
                    <a:pt x="107" y="7"/>
                  </a:cubicBezTo>
                  <a:cubicBezTo>
                    <a:pt x="107" y="8"/>
                    <a:pt x="106" y="8"/>
                    <a:pt x="106" y="9"/>
                  </a:cubicBezTo>
                  <a:cubicBezTo>
                    <a:pt x="105" y="11"/>
                    <a:pt x="104" y="12"/>
                    <a:pt x="104" y="14"/>
                  </a:cubicBezTo>
                  <a:cubicBezTo>
                    <a:pt x="116" y="15"/>
                    <a:pt x="116" y="15"/>
                    <a:pt x="116" y="15"/>
                  </a:cubicBezTo>
                  <a:cubicBezTo>
                    <a:pt x="113" y="4"/>
                    <a:pt x="113" y="4"/>
                    <a:pt x="113" y="4"/>
                  </a:cubicBezTo>
                  <a:cubicBezTo>
                    <a:pt x="84" y="12"/>
                    <a:pt x="58" y="27"/>
                    <a:pt x="38" y="49"/>
                  </a:cubicBezTo>
                  <a:cubicBezTo>
                    <a:pt x="19" y="71"/>
                    <a:pt x="5" y="98"/>
                    <a:pt x="1" y="129"/>
                  </a:cubicBezTo>
                  <a:cubicBezTo>
                    <a:pt x="0" y="135"/>
                    <a:pt x="0" y="142"/>
                    <a:pt x="0" y="148"/>
                  </a:cubicBezTo>
                  <a:cubicBezTo>
                    <a:pt x="0" y="182"/>
                    <a:pt x="12" y="214"/>
                    <a:pt x="32" y="239"/>
                  </a:cubicBezTo>
                  <a:cubicBezTo>
                    <a:pt x="41" y="232"/>
                    <a:pt x="41" y="232"/>
                    <a:pt x="41" y="232"/>
                  </a:cubicBezTo>
                  <a:cubicBezTo>
                    <a:pt x="30" y="229"/>
                    <a:pt x="30" y="229"/>
                    <a:pt x="30" y="229"/>
                  </a:cubicBezTo>
                  <a:cubicBezTo>
                    <a:pt x="23" y="249"/>
                    <a:pt x="20" y="271"/>
                    <a:pt x="20" y="293"/>
                  </a:cubicBezTo>
                  <a:cubicBezTo>
                    <a:pt x="20" y="320"/>
                    <a:pt x="25" y="346"/>
                    <a:pt x="36" y="372"/>
                  </a:cubicBezTo>
                  <a:cubicBezTo>
                    <a:pt x="53" y="412"/>
                    <a:pt x="82" y="444"/>
                    <a:pt x="117" y="466"/>
                  </a:cubicBezTo>
                  <a:cubicBezTo>
                    <a:pt x="152" y="488"/>
                    <a:pt x="193" y="499"/>
                    <a:pt x="236" y="499"/>
                  </a:cubicBezTo>
                  <a:cubicBezTo>
                    <a:pt x="268" y="499"/>
                    <a:pt x="300" y="493"/>
                    <a:pt x="331" y="480"/>
                  </a:cubicBezTo>
                  <a:cubicBezTo>
                    <a:pt x="340" y="476"/>
                    <a:pt x="349" y="471"/>
                    <a:pt x="358" y="466"/>
                  </a:cubicBezTo>
                  <a:cubicBezTo>
                    <a:pt x="352" y="457"/>
                    <a:pt x="352" y="457"/>
                    <a:pt x="352" y="457"/>
                  </a:cubicBezTo>
                  <a:cubicBezTo>
                    <a:pt x="341" y="460"/>
                    <a:pt x="341" y="460"/>
                    <a:pt x="341" y="460"/>
                  </a:cubicBezTo>
                  <a:cubicBezTo>
                    <a:pt x="342" y="461"/>
                    <a:pt x="342" y="463"/>
                    <a:pt x="343" y="464"/>
                  </a:cubicBezTo>
                  <a:cubicBezTo>
                    <a:pt x="344" y="465"/>
                    <a:pt x="346" y="467"/>
                    <a:pt x="348" y="467"/>
                  </a:cubicBezTo>
                  <a:cubicBezTo>
                    <a:pt x="350" y="468"/>
                    <a:pt x="351" y="468"/>
                    <a:pt x="352" y="468"/>
                  </a:cubicBezTo>
                  <a:cubicBezTo>
                    <a:pt x="354" y="468"/>
                    <a:pt x="355" y="468"/>
                    <a:pt x="355" y="467"/>
                  </a:cubicBezTo>
                  <a:cubicBezTo>
                    <a:pt x="357" y="467"/>
                    <a:pt x="357" y="467"/>
                    <a:pt x="358" y="467"/>
                  </a:cubicBezTo>
                  <a:cubicBezTo>
                    <a:pt x="358" y="466"/>
                    <a:pt x="359" y="466"/>
                    <a:pt x="359" y="466"/>
                  </a:cubicBezTo>
                  <a:cubicBezTo>
                    <a:pt x="359" y="465"/>
                    <a:pt x="360" y="465"/>
                    <a:pt x="360" y="465"/>
                  </a:cubicBezTo>
                  <a:cubicBezTo>
                    <a:pt x="361" y="464"/>
                    <a:pt x="363" y="462"/>
                    <a:pt x="365" y="460"/>
                  </a:cubicBezTo>
                  <a:cubicBezTo>
                    <a:pt x="372" y="452"/>
                    <a:pt x="385" y="437"/>
                    <a:pt x="397" y="415"/>
                  </a:cubicBezTo>
                  <a:cubicBezTo>
                    <a:pt x="408" y="392"/>
                    <a:pt x="418" y="364"/>
                    <a:pt x="418" y="330"/>
                  </a:cubicBezTo>
                  <a:cubicBezTo>
                    <a:pt x="418" y="326"/>
                    <a:pt x="418" y="322"/>
                    <a:pt x="418" y="317"/>
                  </a:cubicBezTo>
                  <a:cubicBezTo>
                    <a:pt x="415" y="283"/>
                    <a:pt x="410" y="250"/>
                    <a:pt x="395" y="221"/>
                  </a:cubicBezTo>
                  <a:cubicBezTo>
                    <a:pt x="385" y="226"/>
                    <a:pt x="385" y="226"/>
                    <a:pt x="385" y="226"/>
                  </a:cubicBezTo>
                  <a:cubicBezTo>
                    <a:pt x="393" y="233"/>
                    <a:pt x="393" y="233"/>
                    <a:pt x="393" y="233"/>
                  </a:cubicBezTo>
                  <a:cubicBezTo>
                    <a:pt x="385" y="226"/>
                    <a:pt x="385" y="226"/>
                    <a:pt x="385" y="226"/>
                  </a:cubicBezTo>
                  <a:cubicBezTo>
                    <a:pt x="375" y="231"/>
                    <a:pt x="375" y="231"/>
                    <a:pt x="375" y="231"/>
                  </a:cubicBezTo>
                  <a:cubicBezTo>
                    <a:pt x="387" y="256"/>
                    <a:pt x="393" y="286"/>
                    <a:pt x="395" y="319"/>
                  </a:cubicBezTo>
                  <a:cubicBezTo>
                    <a:pt x="395" y="323"/>
                    <a:pt x="395" y="326"/>
                    <a:pt x="395" y="330"/>
                  </a:cubicBezTo>
                  <a:cubicBezTo>
                    <a:pt x="395" y="365"/>
                    <a:pt x="383" y="395"/>
                    <a:pt x="370" y="416"/>
                  </a:cubicBezTo>
                  <a:cubicBezTo>
                    <a:pt x="364" y="426"/>
                    <a:pt x="357" y="434"/>
                    <a:pt x="352" y="440"/>
                  </a:cubicBezTo>
                  <a:cubicBezTo>
                    <a:pt x="350" y="443"/>
                    <a:pt x="348" y="445"/>
                    <a:pt x="347" y="446"/>
                  </a:cubicBezTo>
                  <a:cubicBezTo>
                    <a:pt x="346" y="447"/>
                    <a:pt x="345" y="447"/>
                    <a:pt x="345" y="447"/>
                  </a:cubicBezTo>
                  <a:cubicBezTo>
                    <a:pt x="345" y="447"/>
                    <a:pt x="345" y="447"/>
                    <a:pt x="345" y="447"/>
                  </a:cubicBezTo>
                  <a:cubicBezTo>
                    <a:pt x="349" y="452"/>
                    <a:pt x="349" y="452"/>
                    <a:pt x="349" y="452"/>
                  </a:cubicBezTo>
                  <a:cubicBezTo>
                    <a:pt x="346" y="447"/>
                    <a:pt x="346" y="447"/>
                    <a:pt x="346" y="447"/>
                  </a:cubicBezTo>
                  <a:cubicBezTo>
                    <a:pt x="345" y="447"/>
                    <a:pt x="345" y="447"/>
                    <a:pt x="345" y="447"/>
                  </a:cubicBezTo>
                  <a:cubicBezTo>
                    <a:pt x="349" y="452"/>
                    <a:pt x="349" y="452"/>
                    <a:pt x="349" y="452"/>
                  </a:cubicBezTo>
                  <a:cubicBezTo>
                    <a:pt x="346" y="447"/>
                    <a:pt x="346" y="447"/>
                    <a:pt x="346" y="447"/>
                  </a:cubicBezTo>
                  <a:cubicBezTo>
                    <a:pt x="352" y="456"/>
                    <a:pt x="352" y="456"/>
                    <a:pt x="352" y="456"/>
                  </a:cubicBezTo>
                  <a:cubicBezTo>
                    <a:pt x="347" y="446"/>
                    <a:pt x="347" y="446"/>
                    <a:pt x="347" y="446"/>
                  </a:cubicBezTo>
                  <a:cubicBezTo>
                    <a:pt x="346" y="447"/>
                    <a:pt x="346" y="447"/>
                    <a:pt x="346" y="447"/>
                  </a:cubicBezTo>
                  <a:cubicBezTo>
                    <a:pt x="352" y="456"/>
                    <a:pt x="352" y="456"/>
                    <a:pt x="352" y="456"/>
                  </a:cubicBezTo>
                  <a:cubicBezTo>
                    <a:pt x="347" y="446"/>
                    <a:pt x="347" y="446"/>
                    <a:pt x="347" y="446"/>
                  </a:cubicBezTo>
                  <a:cubicBezTo>
                    <a:pt x="352" y="456"/>
                    <a:pt x="352" y="456"/>
                    <a:pt x="352" y="456"/>
                  </a:cubicBezTo>
                  <a:cubicBezTo>
                    <a:pt x="348" y="446"/>
                    <a:pt x="348" y="446"/>
                    <a:pt x="348" y="446"/>
                  </a:cubicBezTo>
                  <a:cubicBezTo>
                    <a:pt x="347" y="446"/>
                    <a:pt x="347" y="446"/>
                    <a:pt x="347" y="446"/>
                  </a:cubicBezTo>
                  <a:cubicBezTo>
                    <a:pt x="352" y="456"/>
                    <a:pt x="352" y="456"/>
                    <a:pt x="352" y="456"/>
                  </a:cubicBezTo>
                  <a:cubicBezTo>
                    <a:pt x="348" y="446"/>
                    <a:pt x="348" y="446"/>
                    <a:pt x="348" y="446"/>
                  </a:cubicBezTo>
                  <a:cubicBezTo>
                    <a:pt x="352" y="456"/>
                    <a:pt x="352" y="456"/>
                    <a:pt x="352" y="456"/>
                  </a:cubicBezTo>
                  <a:cubicBezTo>
                    <a:pt x="349" y="445"/>
                    <a:pt x="349" y="445"/>
                    <a:pt x="349" y="445"/>
                  </a:cubicBezTo>
                  <a:cubicBezTo>
                    <a:pt x="349" y="446"/>
                    <a:pt x="348" y="446"/>
                    <a:pt x="348" y="446"/>
                  </a:cubicBezTo>
                  <a:cubicBezTo>
                    <a:pt x="352" y="456"/>
                    <a:pt x="352" y="456"/>
                    <a:pt x="352" y="456"/>
                  </a:cubicBezTo>
                  <a:cubicBezTo>
                    <a:pt x="349" y="445"/>
                    <a:pt x="349" y="445"/>
                    <a:pt x="349" y="445"/>
                  </a:cubicBezTo>
                  <a:cubicBezTo>
                    <a:pt x="352" y="456"/>
                    <a:pt x="352" y="456"/>
                    <a:pt x="352" y="456"/>
                  </a:cubicBezTo>
                  <a:cubicBezTo>
                    <a:pt x="352" y="445"/>
                    <a:pt x="352" y="445"/>
                    <a:pt x="352" y="445"/>
                  </a:cubicBezTo>
                  <a:cubicBezTo>
                    <a:pt x="351" y="445"/>
                    <a:pt x="350" y="445"/>
                    <a:pt x="349" y="445"/>
                  </a:cubicBezTo>
                  <a:cubicBezTo>
                    <a:pt x="352" y="456"/>
                    <a:pt x="352" y="456"/>
                    <a:pt x="352" y="456"/>
                  </a:cubicBezTo>
                  <a:cubicBezTo>
                    <a:pt x="352" y="445"/>
                    <a:pt x="352" y="445"/>
                    <a:pt x="352" y="445"/>
                  </a:cubicBezTo>
                  <a:cubicBezTo>
                    <a:pt x="352" y="457"/>
                    <a:pt x="352" y="457"/>
                    <a:pt x="352" y="457"/>
                  </a:cubicBezTo>
                  <a:cubicBezTo>
                    <a:pt x="358" y="447"/>
                    <a:pt x="358" y="447"/>
                    <a:pt x="358" y="447"/>
                  </a:cubicBezTo>
                  <a:cubicBezTo>
                    <a:pt x="355" y="445"/>
                    <a:pt x="353" y="445"/>
                    <a:pt x="352" y="445"/>
                  </a:cubicBezTo>
                  <a:cubicBezTo>
                    <a:pt x="352" y="457"/>
                    <a:pt x="352" y="457"/>
                    <a:pt x="352" y="457"/>
                  </a:cubicBezTo>
                  <a:cubicBezTo>
                    <a:pt x="358" y="447"/>
                    <a:pt x="358" y="447"/>
                    <a:pt x="358" y="447"/>
                  </a:cubicBezTo>
                  <a:cubicBezTo>
                    <a:pt x="352" y="457"/>
                    <a:pt x="352" y="457"/>
                    <a:pt x="352" y="457"/>
                  </a:cubicBezTo>
                  <a:cubicBezTo>
                    <a:pt x="361" y="449"/>
                    <a:pt x="361" y="449"/>
                    <a:pt x="361" y="449"/>
                  </a:cubicBezTo>
                  <a:cubicBezTo>
                    <a:pt x="360" y="448"/>
                    <a:pt x="359" y="447"/>
                    <a:pt x="358" y="447"/>
                  </a:cubicBezTo>
                  <a:cubicBezTo>
                    <a:pt x="352" y="457"/>
                    <a:pt x="352" y="457"/>
                    <a:pt x="352" y="457"/>
                  </a:cubicBezTo>
                  <a:cubicBezTo>
                    <a:pt x="361" y="449"/>
                    <a:pt x="361" y="449"/>
                    <a:pt x="361" y="449"/>
                  </a:cubicBezTo>
                  <a:cubicBezTo>
                    <a:pt x="352" y="457"/>
                    <a:pt x="352" y="457"/>
                    <a:pt x="352" y="457"/>
                  </a:cubicBezTo>
                  <a:cubicBezTo>
                    <a:pt x="363" y="453"/>
                    <a:pt x="363" y="453"/>
                    <a:pt x="363" y="453"/>
                  </a:cubicBezTo>
                  <a:cubicBezTo>
                    <a:pt x="362" y="452"/>
                    <a:pt x="362" y="451"/>
                    <a:pt x="361" y="449"/>
                  </a:cubicBezTo>
                  <a:cubicBezTo>
                    <a:pt x="352" y="457"/>
                    <a:pt x="352" y="457"/>
                    <a:pt x="352" y="457"/>
                  </a:cubicBezTo>
                  <a:cubicBezTo>
                    <a:pt x="363" y="453"/>
                    <a:pt x="363" y="453"/>
                    <a:pt x="363" y="453"/>
                  </a:cubicBezTo>
                  <a:cubicBezTo>
                    <a:pt x="358" y="440"/>
                    <a:pt x="358" y="440"/>
                    <a:pt x="358" y="440"/>
                  </a:cubicBezTo>
                  <a:cubicBezTo>
                    <a:pt x="346" y="447"/>
                    <a:pt x="346" y="447"/>
                    <a:pt x="346" y="447"/>
                  </a:cubicBezTo>
                  <a:cubicBezTo>
                    <a:pt x="339" y="451"/>
                    <a:pt x="331" y="455"/>
                    <a:pt x="322" y="459"/>
                  </a:cubicBezTo>
                  <a:cubicBezTo>
                    <a:pt x="294" y="471"/>
                    <a:pt x="265" y="476"/>
                    <a:pt x="236" y="476"/>
                  </a:cubicBezTo>
                  <a:cubicBezTo>
                    <a:pt x="197" y="476"/>
                    <a:pt x="160" y="466"/>
                    <a:pt x="129" y="446"/>
                  </a:cubicBezTo>
                  <a:cubicBezTo>
                    <a:pt x="97" y="427"/>
                    <a:pt x="72" y="399"/>
                    <a:pt x="57" y="363"/>
                  </a:cubicBezTo>
                  <a:cubicBezTo>
                    <a:pt x="47" y="340"/>
                    <a:pt x="43" y="317"/>
                    <a:pt x="43" y="293"/>
                  </a:cubicBezTo>
                  <a:cubicBezTo>
                    <a:pt x="43" y="274"/>
                    <a:pt x="46" y="254"/>
                    <a:pt x="52" y="236"/>
                  </a:cubicBezTo>
                  <a:cubicBezTo>
                    <a:pt x="53" y="230"/>
                    <a:pt x="53" y="230"/>
                    <a:pt x="53" y="230"/>
                  </a:cubicBezTo>
                  <a:cubicBezTo>
                    <a:pt x="50" y="225"/>
                    <a:pt x="50" y="225"/>
                    <a:pt x="50" y="225"/>
                  </a:cubicBezTo>
                  <a:cubicBezTo>
                    <a:pt x="33" y="203"/>
                    <a:pt x="23" y="176"/>
                    <a:pt x="23" y="148"/>
                  </a:cubicBezTo>
                  <a:cubicBezTo>
                    <a:pt x="23" y="143"/>
                    <a:pt x="23" y="137"/>
                    <a:pt x="24" y="132"/>
                  </a:cubicBezTo>
                  <a:cubicBezTo>
                    <a:pt x="27" y="106"/>
                    <a:pt x="39" y="83"/>
                    <a:pt x="55" y="64"/>
                  </a:cubicBezTo>
                  <a:cubicBezTo>
                    <a:pt x="72" y="46"/>
                    <a:pt x="94" y="33"/>
                    <a:pt x="118" y="26"/>
                  </a:cubicBezTo>
                  <a:cubicBezTo>
                    <a:pt x="126" y="24"/>
                    <a:pt x="126" y="24"/>
                    <a:pt x="126" y="24"/>
                  </a:cubicBezTo>
                  <a:cubicBezTo>
                    <a:pt x="127" y="16"/>
                    <a:pt x="127" y="16"/>
                    <a:pt x="127" y="16"/>
                  </a:cubicBezTo>
                  <a:cubicBezTo>
                    <a:pt x="116" y="15"/>
                    <a:pt x="116" y="15"/>
                    <a:pt x="116" y="15"/>
                  </a:cubicBezTo>
                  <a:cubicBezTo>
                    <a:pt x="125" y="22"/>
                    <a:pt x="125" y="22"/>
                    <a:pt x="125" y="22"/>
                  </a:cubicBezTo>
                  <a:cubicBezTo>
                    <a:pt x="126" y="21"/>
                    <a:pt x="127" y="19"/>
                    <a:pt x="127" y="16"/>
                  </a:cubicBezTo>
                  <a:cubicBezTo>
                    <a:pt x="116" y="15"/>
                    <a:pt x="116" y="15"/>
                    <a:pt x="116" y="15"/>
                  </a:cubicBezTo>
                  <a:cubicBezTo>
                    <a:pt x="125" y="22"/>
                    <a:pt x="125" y="22"/>
                    <a:pt x="125" y="22"/>
                  </a:cubicBezTo>
                  <a:cubicBezTo>
                    <a:pt x="116" y="15"/>
                    <a:pt x="116" y="15"/>
                    <a:pt x="116" y="15"/>
                  </a:cubicBezTo>
                  <a:cubicBezTo>
                    <a:pt x="123" y="24"/>
                    <a:pt x="123" y="24"/>
                    <a:pt x="123" y="24"/>
                  </a:cubicBezTo>
                  <a:cubicBezTo>
                    <a:pt x="123" y="23"/>
                    <a:pt x="124" y="23"/>
                    <a:pt x="125" y="22"/>
                  </a:cubicBezTo>
                  <a:cubicBezTo>
                    <a:pt x="116" y="15"/>
                    <a:pt x="116" y="15"/>
                    <a:pt x="116" y="15"/>
                  </a:cubicBezTo>
                  <a:cubicBezTo>
                    <a:pt x="123" y="24"/>
                    <a:pt x="123" y="24"/>
                    <a:pt x="123" y="24"/>
                  </a:cubicBezTo>
                  <a:cubicBezTo>
                    <a:pt x="116" y="16"/>
                    <a:pt x="116" y="16"/>
                    <a:pt x="116" y="16"/>
                  </a:cubicBezTo>
                  <a:cubicBezTo>
                    <a:pt x="121" y="25"/>
                    <a:pt x="121" y="25"/>
                    <a:pt x="121" y="25"/>
                  </a:cubicBezTo>
                  <a:cubicBezTo>
                    <a:pt x="121" y="25"/>
                    <a:pt x="122" y="25"/>
                    <a:pt x="123" y="24"/>
                  </a:cubicBezTo>
                  <a:cubicBezTo>
                    <a:pt x="116" y="16"/>
                    <a:pt x="116" y="16"/>
                    <a:pt x="116" y="16"/>
                  </a:cubicBezTo>
                  <a:cubicBezTo>
                    <a:pt x="121" y="25"/>
                    <a:pt x="121" y="25"/>
                    <a:pt x="121" y="25"/>
                  </a:cubicBezTo>
                  <a:cubicBezTo>
                    <a:pt x="118" y="18"/>
                    <a:pt x="118" y="18"/>
                    <a:pt x="118" y="18"/>
                  </a:cubicBezTo>
                  <a:cubicBezTo>
                    <a:pt x="120" y="26"/>
                    <a:pt x="120" y="26"/>
                    <a:pt x="120" y="26"/>
                  </a:cubicBezTo>
                  <a:cubicBezTo>
                    <a:pt x="120" y="26"/>
                    <a:pt x="120" y="26"/>
                    <a:pt x="121" y="25"/>
                  </a:cubicBezTo>
                  <a:cubicBezTo>
                    <a:pt x="118" y="18"/>
                    <a:pt x="118" y="18"/>
                    <a:pt x="118" y="18"/>
                  </a:cubicBezTo>
                  <a:cubicBezTo>
                    <a:pt x="120" y="26"/>
                    <a:pt x="120" y="26"/>
                    <a:pt x="120" y="26"/>
                  </a:cubicBezTo>
                  <a:cubicBezTo>
                    <a:pt x="120" y="25"/>
                    <a:pt x="120" y="25"/>
                    <a:pt x="120" y="25"/>
                  </a:cubicBezTo>
                  <a:cubicBezTo>
                    <a:pt x="120" y="26"/>
                    <a:pt x="120" y="26"/>
                    <a:pt x="120" y="26"/>
                  </a:cubicBezTo>
                  <a:cubicBezTo>
                    <a:pt x="120" y="26"/>
                    <a:pt x="120" y="26"/>
                    <a:pt x="120" y="26"/>
                  </a:cubicBezTo>
                  <a:cubicBezTo>
                    <a:pt x="120" y="25"/>
                    <a:pt x="120" y="25"/>
                    <a:pt x="120" y="25"/>
                  </a:cubicBezTo>
                  <a:cubicBezTo>
                    <a:pt x="120" y="26"/>
                    <a:pt x="120" y="26"/>
                    <a:pt x="120" y="26"/>
                  </a:cubicBezTo>
                  <a:cubicBezTo>
                    <a:pt x="120" y="25"/>
                    <a:pt x="122" y="25"/>
                    <a:pt x="123" y="25"/>
                  </a:cubicBezTo>
                  <a:cubicBezTo>
                    <a:pt x="126" y="24"/>
                    <a:pt x="129" y="24"/>
                    <a:pt x="132" y="23"/>
                  </a:cubicBezTo>
                  <a:cubicBezTo>
                    <a:pt x="135" y="23"/>
                    <a:pt x="139" y="23"/>
                    <a:pt x="140" y="23"/>
                  </a:cubicBezTo>
                  <a:cubicBezTo>
                    <a:pt x="182" y="23"/>
                    <a:pt x="220" y="40"/>
                    <a:pt x="248" y="68"/>
                  </a:cubicBezTo>
                  <a:cubicBezTo>
                    <a:pt x="254" y="74"/>
                    <a:pt x="254" y="74"/>
                    <a:pt x="254" y="74"/>
                  </a:cubicBezTo>
                  <a:cubicBezTo>
                    <a:pt x="262" y="70"/>
                    <a:pt x="262" y="70"/>
                    <a:pt x="262" y="70"/>
                  </a:cubicBezTo>
                  <a:cubicBezTo>
                    <a:pt x="275" y="63"/>
                    <a:pt x="290" y="59"/>
                    <a:pt x="305" y="59"/>
                  </a:cubicBezTo>
                  <a:cubicBezTo>
                    <a:pt x="330" y="59"/>
                    <a:pt x="355" y="69"/>
                    <a:pt x="374" y="89"/>
                  </a:cubicBezTo>
                  <a:cubicBezTo>
                    <a:pt x="392" y="107"/>
                    <a:pt x="401" y="131"/>
                    <a:pt x="401" y="155"/>
                  </a:cubicBezTo>
                  <a:cubicBezTo>
                    <a:pt x="401" y="178"/>
                    <a:pt x="393" y="200"/>
                    <a:pt x="377" y="218"/>
                  </a:cubicBezTo>
                  <a:cubicBezTo>
                    <a:pt x="371" y="224"/>
                    <a:pt x="371" y="224"/>
                    <a:pt x="371" y="224"/>
                  </a:cubicBezTo>
                  <a:cubicBezTo>
                    <a:pt x="375" y="231"/>
                    <a:pt x="375" y="231"/>
                    <a:pt x="375" y="231"/>
                  </a:cubicBezTo>
                  <a:lnTo>
                    <a:pt x="385"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Oval 13"/>
            <p:cNvSpPr>
              <a:spLocks noChangeArrowheads="1"/>
            </p:cNvSpPr>
            <p:nvPr/>
          </p:nvSpPr>
          <p:spPr bwMode="auto">
            <a:xfrm>
              <a:off x="6587723" y="2498680"/>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14"/>
            <p:cNvSpPr>
              <a:spLocks noEditPoints="1"/>
            </p:cNvSpPr>
            <p:nvPr/>
          </p:nvSpPr>
          <p:spPr bwMode="auto">
            <a:xfrm>
              <a:off x="6577963" y="2488922"/>
              <a:ext cx="166979" cy="166979"/>
            </a:xfrm>
            <a:custGeom>
              <a:avLst/>
              <a:gdLst>
                <a:gd name="T0" fmla="*/ 65 w 65"/>
                <a:gd name="T1" fmla="*/ 32 h 65"/>
                <a:gd name="T2" fmla="*/ 32 w 65"/>
                <a:gd name="T3" fmla="*/ 0 h 65"/>
                <a:gd name="T4" fmla="*/ 0 w 65"/>
                <a:gd name="T5" fmla="*/ 32 h 65"/>
                <a:gd name="T6" fmla="*/ 32 w 65"/>
                <a:gd name="T7" fmla="*/ 65 h 65"/>
                <a:gd name="T8" fmla="*/ 65 w 65"/>
                <a:gd name="T9" fmla="*/ 32 h 65"/>
                <a:gd name="T10" fmla="*/ 65 w 65"/>
                <a:gd name="T11" fmla="*/ 32 h 65"/>
                <a:gd name="T12" fmla="*/ 7 w 65"/>
                <a:gd name="T13" fmla="*/ 32 h 65"/>
                <a:gd name="T14" fmla="*/ 32 w 65"/>
                <a:gd name="T15" fmla="*/ 7 h 65"/>
                <a:gd name="T16" fmla="*/ 57 w 65"/>
                <a:gd name="T17" fmla="*/ 32 h 65"/>
                <a:gd name="T18" fmla="*/ 32 w 65"/>
                <a:gd name="T19" fmla="*/ 57 h 65"/>
                <a:gd name="T20" fmla="*/ 7 w 65"/>
                <a:gd name="T21" fmla="*/ 32 h 65"/>
                <a:gd name="T22" fmla="*/ 7 w 65"/>
                <a:gd name="T2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65" y="32"/>
                  </a:moveTo>
                  <a:cubicBezTo>
                    <a:pt x="65" y="14"/>
                    <a:pt x="50" y="0"/>
                    <a:pt x="32" y="0"/>
                  </a:cubicBezTo>
                  <a:cubicBezTo>
                    <a:pt x="14" y="0"/>
                    <a:pt x="0" y="14"/>
                    <a:pt x="0" y="32"/>
                  </a:cubicBezTo>
                  <a:cubicBezTo>
                    <a:pt x="0" y="50"/>
                    <a:pt x="14" y="65"/>
                    <a:pt x="32" y="65"/>
                  </a:cubicBezTo>
                  <a:cubicBezTo>
                    <a:pt x="50" y="65"/>
                    <a:pt x="65" y="50"/>
                    <a:pt x="65" y="32"/>
                  </a:cubicBezTo>
                  <a:cubicBezTo>
                    <a:pt x="65" y="14"/>
                    <a:pt x="65" y="50"/>
                    <a:pt x="65" y="32"/>
                  </a:cubicBezTo>
                  <a:close/>
                  <a:moveTo>
                    <a:pt x="7" y="32"/>
                  </a:moveTo>
                  <a:cubicBezTo>
                    <a:pt x="7" y="19"/>
                    <a:pt x="19" y="7"/>
                    <a:pt x="32" y="7"/>
                  </a:cubicBezTo>
                  <a:cubicBezTo>
                    <a:pt x="46" y="7"/>
                    <a:pt x="57" y="19"/>
                    <a:pt x="57" y="32"/>
                  </a:cubicBezTo>
                  <a:cubicBezTo>
                    <a:pt x="57" y="46"/>
                    <a:pt x="46" y="57"/>
                    <a:pt x="32" y="57"/>
                  </a:cubicBezTo>
                  <a:cubicBezTo>
                    <a:pt x="19" y="57"/>
                    <a:pt x="7" y="46"/>
                    <a:pt x="7" y="32"/>
                  </a:cubicBezTo>
                  <a:cubicBezTo>
                    <a:pt x="7" y="19"/>
                    <a:pt x="7" y="46"/>
                    <a:pt x="7" y="32"/>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Oval 16"/>
            <p:cNvSpPr>
              <a:spLocks noChangeArrowheads="1"/>
            </p:cNvSpPr>
            <p:nvPr/>
          </p:nvSpPr>
          <p:spPr bwMode="auto">
            <a:xfrm>
              <a:off x="5454646" y="2688430"/>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17"/>
            <p:cNvSpPr>
              <a:spLocks noEditPoints="1"/>
            </p:cNvSpPr>
            <p:nvPr/>
          </p:nvSpPr>
          <p:spPr bwMode="auto">
            <a:xfrm>
              <a:off x="5444888" y="2678673"/>
              <a:ext cx="165896" cy="165896"/>
            </a:xfrm>
            <a:custGeom>
              <a:avLst/>
              <a:gdLst>
                <a:gd name="T0" fmla="*/ 65 w 65"/>
                <a:gd name="T1" fmla="*/ 32 h 65"/>
                <a:gd name="T2" fmla="*/ 32 w 65"/>
                <a:gd name="T3" fmla="*/ 0 h 65"/>
                <a:gd name="T4" fmla="*/ 0 w 65"/>
                <a:gd name="T5" fmla="*/ 32 h 65"/>
                <a:gd name="T6" fmla="*/ 32 w 65"/>
                <a:gd name="T7" fmla="*/ 65 h 65"/>
                <a:gd name="T8" fmla="*/ 65 w 65"/>
                <a:gd name="T9" fmla="*/ 32 h 65"/>
                <a:gd name="T10" fmla="*/ 65 w 65"/>
                <a:gd name="T11" fmla="*/ 32 h 65"/>
                <a:gd name="T12" fmla="*/ 8 w 65"/>
                <a:gd name="T13" fmla="*/ 32 h 65"/>
                <a:gd name="T14" fmla="*/ 32 w 65"/>
                <a:gd name="T15" fmla="*/ 8 h 65"/>
                <a:gd name="T16" fmla="*/ 57 w 65"/>
                <a:gd name="T17" fmla="*/ 32 h 65"/>
                <a:gd name="T18" fmla="*/ 32 w 65"/>
                <a:gd name="T19" fmla="*/ 57 h 65"/>
                <a:gd name="T20" fmla="*/ 8 w 65"/>
                <a:gd name="T21" fmla="*/ 32 h 65"/>
                <a:gd name="T22" fmla="*/ 8 w 65"/>
                <a:gd name="T2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65" y="32"/>
                  </a:moveTo>
                  <a:cubicBezTo>
                    <a:pt x="65" y="15"/>
                    <a:pt x="50" y="0"/>
                    <a:pt x="32" y="0"/>
                  </a:cubicBezTo>
                  <a:cubicBezTo>
                    <a:pt x="14" y="0"/>
                    <a:pt x="0" y="15"/>
                    <a:pt x="0" y="32"/>
                  </a:cubicBezTo>
                  <a:cubicBezTo>
                    <a:pt x="0" y="50"/>
                    <a:pt x="14" y="65"/>
                    <a:pt x="32" y="65"/>
                  </a:cubicBezTo>
                  <a:cubicBezTo>
                    <a:pt x="50" y="65"/>
                    <a:pt x="65" y="50"/>
                    <a:pt x="65" y="32"/>
                  </a:cubicBezTo>
                  <a:cubicBezTo>
                    <a:pt x="65" y="15"/>
                    <a:pt x="65" y="50"/>
                    <a:pt x="65" y="32"/>
                  </a:cubicBezTo>
                  <a:close/>
                  <a:moveTo>
                    <a:pt x="8" y="32"/>
                  </a:moveTo>
                  <a:cubicBezTo>
                    <a:pt x="8" y="19"/>
                    <a:pt x="19" y="8"/>
                    <a:pt x="32" y="8"/>
                  </a:cubicBezTo>
                  <a:cubicBezTo>
                    <a:pt x="46" y="8"/>
                    <a:pt x="57" y="19"/>
                    <a:pt x="57" y="32"/>
                  </a:cubicBezTo>
                  <a:cubicBezTo>
                    <a:pt x="57" y="46"/>
                    <a:pt x="46" y="57"/>
                    <a:pt x="32" y="57"/>
                  </a:cubicBezTo>
                  <a:cubicBezTo>
                    <a:pt x="19" y="57"/>
                    <a:pt x="8" y="46"/>
                    <a:pt x="8" y="32"/>
                  </a:cubicBezTo>
                  <a:cubicBezTo>
                    <a:pt x="8" y="19"/>
                    <a:pt x="8" y="46"/>
                    <a:pt x="8" y="32"/>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Oval 19"/>
            <p:cNvSpPr>
              <a:spLocks noChangeArrowheads="1"/>
            </p:cNvSpPr>
            <p:nvPr/>
          </p:nvSpPr>
          <p:spPr bwMode="auto">
            <a:xfrm>
              <a:off x="4670708" y="3621999"/>
              <a:ext cx="145294" cy="1485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20"/>
            <p:cNvSpPr>
              <a:spLocks noEditPoints="1"/>
            </p:cNvSpPr>
            <p:nvPr/>
          </p:nvSpPr>
          <p:spPr bwMode="auto">
            <a:xfrm>
              <a:off x="4659865" y="3614409"/>
              <a:ext cx="166979" cy="163728"/>
            </a:xfrm>
            <a:custGeom>
              <a:avLst/>
              <a:gdLst>
                <a:gd name="T0" fmla="*/ 32 w 65"/>
                <a:gd name="T1" fmla="*/ 0 h 64"/>
                <a:gd name="T2" fmla="*/ 0 w 65"/>
                <a:gd name="T3" fmla="*/ 32 h 64"/>
                <a:gd name="T4" fmla="*/ 32 w 65"/>
                <a:gd name="T5" fmla="*/ 64 h 64"/>
                <a:gd name="T6" fmla="*/ 65 w 65"/>
                <a:gd name="T7" fmla="*/ 32 h 64"/>
                <a:gd name="T8" fmla="*/ 32 w 65"/>
                <a:gd name="T9" fmla="*/ 0 h 64"/>
                <a:gd name="T10" fmla="*/ 32 w 65"/>
                <a:gd name="T11" fmla="*/ 0 h 64"/>
                <a:gd name="T12" fmla="*/ 32 w 65"/>
                <a:gd name="T13" fmla="*/ 57 h 64"/>
                <a:gd name="T14" fmla="*/ 8 w 65"/>
                <a:gd name="T15" fmla="*/ 32 h 64"/>
                <a:gd name="T16" fmla="*/ 32 w 65"/>
                <a:gd name="T17" fmla="*/ 7 h 64"/>
                <a:gd name="T18" fmla="*/ 57 w 65"/>
                <a:gd name="T19" fmla="*/ 32 h 64"/>
                <a:gd name="T20" fmla="*/ 32 w 65"/>
                <a:gd name="T21" fmla="*/ 57 h 64"/>
                <a:gd name="T22" fmla="*/ 32 w 65"/>
                <a:gd name="T23"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4">
                  <a:moveTo>
                    <a:pt x="32" y="0"/>
                  </a:moveTo>
                  <a:cubicBezTo>
                    <a:pt x="15" y="0"/>
                    <a:pt x="0" y="14"/>
                    <a:pt x="0" y="32"/>
                  </a:cubicBezTo>
                  <a:cubicBezTo>
                    <a:pt x="0" y="50"/>
                    <a:pt x="15" y="64"/>
                    <a:pt x="32" y="64"/>
                  </a:cubicBezTo>
                  <a:cubicBezTo>
                    <a:pt x="50" y="64"/>
                    <a:pt x="65" y="50"/>
                    <a:pt x="65" y="32"/>
                  </a:cubicBezTo>
                  <a:cubicBezTo>
                    <a:pt x="65" y="14"/>
                    <a:pt x="50" y="0"/>
                    <a:pt x="32" y="0"/>
                  </a:cubicBezTo>
                  <a:cubicBezTo>
                    <a:pt x="15" y="0"/>
                    <a:pt x="50" y="0"/>
                    <a:pt x="32" y="0"/>
                  </a:cubicBezTo>
                  <a:close/>
                  <a:moveTo>
                    <a:pt x="32" y="57"/>
                  </a:moveTo>
                  <a:cubicBezTo>
                    <a:pt x="19" y="57"/>
                    <a:pt x="8" y="46"/>
                    <a:pt x="8" y="32"/>
                  </a:cubicBezTo>
                  <a:cubicBezTo>
                    <a:pt x="8" y="18"/>
                    <a:pt x="19" y="7"/>
                    <a:pt x="32" y="7"/>
                  </a:cubicBezTo>
                  <a:cubicBezTo>
                    <a:pt x="46" y="7"/>
                    <a:pt x="57" y="18"/>
                    <a:pt x="57" y="32"/>
                  </a:cubicBezTo>
                  <a:cubicBezTo>
                    <a:pt x="57" y="46"/>
                    <a:pt x="46" y="57"/>
                    <a:pt x="32" y="57"/>
                  </a:cubicBezTo>
                  <a:cubicBezTo>
                    <a:pt x="19" y="57"/>
                    <a:pt x="46" y="57"/>
                    <a:pt x="32" y="57"/>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Oval 25"/>
            <p:cNvSpPr>
              <a:spLocks noChangeArrowheads="1"/>
            </p:cNvSpPr>
            <p:nvPr/>
          </p:nvSpPr>
          <p:spPr bwMode="auto">
            <a:xfrm>
              <a:off x="6587723" y="4042701"/>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26"/>
            <p:cNvSpPr>
              <a:spLocks noEditPoints="1"/>
            </p:cNvSpPr>
            <p:nvPr/>
          </p:nvSpPr>
          <p:spPr bwMode="auto">
            <a:xfrm>
              <a:off x="6577963" y="4031858"/>
              <a:ext cx="166979" cy="166979"/>
            </a:xfrm>
            <a:custGeom>
              <a:avLst/>
              <a:gdLst>
                <a:gd name="T0" fmla="*/ 0 w 65"/>
                <a:gd name="T1" fmla="*/ 33 h 65"/>
                <a:gd name="T2" fmla="*/ 32 w 65"/>
                <a:gd name="T3" fmla="*/ 65 h 65"/>
                <a:gd name="T4" fmla="*/ 65 w 65"/>
                <a:gd name="T5" fmla="*/ 33 h 65"/>
                <a:gd name="T6" fmla="*/ 32 w 65"/>
                <a:gd name="T7" fmla="*/ 0 h 65"/>
                <a:gd name="T8" fmla="*/ 0 w 65"/>
                <a:gd name="T9" fmla="*/ 33 h 65"/>
                <a:gd name="T10" fmla="*/ 0 w 65"/>
                <a:gd name="T11" fmla="*/ 33 h 65"/>
                <a:gd name="T12" fmla="*/ 57 w 65"/>
                <a:gd name="T13" fmla="*/ 33 h 65"/>
                <a:gd name="T14" fmla="*/ 32 w 65"/>
                <a:gd name="T15" fmla="*/ 57 h 65"/>
                <a:gd name="T16" fmla="*/ 7 w 65"/>
                <a:gd name="T17" fmla="*/ 33 h 65"/>
                <a:gd name="T18" fmla="*/ 32 w 65"/>
                <a:gd name="T19" fmla="*/ 8 h 65"/>
                <a:gd name="T20" fmla="*/ 57 w 65"/>
                <a:gd name="T21" fmla="*/ 33 h 65"/>
                <a:gd name="T22" fmla="*/ 57 w 65"/>
                <a:gd name="T2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0" y="33"/>
                  </a:moveTo>
                  <a:cubicBezTo>
                    <a:pt x="0" y="50"/>
                    <a:pt x="14" y="65"/>
                    <a:pt x="32" y="65"/>
                  </a:cubicBezTo>
                  <a:cubicBezTo>
                    <a:pt x="50" y="65"/>
                    <a:pt x="65" y="50"/>
                    <a:pt x="65" y="33"/>
                  </a:cubicBezTo>
                  <a:cubicBezTo>
                    <a:pt x="65" y="15"/>
                    <a:pt x="50" y="0"/>
                    <a:pt x="32" y="0"/>
                  </a:cubicBezTo>
                  <a:cubicBezTo>
                    <a:pt x="14" y="0"/>
                    <a:pt x="0" y="15"/>
                    <a:pt x="0" y="33"/>
                  </a:cubicBezTo>
                  <a:cubicBezTo>
                    <a:pt x="0" y="50"/>
                    <a:pt x="0" y="15"/>
                    <a:pt x="0" y="33"/>
                  </a:cubicBezTo>
                  <a:close/>
                  <a:moveTo>
                    <a:pt x="57" y="33"/>
                  </a:moveTo>
                  <a:cubicBezTo>
                    <a:pt x="57" y="46"/>
                    <a:pt x="46" y="57"/>
                    <a:pt x="32" y="57"/>
                  </a:cubicBezTo>
                  <a:cubicBezTo>
                    <a:pt x="19" y="57"/>
                    <a:pt x="7" y="46"/>
                    <a:pt x="7" y="33"/>
                  </a:cubicBezTo>
                  <a:cubicBezTo>
                    <a:pt x="7" y="19"/>
                    <a:pt x="19" y="8"/>
                    <a:pt x="32" y="8"/>
                  </a:cubicBezTo>
                  <a:cubicBezTo>
                    <a:pt x="46" y="8"/>
                    <a:pt x="57" y="19"/>
                    <a:pt x="57" y="33"/>
                  </a:cubicBezTo>
                  <a:cubicBezTo>
                    <a:pt x="57" y="46"/>
                    <a:pt x="57" y="19"/>
                    <a:pt x="57" y="33"/>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Group 7"/>
          <p:cNvGrpSpPr/>
          <p:nvPr/>
        </p:nvGrpSpPr>
        <p:grpSpPr>
          <a:xfrm>
            <a:off x="4691217" y="1660703"/>
            <a:ext cx="1492626" cy="321665"/>
            <a:chOff x="6701180" y="2061610"/>
            <a:chExt cx="1035882" cy="354361"/>
          </a:xfrm>
        </p:grpSpPr>
        <p:cxnSp>
          <p:nvCxnSpPr>
            <p:cNvPr id="20" name="Straight Connector 4"/>
            <p:cNvCxnSpPr/>
            <p:nvPr/>
          </p:nvCxnSpPr>
          <p:spPr>
            <a:xfrm flipV="1">
              <a:off x="6701180" y="2061610"/>
              <a:ext cx="168778" cy="354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6"/>
            <p:cNvCxnSpPr/>
            <p:nvPr/>
          </p:nvCxnSpPr>
          <p:spPr>
            <a:xfrm>
              <a:off x="6869958" y="2061610"/>
              <a:ext cx="8671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30"/>
          <p:cNvGrpSpPr/>
          <p:nvPr/>
        </p:nvGrpSpPr>
        <p:grpSpPr>
          <a:xfrm flipH="1">
            <a:off x="2828673" y="1767281"/>
            <a:ext cx="1492626" cy="321665"/>
            <a:chOff x="6701180" y="2061610"/>
            <a:chExt cx="1035882" cy="354361"/>
          </a:xfrm>
        </p:grpSpPr>
        <p:cxnSp>
          <p:nvCxnSpPr>
            <p:cNvPr id="23" name="Straight Connector 31"/>
            <p:cNvCxnSpPr/>
            <p:nvPr/>
          </p:nvCxnSpPr>
          <p:spPr>
            <a:xfrm flipV="1">
              <a:off x="6701180" y="2061610"/>
              <a:ext cx="168778" cy="354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a:off x="6869958" y="2061610"/>
              <a:ext cx="8671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11"/>
          <p:cNvCxnSpPr/>
          <p:nvPr/>
        </p:nvCxnSpPr>
        <p:spPr>
          <a:xfrm>
            <a:off x="2982538" y="2688800"/>
            <a:ext cx="8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 name="Group 44"/>
          <p:cNvGrpSpPr/>
          <p:nvPr/>
        </p:nvGrpSpPr>
        <p:grpSpPr>
          <a:xfrm flipV="1">
            <a:off x="4710924" y="3043579"/>
            <a:ext cx="1492626" cy="309849"/>
            <a:chOff x="6701180" y="2061610"/>
            <a:chExt cx="1035882" cy="354361"/>
          </a:xfrm>
        </p:grpSpPr>
        <p:cxnSp>
          <p:nvCxnSpPr>
            <p:cNvPr id="27" name="Straight Connector 45"/>
            <p:cNvCxnSpPr/>
            <p:nvPr/>
          </p:nvCxnSpPr>
          <p:spPr>
            <a:xfrm flipV="1">
              <a:off x="6701180" y="2061610"/>
              <a:ext cx="168778" cy="354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46"/>
            <p:cNvCxnSpPr/>
            <p:nvPr/>
          </p:nvCxnSpPr>
          <p:spPr>
            <a:xfrm>
              <a:off x="6869958" y="2061610"/>
              <a:ext cx="8671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9" name="矩形 28"/>
          <p:cNvSpPr>
            <a:spLocks noChangeArrowheads="1"/>
          </p:cNvSpPr>
          <p:nvPr/>
        </p:nvSpPr>
        <p:spPr bwMode="auto">
          <a:xfrm>
            <a:off x="828339" y="1407981"/>
            <a:ext cx="21590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a:spLocks noChangeArrowheads="1"/>
          </p:cNvSpPr>
          <p:nvPr/>
        </p:nvSpPr>
        <p:spPr bwMode="auto">
          <a:xfrm>
            <a:off x="837369" y="2450683"/>
            <a:ext cx="21590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5704389" y="1443758"/>
            <a:ext cx="21590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5677074" y="2916308"/>
            <a:ext cx="21590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1074995" y="3916280"/>
            <a:ext cx="6622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99315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预算经费方案</a:t>
            </a:r>
          </a:p>
        </p:txBody>
      </p:sp>
      <p:sp>
        <p:nvSpPr>
          <p:cNvPr id="4" name="Hexagon 31"/>
          <p:cNvSpPr/>
          <p:nvPr/>
        </p:nvSpPr>
        <p:spPr>
          <a:xfrm rot="19944453">
            <a:off x="3900840" y="2364044"/>
            <a:ext cx="1283158" cy="1106170"/>
          </a:xfrm>
          <a:prstGeom prst="hexag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5" name="Group 51"/>
          <p:cNvGrpSpPr/>
          <p:nvPr/>
        </p:nvGrpSpPr>
        <p:grpSpPr>
          <a:xfrm rot="14469289">
            <a:off x="3458569" y="1187275"/>
            <a:ext cx="333788" cy="1670603"/>
            <a:chOff x="2117759" y="1650038"/>
            <a:chExt cx="333788" cy="1670603"/>
          </a:xfrm>
        </p:grpSpPr>
        <p:sp>
          <p:nvSpPr>
            <p:cNvPr id="6" name="Rounded Rectangle 32"/>
            <p:cNvSpPr/>
            <p:nvPr/>
          </p:nvSpPr>
          <p:spPr>
            <a:xfrm>
              <a:off x="2184756" y="1765252"/>
              <a:ext cx="199794" cy="155538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33"/>
            <p:cNvGrpSpPr/>
            <p:nvPr/>
          </p:nvGrpSpPr>
          <p:grpSpPr>
            <a:xfrm>
              <a:off x="2117759" y="1650038"/>
              <a:ext cx="333788" cy="333788"/>
              <a:chOff x="2786183" y="1189182"/>
              <a:chExt cx="921712" cy="921712"/>
            </a:xfrm>
          </p:grpSpPr>
          <p:sp>
            <p:nvSpPr>
              <p:cNvPr id="8" name="Oval 34"/>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Oval 3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grpSp>
        <p:nvGrpSpPr>
          <p:cNvPr id="10" name="Group 52"/>
          <p:cNvGrpSpPr/>
          <p:nvPr/>
        </p:nvGrpSpPr>
        <p:grpSpPr>
          <a:xfrm rot="10800000">
            <a:off x="3158926" y="2448593"/>
            <a:ext cx="333788" cy="1670603"/>
            <a:chOff x="1485809" y="1650038"/>
            <a:chExt cx="333788" cy="1670603"/>
          </a:xfrm>
        </p:grpSpPr>
        <p:sp>
          <p:nvSpPr>
            <p:cNvPr id="11" name="Rounded Rectangle 38"/>
            <p:cNvSpPr/>
            <p:nvPr/>
          </p:nvSpPr>
          <p:spPr>
            <a:xfrm>
              <a:off x="1552806" y="1765252"/>
              <a:ext cx="199794" cy="155538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12" name="Group 39"/>
            <p:cNvGrpSpPr/>
            <p:nvPr/>
          </p:nvGrpSpPr>
          <p:grpSpPr>
            <a:xfrm>
              <a:off x="1485809" y="1650038"/>
              <a:ext cx="333788" cy="333788"/>
              <a:chOff x="2786183" y="1189182"/>
              <a:chExt cx="921712" cy="921712"/>
            </a:xfrm>
          </p:grpSpPr>
          <p:sp>
            <p:nvSpPr>
              <p:cNvPr id="13" name="Oval 40"/>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Oval 41"/>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grpSp>
        <p:nvGrpSpPr>
          <p:cNvPr id="15" name="Group 63"/>
          <p:cNvGrpSpPr/>
          <p:nvPr/>
        </p:nvGrpSpPr>
        <p:grpSpPr>
          <a:xfrm rot="7518191">
            <a:off x="4058209" y="3259256"/>
            <a:ext cx="333788" cy="1670603"/>
            <a:chOff x="760548" y="1650038"/>
            <a:chExt cx="333788" cy="1670603"/>
          </a:xfrm>
        </p:grpSpPr>
        <p:sp>
          <p:nvSpPr>
            <p:cNvPr id="16" name="Rounded Rectangle 42"/>
            <p:cNvSpPr/>
            <p:nvPr/>
          </p:nvSpPr>
          <p:spPr>
            <a:xfrm>
              <a:off x="827545" y="1765252"/>
              <a:ext cx="199794" cy="155538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17" name="Group 43"/>
            <p:cNvGrpSpPr/>
            <p:nvPr/>
          </p:nvGrpSpPr>
          <p:grpSpPr>
            <a:xfrm>
              <a:off x="760548" y="1650038"/>
              <a:ext cx="333788" cy="333788"/>
              <a:chOff x="2786183" y="1189182"/>
              <a:chExt cx="921712" cy="921712"/>
            </a:xfrm>
          </p:grpSpPr>
          <p:sp>
            <p:nvSpPr>
              <p:cNvPr id="18" name="Oval 44"/>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9" name="Oval 4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grpSp>
        <p:nvGrpSpPr>
          <p:cNvPr id="20" name="Group 50"/>
          <p:cNvGrpSpPr/>
          <p:nvPr/>
        </p:nvGrpSpPr>
        <p:grpSpPr>
          <a:xfrm rot="3647897">
            <a:off x="5308924" y="2923342"/>
            <a:ext cx="333788" cy="1670603"/>
            <a:chOff x="2648116" y="1650038"/>
            <a:chExt cx="333788" cy="1670603"/>
          </a:xfrm>
        </p:grpSpPr>
        <p:sp>
          <p:nvSpPr>
            <p:cNvPr id="21" name="Rounded Rectangle 46"/>
            <p:cNvSpPr/>
            <p:nvPr/>
          </p:nvSpPr>
          <p:spPr>
            <a:xfrm>
              <a:off x="2715113" y="1765252"/>
              <a:ext cx="199794" cy="15553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2" name="Group 47"/>
            <p:cNvGrpSpPr/>
            <p:nvPr/>
          </p:nvGrpSpPr>
          <p:grpSpPr>
            <a:xfrm>
              <a:off x="2648116" y="1650038"/>
              <a:ext cx="333788" cy="333788"/>
              <a:chOff x="2786183" y="1189182"/>
              <a:chExt cx="921712" cy="921712"/>
            </a:xfrm>
          </p:grpSpPr>
          <p:sp>
            <p:nvSpPr>
              <p:cNvPr id="23" name="Oval 48"/>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4" name="Oval 49"/>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grpSp>
        <p:nvGrpSpPr>
          <p:cNvPr id="25" name="Group 57"/>
          <p:cNvGrpSpPr/>
          <p:nvPr/>
        </p:nvGrpSpPr>
        <p:grpSpPr>
          <a:xfrm>
            <a:off x="5636026" y="1664321"/>
            <a:ext cx="333788" cy="1670603"/>
            <a:chOff x="5982866" y="1650038"/>
            <a:chExt cx="333788" cy="1670603"/>
          </a:xfrm>
        </p:grpSpPr>
        <p:sp>
          <p:nvSpPr>
            <p:cNvPr id="26" name="Rounded Rectangle 53"/>
            <p:cNvSpPr/>
            <p:nvPr/>
          </p:nvSpPr>
          <p:spPr>
            <a:xfrm>
              <a:off x="6049863" y="1765252"/>
              <a:ext cx="199794" cy="155538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7" name="Group 54"/>
            <p:cNvGrpSpPr/>
            <p:nvPr/>
          </p:nvGrpSpPr>
          <p:grpSpPr>
            <a:xfrm>
              <a:off x="5982866" y="1650038"/>
              <a:ext cx="333788" cy="333788"/>
              <a:chOff x="2786183" y="1189182"/>
              <a:chExt cx="921712" cy="921712"/>
            </a:xfrm>
          </p:grpSpPr>
          <p:sp>
            <p:nvSpPr>
              <p:cNvPr id="28" name="Oval 55"/>
              <p:cNvSpPr/>
              <p:nvPr/>
            </p:nvSpPr>
            <p:spPr>
              <a:xfrm>
                <a:off x="2786183" y="1189182"/>
                <a:ext cx="921712" cy="9217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9" name="Oval 56"/>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grpSp>
        <p:nvGrpSpPr>
          <p:cNvPr id="30" name="Group 58"/>
          <p:cNvGrpSpPr/>
          <p:nvPr/>
        </p:nvGrpSpPr>
        <p:grpSpPr>
          <a:xfrm rot="18356643">
            <a:off x="4756432" y="858931"/>
            <a:ext cx="333788" cy="1670603"/>
            <a:chOff x="5982866" y="1650038"/>
            <a:chExt cx="333788" cy="1670603"/>
          </a:xfrm>
        </p:grpSpPr>
        <p:sp>
          <p:nvSpPr>
            <p:cNvPr id="31" name="Rounded Rectangle 59"/>
            <p:cNvSpPr/>
            <p:nvPr/>
          </p:nvSpPr>
          <p:spPr>
            <a:xfrm>
              <a:off x="6049863" y="1765252"/>
              <a:ext cx="199794" cy="1555389"/>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32" name="Group 60"/>
            <p:cNvGrpSpPr/>
            <p:nvPr/>
          </p:nvGrpSpPr>
          <p:grpSpPr>
            <a:xfrm>
              <a:off x="5982866" y="1650038"/>
              <a:ext cx="333788" cy="333788"/>
              <a:chOff x="2786183" y="1189182"/>
              <a:chExt cx="921712" cy="921712"/>
            </a:xfrm>
          </p:grpSpPr>
          <p:sp>
            <p:nvSpPr>
              <p:cNvPr id="33" name="Oval 61"/>
              <p:cNvSpPr/>
              <p:nvPr/>
            </p:nvSpPr>
            <p:spPr>
              <a:xfrm>
                <a:off x="2786183" y="1189182"/>
                <a:ext cx="921712" cy="921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4" name="Oval 62"/>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grpSp>
      <p:sp>
        <p:nvSpPr>
          <p:cNvPr id="35" name="Freeform 22"/>
          <p:cNvSpPr>
            <a:spLocks noEditPoints="1"/>
          </p:cNvSpPr>
          <p:nvPr/>
        </p:nvSpPr>
        <p:spPr bwMode="auto">
          <a:xfrm>
            <a:off x="4243197" y="2583025"/>
            <a:ext cx="619577" cy="612129"/>
          </a:xfrm>
          <a:custGeom>
            <a:avLst/>
            <a:gdLst/>
            <a:ahLst/>
            <a:cxnLst>
              <a:cxn ang="0">
                <a:pos x="131" y="82"/>
              </a:cxn>
              <a:cxn ang="0">
                <a:pos x="122" y="98"/>
              </a:cxn>
              <a:cxn ang="0">
                <a:pos x="125" y="107"/>
              </a:cxn>
              <a:cxn ang="0">
                <a:pos x="65" y="141"/>
              </a:cxn>
              <a:cxn ang="0">
                <a:pos x="51" y="134"/>
              </a:cxn>
              <a:cxn ang="0">
                <a:pos x="44" y="97"/>
              </a:cxn>
              <a:cxn ang="0">
                <a:pos x="68" y="28"/>
              </a:cxn>
              <a:cxn ang="0">
                <a:pos x="74" y="29"/>
              </a:cxn>
              <a:cxn ang="0">
                <a:pos x="86" y="24"/>
              </a:cxn>
              <a:cxn ang="0">
                <a:pos x="131" y="82"/>
              </a:cxn>
              <a:cxn ang="0">
                <a:pos x="92" y="11"/>
              </a:cxn>
              <a:cxn ang="0">
                <a:pos x="91" y="15"/>
              </a:cxn>
              <a:cxn ang="0">
                <a:pos x="141" y="80"/>
              </a:cxn>
              <a:cxn ang="0">
                <a:pos x="142" y="80"/>
              </a:cxn>
              <a:cxn ang="0">
                <a:pos x="153" y="32"/>
              </a:cxn>
              <a:cxn ang="0">
                <a:pos x="153" y="29"/>
              </a:cxn>
              <a:cxn ang="0">
                <a:pos x="102" y="0"/>
              </a:cxn>
              <a:cxn ang="0">
                <a:pos x="91" y="6"/>
              </a:cxn>
              <a:cxn ang="0">
                <a:pos x="92" y="11"/>
              </a:cxn>
              <a:cxn ang="0">
                <a:pos x="40" y="137"/>
              </a:cxn>
              <a:cxn ang="0">
                <a:pos x="33" y="97"/>
              </a:cxn>
              <a:cxn ang="0">
                <a:pos x="59" y="22"/>
              </a:cxn>
              <a:cxn ang="0">
                <a:pos x="55" y="11"/>
              </a:cxn>
              <a:cxn ang="0">
                <a:pos x="46" y="9"/>
              </a:cxn>
              <a:cxn ang="0">
                <a:pos x="0" y="85"/>
              </a:cxn>
              <a:cxn ang="0">
                <a:pos x="20" y="140"/>
              </a:cxn>
              <a:cxn ang="0">
                <a:pos x="35" y="143"/>
              </a:cxn>
              <a:cxn ang="0">
                <a:pos x="40" y="137"/>
              </a:cxn>
              <a:cxn ang="0">
                <a:pos x="163" y="45"/>
              </a:cxn>
              <a:cxn ang="0">
                <a:pos x="153" y="84"/>
              </a:cxn>
              <a:cxn ang="0">
                <a:pos x="159" y="98"/>
              </a:cxn>
              <a:cxn ang="0">
                <a:pos x="147" y="115"/>
              </a:cxn>
              <a:cxn ang="0">
                <a:pos x="147" y="116"/>
              </a:cxn>
              <a:cxn ang="0">
                <a:pos x="142" y="151"/>
              </a:cxn>
              <a:cxn ang="0">
                <a:pos x="173" y="85"/>
              </a:cxn>
              <a:cxn ang="0">
                <a:pos x="163" y="45"/>
              </a:cxn>
              <a:cxn ang="0">
                <a:pos x="132" y="114"/>
              </a:cxn>
              <a:cxn ang="0">
                <a:pos x="69" y="151"/>
              </a:cxn>
              <a:cxn ang="0">
                <a:pos x="69" y="152"/>
              </a:cxn>
              <a:cxn ang="0">
                <a:pos x="66" y="162"/>
              </a:cxn>
              <a:cxn ang="0">
                <a:pos x="74" y="170"/>
              </a:cxn>
              <a:cxn ang="0">
                <a:pos x="86" y="171"/>
              </a:cxn>
              <a:cxn ang="0">
                <a:pos x="126" y="162"/>
              </a:cxn>
              <a:cxn ang="0">
                <a:pos x="136" y="116"/>
              </a:cxn>
              <a:cxn ang="0">
                <a:pos x="136" y="116"/>
              </a:cxn>
              <a:cxn ang="0">
                <a:pos x="132" y="114"/>
              </a:cxn>
              <a:cxn ang="0">
                <a:pos x="132" y="114"/>
              </a:cxn>
              <a:cxn ang="0">
                <a:pos x="132" y="114"/>
              </a:cxn>
            </a:cxnLst>
            <a:rect l="0" t="0" r="r" b="b"/>
            <a:pathLst>
              <a:path w="173" h="171">
                <a:moveTo>
                  <a:pt x="131" y="82"/>
                </a:moveTo>
                <a:cubicBezTo>
                  <a:pt x="126" y="86"/>
                  <a:pt x="122" y="91"/>
                  <a:pt x="122" y="98"/>
                </a:cubicBezTo>
                <a:cubicBezTo>
                  <a:pt x="122" y="101"/>
                  <a:pt x="123" y="104"/>
                  <a:pt x="125" y="107"/>
                </a:cubicBezTo>
                <a:cubicBezTo>
                  <a:pt x="109" y="124"/>
                  <a:pt x="88" y="136"/>
                  <a:pt x="65" y="141"/>
                </a:cubicBezTo>
                <a:cubicBezTo>
                  <a:pt x="62" y="137"/>
                  <a:pt x="57" y="134"/>
                  <a:pt x="51" y="134"/>
                </a:cubicBezTo>
                <a:cubicBezTo>
                  <a:pt x="47" y="122"/>
                  <a:pt x="44" y="110"/>
                  <a:pt x="44" y="97"/>
                </a:cubicBezTo>
                <a:cubicBezTo>
                  <a:pt x="44" y="71"/>
                  <a:pt x="53" y="47"/>
                  <a:pt x="68" y="28"/>
                </a:cubicBezTo>
                <a:cubicBezTo>
                  <a:pt x="70" y="29"/>
                  <a:pt x="72" y="29"/>
                  <a:pt x="74" y="29"/>
                </a:cubicBezTo>
                <a:cubicBezTo>
                  <a:pt x="78" y="29"/>
                  <a:pt x="82" y="27"/>
                  <a:pt x="86" y="24"/>
                </a:cubicBezTo>
                <a:cubicBezTo>
                  <a:pt x="107" y="38"/>
                  <a:pt x="123" y="58"/>
                  <a:pt x="131" y="82"/>
                </a:cubicBezTo>
                <a:close/>
                <a:moveTo>
                  <a:pt x="92" y="11"/>
                </a:moveTo>
                <a:cubicBezTo>
                  <a:pt x="92" y="12"/>
                  <a:pt x="92" y="13"/>
                  <a:pt x="91" y="15"/>
                </a:cubicBezTo>
                <a:cubicBezTo>
                  <a:pt x="115" y="30"/>
                  <a:pt x="133" y="53"/>
                  <a:pt x="141" y="80"/>
                </a:cubicBezTo>
                <a:cubicBezTo>
                  <a:pt x="142" y="80"/>
                  <a:pt x="142" y="80"/>
                  <a:pt x="142" y="80"/>
                </a:cubicBezTo>
                <a:cubicBezTo>
                  <a:pt x="149" y="65"/>
                  <a:pt x="153" y="49"/>
                  <a:pt x="153" y="32"/>
                </a:cubicBezTo>
                <a:cubicBezTo>
                  <a:pt x="153" y="31"/>
                  <a:pt x="153" y="30"/>
                  <a:pt x="153" y="29"/>
                </a:cubicBezTo>
                <a:cubicBezTo>
                  <a:pt x="140" y="14"/>
                  <a:pt x="122" y="4"/>
                  <a:pt x="102" y="0"/>
                </a:cubicBezTo>
                <a:cubicBezTo>
                  <a:pt x="98" y="2"/>
                  <a:pt x="95" y="4"/>
                  <a:pt x="91" y="6"/>
                </a:cubicBezTo>
                <a:cubicBezTo>
                  <a:pt x="92" y="8"/>
                  <a:pt x="92" y="9"/>
                  <a:pt x="92" y="11"/>
                </a:cubicBezTo>
                <a:close/>
                <a:moveTo>
                  <a:pt x="40" y="137"/>
                </a:moveTo>
                <a:cubicBezTo>
                  <a:pt x="36" y="124"/>
                  <a:pt x="33" y="111"/>
                  <a:pt x="33" y="97"/>
                </a:cubicBezTo>
                <a:cubicBezTo>
                  <a:pt x="33" y="69"/>
                  <a:pt x="43" y="42"/>
                  <a:pt x="59" y="22"/>
                </a:cubicBezTo>
                <a:cubicBezTo>
                  <a:pt x="57" y="19"/>
                  <a:pt x="55" y="15"/>
                  <a:pt x="55" y="11"/>
                </a:cubicBezTo>
                <a:cubicBezTo>
                  <a:pt x="52" y="10"/>
                  <a:pt x="49" y="9"/>
                  <a:pt x="46" y="9"/>
                </a:cubicBezTo>
                <a:cubicBezTo>
                  <a:pt x="19" y="23"/>
                  <a:pt x="0" y="52"/>
                  <a:pt x="0" y="85"/>
                </a:cubicBezTo>
                <a:cubicBezTo>
                  <a:pt x="0" y="106"/>
                  <a:pt x="8" y="125"/>
                  <a:pt x="20" y="140"/>
                </a:cubicBezTo>
                <a:cubicBezTo>
                  <a:pt x="25" y="141"/>
                  <a:pt x="30" y="142"/>
                  <a:pt x="35" y="143"/>
                </a:cubicBezTo>
                <a:cubicBezTo>
                  <a:pt x="36" y="140"/>
                  <a:pt x="38" y="138"/>
                  <a:pt x="40" y="137"/>
                </a:cubicBezTo>
                <a:close/>
                <a:moveTo>
                  <a:pt x="163" y="45"/>
                </a:moveTo>
                <a:cubicBezTo>
                  <a:pt x="162" y="59"/>
                  <a:pt x="158" y="72"/>
                  <a:pt x="153" y="84"/>
                </a:cubicBezTo>
                <a:cubicBezTo>
                  <a:pt x="157" y="87"/>
                  <a:pt x="159" y="92"/>
                  <a:pt x="159" y="98"/>
                </a:cubicBezTo>
                <a:cubicBezTo>
                  <a:pt x="159" y="106"/>
                  <a:pt x="154" y="112"/>
                  <a:pt x="147" y="115"/>
                </a:cubicBezTo>
                <a:cubicBezTo>
                  <a:pt x="147" y="115"/>
                  <a:pt x="147" y="116"/>
                  <a:pt x="147" y="116"/>
                </a:cubicBezTo>
                <a:cubicBezTo>
                  <a:pt x="147" y="128"/>
                  <a:pt x="145" y="140"/>
                  <a:pt x="142" y="151"/>
                </a:cubicBezTo>
                <a:cubicBezTo>
                  <a:pt x="161" y="135"/>
                  <a:pt x="173" y="112"/>
                  <a:pt x="173" y="85"/>
                </a:cubicBezTo>
                <a:cubicBezTo>
                  <a:pt x="173" y="71"/>
                  <a:pt x="169" y="57"/>
                  <a:pt x="163" y="45"/>
                </a:cubicBezTo>
                <a:close/>
                <a:moveTo>
                  <a:pt x="132" y="114"/>
                </a:moveTo>
                <a:cubicBezTo>
                  <a:pt x="116" y="133"/>
                  <a:pt x="94" y="146"/>
                  <a:pt x="69" y="151"/>
                </a:cubicBezTo>
                <a:cubicBezTo>
                  <a:pt x="69" y="151"/>
                  <a:pt x="69" y="152"/>
                  <a:pt x="69" y="152"/>
                </a:cubicBezTo>
                <a:cubicBezTo>
                  <a:pt x="69" y="156"/>
                  <a:pt x="68" y="159"/>
                  <a:pt x="66" y="162"/>
                </a:cubicBezTo>
                <a:cubicBezTo>
                  <a:pt x="69" y="165"/>
                  <a:pt x="71" y="168"/>
                  <a:pt x="74" y="170"/>
                </a:cubicBezTo>
                <a:cubicBezTo>
                  <a:pt x="78" y="171"/>
                  <a:pt x="82" y="171"/>
                  <a:pt x="86" y="171"/>
                </a:cubicBezTo>
                <a:cubicBezTo>
                  <a:pt x="101" y="171"/>
                  <a:pt x="114" y="168"/>
                  <a:pt x="126" y="162"/>
                </a:cubicBezTo>
                <a:cubicBezTo>
                  <a:pt x="132" y="148"/>
                  <a:pt x="136" y="133"/>
                  <a:pt x="136" y="116"/>
                </a:cubicBezTo>
                <a:cubicBezTo>
                  <a:pt x="136" y="116"/>
                  <a:pt x="136" y="116"/>
                  <a:pt x="136" y="116"/>
                </a:cubicBezTo>
                <a:cubicBezTo>
                  <a:pt x="135" y="115"/>
                  <a:pt x="134" y="115"/>
                  <a:pt x="132" y="114"/>
                </a:cubicBezTo>
                <a:close/>
                <a:moveTo>
                  <a:pt x="132" y="114"/>
                </a:moveTo>
                <a:cubicBezTo>
                  <a:pt x="132" y="114"/>
                  <a:pt x="132" y="114"/>
                  <a:pt x="132" y="11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Text Placeholder 3"/>
          <p:cNvSpPr txBox="1">
            <a:spLocks/>
          </p:cNvSpPr>
          <p:nvPr/>
        </p:nvSpPr>
        <p:spPr>
          <a:xfrm rot="19804241">
            <a:off x="3779192" y="2072685"/>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1"/>
                </a:solidFill>
              </a:rPr>
              <a:t>25%</a:t>
            </a:r>
          </a:p>
        </p:txBody>
      </p:sp>
      <p:sp>
        <p:nvSpPr>
          <p:cNvPr id="37" name="Text Placeholder 3"/>
          <p:cNvSpPr txBox="1">
            <a:spLocks/>
          </p:cNvSpPr>
          <p:nvPr/>
        </p:nvSpPr>
        <p:spPr>
          <a:xfrm rot="19957524">
            <a:off x="5020532" y="3362528"/>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4"/>
                </a:solidFill>
              </a:rPr>
              <a:t>90%</a:t>
            </a:r>
          </a:p>
        </p:txBody>
      </p:sp>
      <p:sp>
        <p:nvSpPr>
          <p:cNvPr id="38" name="Text Placeholder 3"/>
          <p:cNvSpPr txBox="1">
            <a:spLocks/>
          </p:cNvSpPr>
          <p:nvPr/>
        </p:nvSpPr>
        <p:spPr>
          <a:xfrm rot="16200000">
            <a:off x="3407590" y="2996928"/>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2"/>
                </a:solidFill>
              </a:rPr>
              <a:t>50%</a:t>
            </a:r>
          </a:p>
        </p:txBody>
      </p:sp>
      <p:sp>
        <p:nvSpPr>
          <p:cNvPr id="39" name="Text Placeholder 3"/>
          <p:cNvSpPr txBox="1">
            <a:spLocks/>
          </p:cNvSpPr>
          <p:nvPr/>
        </p:nvSpPr>
        <p:spPr>
          <a:xfrm rot="2157338">
            <a:off x="4137407" y="3660390"/>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3"/>
                </a:solidFill>
              </a:rPr>
              <a:t>75%</a:t>
            </a:r>
          </a:p>
        </p:txBody>
      </p:sp>
      <p:sp>
        <p:nvSpPr>
          <p:cNvPr id="40" name="Text Placeholder 3"/>
          <p:cNvSpPr txBox="1">
            <a:spLocks/>
          </p:cNvSpPr>
          <p:nvPr/>
        </p:nvSpPr>
        <p:spPr>
          <a:xfrm rot="16200000">
            <a:off x="5307790" y="2569008"/>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5"/>
                </a:solidFill>
              </a:rPr>
              <a:t>50%</a:t>
            </a:r>
          </a:p>
        </p:txBody>
      </p:sp>
      <p:sp>
        <p:nvSpPr>
          <p:cNvPr id="41" name="Text Placeholder 3"/>
          <p:cNvSpPr txBox="1">
            <a:spLocks/>
          </p:cNvSpPr>
          <p:nvPr/>
        </p:nvSpPr>
        <p:spPr>
          <a:xfrm rot="2157072">
            <a:off x="4563354" y="1883804"/>
            <a:ext cx="402354" cy="276999"/>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accent6"/>
                </a:solidFill>
              </a:rPr>
              <a:t>25%</a:t>
            </a:r>
          </a:p>
        </p:txBody>
      </p:sp>
      <p:sp>
        <p:nvSpPr>
          <p:cNvPr id="42" name="矩形 41"/>
          <p:cNvSpPr/>
          <p:nvPr/>
        </p:nvSpPr>
        <p:spPr>
          <a:xfrm>
            <a:off x="5936435" y="2516247"/>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3" name="矩形 42"/>
          <p:cNvSpPr/>
          <p:nvPr/>
        </p:nvSpPr>
        <p:spPr>
          <a:xfrm>
            <a:off x="5745480" y="3702496"/>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4" name="矩形 43"/>
          <p:cNvSpPr/>
          <p:nvPr/>
        </p:nvSpPr>
        <p:spPr>
          <a:xfrm>
            <a:off x="2687940" y="4173368"/>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5" name="矩形 44"/>
          <p:cNvSpPr/>
          <p:nvPr/>
        </p:nvSpPr>
        <p:spPr>
          <a:xfrm>
            <a:off x="1712392" y="2967894"/>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6" name="矩形 45"/>
          <p:cNvSpPr/>
          <p:nvPr/>
        </p:nvSpPr>
        <p:spPr>
          <a:xfrm>
            <a:off x="1881470" y="1504675"/>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7" name="矩形 46"/>
          <p:cNvSpPr/>
          <p:nvPr/>
        </p:nvSpPr>
        <p:spPr>
          <a:xfrm>
            <a:off x="5165040" y="1056935"/>
            <a:ext cx="1609547"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Tree>
    <p:extLst>
      <p:ext uri="{BB962C8B-B14F-4D97-AF65-F5344CB8AC3E}">
        <p14:creationId xmlns:p14="http://schemas.microsoft.com/office/powerpoint/2010/main" val="1188040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000"/>
                            </p:stCondLst>
                            <p:childTnLst>
                              <p:par>
                                <p:cTn id="29" presetID="53"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000"/>
                            </p:stCondLst>
                            <p:childTnLst>
                              <p:par>
                                <p:cTn id="41" presetID="53"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4000"/>
                            </p:stCondLst>
                            <p:childTnLst>
                              <p:par>
                                <p:cTn id="53" presetID="53"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5000"/>
                            </p:stCondLst>
                            <p:childTnLst>
                              <p:par>
                                <p:cTn id="65" presetID="53"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6000"/>
                            </p:stCondLst>
                            <p:childTnLst>
                              <p:par>
                                <p:cTn id="77" presetID="53"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6500"/>
                            </p:stCondLst>
                            <p:childTnLst>
                              <p:par>
                                <p:cTn id="83" presetID="53" presetClass="entr" presetSubtype="0"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Effect transition="in" filter="fade">
                                      <p:cBhvr>
                                        <p:cTn id="87" dur="500"/>
                                        <p:tgtEl>
                                          <p:spTgt spid="41"/>
                                        </p:tgtEl>
                                      </p:cBhvr>
                                    </p:animEffect>
                                  </p:childTnLst>
                                </p:cTn>
                              </p:par>
                            </p:childTnLst>
                          </p:cTn>
                        </p:par>
                        <p:par>
                          <p:cTn id="88" fill="hold">
                            <p:stCondLst>
                              <p:cond delay="7000"/>
                            </p:stCondLst>
                            <p:childTnLst>
                              <p:par>
                                <p:cTn id="89" presetID="10" presetClass="entr" presetSubtype="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预算经费方案</a:t>
            </a:r>
          </a:p>
        </p:txBody>
      </p:sp>
      <p:sp>
        <p:nvSpPr>
          <p:cNvPr id="75" name="Freeform 96"/>
          <p:cNvSpPr/>
          <p:nvPr/>
        </p:nvSpPr>
        <p:spPr>
          <a:xfrm>
            <a:off x="1660067" y="1237877"/>
            <a:ext cx="789304" cy="805768"/>
          </a:xfrm>
          <a:custGeom>
            <a:avLst/>
            <a:gdLst>
              <a:gd name="connsiteX0" fmla="*/ 0 w 2032000"/>
              <a:gd name="connsiteY0" fmla="*/ 1354666 h 1354666"/>
              <a:gd name="connsiteX1" fmla="*/ 1016000 w 2032000"/>
              <a:gd name="connsiteY1" fmla="*/ 0 h 1354666"/>
              <a:gd name="connsiteX2" fmla="*/ 1016000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1354666"/>
                </a:moveTo>
                <a:lnTo>
                  <a:pt x="1016000" y="0"/>
                </a:lnTo>
                <a:lnTo>
                  <a:pt x="1016000" y="0"/>
                </a:lnTo>
                <a:lnTo>
                  <a:pt x="2032000" y="1354666"/>
                </a:lnTo>
                <a:lnTo>
                  <a:pt x="0" y="1354666"/>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7470" tIns="77470" rIns="77470" bIns="77470" numCol="1" spcCol="1270" anchor="ctr" anchorCtr="0">
            <a:noAutofit/>
          </a:bodyPr>
          <a:lstStyle/>
          <a:p>
            <a:pPr algn="ctr" defTabSz="2711382">
              <a:lnSpc>
                <a:spcPct val="90000"/>
              </a:lnSpc>
              <a:spcBef>
                <a:spcPct val="0"/>
              </a:spcBef>
              <a:spcAft>
                <a:spcPct val="35000"/>
              </a:spcAft>
            </a:pPr>
            <a:endParaRPr lang="en-US" sz="1400" dirty="0"/>
          </a:p>
        </p:txBody>
      </p:sp>
      <p:sp>
        <p:nvSpPr>
          <p:cNvPr id="76" name="Freeform 97"/>
          <p:cNvSpPr/>
          <p:nvPr/>
        </p:nvSpPr>
        <p:spPr>
          <a:xfrm>
            <a:off x="1199232" y="2105115"/>
            <a:ext cx="1710972" cy="805768"/>
          </a:xfrm>
          <a:custGeom>
            <a:avLst/>
            <a:gdLst>
              <a:gd name="connsiteX0" fmla="*/ 0 w 4064000"/>
              <a:gd name="connsiteY0" fmla="*/ 1354666 h 1354666"/>
              <a:gd name="connsiteX1" fmla="*/ 1016000 w 4064000"/>
              <a:gd name="connsiteY1" fmla="*/ 0 h 1354666"/>
              <a:gd name="connsiteX2" fmla="*/ 3048000 w 4064000"/>
              <a:gd name="connsiteY2" fmla="*/ 0 h 1354666"/>
              <a:gd name="connsiteX3" fmla="*/ 4064000 w 4064000"/>
              <a:gd name="connsiteY3" fmla="*/ 1354666 h 1354666"/>
              <a:gd name="connsiteX4" fmla="*/ 0 w 4064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354666">
                <a:moveTo>
                  <a:pt x="0" y="1354666"/>
                </a:moveTo>
                <a:lnTo>
                  <a:pt x="1016000" y="0"/>
                </a:lnTo>
                <a:lnTo>
                  <a:pt x="3048000" y="0"/>
                </a:lnTo>
                <a:lnTo>
                  <a:pt x="4064000" y="1354666"/>
                </a:lnTo>
                <a:lnTo>
                  <a:pt x="0" y="1354666"/>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93750" tIns="82550" rIns="793750" bIns="82550" numCol="1" spcCol="1270" anchor="ctr" anchorCtr="0">
            <a:noAutofit/>
          </a:bodyPr>
          <a:lstStyle/>
          <a:p>
            <a:pPr algn="ctr" defTabSz="2889178">
              <a:lnSpc>
                <a:spcPct val="90000"/>
              </a:lnSpc>
              <a:spcBef>
                <a:spcPct val="0"/>
              </a:spcBef>
              <a:spcAft>
                <a:spcPct val="35000"/>
              </a:spcAft>
            </a:pPr>
            <a:endParaRPr lang="en-US" sz="1800" dirty="0"/>
          </a:p>
        </p:txBody>
      </p:sp>
      <p:sp>
        <p:nvSpPr>
          <p:cNvPr id="77" name="Freeform 99"/>
          <p:cNvSpPr/>
          <p:nvPr/>
        </p:nvSpPr>
        <p:spPr>
          <a:xfrm>
            <a:off x="712331" y="2975730"/>
            <a:ext cx="2684775" cy="805768"/>
          </a:xfrm>
          <a:custGeom>
            <a:avLst/>
            <a:gdLst>
              <a:gd name="connsiteX0" fmla="*/ 0 w 6096000"/>
              <a:gd name="connsiteY0" fmla="*/ 1354666 h 1354666"/>
              <a:gd name="connsiteX1" fmla="*/ 1016000 w 6096000"/>
              <a:gd name="connsiteY1" fmla="*/ 0 h 1354666"/>
              <a:gd name="connsiteX2" fmla="*/ 5080000 w 6096000"/>
              <a:gd name="connsiteY2" fmla="*/ 0 h 1354666"/>
              <a:gd name="connsiteX3" fmla="*/ 6096000 w 6096000"/>
              <a:gd name="connsiteY3" fmla="*/ 1354666 h 1354666"/>
              <a:gd name="connsiteX4" fmla="*/ 0 w 6096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54666">
                <a:moveTo>
                  <a:pt x="0" y="1354666"/>
                </a:moveTo>
                <a:lnTo>
                  <a:pt x="1016000" y="0"/>
                </a:lnTo>
                <a:lnTo>
                  <a:pt x="5080000" y="0"/>
                </a:lnTo>
                <a:lnTo>
                  <a:pt x="6096000" y="1354666"/>
                </a:lnTo>
                <a:lnTo>
                  <a:pt x="0" y="1354666"/>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9349" tIns="82550" rIns="1149351" bIns="82550" numCol="1" spcCol="1270" anchor="ctr" anchorCtr="0">
            <a:noAutofit/>
          </a:bodyPr>
          <a:lstStyle/>
          <a:p>
            <a:pPr algn="ctr" defTabSz="2889178">
              <a:lnSpc>
                <a:spcPct val="90000"/>
              </a:lnSpc>
              <a:spcBef>
                <a:spcPct val="0"/>
              </a:spcBef>
              <a:spcAft>
                <a:spcPct val="35000"/>
              </a:spcAft>
            </a:pPr>
            <a:endParaRPr lang="en-US" sz="3200" dirty="0"/>
          </a:p>
        </p:txBody>
      </p:sp>
      <p:sp>
        <p:nvSpPr>
          <p:cNvPr id="78" name="Text Placeholder 3"/>
          <p:cNvSpPr txBox="1">
            <a:spLocks/>
          </p:cNvSpPr>
          <p:nvPr/>
        </p:nvSpPr>
        <p:spPr>
          <a:xfrm>
            <a:off x="1853543" y="3243855"/>
            <a:ext cx="402354" cy="2769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bg1"/>
                </a:solidFill>
              </a:rPr>
              <a:t>80%</a:t>
            </a:r>
          </a:p>
        </p:txBody>
      </p:sp>
      <p:sp>
        <p:nvSpPr>
          <p:cNvPr id="79" name="Text Placeholder 3"/>
          <p:cNvSpPr txBox="1">
            <a:spLocks/>
          </p:cNvSpPr>
          <p:nvPr/>
        </p:nvSpPr>
        <p:spPr>
          <a:xfrm>
            <a:off x="1853543" y="2432469"/>
            <a:ext cx="402354" cy="2769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800" dirty="0">
                <a:solidFill>
                  <a:schemeClr val="bg1"/>
                </a:solidFill>
              </a:rPr>
              <a:t>70%</a:t>
            </a:r>
          </a:p>
        </p:txBody>
      </p:sp>
      <p:sp>
        <p:nvSpPr>
          <p:cNvPr id="80" name="Text Placeholder 3"/>
          <p:cNvSpPr txBox="1">
            <a:spLocks/>
          </p:cNvSpPr>
          <p:nvPr/>
        </p:nvSpPr>
        <p:spPr>
          <a:xfrm>
            <a:off x="1875985" y="1725751"/>
            <a:ext cx="35747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78">
              <a:spcBef>
                <a:spcPct val="20000"/>
              </a:spcBef>
              <a:defRPr/>
            </a:pPr>
            <a:r>
              <a:rPr lang="en-US" sz="1600" dirty="0">
                <a:solidFill>
                  <a:schemeClr val="bg1"/>
                </a:solidFill>
              </a:rPr>
              <a:t>30%</a:t>
            </a:r>
          </a:p>
        </p:txBody>
      </p:sp>
      <p:sp>
        <p:nvSpPr>
          <p:cNvPr id="81" name="Arc 106"/>
          <p:cNvSpPr/>
          <p:nvPr/>
        </p:nvSpPr>
        <p:spPr>
          <a:xfrm rot="1449945">
            <a:off x="1574451" y="1283265"/>
            <a:ext cx="1257316" cy="125731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dirty="0"/>
          </a:p>
        </p:txBody>
      </p:sp>
      <p:sp>
        <p:nvSpPr>
          <p:cNvPr id="82" name="Arc 107"/>
          <p:cNvSpPr/>
          <p:nvPr/>
        </p:nvSpPr>
        <p:spPr>
          <a:xfrm rot="1311995">
            <a:off x="2169576" y="2467176"/>
            <a:ext cx="1257316" cy="125731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dirty="0"/>
          </a:p>
        </p:txBody>
      </p:sp>
      <p:cxnSp>
        <p:nvCxnSpPr>
          <p:cNvPr id="83" name="Straight Connector 112"/>
          <p:cNvCxnSpPr/>
          <p:nvPr/>
        </p:nvCxnSpPr>
        <p:spPr>
          <a:xfrm>
            <a:off x="3823109" y="1237877"/>
            <a:ext cx="0" cy="2486014"/>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4" name="Straight Line buttom"/>
          <p:cNvCxnSpPr/>
          <p:nvPr/>
        </p:nvCxnSpPr>
        <p:spPr>
          <a:xfrm>
            <a:off x="685800" y="4007201"/>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5" name="Freeform 46"/>
          <p:cNvSpPr>
            <a:spLocks noEditPoints="1"/>
          </p:cNvSpPr>
          <p:nvPr/>
        </p:nvSpPr>
        <p:spPr bwMode="auto">
          <a:xfrm>
            <a:off x="6363716" y="1435944"/>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6" name="Freeform 46"/>
          <p:cNvSpPr>
            <a:spLocks noEditPoints="1"/>
          </p:cNvSpPr>
          <p:nvPr/>
        </p:nvSpPr>
        <p:spPr bwMode="auto">
          <a:xfrm>
            <a:off x="6363716" y="2311888"/>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7" name="Freeform 46"/>
          <p:cNvSpPr>
            <a:spLocks noEditPoints="1"/>
          </p:cNvSpPr>
          <p:nvPr/>
        </p:nvSpPr>
        <p:spPr bwMode="auto">
          <a:xfrm>
            <a:off x="6363716" y="3169933"/>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8" name="TextBox 140"/>
          <p:cNvSpPr txBox="1"/>
          <p:nvPr/>
        </p:nvSpPr>
        <p:spPr>
          <a:xfrm>
            <a:off x="4742569" y="3435855"/>
            <a:ext cx="425810" cy="246221"/>
          </a:xfrm>
          <a:prstGeom prst="rect">
            <a:avLst/>
          </a:prstGeom>
          <a:noFill/>
        </p:spPr>
        <p:txBody>
          <a:bodyPr wrap="square" lIns="0" tIns="0" rIns="0" bIns="0" rtlCol="0">
            <a:spAutoFit/>
          </a:bodyPr>
          <a:lstStyle/>
          <a:p>
            <a:pPr algn="ctr"/>
            <a:r>
              <a:rPr lang="en-US" sz="1600" b="1" dirty="0">
                <a:solidFill>
                  <a:schemeClr val="accent1"/>
                </a:solidFill>
              </a:rPr>
              <a:t>75%</a:t>
            </a:r>
          </a:p>
        </p:txBody>
      </p:sp>
      <p:grpSp>
        <p:nvGrpSpPr>
          <p:cNvPr id="89" name="Group 90"/>
          <p:cNvGrpSpPr>
            <a:grpSpLocks noChangeAspect="1"/>
          </p:cNvGrpSpPr>
          <p:nvPr/>
        </p:nvGrpSpPr>
        <p:grpSpPr>
          <a:xfrm>
            <a:off x="4514393" y="2398930"/>
            <a:ext cx="882162" cy="882158"/>
            <a:chOff x="4046972" y="1821242"/>
            <a:chExt cx="751216" cy="751214"/>
          </a:xfrm>
        </p:grpSpPr>
        <p:sp>
          <p:nvSpPr>
            <p:cNvPr id="90" name="Oval 146"/>
            <p:cNvSpPr/>
            <p:nvPr/>
          </p:nvSpPr>
          <p:spPr>
            <a:xfrm>
              <a:off x="4046972" y="1821242"/>
              <a:ext cx="751216" cy="751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91" name="Group 179"/>
            <p:cNvGrpSpPr/>
            <p:nvPr/>
          </p:nvGrpSpPr>
          <p:grpSpPr>
            <a:xfrm>
              <a:off x="4321607" y="1938430"/>
              <a:ext cx="201944" cy="516839"/>
              <a:chOff x="5054600" y="1652588"/>
              <a:chExt cx="187325" cy="479424"/>
            </a:xfrm>
            <a:solidFill>
              <a:schemeClr val="bg1"/>
            </a:solidFill>
          </p:grpSpPr>
          <p:sp>
            <p:nvSpPr>
              <p:cNvPr id="92"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93"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grpSp>
        <p:nvGrpSpPr>
          <p:cNvPr id="94" name="Group 91"/>
          <p:cNvGrpSpPr>
            <a:grpSpLocks noChangeAspect="1"/>
          </p:cNvGrpSpPr>
          <p:nvPr/>
        </p:nvGrpSpPr>
        <p:grpSpPr>
          <a:xfrm>
            <a:off x="4514393" y="1401558"/>
            <a:ext cx="882162" cy="882158"/>
            <a:chOff x="5397701" y="1821242"/>
            <a:chExt cx="751216" cy="751214"/>
          </a:xfrm>
        </p:grpSpPr>
        <p:sp>
          <p:nvSpPr>
            <p:cNvPr id="95" name="Oval 161"/>
            <p:cNvSpPr/>
            <p:nvPr/>
          </p:nvSpPr>
          <p:spPr>
            <a:xfrm>
              <a:off x="5397701" y="1821242"/>
              <a:ext cx="751216" cy="7512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96" name="Group 184"/>
            <p:cNvGrpSpPr/>
            <p:nvPr/>
          </p:nvGrpSpPr>
          <p:grpSpPr>
            <a:xfrm>
              <a:off x="5653812" y="1940307"/>
              <a:ext cx="238995" cy="513085"/>
              <a:chOff x="6213475" y="1668463"/>
              <a:chExt cx="227013" cy="487362"/>
            </a:xfrm>
            <a:solidFill>
              <a:schemeClr val="bg1"/>
            </a:solidFill>
          </p:grpSpPr>
          <p:sp>
            <p:nvSpPr>
              <p:cNvPr id="97"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98"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
        <p:nvSpPr>
          <p:cNvPr id="99" name="TextBox 170"/>
          <p:cNvSpPr txBox="1"/>
          <p:nvPr/>
        </p:nvSpPr>
        <p:spPr>
          <a:xfrm>
            <a:off x="4742569" y="1058175"/>
            <a:ext cx="425810" cy="246221"/>
          </a:xfrm>
          <a:prstGeom prst="rect">
            <a:avLst/>
          </a:prstGeom>
          <a:noFill/>
        </p:spPr>
        <p:txBody>
          <a:bodyPr wrap="square" lIns="0" tIns="0" rIns="0" bIns="0" rtlCol="0">
            <a:spAutoFit/>
          </a:bodyPr>
          <a:lstStyle/>
          <a:p>
            <a:pPr algn="ctr"/>
            <a:r>
              <a:rPr lang="en-US" sz="1600" b="1" dirty="0">
                <a:solidFill>
                  <a:schemeClr val="accent4"/>
                </a:solidFill>
              </a:rPr>
              <a:t>95%</a:t>
            </a:r>
          </a:p>
        </p:txBody>
      </p:sp>
      <p:cxnSp>
        <p:nvCxnSpPr>
          <p:cNvPr id="100" name="Straight Connector 171"/>
          <p:cNvCxnSpPr/>
          <p:nvPr/>
        </p:nvCxnSpPr>
        <p:spPr>
          <a:xfrm>
            <a:off x="6069782" y="1237877"/>
            <a:ext cx="0" cy="2486014"/>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890352" y="1435944"/>
            <a:ext cx="1624998"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2" name="矩形 101"/>
          <p:cNvSpPr/>
          <p:nvPr/>
        </p:nvSpPr>
        <p:spPr>
          <a:xfrm>
            <a:off x="6890352" y="2364602"/>
            <a:ext cx="1624998"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3" name="矩形 102"/>
          <p:cNvSpPr/>
          <p:nvPr/>
        </p:nvSpPr>
        <p:spPr>
          <a:xfrm>
            <a:off x="6890352" y="3234596"/>
            <a:ext cx="1624998"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4" name="矩形 103"/>
          <p:cNvSpPr/>
          <p:nvPr/>
        </p:nvSpPr>
        <p:spPr>
          <a:xfrm>
            <a:off x="1521848" y="4246968"/>
            <a:ext cx="6100304" cy="276999"/>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Tree>
    <p:extLst>
      <p:ext uri="{BB962C8B-B14F-4D97-AF65-F5344CB8AC3E}">
        <p14:creationId xmlns:p14="http://schemas.microsoft.com/office/powerpoint/2010/main" val="29028593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p:cTn id="11" dur="500" fill="hold"/>
                                        <p:tgtEl>
                                          <p:spTgt spid="78"/>
                                        </p:tgtEl>
                                        <p:attrNameLst>
                                          <p:attrName>ppt_w</p:attrName>
                                        </p:attrNameLst>
                                      </p:cBhvr>
                                      <p:tavLst>
                                        <p:tav tm="0">
                                          <p:val>
                                            <p:fltVal val="0"/>
                                          </p:val>
                                        </p:tav>
                                        <p:tav tm="100000">
                                          <p:val>
                                            <p:strVal val="#ppt_w"/>
                                          </p:val>
                                        </p:tav>
                                      </p:tavLst>
                                    </p:anim>
                                    <p:anim calcmode="lin" valueType="num">
                                      <p:cBhvr>
                                        <p:cTn id="12" dur="500" fill="hold"/>
                                        <p:tgtEl>
                                          <p:spTgt spid="78"/>
                                        </p:tgtEl>
                                        <p:attrNameLst>
                                          <p:attrName>ppt_h</p:attrName>
                                        </p:attrNameLst>
                                      </p:cBhvr>
                                      <p:tavLst>
                                        <p:tav tm="0">
                                          <p:val>
                                            <p:fltVal val="0"/>
                                          </p:val>
                                        </p:tav>
                                        <p:tav tm="100000">
                                          <p:val>
                                            <p:strVal val="#ppt_h"/>
                                          </p:val>
                                        </p:tav>
                                      </p:tavLst>
                                    </p:anim>
                                    <p:animEffect transition="in" filter="fade">
                                      <p:cBhvr>
                                        <p:cTn id="13" dur="500"/>
                                        <p:tgtEl>
                                          <p:spTgt spid="78"/>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p:cTn id="16" dur="500" fill="hold"/>
                                        <p:tgtEl>
                                          <p:spTgt spid="79"/>
                                        </p:tgtEl>
                                        <p:attrNameLst>
                                          <p:attrName>ppt_w</p:attrName>
                                        </p:attrNameLst>
                                      </p:cBhvr>
                                      <p:tavLst>
                                        <p:tav tm="0">
                                          <p:val>
                                            <p:fltVal val="0"/>
                                          </p:val>
                                        </p:tav>
                                        <p:tav tm="100000">
                                          <p:val>
                                            <p:strVal val="#ppt_w"/>
                                          </p:val>
                                        </p:tav>
                                      </p:tavLst>
                                    </p:anim>
                                    <p:anim calcmode="lin" valueType="num">
                                      <p:cBhvr>
                                        <p:cTn id="17" dur="500" fill="hold"/>
                                        <p:tgtEl>
                                          <p:spTgt spid="79"/>
                                        </p:tgtEl>
                                        <p:attrNameLst>
                                          <p:attrName>ppt_h</p:attrName>
                                        </p:attrNameLst>
                                      </p:cBhvr>
                                      <p:tavLst>
                                        <p:tav tm="0">
                                          <p:val>
                                            <p:fltVal val="0"/>
                                          </p:val>
                                        </p:tav>
                                        <p:tav tm="100000">
                                          <p:val>
                                            <p:strVal val="#ppt_h"/>
                                          </p:val>
                                        </p:tav>
                                      </p:tavLst>
                                    </p:anim>
                                    <p:animEffect transition="in" filter="fade">
                                      <p:cBhvr>
                                        <p:cTn id="18" dur="500"/>
                                        <p:tgtEl>
                                          <p:spTgt spid="79"/>
                                        </p:tgtEl>
                                      </p:cBhvr>
                                    </p:animEffect>
                                  </p:childTnLst>
                                </p:cTn>
                              </p:par>
                            </p:childTnLst>
                          </p:cTn>
                        </p:par>
                        <p:par>
                          <p:cTn id="19" fill="hold">
                            <p:stCondLst>
                              <p:cond delay="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par>
                                <p:cTn id="29" presetID="53" presetClass="entr" presetSubtype="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childTnLst>
                          </p:cTn>
                        </p:par>
                        <p:par>
                          <p:cTn id="34" fill="hold">
                            <p:stCondLst>
                              <p:cond delay="1500"/>
                            </p:stCondLst>
                            <p:childTnLst>
                              <p:par>
                                <p:cTn id="35" presetID="18" presetClass="entr" presetSubtype="6" fill="hold" grpId="0"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strips(downRight)">
                                      <p:cBhvr>
                                        <p:cTn id="37" dur="500"/>
                                        <p:tgtEl>
                                          <p:spTgt spid="81"/>
                                        </p:tgtEl>
                                      </p:cBhvr>
                                    </p:animEffect>
                                  </p:childTnLst>
                                </p:cTn>
                              </p:par>
                            </p:childTnLst>
                          </p:cTn>
                        </p:par>
                        <p:par>
                          <p:cTn id="38" fill="hold">
                            <p:stCondLst>
                              <p:cond delay="2000"/>
                            </p:stCondLst>
                            <p:childTnLst>
                              <p:par>
                                <p:cTn id="39" presetID="18" presetClass="entr" presetSubtype="6"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strips(downRight)">
                                      <p:cBhvr>
                                        <p:cTn id="41" dur="500"/>
                                        <p:tgtEl>
                                          <p:spTgt spid="82"/>
                                        </p:tgtEl>
                                      </p:cBhvr>
                                    </p:animEffect>
                                  </p:childTnLst>
                                </p:cTn>
                              </p:par>
                            </p:childTnLst>
                          </p:cTn>
                        </p:par>
                        <p:par>
                          <p:cTn id="42" fill="hold">
                            <p:stCondLst>
                              <p:cond delay="2500"/>
                            </p:stCondLst>
                            <p:childTnLst>
                              <p:par>
                                <p:cTn id="43" presetID="18" presetClass="entr" presetSubtype="3"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strips(upRight)">
                                      <p:cBhvr>
                                        <p:cTn id="45" dur="500"/>
                                        <p:tgtEl>
                                          <p:spTgt spid="83"/>
                                        </p:tgtEl>
                                      </p:cBhvr>
                                    </p:animEffect>
                                  </p:childTnLst>
                                </p:cTn>
                              </p:par>
                            </p:childTnLst>
                          </p:cTn>
                        </p:par>
                        <p:par>
                          <p:cTn id="46" fill="hold">
                            <p:stCondLst>
                              <p:cond delay="3000"/>
                            </p:stCondLst>
                            <p:childTnLst>
                              <p:par>
                                <p:cTn id="47" presetID="53" presetClass="entr" presetSubtype="0" fill="hold"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Effect transition="in" filter="fade">
                                      <p:cBhvr>
                                        <p:cTn id="51" dur="500"/>
                                        <p:tgtEl>
                                          <p:spTgt spid="94"/>
                                        </p:tgtEl>
                                      </p:cBhvr>
                                    </p:animEffect>
                                  </p:childTnLst>
                                </p:cTn>
                              </p:par>
                            </p:childTnLst>
                          </p:cTn>
                        </p:par>
                        <p:par>
                          <p:cTn id="52" fill="hold">
                            <p:stCondLst>
                              <p:cond delay="3500"/>
                            </p:stCondLst>
                            <p:childTnLst>
                              <p:par>
                                <p:cTn id="53" presetID="53" presetClass="entr" presetSubtype="0" fill="hold" grpId="0" nodeType="after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p:cTn id="55" dur="500" fill="hold"/>
                                        <p:tgtEl>
                                          <p:spTgt spid="99"/>
                                        </p:tgtEl>
                                        <p:attrNameLst>
                                          <p:attrName>ppt_w</p:attrName>
                                        </p:attrNameLst>
                                      </p:cBhvr>
                                      <p:tavLst>
                                        <p:tav tm="0">
                                          <p:val>
                                            <p:fltVal val="0"/>
                                          </p:val>
                                        </p:tav>
                                        <p:tav tm="100000">
                                          <p:val>
                                            <p:strVal val="#ppt_w"/>
                                          </p:val>
                                        </p:tav>
                                      </p:tavLst>
                                    </p:anim>
                                    <p:anim calcmode="lin" valueType="num">
                                      <p:cBhvr>
                                        <p:cTn id="56" dur="500" fill="hold"/>
                                        <p:tgtEl>
                                          <p:spTgt spid="99"/>
                                        </p:tgtEl>
                                        <p:attrNameLst>
                                          <p:attrName>ppt_h</p:attrName>
                                        </p:attrNameLst>
                                      </p:cBhvr>
                                      <p:tavLst>
                                        <p:tav tm="0">
                                          <p:val>
                                            <p:fltVal val="0"/>
                                          </p:val>
                                        </p:tav>
                                        <p:tav tm="100000">
                                          <p:val>
                                            <p:strVal val="#ppt_h"/>
                                          </p:val>
                                        </p:tav>
                                      </p:tavLst>
                                    </p:anim>
                                    <p:animEffect transition="in" filter="fade">
                                      <p:cBhvr>
                                        <p:cTn id="57" dur="500"/>
                                        <p:tgtEl>
                                          <p:spTgt spid="99"/>
                                        </p:tgtEl>
                                      </p:cBhvr>
                                    </p:animEffect>
                                  </p:childTnLst>
                                </p:cTn>
                              </p:par>
                            </p:childTnLst>
                          </p:cTn>
                        </p:par>
                        <p:par>
                          <p:cTn id="58" fill="hold">
                            <p:stCondLst>
                              <p:cond delay="4000"/>
                            </p:stCondLst>
                            <p:childTnLst>
                              <p:par>
                                <p:cTn id="59" presetID="53" presetClass="entr" presetSubtype="0"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500" fill="hold"/>
                                        <p:tgtEl>
                                          <p:spTgt spid="89"/>
                                        </p:tgtEl>
                                        <p:attrNameLst>
                                          <p:attrName>ppt_w</p:attrName>
                                        </p:attrNameLst>
                                      </p:cBhvr>
                                      <p:tavLst>
                                        <p:tav tm="0">
                                          <p:val>
                                            <p:fltVal val="0"/>
                                          </p:val>
                                        </p:tav>
                                        <p:tav tm="100000">
                                          <p:val>
                                            <p:strVal val="#ppt_w"/>
                                          </p:val>
                                        </p:tav>
                                      </p:tavLst>
                                    </p:anim>
                                    <p:anim calcmode="lin" valueType="num">
                                      <p:cBhvr>
                                        <p:cTn id="62" dur="500" fill="hold"/>
                                        <p:tgtEl>
                                          <p:spTgt spid="89"/>
                                        </p:tgtEl>
                                        <p:attrNameLst>
                                          <p:attrName>ppt_h</p:attrName>
                                        </p:attrNameLst>
                                      </p:cBhvr>
                                      <p:tavLst>
                                        <p:tav tm="0">
                                          <p:val>
                                            <p:fltVal val="0"/>
                                          </p:val>
                                        </p:tav>
                                        <p:tav tm="100000">
                                          <p:val>
                                            <p:strVal val="#ppt_h"/>
                                          </p:val>
                                        </p:tav>
                                      </p:tavLst>
                                    </p:anim>
                                    <p:animEffect transition="in" filter="fade">
                                      <p:cBhvr>
                                        <p:cTn id="63" dur="500"/>
                                        <p:tgtEl>
                                          <p:spTgt spid="89"/>
                                        </p:tgtEl>
                                      </p:cBhvr>
                                    </p:animEffect>
                                  </p:childTnLst>
                                </p:cTn>
                              </p:par>
                            </p:childTnLst>
                          </p:cTn>
                        </p:par>
                        <p:par>
                          <p:cTn id="64" fill="hold">
                            <p:stCondLst>
                              <p:cond delay="4500"/>
                            </p:stCondLst>
                            <p:childTnLst>
                              <p:par>
                                <p:cTn id="65" presetID="53" presetClass="entr" presetSubtype="0" fill="hold" grpId="0" nodeType="after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childTnLst>
                          </p:cTn>
                        </p:par>
                        <p:par>
                          <p:cTn id="70" fill="hold">
                            <p:stCondLst>
                              <p:cond delay="5000"/>
                            </p:stCondLst>
                            <p:childTnLst>
                              <p:par>
                                <p:cTn id="71" presetID="18" presetClass="entr" presetSubtype="3" fill="hold" nodeType="after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strips(upRight)">
                                      <p:cBhvr>
                                        <p:cTn id="73" dur="500"/>
                                        <p:tgtEl>
                                          <p:spTgt spid="100"/>
                                        </p:tgtEl>
                                      </p:cBhvr>
                                    </p:animEffect>
                                  </p:childTnLst>
                                </p:cTn>
                              </p:par>
                            </p:childTnLst>
                          </p:cTn>
                        </p:par>
                        <p:par>
                          <p:cTn id="74" fill="hold">
                            <p:stCondLst>
                              <p:cond delay="5500"/>
                            </p:stCondLst>
                            <p:childTnLst>
                              <p:par>
                                <p:cTn id="75" presetID="53" presetClass="entr" presetSubtype="0"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 calcmode="lin" valueType="num">
                                      <p:cBhvr>
                                        <p:cTn id="77" dur="500" fill="hold"/>
                                        <p:tgtEl>
                                          <p:spTgt spid="85"/>
                                        </p:tgtEl>
                                        <p:attrNameLst>
                                          <p:attrName>ppt_w</p:attrName>
                                        </p:attrNameLst>
                                      </p:cBhvr>
                                      <p:tavLst>
                                        <p:tav tm="0">
                                          <p:val>
                                            <p:fltVal val="0"/>
                                          </p:val>
                                        </p:tav>
                                        <p:tav tm="100000">
                                          <p:val>
                                            <p:strVal val="#ppt_w"/>
                                          </p:val>
                                        </p:tav>
                                      </p:tavLst>
                                    </p:anim>
                                    <p:anim calcmode="lin" valueType="num">
                                      <p:cBhvr>
                                        <p:cTn id="78" dur="500" fill="hold"/>
                                        <p:tgtEl>
                                          <p:spTgt spid="85"/>
                                        </p:tgtEl>
                                        <p:attrNameLst>
                                          <p:attrName>ppt_h</p:attrName>
                                        </p:attrNameLst>
                                      </p:cBhvr>
                                      <p:tavLst>
                                        <p:tav tm="0">
                                          <p:val>
                                            <p:fltVal val="0"/>
                                          </p:val>
                                        </p:tav>
                                        <p:tav tm="100000">
                                          <p:val>
                                            <p:strVal val="#ppt_h"/>
                                          </p:val>
                                        </p:tav>
                                      </p:tavLst>
                                    </p:anim>
                                    <p:animEffect transition="in" filter="fade">
                                      <p:cBhvr>
                                        <p:cTn id="79" dur="500"/>
                                        <p:tgtEl>
                                          <p:spTgt spid="85"/>
                                        </p:tgtEl>
                                      </p:cBhvr>
                                    </p:animEffect>
                                  </p:childTnLst>
                                </p:cTn>
                              </p:par>
                            </p:childTnLst>
                          </p:cTn>
                        </p:par>
                        <p:par>
                          <p:cTn id="80" fill="hold">
                            <p:stCondLst>
                              <p:cond delay="6000"/>
                            </p:stCondLst>
                            <p:childTnLst>
                              <p:par>
                                <p:cTn id="81" presetID="53" presetClass="entr" presetSubtype="0" fill="hold" grpId="0" nodeType="afterEffect">
                                  <p:stCondLst>
                                    <p:cond delay="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Effect transition="in" filter="fade">
                                      <p:cBhvr>
                                        <p:cTn id="85" dur="500"/>
                                        <p:tgtEl>
                                          <p:spTgt spid="86"/>
                                        </p:tgtEl>
                                      </p:cBhvr>
                                    </p:animEffect>
                                  </p:childTnLst>
                                </p:cTn>
                              </p:par>
                            </p:childTnLst>
                          </p:cTn>
                        </p:par>
                        <p:par>
                          <p:cTn id="86" fill="hold">
                            <p:stCondLst>
                              <p:cond delay="6500"/>
                            </p:stCondLst>
                            <p:childTnLst>
                              <p:par>
                                <p:cTn id="87" presetID="53" presetClass="entr" presetSubtype="0" fill="hold" grpId="0" nodeType="afterEffect">
                                  <p:stCondLst>
                                    <p:cond delay="0"/>
                                  </p:stCondLst>
                                  <p:childTnLst>
                                    <p:set>
                                      <p:cBhvr>
                                        <p:cTn id="88" dur="1" fill="hold">
                                          <p:stCondLst>
                                            <p:cond delay="0"/>
                                          </p:stCondLst>
                                        </p:cTn>
                                        <p:tgtEl>
                                          <p:spTgt spid="87"/>
                                        </p:tgtEl>
                                        <p:attrNameLst>
                                          <p:attrName>style.visibility</p:attrName>
                                        </p:attrNameLst>
                                      </p:cBhvr>
                                      <p:to>
                                        <p:strVal val="visible"/>
                                      </p:to>
                                    </p:set>
                                    <p:anim calcmode="lin" valueType="num">
                                      <p:cBhvr>
                                        <p:cTn id="89" dur="500" fill="hold"/>
                                        <p:tgtEl>
                                          <p:spTgt spid="87"/>
                                        </p:tgtEl>
                                        <p:attrNameLst>
                                          <p:attrName>ppt_w</p:attrName>
                                        </p:attrNameLst>
                                      </p:cBhvr>
                                      <p:tavLst>
                                        <p:tav tm="0">
                                          <p:val>
                                            <p:fltVal val="0"/>
                                          </p:val>
                                        </p:tav>
                                        <p:tav tm="100000">
                                          <p:val>
                                            <p:strVal val="#ppt_w"/>
                                          </p:val>
                                        </p:tav>
                                      </p:tavLst>
                                    </p:anim>
                                    <p:anim calcmode="lin" valueType="num">
                                      <p:cBhvr>
                                        <p:cTn id="90" dur="500" fill="hold"/>
                                        <p:tgtEl>
                                          <p:spTgt spid="87"/>
                                        </p:tgtEl>
                                        <p:attrNameLst>
                                          <p:attrName>ppt_h</p:attrName>
                                        </p:attrNameLst>
                                      </p:cBhvr>
                                      <p:tavLst>
                                        <p:tav tm="0">
                                          <p:val>
                                            <p:fltVal val="0"/>
                                          </p:val>
                                        </p:tav>
                                        <p:tav tm="100000">
                                          <p:val>
                                            <p:strVal val="#ppt_h"/>
                                          </p:val>
                                        </p:tav>
                                      </p:tavLst>
                                    </p:anim>
                                    <p:animEffect transition="in" filter="fade">
                                      <p:cBhvr>
                                        <p:cTn id="91" dur="500"/>
                                        <p:tgtEl>
                                          <p:spTgt spid="87"/>
                                        </p:tgtEl>
                                      </p:cBhvr>
                                    </p:animEffect>
                                  </p:childTnLst>
                                </p:cTn>
                              </p:par>
                            </p:childTnLst>
                          </p:cTn>
                        </p:par>
                        <p:par>
                          <p:cTn id="92" fill="hold">
                            <p:stCondLst>
                              <p:cond delay="7000"/>
                            </p:stCondLst>
                            <p:childTnLst>
                              <p:par>
                                <p:cTn id="93" presetID="13" presetClass="entr" presetSubtype="16" fill="hold" nodeType="after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plus(in)">
                                      <p:cBhvr>
                                        <p:cTn id="95" dur="500"/>
                                        <p:tgtEl>
                                          <p:spTgt spid="84"/>
                                        </p:tgtEl>
                                      </p:cBhvr>
                                    </p:animEffect>
                                  </p:childTnLst>
                                </p:cTn>
                              </p:par>
                            </p:childTnLst>
                          </p:cTn>
                        </p:par>
                        <p:par>
                          <p:cTn id="96" fill="hold">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101"/>
                                        </p:tgtEl>
                                        <p:attrNameLst>
                                          <p:attrName>style.visibility</p:attrName>
                                        </p:attrNameLst>
                                      </p:cBhvr>
                                      <p:to>
                                        <p:strVal val="visible"/>
                                      </p:to>
                                    </p:set>
                                    <p:animEffect transition="in" filter="fade">
                                      <p:cBhvr>
                                        <p:cTn id="99" dur="500"/>
                                        <p:tgtEl>
                                          <p:spTgt spid="10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fade">
                                      <p:cBhvr>
                                        <p:cTn id="102" dur="500"/>
                                        <p:tgtEl>
                                          <p:spTgt spid="10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fade">
                                      <p:cBhvr>
                                        <p:cTn id="105" dur="500"/>
                                        <p:tgtEl>
                                          <p:spTgt spid="10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04"/>
                                        </p:tgtEl>
                                        <p:attrNameLst>
                                          <p:attrName>style.visibility</p:attrName>
                                        </p:attrNameLst>
                                      </p:cBhvr>
                                      <p:to>
                                        <p:strVal val="visible"/>
                                      </p:to>
                                    </p:set>
                                    <p:animEffect transition="in" filter="fade">
                                      <p:cBhvr>
                                        <p:cTn id="108"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p:bldP spid="79" grpId="0"/>
      <p:bldP spid="80" grpId="0"/>
      <p:bldP spid="81" grpId="0" animBg="1"/>
      <p:bldP spid="82" grpId="0" animBg="1"/>
      <p:bldP spid="85" grpId="0" animBg="1"/>
      <p:bldP spid="86" grpId="0" animBg="1"/>
      <p:bldP spid="87" grpId="0" animBg="1"/>
      <p:bldP spid="88" grpId="0"/>
      <p:bldP spid="99" grpId="0"/>
      <p:bldP spid="101" grpId="0"/>
      <p:bldP spid="102" grpId="0"/>
      <p:bldP spid="103" grpId="0"/>
      <p:bldP spid="10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预算经费方案</a:t>
            </a:r>
          </a:p>
        </p:txBody>
      </p:sp>
      <p:sp>
        <p:nvSpPr>
          <p:cNvPr id="3" name="Rounded Rectangle 101"/>
          <p:cNvSpPr/>
          <p:nvPr/>
        </p:nvSpPr>
        <p:spPr>
          <a:xfrm>
            <a:off x="3212922" y="1439803"/>
            <a:ext cx="2718160" cy="2718158"/>
          </a:xfrm>
          <a:prstGeom prst="round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cxnSp>
        <p:nvCxnSpPr>
          <p:cNvPr id="4" name="Straight Connector 154"/>
          <p:cNvCxnSpPr/>
          <p:nvPr/>
        </p:nvCxnSpPr>
        <p:spPr>
          <a:xfrm>
            <a:off x="2514601" y="1832943"/>
            <a:ext cx="1024539"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164"/>
          <p:cNvCxnSpPr/>
          <p:nvPr/>
        </p:nvCxnSpPr>
        <p:spPr>
          <a:xfrm>
            <a:off x="5554061" y="3756122"/>
            <a:ext cx="980094" cy="0"/>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163"/>
          <p:cNvCxnSpPr/>
          <p:nvPr/>
        </p:nvCxnSpPr>
        <p:spPr>
          <a:xfrm>
            <a:off x="2534921" y="3756122"/>
            <a:ext cx="1024539"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162"/>
          <p:cNvCxnSpPr/>
          <p:nvPr/>
        </p:nvCxnSpPr>
        <p:spPr>
          <a:xfrm>
            <a:off x="5938660" y="2798881"/>
            <a:ext cx="987338" cy="0"/>
          </a:xfrm>
          <a:prstGeom prst="line">
            <a:avLst/>
          </a:prstGeom>
          <a:ln w="19050">
            <a:solidFill>
              <a:schemeClr val="accent5"/>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61"/>
          <p:cNvCxnSpPr/>
          <p:nvPr/>
        </p:nvCxnSpPr>
        <p:spPr>
          <a:xfrm>
            <a:off x="2178049" y="2798881"/>
            <a:ext cx="1032776"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60"/>
          <p:cNvCxnSpPr/>
          <p:nvPr/>
        </p:nvCxnSpPr>
        <p:spPr>
          <a:xfrm>
            <a:off x="5566787" y="1853263"/>
            <a:ext cx="990978"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82"/>
          <p:cNvGrpSpPr/>
          <p:nvPr/>
        </p:nvGrpSpPr>
        <p:grpSpPr>
          <a:xfrm>
            <a:off x="1273918" y="1229579"/>
            <a:ext cx="1314044" cy="1248237"/>
            <a:chOff x="1273918" y="1198757"/>
            <a:chExt cx="1314044" cy="1248237"/>
          </a:xfrm>
        </p:grpSpPr>
        <p:sp>
          <p:nvSpPr>
            <p:cNvPr id="11" name="Oval 140"/>
            <p:cNvSpPr>
              <a:spLocks noChangeAspect="1"/>
            </p:cNvSpPr>
            <p:nvPr/>
          </p:nvSpPr>
          <p:spPr>
            <a:xfrm>
              <a:off x="1306125" y="1198757"/>
              <a:ext cx="1281837" cy="122932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1"/>
                </a:solidFill>
                <a:latin typeface="+mj-lt"/>
              </a:endParaRPr>
            </a:p>
          </p:txBody>
        </p:sp>
        <p:sp>
          <p:nvSpPr>
            <p:cNvPr id="12" name="Oval 140"/>
            <p:cNvSpPr>
              <a:spLocks noChangeAspect="1"/>
            </p:cNvSpPr>
            <p:nvPr/>
          </p:nvSpPr>
          <p:spPr>
            <a:xfrm>
              <a:off x="1273918" y="1217668"/>
              <a:ext cx="1281837" cy="12293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1"/>
                </a:solidFill>
                <a:latin typeface="+mj-lt"/>
              </a:endParaRPr>
            </a:p>
          </p:txBody>
        </p:sp>
      </p:grpSp>
      <p:grpSp>
        <p:nvGrpSpPr>
          <p:cNvPr id="13" name="Group 83"/>
          <p:cNvGrpSpPr/>
          <p:nvPr/>
        </p:nvGrpSpPr>
        <p:grpSpPr>
          <a:xfrm>
            <a:off x="894343" y="2172746"/>
            <a:ext cx="1319937" cy="1249529"/>
            <a:chOff x="894342" y="2141923"/>
            <a:chExt cx="1319937" cy="1249529"/>
          </a:xfrm>
        </p:grpSpPr>
        <p:sp>
          <p:nvSpPr>
            <p:cNvPr id="14" name="Oval 143"/>
            <p:cNvSpPr>
              <a:spLocks noChangeAspect="1"/>
            </p:cNvSpPr>
            <p:nvPr/>
          </p:nvSpPr>
          <p:spPr>
            <a:xfrm>
              <a:off x="932442" y="2141923"/>
              <a:ext cx="1281837" cy="1229326"/>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sp>
          <p:nvSpPr>
            <p:cNvPr id="15" name="Oval 143"/>
            <p:cNvSpPr>
              <a:spLocks noChangeAspect="1"/>
            </p:cNvSpPr>
            <p:nvPr/>
          </p:nvSpPr>
          <p:spPr>
            <a:xfrm>
              <a:off x="894342" y="2162126"/>
              <a:ext cx="1281837" cy="12293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grpSp>
      <p:grpSp>
        <p:nvGrpSpPr>
          <p:cNvPr id="16" name="Group 131"/>
          <p:cNvGrpSpPr/>
          <p:nvPr/>
        </p:nvGrpSpPr>
        <p:grpSpPr>
          <a:xfrm>
            <a:off x="5193892" y="3431601"/>
            <a:ext cx="648499" cy="649042"/>
            <a:chOff x="5244691" y="3613920"/>
            <a:chExt cx="648499" cy="649042"/>
          </a:xfrm>
        </p:grpSpPr>
        <p:sp>
          <p:nvSpPr>
            <p:cNvPr id="17"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18"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06</a:t>
              </a:r>
              <a:endParaRPr lang="en-US" sz="1200" b="1" dirty="0">
                <a:latin typeface="+mj-lt"/>
              </a:endParaRPr>
            </a:p>
          </p:txBody>
        </p:sp>
      </p:grpSp>
      <p:grpSp>
        <p:nvGrpSpPr>
          <p:cNvPr id="19" name="Group 134"/>
          <p:cNvGrpSpPr/>
          <p:nvPr/>
        </p:nvGrpSpPr>
        <p:grpSpPr>
          <a:xfrm>
            <a:off x="3287426" y="1508423"/>
            <a:ext cx="648499" cy="649042"/>
            <a:chOff x="3287425" y="1417883"/>
            <a:chExt cx="648499" cy="649042"/>
          </a:xfrm>
        </p:grpSpPr>
        <p:sp>
          <p:nvSpPr>
            <p:cNvPr id="20"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1"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01</a:t>
              </a:r>
              <a:endParaRPr lang="en-US" sz="100" b="1" dirty="0">
                <a:solidFill>
                  <a:schemeClr val="bg1"/>
                </a:solidFill>
                <a:latin typeface="+mj-lt"/>
              </a:endParaRPr>
            </a:p>
          </p:txBody>
        </p:sp>
      </p:grpSp>
      <p:grpSp>
        <p:nvGrpSpPr>
          <p:cNvPr id="22" name="Group 129"/>
          <p:cNvGrpSpPr/>
          <p:nvPr/>
        </p:nvGrpSpPr>
        <p:grpSpPr>
          <a:xfrm>
            <a:off x="2886576" y="2474361"/>
            <a:ext cx="648499" cy="649042"/>
            <a:chOff x="2779491" y="2517212"/>
            <a:chExt cx="648499" cy="649042"/>
          </a:xfrm>
        </p:grpSpPr>
        <p:sp>
          <p:nvSpPr>
            <p:cNvPr id="23"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4"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02</a:t>
              </a:r>
              <a:endParaRPr lang="en-US" sz="1200" b="1" dirty="0">
                <a:latin typeface="+mj-lt"/>
              </a:endParaRPr>
            </a:p>
          </p:txBody>
        </p:sp>
      </p:grpSp>
      <p:grpSp>
        <p:nvGrpSpPr>
          <p:cNvPr id="25" name="Group 132"/>
          <p:cNvGrpSpPr/>
          <p:nvPr/>
        </p:nvGrpSpPr>
        <p:grpSpPr>
          <a:xfrm>
            <a:off x="5614411" y="2474361"/>
            <a:ext cx="648499" cy="649042"/>
            <a:chOff x="5716010" y="2517212"/>
            <a:chExt cx="648499" cy="649042"/>
          </a:xfrm>
        </p:grpSpPr>
        <p:sp>
          <p:nvSpPr>
            <p:cNvPr id="26"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7"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05</a:t>
              </a:r>
              <a:endParaRPr lang="en-US" sz="1200" b="1" dirty="0">
                <a:latin typeface="+mj-lt"/>
              </a:endParaRPr>
            </a:p>
          </p:txBody>
        </p:sp>
      </p:grpSp>
      <p:grpSp>
        <p:nvGrpSpPr>
          <p:cNvPr id="28" name="Group 130"/>
          <p:cNvGrpSpPr/>
          <p:nvPr/>
        </p:nvGrpSpPr>
        <p:grpSpPr>
          <a:xfrm>
            <a:off x="3307746" y="3431601"/>
            <a:ext cx="648499" cy="649042"/>
            <a:chOff x="3287425" y="3613920"/>
            <a:chExt cx="648499" cy="649042"/>
          </a:xfrm>
        </p:grpSpPr>
        <p:sp>
          <p:nvSpPr>
            <p:cNvPr id="29"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30"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03</a:t>
              </a:r>
              <a:endParaRPr lang="en-US" sz="1200" b="1" dirty="0">
                <a:latin typeface="+mj-lt"/>
              </a:endParaRPr>
            </a:p>
          </p:txBody>
        </p:sp>
      </p:grpSp>
      <p:grpSp>
        <p:nvGrpSpPr>
          <p:cNvPr id="31" name="Group 133"/>
          <p:cNvGrpSpPr/>
          <p:nvPr/>
        </p:nvGrpSpPr>
        <p:grpSpPr>
          <a:xfrm>
            <a:off x="5211269" y="1517313"/>
            <a:ext cx="648499" cy="649042"/>
            <a:chOff x="5249342" y="1406453"/>
            <a:chExt cx="648499" cy="649042"/>
          </a:xfrm>
        </p:grpSpPr>
        <p:sp>
          <p:nvSpPr>
            <p:cNvPr id="32"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33"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04</a:t>
              </a:r>
              <a:endParaRPr lang="en-US" sz="1200" b="1" dirty="0">
                <a:latin typeface="+mj-lt"/>
              </a:endParaRPr>
            </a:p>
          </p:txBody>
        </p:sp>
      </p:grpSp>
      <p:sp>
        <p:nvSpPr>
          <p:cNvPr id="34" name="Rectangle 50"/>
          <p:cNvSpPr/>
          <p:nvPr/>
        </p:nvSpPr>
        <p:spPr>
          <a:xfrm>
            <a:off x="1632707" y="1416089"/>
            <a:ext cx="564258" cy="184666"/>
          </a:xfrm>
          <a:prstGeom prst="rect">
            <a:avLst/>
          </a:prstGeom>
        </p:spPr>
        <p:txBody>
          <a:bodyPr wrap="none" lIns="0" tIns="0" rIns="0" bIns="0">
            <a:spAutoFit/>
          </a:bodyPr>
          <a:lstStyle/>
          <a:p>
            <a:pPr algn="ctr"/>
            <a:r>
              <a:rPr lang="en-US" sz="1200" b="1" dirty="0">
                <a:solidFill>
                  <a:schemeClr val="bg1"/>
                </a:solidFill>
              </a:rPr>
              <a:t>Keyword</a:t>
            </a:r>
          </a:p>
        </p:txBody>
      </p:sp>
      <p:grpSp>
        <p:nvGrpSpPr>
          <p:cNvPr id="35" name="Group 84"/>
          <p:cNvGrpSpPr/>
          <p:nvPr/>
        </p:nvGrpSpPr>
        <p:grpSpPr>
          <a:xfrm>
            <a:off x="1273918" y="3056475"/>
            <a:ext cx="1325526" cy="1252186"/>
            <a:chOff x="1273918" y="3025653"/>
            <a:chExt cx="1325526" cy="1252186"/>
          </a:xfrm>
        </p:grpSpPr>
        <p:sp>
          <p:nvSpPr>
            <p:cNvPr id="36" name="Oval 146"/>
            <p:cNvSpPr>
              <a:spLocks noChangeAspect="1"/>
            </p:cNvSpPr>
            <p:nvPr/>
          </p:nvSpPr>
          <p:spPr>
            <a:xfrm>
              <a:off x="1317607" y="3025653"/>
              <a:ext cx="1281837" cy="1229326"/>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sp>
          <p:nvSpPr>
            <p:cNvPr id="37" name="Oval 146"/>
            <p:cNvSpPr>
              <a:spLocks noChangeAspect="1"/>
            </p:cNvSpPr>
            <p:nvPr/>
          </p:nvSpPr>
          <p:spPr>
            <a:xfrm>
              <a:off x="1273918" y="3048513"/>
              <a:ext cx="1281837" cy="12293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grpSp>
      <p:grpSp>
        <p:nvGrpSpPr>
          <p:cNvPr id="38" name="Group 86"/>
          <p:cNvGrpSpPr/>
          <p:nvPr/>
        </p:nvGrpSpPr>
        <p:grpSpPr>
          <a:xfrm>
            <a:off x="6487231" y="1209120"/>
            <a:ext cx="1325245" cy="1244566"/>
            <a:chOff x="6487230" y="1178298"/>
            <a:chExt cx="1325245" cy="1244566"/>
          </a:xfrm>
        </p:grpSpPr>
        <p:sp>
          <p:nvSpPr>
            <p:cNvPr id="39" name="Oval 137"/>
            <p:cNvSpPr>
              <a:spLocks noChangeAspect="1"/>
            </p:cNvSpPr>
            <p:nvPr/>
          </p:nvSpPr>
          <p:spPr>
            <a:xfrm>
              <a:off x="6487230" y="1178298"/>
              <a:ext cx="1281837" cy="122932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sp>
          <p:nvSpPr>
            <p:cNvPr id="40" name="Oval 137"/>
            <p:cNvSpPr>
              <a:spLocks noChangeAspect="1"/>
            </p:cNvSpPr>
            <p:nvPr/>
          </p:nvSpPr>
          <p:spPr>
            <a:xfrm>
              <a:off x="6530638" y="1193538"/>
              <a:ext cx="1281837" cy="12293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grpSp>
      <p:grpSp>
        <p:nvGrpSpPr>
          <p:cNvPr id="41" name="Group 90"/>
          <p:cNvGrpSpPr/>
          <p:nvPr/>
        </p:nvGrpSpPr>
        <p:grpSpPr>
          <a:xfrm>
            <a:off x="6862189" y="2163356"/>
            <a:ext cx="1325624" cy="1249329"/>
            <a:chOff x="6862188" y="2132534"/>
            <a:chExt cx="1325624" cy="1249329"/>
          </a:xfrm>
        </p:grpSpPr>
        <p:sp>
          <p:nvSpPr>
            <p:cNvPr id="42" name="Oval 149"/>
            <p:cNvSpPr>
              <a:spLocks noChangeAspect="1"/>
            </p:cNvSpPr>
            <p:nvPr/>
          </p:nvSpPr>
          <p:spPr>
            <a:xfrm>
              <a:off x="6862188" y="2132534"/>
              <a:ext cx="1281837" cy="122932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sp>
          <p:nvSpPr>
            <p:cNvPr id="43" name="Oval 149"/>
            <p:cNvSpPr>
              <a:spLocks noChangeAspect="1"/>
            </p:cNvSpPr>
            <p:nvPr/>
          </p:nvSpPr>
          <p:spPr>
            <a:xfrm>
              <a:off x="6905975" y="2152537"/>
              <a:ext cx="1281837" cy="122932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mj-lt"/>
              </a:endParaRPr>
            </a:p>
          </p:txBody>
        </p:sp>
      </p:grpSp>
      <p:grpSp>
        <p:nvGrpSpPr>
          <p:cNvPr id="44" name="Group 88"/>
          <p:cNvGrpSpPr/>
          <p:nvPr/>
        </p:nvGrpSpPr>
        <p:grpSpPr>
          <a:xfrm>
            <a:off x="6487231" y="3119499"/>
            <a:ext cx="1325245" cy="1252186"/>
            <a:chOff x="6487230" y="3088676"/>
            <a:chExt cx="1325245" cy="1252186"/>
          </a:xfrm>
        </p:grpSpPr>
        <p:sp>
          <p:nvSpPr>
            <p:cNvPr id="45" name="Oval 152"/>
            <p:cNvSpPr>
              <a:spLocks noChangeAspect="1"/>
            </p:cNvSpPr>
            <p:nvPr/>
          </p:nvSpPr>
          <p:spPr>
            <a:xfrm>
              <a:off x="6487230" y="3088676"/>
              <a:ext cx="1281837" cy="122932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solidFill>
                  <a:schemeClr val="bg1"/>
                </a:solidFill>
              </a:endParaRPr>
            </a:p>
          </p:txBody>
        </p:sp>
        <p:sp>
          <p:nvSpPr>
            <p:cNvPr id="46" name="Oval 152"/>
            <p:cNvSpPr>
              <a:spLocks noChangeAspect="1"/>
            </p:cNvSpPr>
            <p:nvPr/>
          </p:nvSpPr>
          <p:spPr>
            <a:xfrm>
              <a:off x="6530638" y="3111536"/>
              <a:ext cx="1281837" cy="122932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solidFill>
                  <a:schemeClr val="bg1"/>
                </a:solidFill>
              </a:endParaRPr>
            </a:p>
          </p:txBody>
        </p:sp>
      </p:grpSp>
      <p:sp>
        <p:nvSpPr>
          <p:cNvPr id="47" name="Freeform 66"/>
          <p:cNvSpPr>
            <a:spLocks noEditPoints="1"/>
          </p:cNvSpPr>
          <p:nvPr/>
        </p:nvSpPr>
        <p:spPr bwMode="auto">
          <a:xfrm>
            <a:off x="1629649" y="1680860"/>
            <a:ext cx="570374" cy="442407"/>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8" name="Freeform 52"/>
          <p:cNvSpPr>
            <a:spLocks noEditPoints="1"/>
          </p:cNvSpPr>
          <p:nvPr/>
        </p:nvSpPr>
        <p:spPr bwMode="auto">
          <a:xfrm>
            <a:off x="1332095" y="2567826"/>
            <a:ext cx="394303" cy="42421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9" name="Freeform 131"/>
          <p:cNvSpPr>
            <a:spLocks/>
          </p:cNvSpPr>
          <p:nvPr/>
        </p:nvSpPr>
        <p:spPr bwMode="auto">
          <a:xfrm>
            <a:off x="1695886" y="3575379"/>
            <a:ext cx="422660" cy="429064"/>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0" name="Freeform 57"/>
          <p:cNvSpPr>
            <a:spLocks noEditPoints="1"/>
          </p:cNvSpPr>
          <p:nvPr/>
        </p:nvSpPr>
        <p:spPr bwMode="auto">
          <a:xfrm>
            <a:off x="6956819" y="1667997"/>
            <a:ext cx="429474" cy="423468"/>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1" name="Rectangle 72"/>
          <p:cNvSpPr/>
          <p:nvPr/>
        </p:nvSpPr>
        <p:spPr>
          <a:xfrm>
            <a:off x="1253131" y="2344520"/>
            <a:ext cx="564258" cy="184666"/>
          </a:xfrm>
          <a:prstGeom prst="rect">
            <a:avLst/>
          </a:prstGeom>
        </p:spPr>
        <p:txBody>
          <a:bodyPr wrap="none" lIns="0" tIns="0" rIns="0" bIns="0">
            <a:spAutoFit/>
          </a:bodyPr>
          <a:lstStyle/>
          <a:p>
            <a:pPr algn="ctr"/>
            <a:r>
              <a:rPr lang="en-US" sz="1200" b="1" dirty="0">
                <a:solidFill>
                  <a:schemeClr val="bg1"/>
                </a:solidFill>
              </a:rPr>
              <a:t>Keyword</a:t>
            </a:r>
          </a:p>
        </p:txBody>
      </p:sp>
      <p:sp>
        <p:nvSpPr>
          <p:cNvPr id="52" name="Rectangle 73"/>
          <p:cNvSpPr/>
          <p:nvPr/>
        </p:nvSpPr>
        <p:spPr>
          <a:xfrm>
            <a:off x="1632707" y="3339268"/>
            <a:ext cx="564258" cy="184666"/>
          </a:xfrm>
          <a:prstGeom prst="rect">
            <a:avLst/>
          </a:prstGeom>
        </p:spPr>
        <p:txBody>
          <a:bodyPr wrap="none" lIns="0" tIns="0" rIns="0" bIns="0">
            <a:spAutoFit/>
          </a:bodyPr>
          <a:lstStyle/>
          <a:p>
            <a:pPr algn="ctr"/>
            <a:r>
              <a:rPr lang="en-US" sz="1200" b="1" dirty="0">
                <a:solidFill>
                  <a:schemeClr val="bg1"/>
                </a:solidFill>
              </a:rPr>
              <a:t>Keyword</a:t>
            </a:r>
          </a:p>
        </p:txBody>
      </p:sp>
      <p:sp>
        <p:nvSpPr>
          <p:cNvPr id="53" name="Rectangle 74"/>
          <p:cNvSpPr/>
          <p:nvPr/>
        </p:nvSpPr>
        <p:spPr>
          <a:xfrm>
            <a:off x="6889427" y="1416089"/>
            <a:ext cx="564258" cy="184666"/>
          </a:xfrm>
          <a:prstGeom prst="rect">
            <a:avLst/>
          </a:prstGeom>
        </p:spPr>
        <p:txBody>
          <a:bodyPr wrap="none" lIns="0" tIns="0" rIns="0" bIns="0">
            <a:spAutoFit/>
          </a:bodyPr>
          <a:lstStyle/>
          <a:p>
            <a:pPr algn="ctr"/>
            <a:r>
              <a:rPr lang="en-US" sz="1200" b="1" dirty="0">
                <a:solidFill>
                  <a:schemeClr val="bg1"/>
                </a:solidFill>
              </a:rPr>
              <a:t>Keyword</a:t>
            </a:r>
          </a:p>
        </p:txBody>
      </p:sp>
      <p:sp>
        <p:nvSpPr>
          <p:cNvPr id="54" name="Rectangle 75"/>
          <p:cNvSpPr/>
          <p:nvPr/>
        </p:nvSpPr>
        <p:spPr>
          <a:xfrm>
            <a:off x="7264765" y="2395891"/>
            <a:ext cx="564258" cy="184666"/>
          </a:xfrm>
          <a:prstGeom prst="rect">
            <a:avLst/>
          </a:prstGeom>
        </p:spPr>
        <p:txBody>
          <a:bodyPr wrap="none" lIns="0" tIns="0" rIns="0" bIns="0">
            <a:spAutoFit/>
          </a:bodyPr>
          <a:lstStyle/>
          <a:p>
            <a:pPr algn="ctr"/>
            <a:r>
              <a:rPr lang="en-US" sz="1200" b="1" dirty="0">
                <a:solidFill>
                  <a:schemeClr val="bg1"/>
                </a:solidFill>
              </a:rPr>
              <a:t>Keyword</a:t>
            </a:r>
          </a:p>
        </p:txBody>
      </p:sp>
      <p:sp>
        <p:nvSpPr>
          <p:cNvPr id="55" name="Rectangle 76"/>
          <p:cNvSpPr/>
          <p:nvPr/>
        </p:nvSpPr>
        <p:spPr>
          <a:xfrm>
            <a:off x="6889427" y="3390638"/>
            <a:ext cx="564258" cy="184666"/>
          </a:xfrm>
          <a:prstGeom prst="rect">
            <a:avLst/>
          </a:prstGeom>
        </p:spPr>
        <p:txBody>
          <a:bodyPr wrap="none" lIns="0" tIns="0" rIns="0" bIns="0">
            <a:spAutoFit/>
          </a:bodyPr>
          <a:lstStyle/>
          <a:p>
            <a:pPr algn="ctr"/>
            <a:r>
              <a:rPr lang="en-US" sz="1200" b="1" dirty="0">
                <a:solidFill>
                  <a:schemeClr val="bg1"/>
                </a:solidFill>
              </a:rPr>
              <a:t>Keyword</a:t>
            </a:r>
          </a:p>
        </p:txBody>
      </p:sp>
      <p:sp>
        <p:nvSpPr>
          <p:cNvPr id="56" name="Freeform 22"/>
          <p:cNvSpPr>
            <a:spLocks noEditPoints="1"/>
          </p:cNvSpPr>
          <p:nvPr/>
        </p:nvSpPr>
        <p:spPr bwMode="auto">
          <a:xfrm>
            <a:off x="7343739" y="2655122"/>
            <a:ext cx="448189" cy="390259"/>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7" name="Freeform 58"/>
          <p:cNvSpPr>
            <a:spLocks noEditPoints="1"/>
          </p:cNvSpPr>
          <p:nvPr/>
        </p:nvSpPr>
        <p:spPr bwMode="auto">
          <a:xfrm>
            <a:off x="6971112" y="3679753"/>
            <a:ext cx="400891" cy="400891"/>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8" name="矩形 57"/>
          <p:cNvSpPr/>
          <p:nvPr/>
        </p:nvSpPr>
        <p:spPr>
          <a:xfrm>
            <a:off x="3907187" y="2244562"/>
            <a:ext cx="1638199"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Tree>
    <p:extLst>
      <p:ext uri="{BB962C8B-B14F-4D97-AF65-F5344CB8AC3E}">
        <p14:creationId xmlns:p14="http://schemas.microsoft.com/office/powerpoint/2010/main" val="6711393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18"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upLeft)">
                                      <p:cBhvr>
                                        <p:cTn id="16" dur="500"/>
                                        <p:tgtEl>
                                          <p:spTgt spid="4"/>
                                        </p:tgtEl>
                                      </p:cBhvr>
                                    </p:animEffect>
                                  </p:childTnLst>
                                </p:cTn>
                              </p:par>
                              <p:par>
                                <p:cTn id="17" presetID="2" presetClass="entr" presetSubtype="8" accel="50000" decel="5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53"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childTnLst>
                          </p:cTn>
                        </p:par>
                        <p:par>
                          <p:cTn id="27" fill="hold">
                            <p:stCondLst>
                              <p:cond delay="3000"/>
                            </p:stCondLst>
                            <p:childTnLst>
                              <p:par>
                                <p:cTn id="28" presetID="53"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fltVal val="0"/>
                                          </p:val>
                                        </p:tav>
                                        <p:tav tm="100000">
                                          <p:val>
                                            <p:strVal val="#ppt_h"/>
                                          </p:val>
                                        </p:tav>
                                      </p:tavLst>
                                    </p:anim>
                                    <p:animEffect transition="in" filter="fade">
                                      <p:cBhvr>
                                        <p:cTn id="32" dur="500"/>
                                        <p:tgtEl>
                                          <p:spTgt spid="47"/>
                                        </p:tgtEl>
                                      </p:cBhvr>
                                    </p:animEffect>
                                  </p:childTnLst>
                                </p:cTn>
                              </p:par>
                            </p:childTnLst>
                          </p:cTn>
                        </p:par>
                        <p:par>
                          <p:cTn id="33" fill="hold">
                            <p:stCondLst>
                              <p:cond delay="3500"/>
                            </p:stCondLst>
                            <p:childTnLst>
                              <p:par>
                                <p:cTn id="34" presetID="53"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8" presetClass="entr" presetSubtype="9"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2" presetClass="entr" presetSubtype="8" accel="50000" decel="5000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Effect transition="in" filter="fade">
                                      <p:cBhvr>
                                        <p:cTn id="57" dur="500"/>
                                        <p:tgtEl>
                                          <p:spTgt spid="48"/>
                                        </p:tgtEl>
                                      </p:cBhvr>
                                    </p:animEffect>
                                  </p:childTnLst>
                                </p:cTn>
                              </p:par>
                            </p:childTnLst>
                          </p:cTn>
                        </p:par>
                        <p:par>
                          <p:cTn id="58" fill="hold">
                            <p:stCondLst>
                              <p:cond delay="5000"/>
                            </p:stCondLst>
                            <p:childTnLst>
                              <p:par>
                                <p:cTn id="59" presetID="53" presetClass="entr" presetSubtype="0"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par>
                                <p:cTn id="64" presetID="18" presetClass="entr" presetSubtype="9" fill="hold"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strips(upLeft)">
                                      <p:cBhvr>
                                        <p:cTn id="66" dur="500"/>
                                        <p:tgtEl>
                                          <p:spTgt spid="6"/>
                                        </p:tgtEl>
                                      </p:cBhvr>
                                    </p:animEffect>
                                  </p:childTnLst>
                                </p:cTn>
                              </p:par>
                              <p:par>
                                <p:cTn id="67" presetID="2" presetClass="entr" presetSubtype="8" accel="50000" decel="50000"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0-#ppt_w/2"/>
                                          </p:val>
                                        </p:tav>
                                        <p:tav tm="100000">
                                          <p:val>
                                            <p:strVal val="#ppt_x"/>
                                          </p:val>
                                        </p:tav>
                                      </p:tavLst>
                                    </p:anim>
                                    <p:anim calcmode="lin" valueType="num">
                                      <p:cBhvr additive="base">
                                        <p:cTn id="70" dur="500" fill="hold"/>
                                        <p:tgtEl>
                                          <p:spTgt spid="35"/>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53" presetClass="entr" presetSubtype="0"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childTnLst>
                          </p:cTn>
                        </p:par>
                        <p:par>
                          <p:cTn id="77" fill="hold">
                            <p:stCondLst>
                              <p:cond delay="6000"/>
                            </p:stCondLst>
                            <p:childTnLst>
                              <p:par>
                                <p:cTn id="78" presetID="53" presetClass="entr" presetSubtype="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childTnLst>
                          </p:cTn>
                        </p:par>
                        <p:par>
                          <p:cTn id="83" fill="hold">
                            <p:stCondLst>
                              <p:cond delay="6500"/>
                            </p:stCondLst>
                            <p:childTnLst>
                              <p:par>
                                <p:cTn id="84" presetID="53" presetClass="entr" presetSubtype="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18" presetClass="entr" presetSubtype="6" fill="hold" nodeType="with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strips(downRight)">
                                      <p:cBhvr>
                                        <p:cTn id="91" dur="500"/>
                                        <p:tgtEl>
                                          <p:spTgt spid="9"/>
                                        </p:tgtEl>
                                      </p:cBhvr>
                                    </p:animEffect>
                                  </p:childTnLst>
                                </p:cTn>
                              </p:par>
                              <p:par>
                                <p:cTn id="92" presetID="2" presetClass="entr" presetSubtype="2" accel="50000" decel="50000" fill="hold"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1+#ppt_w/2"/>
                                          </p:val>
                                        </p:tav>
                                        <p:tav tm="100000">
                                          <p:val>
                                            <p:strVal val="#ppt_x"/>
                                          </p:val>
                                        </p:tav>
                                      </p:tavLst>
                                    </p:anim>
                                    <p:anim calcmode="lin" valueType="num">
                                      <p:cBhvr additive="base">
                                        <p:cTn id="95" dur="500" fill="hold"/>
                                        <p:tgtEl>
                                          <p:spTgt spid="38"/>
                                        </p:tgtEl>
                                        <p:attrNameLst>
                                          <p:attrName>ppt_y</p:attrName>
                                        </p:attrNameLst>
                                      </p:cBhvr>
                                      <p:tavLst>
                                        <p:tav tm="0">
                                          <p:val>
                                            <p:strVal val="#ppt_y"/>
                                          </p:val>
                                        </p:tav>
                                        <p:tav tm="100000">
                                          <p:val>
                                            <p:strVal val="#ppt_y"/>
                                          </p:val>
                                        </p:tav>
                                      </p:tavLst>
                                    </p:anim>
                                  </p:childTnLst>
                                </p:cTn>
                              </p:par>
                            </p:childTnLst>
                          </p:cTn>
                        </p:par>
                        <p:par>
                          <p:cTn id="96" fill="hold">
                            <p:stCondLst>
                              <p:cond delay="7000"/>
                            </p:stCondLst>
                            <p:childTnLst>
                              <p:par>
                                <p:cTn id="97" presetID="53" presetClass="entr" presetSubtype="0"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p:cTn id="99" dur="500" fill="hold"/>
                                        <p:tgtEl>
                                          <p:spTgt spid="53"/>
                                        </p:tgtEl>
                                        <p:attrNameLst>
                                          <p:attrName>ppt_w</p:attrName>
                                        </p:attrNameLst>
                                      </p:cBhvr>
                                      <p:tavLst>
                                        <p:tav tm="0">
                                          <p:val>
                                            <p:fltVal val="0"/>
                                          </p:val>
                                        </p:tav>
                                        <p:tav tm="100000">
                                          <p:val>
                                            <p:strVal val="#ppt_w"/>
                                          </p:val>
                                        </p:tav>
                                      </p:tavLst>
                                    </p:anim>
                                    <p:anim calcmode="lin" valueType="num">
                                      <p:cBhvr>
                                        <p:cTn id="100" dur="500" fill="hold"/>
                                        <p:tgtEl>
                                          <p:spTgt spid="53"/>
                                        </p:tgtEl>
                                        <p:attrNameLst>
                                          <p:attrName>ppt_h</p:attrName>
                                        </p:attrNameLst>
                                      </p:cBhvr>
                                      <p:tavLst>
                                        <p:tav tm="0">
                                          <p:val>
                                            <p:fltVal val="0"/>
                                          </p:val>
                                        </p:tav>
                                        <p:tav tm="100000">
                                          <p:val>
                                            <p:strVal val="#ppt_h"/>
                                          </p:val>
                                        </p:tav>
                                      </p:tavLst>
                                    </p:anim>
                                    <p:animEffect transition="in" filter="fade">
                                      <p:cBhvr>
                                        <p:cTn id="101" dur="500"/>
                                        <p:tgtEl>
                                          <p:spTgt spid="53"/>
                                        </p:tgtEl>
                                      </p:cBhvr>
                                    </p:animEffect>
                                  </p:childTnLst>
                                </p:cTn>
                              </p:par>
                            </p:childTnLst>
                          </p:cTn>
                        </p:par>
                        <p:par>
                          <p:cTn id="102" fill="hold">
                            <p:stCondLst>
                              <p:cond delay="7500"/>
                            </p:stCondLst>
                            <p:childTnLst>
                              <p:par>
                                <p:cTn id="103" presetID="53" presetClass="entr" presetSubtype="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8000"/>
                            </p:stCondLst>
                            <p:childTnLst>
                              <p:par>
                                <p:cTn id="109" presetID="53" presetClass="entr" presetSubtype="0" fill="hold"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500" fill="hold"/>
                                        <p:tgtEl>
                                          <p:spTgt spid="25"/>
                                        </p:tgtEl>
                                        <p:attrNameLst>
                                          <p:attrName>ppt_w</p:attrName>
                                        </p:attrNameLst>
                                      </p:cBhvr>
                                      <p:tavLst>
                                        <p:tav tm="0">
                                          <p:val>
                                            <p:fltVal val="0"/>
                                          </p:val>
                                        </p:tav>
                                        <p:tav tm="100000">
                                          <p:val>
                                            <p:strVal val="#ppt_w"/>
                                          </p:val>
                                        </p:tav>
                                      </p:tavLst>
                                    </p:anim>
                                    <p:anim calcmode="lin" valueType="num">
                                      <p:cBhvr>
                                        <p:cTn id="112" dur="500" fill="hold"/>
                                        <p:tgtEl>
                                          <p:spTgt spid="25"/>
                                        </p:tgtEl>
                                        <p:attrNameLst>
                                          <p:attrName>ppt_h</p:attrName>
                                        </p:attrNameLst>
                                      </p:cBhvr>
                                      <p:tavLst>
                                        <p:tav tm="0">
                                          <p:val>
                                            <p:fltVal val="0"/>
                                          </p:val>
                                        </p:tav>
                                        <p:tav tm="100000">
                                          <p:val>
                                            <p:strVal val="#ppt_h"/>
                                          </p:val>
                                        </p:tav>
                                      </p:tavLst>
                                    </p:anim>
                                    <p:animEffect transition="in" filter="fade">
                                      <p:cBhvr>
                                        <p:cTn id="113" dur="500"/>
                                        <p:tgtEl>
                                          <p:spTgt spid="25"/>
                                        </p:tgtEl>
                                      </p:cBhvr>
                                    </p:animEffect>
                                  </p:childTnLst>
                                </p:cTn>
                              </p:par>
                              <p:par>
                                <p:cTn id="114" presetID="18" presetClass="entr" presetSubtype="6" fill="hold" nodeType="withEffect">
                                  <p:stCondLst>
                                    <p:cond delay="0"/>
                                  </p:stCondLst>
                                  <p:childTnLst>
                                    <p:set>
                                      <p:cBhvr>
                                        <p:cTn id="115" dur="1" fill="hold">
                                          <p:stCondLst>
                                            <p:cond delay="0"/>
                                          </p:stCondLst>
                                        </p:cTn>
                                        <p:tgtEl>
                                          <p:spTgt spid="7"/>
                                        </p:tgtEl>
                                        <p:attrNameLst>
                                          <p:attrName>style.visibility</p:attrName>
                                        </p:attrNameLst>
                                      </p:cBhvr>
                                      <p:to>
                                        <p:strVal val="visible"/>
                                      </p:to>
                                    </p:set>
                                    <p:animEffect transition="in" filter="strips(downRight)">
                                      <p:cBhvr>
                                        <p:cTn id="116" dur="500"/>
                                        <p:tgtEl>
                                          <p:spTgt spid="7"/>
                                        </p:tgtEl>
                                      </p:cBhvr>
                                    </p:animEffect>
                                  </p:childTnLst>
                                </p:cTn>
                              </p:par>
                              <p:par>
                                <p:cTn id="117" presetID="2" presetClass="entr" presetSubtype="2" accel="50000" decel="50000" fill="hold" nodeType="with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additive="base">
                                        <p:cTn id="119" dur="500" fill="hold"/>
                                        <p:tgtEl>
                                          <p:spTgt spid="41"/>
                                        </p:tgtEl>
                                        <p:attrNameLst>
                                          <p:attrName>ppt_x</p:attrName>
                                        </p:attrNameLst>
                                      </p:cBhvr>
                                      <p:tavLst>
                                        <p:tav tm="0">
                                          <p:val>
                                            <p:strVal val="1+#ppt_w/2"/>
                                          </p:val>
                                        </p:tav>
                                        <p:tav tm="100000">
                                          <p:val>
                                            <p:strVal val="#ppt_x"/>
                                          </p:val>
                                        </p:tav>
                                      </p:tavLst>
                                    </p:anim>
                                    <p:anim calcmode="lin" valueType="num">
                                      <p:cBhvr additive="base">
                                        <p:cTn id="120" dur="500" fill="hold"/>
                                        <p:tgtEl>
                                          <p:spTgt spid="41"/>
                                        </p:tgtEl>
                                        <p:attrNameLst>
                                          <p:attrName>ppt_y</p:attrName>
                                        </p:attrNameLst>
                                      </p:cBhvr>
                                      <p:tavLst>
                                        <p:tav tm="0">
                                          <p:val>
                                            <p:strVal val="#ppt_y"/>
                                          </p:val>
                                        </p:tav>
                                        <p:tav tm="100000">
                                          <p:val>
                                            <p:strVal val="#ppt_y"/>
                                          </p:val>
                                        </p:tav>
                                      </p:tavLst>
                                    </p:anim>
                                  </p:childTnLst>
                                </p:cTn>
                              </p:par>
                            </p:childTnLst>
                          </p:cTn>
                        </p:par>
                        <p:par>
                          <p:cTn id="121" fill="hold">
                            <p:stCondLst>
                              <p:cond delay="8500"/>
                            </p:stCondLst>
                            <p:childTnLst>
                              <p:par>
                                <p:cTn id="122" presetID="53" presetClass="entr" presetSubtype="0" fill="hold" grpId="0" nodeType="afterEffect">
                                  <p:stCondLst>
                                    <p:cond delay="0"/>
                                  </p:stCondLst>
                                  <p:childTnLst>
                                    <p:set>
                                      <p:cBhvr>
                                        <p:cTn id="123" dur="1" fill="hold">
                                          <p:stCondLst>
                                            <p:cond delay="0"/>
                                          </p:stCondLst>
                                        </p:cTn>
                                        <p:tgtEl>
                                          <p:spTgt spid="54"/>
                                        </p:tgtEl>
                                        <p:attrNameLst>
                                          <p:attrName>style.visibility</p:attrName>
                                        </p:attrNameLst>
                                      </p:cBhvr>
                                      <p:to>
                                        <p:strVal val="visible"/>
                                      </p:to>
                                    </p:set>
                                    <p:anim calcmode="lin" valueType="num">
                                      <p:cBhvr>
                                        <p:cTn id="124" dur="500" fill="hold"/>
                                        <p:tgtEl>
                                          <p:spTgt spid="54"/>
                                        </p:tgtEl>
                                        <p:attrNameLst>
                                          <p:attrName>ppt_w</p:attrName>
                                        </p:attrNameLst>
                                      </p:cBhvr>
                                      <p:tavLst>
                                        <p:tav tm="0">
                                          <p:val>
                                            <p:fltVal val="0"/>
                                          </p:val>
                                        </p:tav>
                                        <p:tav tm="100000">
                                          <p:val>
                                            <p:strVal val="#ppt_w"/>
                                          </p:val>
                                        </p:tav>
                                      </p:tavLst>
                                    </p:anim>
                                    <p:anim calcmode="lin" valueType="num">
                                      <p:cBhvr>
                                        <p:cTn id="125" dur="500" fill="hold"/>
                                        <p:tgtEl>
                                          <p:spTgt spid="54"/>
                                        </p:tgtEl>
                                        <p:attrNameLst>
                                          <p:attrName>ppt_h</p:attrName>
                                        </p:attrNameLst>
                                      </p:cBhvr>
                                      <p:tavLst>
                                        <p:tav tm="0">
                                          <p:val>
                                            <p:fltVal val="0"/>
                                          </p:val>
                                        </p:tav>
                                        <p:tav tm="100000">
                                          <p:val>
                                            <p:strVal val="#ppt_h"/>
                                          </p:val>
                                        </p:tav>
                                      </p:tavLst>
                                    </p:anim>
                                    <p:animEffect transition="in" filter="fade">
                                      <p:cBhvr>
                                        <p:cTn id="126" dur="500"/>
                                        <p:tgtEl>
                                          <p:spTgt spid="54"/>
                                        </p:tgtEl>
                                      </p:cBhvr>
                                    </p:animEffect>
                                  </p:childTnLst>
                                </p:cTn>
                              </p:par>
                            </p:childTnLst>
                          </p:cTn>
                        </p:par>
                        <p:par>
                          <p:cTn id="127" fill="hold">
                            <p:stCondLst>
                              <p:cond delay="9000"/>
                            </p:stCondLst>
                            <p:childTnLst>
                              <p:par>
                                <p:cTn id="128" presetID="53"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 calcmode="lin" valueType="num">
                                      <p:cBhvr>
                                        <p:cTn id="130" dur="500" fill="hold"/>
                                        <p:tgtEl>
                                          <p:spTgt spid="56"/>
                                        </p:tgtEl>
                                        <p:attrNameLst>
                                          <p:attrName>ppt_w</p:attrName>
                                        </p:attrNameLst>
                                      </p:cBhvr>
                                      <p:tavLst>
                                        <p:tav tm="0">
                                          <p:val>
                                            <p:fltVal val="0"/>
                                          </p:val>
                                        </p:tav>
                                        <p:tav tm="100000">
                                          <p:val>
                                            <p:strVal val="#ppt_w"/>
                                          </p:val>
                                        </p:tav>
                                      </p:tavLst>
                                    </p:anim>
                                    <p:anim calcmode="lin" valueType="num">
                                      <p:cBhvr>
                                        <p:cTn id="131" dur="500" fill="hold"/>
                                        <p:tgtEl>
                                          <p:spTgt spid="56"/>
                                        </p:tgtEl>
                                        <p:attrNameLst>
                                          <p:attrName>ppt_h</p:attrName>
                                        </p:attrNameLst>
                                      </p:cBhvr>
                                      <p:tavLst>
                                        <p:tav tm="0">
                                          <p:val>
                                            <p:fltVal val="0"/>
                                          </p:val>
                                        </p:tav>
                                        <p:tav tm="100000">
                                          <p:val>
                                            <p:strVal val="#ppt_h"/>
                                          </p:val>
                                        </p:tav>
                                      </p:tavLst>
                                    </p:anim>
                                    <p:animEffect transition="in" filter="fade">
                                      <p:cBhvr>
                                        <p:cTn id="132" dur="500"/>
                                        <p:tgtEl>
                                          <p:spTgt spid="56"/>
                                        </p:tgtEl>
                                      </p:cBhvr>
                                    </p:animEffect>
                                  </p:childTnLst>
                                </p:cTn>
                              </p:par>
                            </p:childTnLst>
                          </p:cTn>
                        </p:par>
                        <p:par>
                          <p:cTn id="133" fill="hold">
                            <p:stCondLst>
                              <p:cond delay="9500"/>
                            </p:stCondLst>
                            <p:childTnLst>
                              <p:par>
                                <p:cTn id="134" presetID="53" presetClass="entr" presetSubtype="0" fill="hold" nodeType="afterEffect">
                                  <p:stCondLst>
                                    <p:cond delay="0"/>
                                  </p:stCondLst>
                                  <p:childTnLst>
                                    <p:set>
                                      <p:cBhvr>
                                        <p:cTn id="135" dur="1" fill="hold">
                                          <p:stCondLst>
                                            <p:cond delay="0"/>
                                          </p:stCondLst>
                                        </p:cTn>
                                        <p:tgtEl>
                                          <p:spTgt spid="16"/>
                                        </p:tgtEl>
                                        <p:attrNameLst>
                                          <p:attrName>style.visibility</p:attrName>
                                        </p:attrNameLst>
                                      </p:cBhvr>
                                      <p:to>
                                        <p:strVal val="visible"/>
                                      </p:to>
                                    </p:set>
                                    <p:anim calcmode="lin" valueType="num">
                                      <p:cBhvr>
                                        <p:cTn id="136" dur="500" fill="hold"/>
                                        <p:tgtEl>
                                          <p:spTgt spid="16"/>
                                        </p:tgtEl>
                                        <p:attrNameLst>
                                          <p:attrName>ppt_w</p:attrName>
                                        </p:attrNameLst>
                                      </p:cBhvr>
                                      <p:tavLst>
                                        <p:tav tm="0">
                                          <p:val>
                                            <p:fltVal val="0"/>
                                          </p:val>
                                        </p:tav>
                                        <p:tav tm="100000">
                                          <p:val>
                                            <p:strVal val="#ppt_w"/>
                                          </p:val>
                                        </p:tav>
                                      </p:tavLst>
                                    </p:anim>
                                    <p:anim calcmode="lin" valueType="num">
                                      <p:cBhvr>
                                        <p:cTn id="137" dur="500" fill="hold"/>
                                        <p:tgtEl>
                                          <p:spTgt spid="16"/>
                                        </p:tgtEl>
                                        <p:attrNameLst>
                                          <p:attrName>ppt_h</p:attrName>
                                        </p:attrNameLst>
                                      </p:cBhvr>
                                      <p:tavLst>
                                        <p:tav tm="0">
                                          <p:val>
                                            <p:fltVal val="0"/>
                                          </p:val>
                                        </p:tav>
                                        <p:tav tm="100000">
                                          <p:val>
                                            <p:strVal val="#ppt_h"/>
                                          </p:val>
                                        </p:tav>
                                      </p:tavLst>
                                    </p:anim>
                                    <p:animEffect transition="in" filter="fade">
                                      <p:cBhvr>
                                        <p:cTn id="138" dur="500"/>
                                        <p:tgtEl>
                                          <p:spTgt spid="16"/>
                                        </p:tgtEl>
                                      </p:cBhvr>
                                    </p:animEffect>
                                  </p:childTnLst>
                                </p:cTn>
                              </p:par>
                              <p:par>
                                <p:cTn id="139" presetID="18" presetClass="entr" presetSubtype="6" fill="hold" nodeType="withEffect">
                                  <p:stCondLst>
                                    <p:cond delay="0"/>
                                  </p:stCondLst>
                                  <p:childTnLst>
                                    <p:set>
                                      <p:cBhvr>
                                        <p:cTn id="140" dur="1" fill="hold">
                                          <p:stCondLst>
                                            <p:cond delay="0"/>
                                          </p:stCondLst>
                                        </p:cTn>
                                        <p:tgtEl>
                                          <p:spTgt spid="5"/>
                                        </p:tgtEl>
                                        <p:attrNameLst>
                                          <p:attrName>style.visibility</p:attrName>
                                        </p:attrNameLst>
                                      </p:cBhvr>
                                      <p:to>
                                        <p:strVal val="visible"/>
                                      </p:to>
                                    </p:set>
                                    <p:animEffect transition="in" filter="strips(downRight)">
                                      <p:cBhvr>
                                        <p:cTn id="141" dur="500"/>
                                        <p:tgtEl>
                                          <p:spTgt spid="5"/>
                                        </p:tgtEl>
                                      </p:cBhvr>
                                    </p:animEffect>
                                  </p:childTnLst>
                                </p:cTn>
                              </p:par>
                              <p:par>
                                <p:cTn id="142" presetID="2" presetClass="entr" presetSubtype="2" accel="50000" decel="50000" fill="hold" nodeType="withEffect">
                                  <p:stCondLst>
                                    <p:cond delay="0"/>
                                  </p:stCondLst>
                                  <p:childTnLst>
                                    <p:set>
                                      <p:cBhvr>
                                        <p:cTn id="143" dur="1" fill="hold">
                                          <p:stCondLst>
                                            <p:cond delay="0"/>
                                          </p:stCondLst>
                                        </p:cTn>
                                        <p:tgtEl>
                                          <p:spTgt spid="44"/>
                                        </p:tgtEl>
                                        <p:attrNameLst>
                                          <p:attrName>style.visibility</p:attrName>
                                        </p:attrNameLst>
                                      </p:cBhvr>
                                      <p:to>
                                        <p:strVal val="visible"/>
                                      </p:to>
                                    </p:set>
                                    <p:anim calcmode="lin" valueType="num">
                                      <p:cBhvr additive="base">
                                        <p:cTn id="144" dur="500" fill="hold"/>
                                        <p:tgtEl>
                                          <p:spTgt spid="44"/>
                                        </p:tgtEl>
                                        <p:attrNameLst>
                                          <p:attrName>ppt_x</p:attrName>
                                        </p:attrNameLst>
                                      </p:cBhvr>
                                      <p:tavLst>
                                        <p:tav tm="0">
                                          <p:val>
                                            <p:strVal val="1+#ppt_w/2"/>
                                          </p:val>
                                        </p:tav>
                                        <p:tav tm="100000">
                                          <p:val>
                                            <p:strVal val="#ppt_x"/>
                                          </p:val>
                                        </p:tav>
                                      </p:tavLst>
                                    </p:anim>
                                    <p:anim calcmode="lin" valueType="num">
                                      <p:cBhvr additive="base">
                                        <p:cTn id="145" dur="500" fill="hold"/>
                                        <p:tgtEl>
                                          <p:spTgt spid="44"/>
                                        </p:tgtEl>
                                        <p:attrNameLst>
                                          <p:attrName>ppt_y</p:attrName>
                                        </p:attrNameLst>
                                      </p:cBhvr>
                                      <p:tavLst>
                                        <p:tav tm="0">
                                          <p:val>
                                            <p:strVal val="#ppt_y"/>
                                          </p:val>
                                        </p:tav>
                                        <p:tav tm="100000">
                                          <p:val>
                                            <p:strVal val="#ppt_y"/>
                                          </p:val>
                                        </p:tav>
                                      </p:tavLst>
                                    </p:anim>
                                  </p:childTnLst>
                                </p:cTn>
                              </p:par>
                            </p:childTnLst>
                          </p:cTn>
                        </p:par>
                        <p:par>
                          <p:cTn id="146" fill="hold">
                            <p:stCondLst>
                              <p:cond delay="10000"/>
                            </p:stCondLst>
                            <p:childTnLst>
                              <p:par>
                                <p:cTn id="147" presetID="53" presetClass="entr" presetSubtype="0" fill="hold" grpId="0" nodeType="afterEffect">
                                  <p:stCondLst>
                                    <p:cond delay="0"/>
                                  </p:stCondLst>
                                  <p:childTnLst>
                                    <p:set>
                                      <p:cBhvr>
                                        <p:cTn id="148" dur="1" fill="hold">
                                          <p:stCondLst>
                                            <p:cond delay="0"/>
                                          </p:stCondLst>
                                        </p:cTn>
                                        <p:tgtEl>
                                          <p:spTgt spid="55"/>
                                        </p:tgtEl>
                                        <p:attrNameLst>
                                          <p:attrName>style.visibility</p:attrName>
                                        </p:attrNameLst>
                                      </p:cBhvr>
                                      <p:to>
                                        <p:strVal val="visible"/>
                                      </p:to>
                                    </p:set>
                                    <p:anim calcmode="lin" valueType="num">
                                      <p:cBhvr>
                                        <p:cTn id="149" dur="500" fill="hold"/>
                                        <p:tgtEl>
                                          <p:spTgt spid="55"/>
                                        </p:tgtEl>
                                        <p:attrNameLst>
                                          <p:attrName>ppt_w</p:attrName>
                                        </p:attrNameLst>
                                      </p:cBhvr>
                                      <p:tavLst>
                                        <p:tav tm="0">
                                          <p:val>
                                            <p:fltVal val="0"/>
                                          </p:val>
                                        </p:tav>
                                        <p:tav tm="100000">
                                          <p:val>
                                            <p:strVal val="#ppt_w"/>
                                          </p:val>
                                        </p:tav>
                                      </p:tavLst>
                                    </p:anim>
                                    <p:anim calcmode="lin" valueType="num">
                                      <p:cBhvr>
                                        <p:cTn id="150" dur="500" fill="hold"/>
                                        <p:tgtEl>
                                          <p:spTgt spid="55"/>
                                        </p:tgtEl>
                                        <p:attrNameLst>
                                          <p:attrName>ppt_h</p:attrName>
                                        </p:attrNameLst>
                                      </p:cBhvr>
                                      <p:tavLst>
                                        <p:tav tm="0">
                                          <p:val>
                                            <p:fltVal val="0"/>
                                          </p:val>
                                        </p:tav>
                                        <p:tav tm="100000">
                                          <p:val>
                                            <p:strVal val="#ppt_h"/>
                                          </p:val>
                                        </p:tav>
                                      </p:tavLst>
                                    </p:anim>
                                    <p:animEffect transition="in" filter="fade">
                                      <p:cBhvr>
                                        <p:cTn id="151" dur="500"/>
                                        <p:tgtEl>
                                          <p:spTgt spid="55"/>
                                        </p:tgtEl>
                                      </p:cBhvr>
                                    </p:animEffect>
                                  </p:childTnLst>
                                </p:cTn>
                              </p:par>
                            </p:childTnLst>
                          </p:cTn>
                        </p:par>
                        <p:par>
                          <p:cTn id="152" fill="hold">
                            <p:stCondLst>
                              <p:cond delay="10500"/>
                            </p:stCondLst>
                            <p:childTnLst>
                              <p:par>
                                <p:cTn id="153" presetID="53" presetClass="entr" presetSubtype="0" fill="hold" grpId="0" nodeType="afterEffect">
                                  <p:stCondLst>
                                    <p:cond delay="0"/>
                                  </p:stCondLst>
                                  <p:childTnLst>
                                    <p:set>
                                      <p:cBhvr>
                                        <p:cTn id="154" dur="1" fill="hold">
                                          <p:stCondLst>
                                            <p:cond delay="0"/>
                                          </p:stCondLst>
                                        </p:cTn>
                                        <p:tgtEl>
                                          <p:spTgt spid="57"/>
                                        </p:tgtEl>
                                        <p:attrNameLst>
                                          <p:attrName>style.visibility</p:attrName>
                                        </p:attrNameLst>
                                      </p:cBhvr>
                                      <p:to>
                                        <p:strVal val="visible"/>
                                      </p:to>
                                    </p:set>
                                    <p:anim calcmode="lin" valueType="num">
                                      <p:cBhvr>
                                        <p:cTn id="155" dur="500" fill="hold"/>
                                        <p:tgtEl>
                                          <p:spTgt spid="57"/>
                                        </p:tgtEl>
                                        <p:attrNameLst>
                                          <p:attrName>ppt_w</p:attrName>
                                        </p:attrNameLst>
                                      </p:cBhvr>
                                      <p:tavLst>
                                        <p:tav tm="0">
                                          <p:val>
                                            <p:fltVal val="0"/>
                                          </p:val>
                                        </p:tav>
                                        <p:tav tm="100000">
                                          <p:val>
                                            <p:strVal val="#ppt_w"/>
                                          </p:val>
                                        </p:tav>
                                      </p:tavLst>
                                    </p:anim>
                                    <p:anim calcmode="lin" valueType="num">
                                      <p:cBhvr>
                                        <p:cTn id="156" dur="500" fill="hold"/>
                                        <p:tgtEl>
                                          <p:spTgt spid="57"/>
                                        </p:tgtEl>
                                        <p:attrNameLst>
                                          <p:attrName>ppt_h</p:attrName>
                                        </p:attrNameLst>
                                      </p:cBhvr>
                                      <p:tavLst>
                                        <p:tav tm="0">
                                          <p:val>
                                            <p:fltVal val="0"/>
                                          </p:val>
                                        </p:tav>
                                        <p:tav tm="100000">
                                          <p:val>
                                            <p:strVal val="#ppt_h"/>
                                          </p:val>
                                        </p:tav>
                                      </p:tavLst>
                                    </p:anim>
                                    <p:animEffect transition="in" filter="fade">
                                      <p:cBhvr>
                                        <p:cTn id="157" dur="500"/>
                                        <p:tgtEl>
                                          <p:spTgt spid="57"/>
                                        </p:tgtEl>
                                      </p:cBhvr>
                                    </p:animEffect>
                                  </p:childTnLst>
                                </p:cTn>
                              </p:par>
                            </p:childTnLst>
                          </p:cTn>
                        </p:par>
                        <p:par>
                          <p:cTn id="158" fill="hold">
                            <p:stCondLst>
                              <p:cond delay="11000"/>
                            </p:stCondLst>
                            <p:childTnLst>
                              <p:par>
                                <p:cTn id="159" presetID="10" presetClass="entr" presetSubtype="0"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Effect transition="in" filter="fade">
                                      <p:cBhvr>
                                        <p:cTn id="1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p:bldP spid="47" grpId="0" animBg="1"/>
      <p:bldP spid="48" grpId="0" animBg="1"/>
      <p:bldP spid="49" grpId="0" animBg="1"/>
      <p:bldP spid="50" grpId="0" animBg="1"/>
      <p:bldP spid="51" grpId="0"/>
      <p:bldP spid="52" grpId="0"/>
      <p:bldP spid="53" grpId="0"/>
      <p:bldP spid="54" grpId="0"/>
      <p:bldP spid="55" grpId="0"/>
      <p:bldP spid="56" grpId="0" animBg="1"/>
      <p:bldP spid="57" grpId="0" animBg="1"/>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472" y="2115484"/>
            <a:ext cx="4039730" cy="3028016"/>
          </a:xfrm>
          <a:prstGeom prst="rect">
            <a:avLst/>
          </a:prstGeom>
        </p:spPr>
      </p:pic>
      <p:sp>
        <p:nvSpPr>
          <p:cNvPr id="6" name="文本框 5"/>
          <p:cNvSpPr txBox="1"/>
          <p:nvPr/>
        </p:nvSpPr>
        <p:spPr>
          <a:xfrm>
            <a:off x="4196316" y="1995458"/>
            <a:ext cx="4782221" cy="854080"/>
          </a:xfrm>
          <a:prstGeom prst="rect">
            <a:avLst/>
          </a:prstGeom>
          <a:noFill/>
        </p:spPr>
        <p:txBody>
          <a:bodyPr wrap="square" rtlCol="0">
            <a:spAutoFit/>
          </a:bodyPr>
          <a:lstStyle/>
          <a:p>
            <a:pPr algn="ctr"/>
            <a:r>
              <a:rPr lang="en-US" altLang="zh-CN" sz="4950" b="1">
                <a:solidFill>
                  <a:srgbClr val="002493"/>
                </a:solidFill>
                <a:latin typeface="微软雅黑" panose="020B0503020204020204" pitchFamily="34" charset="-122"/>
                <a:ea typeface="微软雅黑" panose="020B0503020204020204" pitchFamily="34" charset="-122"/>
              </a:rPr>
              <a:t>PART FOUR</a:t>
            </a:r>
          </a:p>
        </p:txBody>
      </p:sp>
      <p:sp>
        <p:nvSpPr>
          <p:cNvPr id="7" name="文本框 6"/>
          <p:cNvSpPr txBox="1"/>
          <p:nvPr/>
        </p:nvSpPr>
        <p:spPr>
          <a:xfrm>
            <a:off x="4196316" y="2877862"/>
            <a:ext cx="4782221" cy="1015663"/>
          </a:xfrm>
          <a:prstGeom prst="rect">
            <a:avLst/>
          </a:prstGeom>
          <a:noFill/>
        </p:spPr>
        <p:txBody>
          <a:bodyPr wrap="square" rtlCol="0">
            <a:spAutoFit/>
          </a:bodyPr>
          <a:lstStyle/>
          <a:p>
            <a:pPr algn="ctr"/>
            <a:r>
              <a:rPr lang="zh-CN" altLang="en-US" sz="6000" b="1" dirty="0">
                <a:solidFill>
                  <a:srgbClr val="002493"/>
                </a:solidFill>
                <a:latin typeface="腾祥金砖黑简" panose="01010104010101010101" pitchFamily="2" charset="-122"/>
                <a:ea typeface="腾祥金砖黑简" panose="01010104010101010101" pitchFamily="2" charset="-122"/>
              </a:rPr>
              <a:t>活动效果预测</a:t>
            </a:r>
          </a:p>
        </p:txBody>
      </p:sp>
    </p:spTree>
    <p:extLst>
      <p:ext uri="{BB962C8B-B14F-4D97-AF65-F5344CB8AC3E}">
        <p14:creationId xmlns:p14="http://schemas.microsoft.com/office/powerpoint/2010/main" val="15070949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活动效果预测</a:t>
            </a:r>
          </a:p>
        </p:txBody>
      </p:sp>
      <p:sp>
        <p:nvSpPr>
          <p:cNvPr id="5" name="TextBox 62"/>
          <p:cNvSpPr txBox="1"/>
          <p:nvPr/>
        </p:nvSpPr>
        <p:spPr bwMode="auto">
          <a:xfrm rot="20079119">
            <a:off x="2091361" y="1789455"/>
            <a:ext cx="1423974" cy="338554"/>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pc="600" dirty="0">
                <a:solidFill>
                  <a:schemeClr val="accent2"/>
                </a:solidFill>
              </a:rPr>
              <a:t>双击输入替换内容</a:t>
            </a:r>
          </a:p>
        </p:txBody>
      </p:sp>
      <p:grpSp>
        <p:nvGrpSpPr>
          <p:cNvPr id="6" name="组合 5"/>
          <p:cNvGrpSpPr/>
          <p:nvPr/>
        </p:nvGrpSpPr>
        <p:grpSpPr>
          <a:xfrm>
            <a:off x="1722435" y="1667318"/>
            <a:ext cx="5788972" cy="3068639"/>
            <a:chOff x="2206638" y="1623484"/>
            <a:chExt cx="7718629" cy="4091518"/>
          </a:xfrm>
        </p:grpSpPr>
        <p:sp>
          <p:nvSpPr>
            <p:cNvPr id="7" name="Freeform 5"/>
            <p:cNvSpPr>
              <a:spLocks/>
            </p:cNvSpPr>
            <p:nvPr/>
          </p:nvSpPr>
          <p:spPr bwMode="auto">
            <a:xfrm>
              <a:off x="6870702" y="2546351"/>
              <a:ext cx="3054351" cy="3168651"/>
            </a:xfrm>
            <a:custGeom>
              <a:avLst/>
              <a:gdLst>
                <a:gd name="T0" fmla="*/ 0 w 510"/>
                <a:gd name="T1" fmla="*/ 292 h 529"/>
                <a:gd name="T2" fmla="*/ 104 w 510"/>
                <a:gd name="T3" fmla="*/ 529 h 529"/>
                <a:gd name="T4" fmla="*/ 510 w 510"/>
                <a:gd name="T5" fmla="*/ 521 h 529"/>
                <a:gd name="T6" fmla="*/ 282 w 510"/>
                <a:gd name="T7" fmla="*/ 0 h 529"/>
                <a:gd name="T8" fmla="*/ 0 w 510"/>
                <a:gd name="T9" fmla="*/ 292 h 529"/>
              </a:gdLst>
              <a:ahLst/>
              <a:cxnLst>
                <a:cxn ang="0">
                  <a:pos x="T0" y="T1"/>
                </a:cxn>
                <a:cxn ang="0">
                  <a:pos x="T2" y="T3"/>
                </a:cxn>
                <a:cxn ang="0">
                  <a:pos x="T4" y="T5"/>
                </a:cxn>
                <a:cxn ang="0">
                  <a:pos x="T6" y="T7"/>
                </a:cxn>
                <a:cxn ang="0">
                  <a:pos x="T8" y="T9"/>
                </a:cxn>
              </a:cxnLst>
              <a:rect l="0" t="0" r="r" b="b"/>
              <a:pathLst>
                <a:path w="510" h="529">
                  <a:moveTo>
                    <a:pt x="0" y="292"/>
                  </a:moveTo>
                  <a:cubicBezTo>
                    <a:pt x="67" y="357"/>
                    <a:pt x="102" y="443"/>
                    <a:pt x="104" y="529"/>
                  </a:cubicBezTo>
                  <a:cubicBezTo>
                    <a:pt x="510" y="521"/>
                    <a:pt x="510" y="521"/>
                    <a:pt x="510" y="521"/>
                  </a:cubicBezTo>
                  <a:cubicBezTo>
                    <a:pt x="506" y="331"/>
                    <a:pt x="430" y="142"/>
                    <a:pt x="282" y="0"/>
                  </a:cubicBezTo>
                  <a:lnTo>
                    <a:pt x="0" y="292"/>
                  </a:lnTo>
                  <a:close/>
                </a:path>
              </a:pathLst>
            </a:custGeom>
            <a:solidFill>
              <a:schemeClr val="accent4"/>
            </a:solidFill>
            <a:ln>
              <a:noFill/>
            </a:ln>
          </p:spPr>
          <p:txBody>
            <a:bodyPr/>
            <a:lstStyle/>
            <a:p>
              <a:endParaRPr lang="zh-CN" altLang="en-US" sz="1600"/>
            </a:p>
          </p:txBody>
        </p:sp>
        <p:sp>
          <p:nvSpPr>
            <p:cNvPr id="8" name="Freeform 6"/>
            <p:cNvSpPr>
              <a:spLocks/>
            </p:cNvSpPr>
            <p:nvPr/>
          </p:nvSpPr>
          <p:spPr bwMode="auto">
            <a:xfrm>
              <a:off x="5403851" y="1875369"/>
              <a:ext cx="2760133" cy="2419351"/>
            </a:xfrm>
            <a:custGeom>
              <a:avLst/>
              <a:gdLst>
                <a:gd name="T0" fmla="*/ 246 w 461"/>
                <a:gd name="T1" fmla="*/ 404 h 404"/>
                <a:gd name="T2" fmla="*/ 461 w 461"/>
                <a:gd name="T3" fmla="*/ 183 h 404"/>
                <a:gd name="T4" fmla="*/ 3 w 461"/>
                <a:gd name="T5" fmla="*/ 4 h 404"/>
                <a:gd name="T6" fmla="*/ 0 w 461"/>
                <a:gd name="T7" fmla="*/ 4 h 404"/>
                <a:gd name="T8" fmla="*/ 4 w 461"/>
                <a:gd name="T9" fmla="*/ 307 h 404"/>
                <a:gd name="T10" fmla="*/ 246 w 461"/>
                <a:gd name="T11" fmla="*/ 404 h 404"/>
              </a:gdLst>
              <a:ahLst/>
              <a:cxnLst>
                <a:cxn ang="0">
                  <a:pos x="T0" y="T1"/>
                </a:cxn>
                <a:cxn ang="0">
                  <a:pos x="T2" y="T3"/>
                </a:cxn>
                <a:cxn ang="0">
                  <a:pos x="T4" y="T5"/>
                </a:cxn>
                <a:cxn ang="0">
                  <a:pos x="T6" y="T7"/>
                </a:cxn>
                <a:cxn ang="0">
                  <a:pos x="T8" y="T9"/>
                </a:cxn>
                <a:cxn ang="0">
                  <a:pos x="T10" y="T11"/>
                </a:cxn>
              </a:cxnLst>
              <a:rect l="0" t="0" r="r" b="b"/>
              <a:pathLst>
                <a:path w="461" h="404">
                  <a:moveTo>
                    <a:pt x="246" y="404"/>
                  </a:moveTo>
                  <a:cubicBezTo>
                    <a:pt x="461" y="183"/>
                    <a:pt x="461" y="183"/>
                    <a:pt x="461" y="183"/>
                  </a:cubicBezTo>
                  <a:cubicBezTo>
                    <a:pt x="343" y="69"/>
                    <a:pt x="180" y="0"/>
                    <a:pt x="3" y="4"/>
                  </a:cubicBezTo>
                  <a:cubicBezTo>
                    <a:pt x="2" y="4"/>
                    <a:pt x="1" y="4"/>
                    <a:pt x="0" y="4"/>
                  </a:cubicBezTo>
                  <a:cubicBezTo>
                    <a:pt x="4" y="307"/>
                    <a:pt x="4" y="307"/>
                    <a:pt x="4" y="307"/>
                  </a:cubicBezTo>
                  <a:cubicBezTo>
                    <a:pt x="98" y="306"/>
                    <a:pt x="183" y="343"/>
                    <a:pt x="246" y="404"/>
                  </a:cubicBezTo>
                  <a:close/>
                </a:path>
              </a:pathLst>
            </a:custGeom>
            <a:solidFill>
              <a:schemeClr val="accent3"/>
            </a:solidFill>
            <a:ln>
              <a:noFill/>
            </a:ln>
          </p:spPr>
          <p:txBody>
            <a:bodyPr/>
            <a:lstStyle/>
            <a:p>
              <a:endParaRPr lang="zh-CN" altLang="en-US" sz="1600"/>
            </a:p>
          </p:txBody>
        </p:sp>
        <p:sp>
          <p:nvSpPr>
            <p:cNvPr id="9" name="Freeform 7"/>
            <p:cNvSpPr>
              <a:spLocks/>
            </p:cNvSpPr>
            <p:nvPr/>
          </p:nvSpPr>
          <p:spPr bwMode="auto">
            <a:xfrm>
              <a:off x="2578102" y="1623484"/>
              <a:ext cx="2851151" cy="2660651"/>
            </a:xfrm>
            <a:custGeom>
              <a:avLst/>
              <a:gdLst>
                <a:gd name="T0" fmla="*/ 475 w 476"/>
                <a:gd name="T1" fmla="*/ 0 h 444"/>
                <a:gd name="T2" fmla="*/ 0 w 476"/>
                <a:gd name="T3" fmla="*/ 192 h 444"/>
                <a:gd name="T4" fmla="*/ 242 w 476"/>
                <a:gd name="T5" fmla="*/ 444 h 444"/>
                <a:gd name="T6" fmla="*/ 476 w 476"/>
                <a:gd name="T7" fmla="*/ 349 h 444"/>
                <a:gd name="T8" fmla="*/ 475 w 476"/>
                <a:gd name="T9" fmla="*/ 0 h 444"/>
              </a:gdLst>
              <a:ahLst/>
              <a:cxnLst>
                <a:cxn ang="0">
                  <a:pos x="T0" y="T1"/>
                </a:cxn>
                <a:cxn ang="0">
                  <a:pos x="T2" y="T3"/>
                </a:cxn>
                <a:cxn ang="0">
                  <a:pos x="T4" y="T5"/>
                </a:cxn>
                <a:cxn ang="0">
                  <a:pos x="T6" y="T7"/>
                </a:cxn>
                <a:cxn ang="0">
                  <a:pos x="T8" y="T9"/>
                </a:cxn>
              </a:cxnLst>
              <a:rect l="0" t="0" r="r" b="b"/>
              <a:pathLst>
                <a:path w="476" h="444">
                  <a:moveTo>
                    <a:pt x="475" y="0"/>
                  </a:moveTo>
                  <a:cubicBezTo>
                    <a:pt x="304" y="1"/>
                    <a:pt x="133" y="64"/>
                    <a:pt x="0" y="192"/>
                  </a:cubicBezTo>
                  <a:cubicBezTo>
                    <a:pt x="242" y="444"/>
                    <a:pt x="242" y="444"/>
                    <a:pt x="242" y="444"/>
                  </a:cubicBezTo>
                  <a:cubicBezTo>
                    <a:pt x="308" y="381"/>
                    <a:pt x="392" y="350"/>
                    <a:pt x="476" y="349"/>
                  </a:cubicBezTo>
                  <a:lnTo>
                    <a:pt x="475" y="0"/>
                  </a:lnTo>
                  <a:close/>
                </a:path>
              </a:pathLst>
            </a:custGeom>
            <a:solidFill>
              <a:schemeClr val="accent2"/>
            </a:solidFill>
            <a:ln>
              <a:noFill/>
            </a:ln>
          </p:spPr>
          <p:txBody>
            <a:bodyPr/>
            <a:lstStyle/>
            <a:p>
              <a:endParaRPr lang="zh-CN" altLang="en-US" sz="1600"/>
            </a:p>
          </p:txBody>
        </p:sp>
        <p:sp>
          <p:nvSpPr>
            <p:cNvPr id="10" name="Freeform 8"/>
            <p:cNvSpPr>
              <a:spLocks/>
            </p:cNvSpPr>
            <p:nvPr/>
          </p:nvSpPr>
          <p:spPr bwMode="auto">
            <a:xfrm>
              <a:off x="2254251" y="3426884"/>
              <a:ext cx="1790700" cy="2235200"/>
            </a:xfrm>
            <a:custGeom>
              <a:avLst/>
              <a:gdLst>
                <a:gd name="T0" fmla="*/ 160 w 299"/>
                <a:gd name="T1" fmla="*/ 0 h 373"/>
                <a:gd name="T2" fmla="*/ 0 w 299"/>
                <a:gd name="T3" fmla="*/ 369 h 373"/>
                <a:gd name="T4" fmla="*/ 198 w 299"/>
                <a:gd name="T5" fmla="*/ 373 h 373"/>
                <a:gd name="T6" fmla="*/ 299 w 299"/>
                <a:gd name="T7" fmla="*/ 141 h 373"/>
                <a:gd name="T8" fmla="*/ 160 w 299"/>
                <a:gd name="T9" fmla="*/ 0 h 373"/>
              </a:gdLst>
              <a:ahLst/>
              <a:cxnLst>
                <a:cxn ang="0">
                  <a:pos x="T0" y="T1"/>
                </a:cxn>
                <a:cxn ang="0">
                  <a:pos x="T2" y="T3"/>
                </a:cxn>
                <a:cxn ang="0">
                  <a:pos x="T4" y="T5"/>
                </a:cxn>
                <a:cxn ang="0">
                  <a:pos x="T6" y="T7"/>
                </a:cxn>
                <a:cxn ang="0">
                  <a:pos x="T8" y="T9"/>
                </a:cxn>
              </a:cxnLst>
              <a:rect l="0" t="0" r="r" b="b"/>
              <a:pathLst>
                <a:path w="299" h="373">
                  <a:moveTo>
                    <a:pt x="160" y="0"/>
                  </a:moveTo>
                  <a:cubicBezTo>
                    <a:pt x="65" y="94"/>
                    <a:pt x="4" y="224"/>
                    <a:pt x="0" y="369"/>
                  </a:cubicBezTo>
                  <a:cubicBezTo>
                    <a:pt x="198" y="373"/>
                    <a:pt x="198" y="373"/>
                    <a:pt x="198" y="373"/>
                  </a:cubicBezTo>
                  <a:cubicBezTo>
                    <a:pt x="200" y="282"/>
                    <a:pt x="238" y="200"/>
                    <a:pt x="299" y="141"/>
                  </a:cubicBezTo>
                  <a:lnTo>
                    <a:pt x="160" y="0"/>
                  </a:lnTo>
                  <a:close/>
                </a:path>
              </a:pathLst>
            </a:custGeom>
            <a:solidFill>
              <a:schemeClr val="accent1"/>
            </a:solidFill>
            <a:ln>
              <a:noFill/>
            </a:ln>
            <a:extLst/>
          </p:spPr>
          <p:txBody>
            <a:bodyPr/>
            <a:lstStyle/>
            <a:p>
              <a:endParaRPr lang="zh-CN" altLang="en-US" sz="1600"/>
            </a:p>
          </p:txBody>
        </p:sp>
        <p:sp>
          <p:nvSpPr>
            <p:cNvPr id="11" name="TextBox 682"/>
            <p:cNvSpPr txBox="1"/>
            <p:nvPr/>
          </p:nvSpPr>
          <p:spPr>
            <a:xfrm>
              <a:off x="2564869" y="4378996"/>
              <a:ext cx="964368" cy="697627"/>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t>36%</a:t>
              </a:r>
              <a:endParaRPr lang="zh-CN" altLang="en-US" sz="2800" dirty="0"/>
            </a:p>
          </p:txBody>
        </p:sp>
        <p:sp>
          <p:nvSpPr>
            <p:cNvPr id="12" name="TextBox 682"/>
            <p:cNvSpPr txBox="1"/>
            <p:nvPr/>
          </p:nvSpPr>
          <p:spPr>
            <a:xfrm>
              <a:off x="3766481" y="2597804"/>
              <a:ext cx="964368" cy="697627"/>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t>36%</a:t>
              </a:r>
              <a:endParaRPr lang="zh-CN" altLang="en-US" sz="2800" dirty="0"/>
            </a:p>
          </p:txBody>
        </p:sp>
        <p:sp>
          <p:nvSpPr>
            <p:cNvPr id="13" name="TextBox 682"/>
            <p:cNvSpPr txBox="1"/>
            <p:nvPr/>
          </p:nvSpPr>
          <p:spPr>
            <a:xfrm>
              <a:off x="5855213" y="2742917"/>
              <a:ext cx="964368" cy="697627"/>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t>36%</a:t>
              </a:r>
              <a:endParaRPr lang="zh-CN" altLang="en-US" sz="2800" dirty="0"/>
            </a:p>
          </p:txBody>
        </p:sp>
        <p:sp>
          <p:nvSpPr>
            <p:cNvPr id="14" name="TextBox 682"/>
            <p:cNvSpPr txBox="1"/>
            <p:nvPr/>
          </p:nvSpPr>
          <p:spPr>
            <a:xfrm>
              <a:off x="8014115" y="4119596"/>
              <a:ext cx="964368" cy="697627"/>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800" dirty="0"/>
                <a:t>36%</a:t>
              </a:r>
              <a:endParaRPr lang="zh-CN" altLang="en-US" sz="2800" dirty="0"/>
            </a:p>
          </p:txBody>
        </p:sp>
        <p:sp>
          <p:nvSpPr>
            <p:cNvPr id="15" name="Freeform 25"/>
            <p:cNvSpPr>
              <a:spLocks noEditPoints="1"/>
            </p:cNvSpPr>
            <p:nvPr/>
          </p:nvSpPr>
          <p:spPr bwMode="auto">
            <a:xfrm>
              <a:off x="4514240" y="4394200"/>
              <a:ext cx="2170805" cy="1087968"/>
            </a:xfrm>
            <a:custGeom>
              <a:avLst/>
              <a:gdLst>
                <a:gd name="T0" fmla="*/ 500 w 537"/>
                <a:gd name="T1" fmla="*/ 83 h 269"/>
                <a:gd name="T2" fmla="*/ 490 w 537"/>
                <a:gd name="T3" fmla="*/ 111 h 269"/>
                <a:gd name="T4" fmla="*/ 443 w 537"/>
                <a:gd name="T5" fmla="*/ 149 h 269"/>
                <a:gd name="T6" fmla="*/ 400 w 537"/>
                <a:gd name="T7" fmla="*/ 111 h 269"/>
                <a:gd name="T8" fmla="*/ 390 w 537"/>
                <a:gd name="T9" fmla="*/ 83 h 269"/>
                <a:gd name="T10" fmla="*/ 402 w 537"/>
                <a:gd name="T11" fmla="*/ 32 h 269"/>
                <a:gd name="T12" fmla="*/ 132 w 537"/>
                <a:gd name="T13" fmla="*/ 128 h 269"/>
                <a:gd name="T14" fmla="*/ 90 w 537"/>
                <a:gd name="T15" fmla="*/ 161 h 269"/>
                <a:gd name="T16" fmla="*/ 46 w 537"/>
                <a:gd name="T17" fmla="*/ 38 h 269"/>
                <a:gd name="T18" fmla="*/ 132 w 537"/>
                <a:gd name="T19" fmla="*/ 128 h 269"/>
                <a:gd name="T20" fmla="*/ 277 w 537"/>
                <a:gd name="T21" fmla="*/ 186 h 269"/>
                <a:gd name="T22" fmla="*/ 252 w 537"/>
                <a:gd name="T23" fmla="*/ 245 h 269"/>
                <a:gd name="T24" fmla="*/ 262 w 537"/>
                <a:gd name="T25" fmla="*/ 172 h 269"/>
                <a:gd name="T26" fmla="*/ 264 w 537"/>
                <a:gd name="T27" fmla="*/ 23 h 269"/>
                <a:gd name="T28" fmla="*/ 322 w 537"/>
                <a:gd name="T29" fmla="*/ 37 h 269"/>
                <a:gd name="T30" fmla="*/ 271 w 537"/>
                <a:gd name="T31" fmla="*/ 7 h 269"/>
                <a:gd name="T32" fmla="*/ 204 w 537"/>
                <a:gd name="T33" fmla="*/ 75 h 269"/>
                <a:gd name="T34" fmla="*/ 205 w 537"/>
                <a:gd name="T35" fmla="*/ 101 h 269"/>
                <a:gd name="T36" fmla="*/ 268 w 537"/>
                <a:gd name="T37" fmla="*/ 166 h 269"/>
                <a:gd name="T38" fmla="*/ 304 w 537"/>
                <a:gd name="T39" fmla="*/ 148 h 269"/>
                <a:gd name="T40" fmla="*/ 335 w 537"/>
                <a:gd name="T41" fmla="*/ 80 h 269"/>
                <a:gd name="T42" fmla="*/ 331 w 537"/>
                <a:gd name="T43" fmla="*/ 74 h 269"/>
                <a:gd name="T44" fmla="*/ 227 w 537"/>
                <a:gd name="T45" fmla="*/ 67 h 269"/>
                <a:gd name="T46" fmla="*/ 281 w 537"/>
                <a:gd name="T47" fmla="*/ 70 h 269"/>
                <a:gd name="T48" fmla="*/ 288 w 537"/>
                <a:gd name="T49" fmla="*/ 69 h 269"/>
                <a:gd name="T50" fmla="*/ 310 w 537"/>
                <a:gd name="T51" fmla="*/ 66 h 269"/>
                <a:gd name="T52" fmla="*/ 323 w 537"/>
                <a:gd name="T53" fmla="*/ 86 h 269"/>
                <a:gd name="T54" fmla="*/ 313 w 537"/>
                <a:gd name="T55" fmla="*/ 102 h 269"/>
                <a:gd name="T56" fmla="*/ 268 w 537"/>
                <a:gd name="T57" fmla="*/ 154 h 269"/>
                <a:gd name="T58" fmla="*/ 224 w 537"/>
                <a:gd name="T59" fmla="*/ 102 h 269"/>
                <a:gd name="T60" fmla="*/ 214 w 537"/>
                <a:gd name="T61" fmla="*/ 86 h 269"/>
                <a:gd name="T62" fmla="*/ 189 w 537"/>
                <a:gd name="T63" fmla="*/ 168 h 269"/>
                <a:gd name="T64" fmla="*/ 156 w 537"/>
                <a:gd name="T65" fmla="*/ 269 h 269"/>
                <a:gd name="T66" fmla="*/ 381 w 537"/>
                <a:gd name="T67" fmla="*/ 269 h 269"/>
                <a:gd name="T68" fmla="*/ 350 w 537"/>
                <a:gd name="T69" fmla="*/ 167 h 269"/>
                <a:gd name="T70" fmla="*/ 313 w 537"/>
                <a:gd name="T71" fmla="*/ 166 h 269"/>
                <a:gd name="T72" fmla="*/ 362 w 537"/>
                <a:gd name="T73" fmla="*/ 214 h 269"/>
                <a:gd name="T74" fmla="*/ 175 w 537"/>
                <a:gd name="T75" fmla="*/ 218 h 269"/>
                <a:gd name="T76" fmla="*/ 223 w 537"/>
                <a:gd name="T77" fmla="*/ 166 h 269"/>
                <a:gd name="T78" fmla="*/ 129 w 537"/>
                <a:gd name="T79" fmla="*/ 164 h 269"/>
                <a:gd name="T80" fmla="*/ 4 w 537"/>
                <a:gd name="T81" fmla="*/ 238 h 269"/>
                <a:gd name="T82" fmla="*/ 115 w 537"/>
                <a:gd name="T83" fmla="*/ 215 h 269"/>
                <a:gd name="T84" fmla="*/ 124 w 537"/>
                <a:gd name="T85" fmla="*/ 85 h 269"/>
                <a:gd name="T86" fmla="*/ 58 w 537"/>
                <a:gd name="T87" fmla="*/ 119 h 269"/>
                <a:gd name="T88" fmla="*/ 126 w 537"/>
                <a:gd name="T89" fmla="*/ 113 h 269"/>
                <a:gd name="T90" fmla="*/ 455 w 537"/>
                <a:gd name="T91" fmla="*/ 158 h 269"/>
                <a:gd name="T92" fmla="*/ 457 w 537"/>
                <a:gd name="T93" fmla="*/ 204 h 269"/>
                <a:gd name="T94" fmla="*/ 534 w 537"/>
                <a:gd name="T95" fmla="*/ 234 h 269"/>
                <a:gd name="T96" fmla="*/ 382 w 537"/>
                <a:gd name="T97" fmla="*/ 159 h 269"/>
                <a:gd name="T98" fmla="*/ 443 w 537"/>
                <a:gd name="T99" fmla="*/ 170 h 269"/>
                <a:gd name="T100" fmla="*/ 455 w 537"/>
                <a:gd name="T101" fmla="*/ 158 h 269"/>
                <a:gd name="T102" fmla="*/ 412 w 537"/>
                <a:gd name="T103" fmla="*/ 69 h 269"/>
                <a:gd name="T104" fmla="*/ 402 w 537"/>
                <a:gd name="T105" fmla="*/ 87 h 269"/>
                <a:gd name="T106" fmla="*/ 400 w 537"/>
                <a:gd name="T107" fmla="*/ 99 h 269"/>
                <a:gd name="T108" fmla="*/ 408 w 537"/>
                <a:gd name="T109" fmla="*/ 106 h 269"/>
                <a:gd name="T110" fmla="*/ 443 w 537"/>
                <a:gd name="T111" fmla="*/ 140 h 269"/>
                <a:gd name="T112" fmla="*/ 482 w 537"/>
                <a:gd name="T113" fmla="*/ 106 h 269"/>
                <a:gd name="T114" fmla="*/ 489 w 537"/>
                <a:gd name="T115" fmla="*/ 98 h 269"/>
                <a:gd name="T116" fmla="*/ 488 w 537"/>
                <a:gd name="T117" fmla="*/ 87 h 269"/>
                <a:gd name="T118" fmla="*/ 479 w 537"/>
                <a:gd name="T119" fmla="*/ 7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269">
                  <a:moveTo>
                    <a:pt x="496" y="80"/>
                  </a:moveTo>
                  <a:cubicBezTo>
                    <a:pt x="497" y="80"/>
                    <a:pt x="498" y="81"/>
                    <a:pt x="498" y="81"/>
                  </a:cubicBezTo>
                  <a:cubicBezTo>
                    <a:pt x="500" y="83"/>
                    <a:pt x="500" y="83"/>
                    <a:pt x="500" y="83"/>
                  </a:cubicBezTo>
                  <a:cubicBezTo>
                    <a:pt x="500" y="85"/>
                    <a:pt x="500" y="85"/>
                    <a:pt x="500" y="85"/>
                  </a:cubicBezTo>
                  <a:cubicBezTo>
                    <a:pt x="500" y="92"/>
                    <a:pt x="499" y="97"/>
                    <a:pt x="498" y="102"/>
                  </a:cubicBezTo>
                  <a:cubicBezTo>
                    <a:pt x="496" y="106"/>
                    <a:pt x="494" y="109"/>
                    <a:pt x="490" y="111"/>
                  </a:cubicBezTo>
                  <a:cubicBezTo>
                    <a:pt x="488" y="118"/>
                    <a:pt x="486" y="126"/>
                    <a:pt x="482" y="132"/>
                  </a:cubicBezTo>
                  <a:cubicBezTo>
                    <a:pt x="478" y="139"/>
                    <a:pt x="472" y="144"/>
                    <a:pt x="464" y="147"/>
                  </a:cubicBezTo>
                  <a:cubicBezTo>
                    <a:pt x="461" y="148"/>
                    <a:pt x="452" y="149"/>
                    <a:pt x="443" y="149"/>
                  </a:cubicBezTo>
                  <a:cubicBezTo>
                    <a:pt x="435" y="149"/>
                    <a:pt x="427" y="148"/>
                    <a:pt x="423" y="146"/>
                  </a:cubicBezTo>
                  <a:cubicBezTo>
                    <a:pt x="416" y="143"/>
                    <a:pt x="411" y="138"/>
                    <a:pt x="407" y="131"/>
                  </a:cubicBezTo>
                  <a:cubicBezTo>
                    <a:pt x="404" y="125"/>
                    <a:pt x="402" y="118"/>
                    <a:pt x="400" y="111"/>
                  </a:cubicBezTo>
                  <a:cubicBezTo>
                    <a:pt x="396" y="109"/>
                    <a:pt x="394" y="106"/>
                    <a:pt x="392" y="102"/>
                  </a:cubicBezTo>
                  <a:cubicBezTo>
                    <a:pt x="390" y="98"/>
                    <a:pt x="389" y="92"/>
                    <a:pt x="390" y="85"/>
                  </a:cubicBezTo>
                  <a:cubicBezTo>
                    <a:pt x="390" y="83"/>
                    <a:pt x="390" y="83"/>
                    <a:pt x="390" y="83"/>
                  </a:cubicBezTo>
                  <a:cubicBezTo>
                    <a:pt x="392" y="81"/>
                    <a:pt x="392" y="81"/>
                    <a:pt x="392" y="81"/>
                  </a:cubicBezTo>
                  <a:cubicBezTo>
                    <a:pt x="392" y="81"/>
                    <a:pt x="393" y="81"/>
                    <a:pt x="393" y="80"/>
                  </a:cubicBezTo>
                  <a:cubicBezTo>
                    <a:pt x="391" y="53"/>
                    <a:pt x="392" y="43"/>
                    <a:pt x="402" y="32"/>
                  </a:cubicBezTo>
                  <a:cubicBezTo>
                    <a:pt x="421" y="16"/>
                    <a:pt x="466" y="16"/>
                    <a:pt x="486" y="31"/>
                  </a:cubicBezTo>
                  <a:cubicBezTo>
                    <a:pt x="499" y="44"/>
                    <a:pt x="500" y="58"/>
                    <a:pt x="496" y="80"/>
                  </a:cubicBezTo>
                  <a:close/>
                  <a:moveTo>
                    <a:pt x="132" y="128"/>
                  </a:moveTo>
                  <a:cubicBezTo>
                    <a:pt x="125" y="143"/>
                    <a:pt x="113" y="155"/>
                    <a:pt x="93" y="161"/>
                  </a:cubicBezTo>
                  <a:cubicBezTo>
                    <a:pt x="91" y="161"/>
                    <a:pt x="91" y="161"/>
                    <a:pt x="91" y="161"/>
                  </a:cubicBezTo>
                  <a:cubicBezTo>
                    <a:pt x="90" y="161"/>
                    <a:pt x="90" y="161"/>
                    <a:pt x="90" y="161"/>
                  </a:cubicBezTo>
                  <a:cubicBezTo>
                    <a:pt x="69" y="157"/>
                    <a:pt x="56" y="144"/>
                    <a:pt x="49" y="128"/>
                  </a:cubicBezTo>
                  <a:cubicBezTo>
                    <a:pt x="45" y="128"/>
                    <a:pt x="35" y="128"/>
                    <a:pt x="31" y="128"/>
                  </a:cubicBezTo>
                  <a:cubicBezTo>
                    <a:pt x="26" y="96"/>
                    <a:pt x="33" y="49"/>
                    <a:pt x="46" y="38"/>
                  </a:cubicBezTo>
                  <a:cubicBezTo>
                    <a:pt x="65" y="22"/>
                    <a:pt x="112" y="21"/>
                    <a:pt x="132" y="36"/>
                  </a:cubicBezTo>
                  <a:cubicBezTo>
                    <a:pt x="146" y="46"/>
                    <a:pt x="156" y="97"/>
                    <a:pt x="151" y="126"/>
                  </a:cubicBezTo>
                  <a:cubicBezTo>
                    <a:pt x="148" y="128"/>
                    <a:pt x="135" y="127"/>
                    <a:pt x="132" y="128"/>
                  </a:cubicBezTo>
                  <a:close/>
                  <a:moveTo>
                    <a:pt x="281" y="172"/>
                  </a:moveTo>
                  <a:cubicBezTo>
                    <a:pt x="281" y="179"/>
                    <a:pt x="281" y="179"/>
                    <a:pt x="281" y="179"/>
                  </a:cubicBezTo>
                  <a:cubicBezTo>
                    <a:pt x="277" y="186"/>
                    <a:pt x="277" y="186"/>
                    <a:pt x="277" y="186"/>
                  </a:cubicBezTo>
                  <a:cubicBezTo>
                    <a:pt x="290" y="245"/>
                    <a:pt x="290" y="245"/>
                    <a:pt x="290" y="245"/>
                  </a:cubicBezTo>
                  <a:cubicBezTo>
                    <a:pt x="271" y="254"/>
                    <a:pt x="271" y="254"/>
                    <a:pt x="271" y="254"/>
                  </a:cubicBezTo>
                  <a:cubicBezTo>
                    <a:pt x="252" y="245"/>
                    <a:pt x="252" y="245"/>
                    <a:pt x="252" y="245"/>
                  </a:cubicBezTo>
                  <a:cubicBezTo>
                    <a:pt x="266" y="186"/>
                    <a:pt x="266" y="186"/>
                    <a:pt x="266" y="186"/>
                  </a:cubicBezTo>
                  <a:cubicBezTo>
                    <a:pt x="261" y="179"/>
                    <a:pt x="261" y="179"/>
                    <a:pt x="261" y="179"/>
                  </a:cubicBezTo>
                  <a:cubicBezTo>
                    <a:pt x="262" y="172"/>
                    <a:pt x="262" y="172"/>
                    <a:pt x="262" y="172"/>
                  </a:cubicBezTo>
                  <a:cubicBezTo>
                    <a:pt x="270" y="171"/>
                    <a:pt x="272" y="171"/>
                    <a:pt x="281" y="172"/>
                  </a:cubicBezTo>
                  <a:close/>
                  <a:moveTo>
                    <a:pt x="233" y="16"/>
                  </a:moveTo>
                  <a:cubicBezTo>
                    <a:pt x="245" y="15"/>
                    <a:pt x="262" y="11"/>
                    <a:pt x="264" y="23"/>
                  </a:cubicBezTo>
                  <a:cubicBezTo>
                    <a:pt x="256" y="19"/>
                    <a:pt x="245" y="17"/>
                    <a:pt x="233" y="16"/>
                  </a:cubicBezTo>
                  <a:close/>
                  <a:moveTo>
                    <a:pt x="280" y="21"/>
                  </a:moveTo>
                  <a:cubicBezTo>
                    <a:pt x="297" y="16"/>
                    <a:pt x="319" y="15"/>
                    <a:pt x="322" y="37"/>
                  </a:cubicBezTo>
                  <a:cubicBezTo>
                    <a:pt x="319" y="28"/>
                    <a:pt x="298" y="18"/>
                    <a:pt x="280" y="21"/>
                  </a:cubicBezTo>
                  <a:close/>
                  <a:moveTo>
                    <a:pt x="331" y="74"/>
                  </a:moveTo>
                  <a:cubicBezTo>
                    <a:pt x="335" y="27"/>
                    <a:pt x="328" y="0"/>
                    <a:pt x="271" y="7"/>
                  </a:cubicBezTo>
                  <a:cubicBezTo>
                    <a:pt x="252" y="10"/>
                    <a:pt x="231" y="4"/>
                    <a:pt x="219" y="13"/>
                  </a:cubicBezTo>
                  <a:cubicBezTo>
                    <a:pt x="204" y="27"/>
                    <a:pt x="203" y="48"/>
                    <a:pt x="207" y="73"/>
                  </a:cubicBezTo>
                  <a:cubicBezTo>
                    <a:pt x="206" y="74"/>
                    <a:pt x="205" y="74"/>
                    <a:pt x="204" y="75"/>
                  </a:cubicBezTo>
                  <a:cubicBezTo>
                    <a:pt x="202" y="77"/>
                    <a:pt x="202" y="77"/>
                    <a:pt x="202" y="77"/>
                  </a:cubicBezTo>
                  <a:cubicBezTo>
                    <a:pt x="202" y="80"/>
                    <a:pt x="202" y="80"/>
                    <a:pt x="202" y="80"/>
                  </a:cubicBezTo>
                  <a:cubicBezTo>
                    <a:pt x="201" y="88"/>
                    <a:pt x="203" y="95"/>
                    <a:pt x="205" y="101"/>
                  </a:cubicBezTo>
                  <a:cubicBezTo>
                    <a:pt x="207" y="106"/>
                    <a:pt x="210" y="109"/>
                    <a:pt x="214" y="111"/>
                  </a:cubicBezTo>
                  <a:cubicBezTo>
                    <a:pt x="219" y="128"/>
                    <a:pt x="226" y="140"/>
                    <a:pt x="234" y="149"/>
                  </a:cubicBezTo>
                  <a:cubicBezTo>
                    <a:pt x="243" y="158"/>
                    <a:pt x="255" y="164"/>
                    <a:pt x="268" y="166"/>
                  </a:cubicBezTo>
                  <a:cubicBezTo>
                    <a:pt x="269" y="166"/>
                    <a:pt x="269" y="166"/>
                    <a:pt x="269" y="166"/>
                  </a:cubicBezTo>
                  <a:cubicBezTo>
                    <a:pt x="270" y="166"/>
                    <a:pt x="270" y="166"/>
                    <a:pt x="270" y="166"/>
                  </a:cubicBezTo>
                  <a:cubicBezTo>
                    <a:pt x="284" y="163"/>
                    <a:pt x="295" y="157"/>
                    <a:pt x="304" y="148"/>
                  </a:cubicBezTo>
                  <a:cubicBezTo>
                    <a:pt x="313" y="139"/>
                    <a:pt x="319" y="127"/>
                    <a:pt x="323" y="111"/>
                  </a:cubicBezTo>
                  <a:cubicBezTo>
                    <a:pt x="327" y="109"/>
                    <a:pt x="330" y="105"/>
                    <a:pt x="332" y="100"/>
                  </a:cubicBezTo>
                  <a:cubicBezTo>
                    <a:pt x="334" y="95"/>
                    <a:pt x="335" y="88"/>
                    <a:pt x="335" y="80"/>
                  </a:cubicBezTo>
                  <a:cubicBezTo>
                    <a:pt x="335" y="77"/>
                    <a:pt x="335" y="77"/>
                    <a:pt x="335" y="77"/>
                  </a:cubicBezTo>
                  <a:cubicBezTo>
                    <a:pt x="332" y="75"/>
                    <a:pt x="332" y="75"/>
                    <a:pt x="332" y="75"/>
                  </a:cubicBezTo>
                  <a:cubicBezTo>
                    <a:pt x="332" y="75"/>
                    <a:pt x="332" y="75"/>
                    <a:pt x="331" y="74"/>
                  </a:cubicBezTo>
                  <a:close/>
                  <a:moveTo>
                    <a:pt x="214" y="86"/>
                  </a:moveTo>
                  <a:cubicBezTo>
                    <a:pt x="217" y="85"/>
                    <a:pt x="221" y="85"/>
                    <a:pt x="222" y="86"/>
                  </a:cubicBezTo>
                  <a:cubicBezTo>
                    <a:pt x="224" y="80"/>
                    <a:pt x="225" y="73"/>
                    <a:pt x="227" y="67"/>
                  </a:cubicBezTo>
                  <a:cubicBezTo>
                    <a:pt x="240" y="77"/>
                    <a:pt x="264" y="78"/>
                    <a:pt x="285" y="60"/>
                  </a:cubicBezTo>
                  <a:cubicBezTo>
                    <a:pt x="285" y="60"/>
                    <a:pt x="285" y="60"/>
                    <a:pt x="285" y="60"/>
                  </a:cubicBezTo>
                  <a:cubicBezTo>
                    <a:pt x="281" y="70"/>
                    <a:pt x="281" y="70"/>
                    <a:pt x="281" y="70"/>
                  </a:cubicBezTo>
                  <a:cubicBezTo>
                    <a:pt x="285" y="71"/>
                    <a:pt x="285" y="71"/>
                    <a:pt x="285" y="71"/>
                  </a:cubicBezTo>
                  <a:cubicBezTo>
                    <a:pt x="289" y="64"/>
                    <a:pt x="289" y="64"/>
                    <a:pt x="289" y="64"/>
                  </a:cubicBezTo>
                  <a:cubicBezTo>
                    <a:pt x="288" y="69"/>
                    <a:pt x="288" y="69"/>
                    <a:pt x="288" y="69"/>
                  </a:cubicBezTo>
                  <a:cubicBezTo>
                    <a:pt x="292" y="70"/>
                    <a:pt x="292" y="70"/>
                    <a:pt x="292" y="70"/>
                  </a:cubicBezTo>
                  <a:cubicBezTo>
                    <a:pt x="295" y="62"/>
                    <a:pt x="295" y="62"/>
                    <a:pt x="295" y="62"/>
                  </a:cubicBezTo>
                  <a:cubicBezTo>
                    <a:pt x="299" y="65"/>
                    <a:pt x="305" y="68"/>
                    <a:pt x="310" y="66"/>
                  </a:cubicBezTo>
                  <a:cubicBezTo>
                    <a:pt x="312" y="72"/>
                    <a:pt x="313" y="77"/>
                    <a:pt x="314" y="84"/>
                  </a:cubicBezTo>
                  <a:cubicBezTo>
                    <a:pt x="317" y="86"/>
                    <a:pt x="317" y="86"/>
                    <a:pt x="317" y="86"/>
                  </a:cubicBezTo>
                  <a:cubicBezTo>
                    <a:pt x="319" y="86"/>
                    <a:pt x="321" y="86"/>
                    <a:pt x="323" y="86"/>
                  </a:cubicBezTo>
                  <a:cubicBezTo>
                    <a:pt x="322" y="90"/>
                    <a:pt x="322" y="93"/>
                    <a:pt x="321" y="96"/>
                  </a:cubicBezTo>
                  <a:cubicBezTo>
                    <a:pt x="319" y="99"/>
                    <a:pt x="318" y="100"/>
                    <a:pt x="316" y="101"/>
                  </a:cubicBezTo>
                  <a:cubicBezTo>
                    <a:pt x="313" y="102"/>
                    <a:pt x="313" y="102"/>
                    <a:pt x="313" y="102"/>
                  </a:cubicBezTo>
                  <a:cubicBezTo>
                    <a:pt x="312" y="105"/>
                    <a:pt x="312" y="105"/>
                    <a:pt x="312" y="105"/>
                  </a:cubicBezTo>
                  <a:cubicBezTo>
                    <a:pt x="308" y="120"/>
                    <a:pt x="303" y="132"/>
                    <a:pt x="295" y="139"/>
                  </a:cubicBezTo>
                  <a:cubicBezTo>
                    <a:pt x="288" y="147"/>
                    <a:pt x="279" y="151"/>
                    <a:pt x="268" y="154"/>
                  </a:cubicBezTo>
                  <a:cubicBezTo>
                    <a:pt x="259" y="152"/>
                    <a:pt x="250" y="147"/>
                    <a:pt x="243" y="140"/>
                  </a:cubicBezTo>
                  <a:cubicBezTo>
                    <a:pt x="235" y="132"/>
                    <a:pt x="229" y="121"/>
                    <a:pt x="225" y="105"/>
                  </a:cubicBezTo>
                  <a:cubicBezTo>
                    <a:pt x="224" y="102"/>
                    <a:pt x="224" y="102"/>
                    <a:pt x="224" y="102"/>
                  </a:cubicBezTo>
                  <a:cubicBezTo>
                    <a:pt x="221" y="101"/>
                    <a:pt x="221" y="101"/>
                    <a:pt x="221" y="101"/>
                  </a:cubicBezTo>
                  <a:cubicBezTo>
                    <a:pt x="219" y="100"/>
                    <a:pt x="217" y="99"/>
                    <a:pt x="216" y="96"/>
                  </a:cubicBezTo>
                  <a:cubicBezTo>
                    <a:pt x="215" y="93"/>
                    <a:pt x="214" y="90"/>
                    <a:pt x="214" y="86"/>
                  </a:cubicBezTo>
                  <a:close/>
                  <a:moveTo>
                    <a:pt x="193" y="166"/>
                  </a:moveTo>
                  <a:cubicBezTo>
                    <a:pt x="191" y="166"/>
                    <a:pt x="191" y="166"/>
                    <a:pt x="191" y="166"/>
                  </a:cubicBezTo>
                  <a:cubicBezTo>
                    <a:pt x="189" y="168"/>
                    <a:pt x="189" y="168"/>
                    <a:pt x="189" y="168"/>
                  </a:cubicBezTo>
                  <a:cubicBezTo>
                    <a:pt x="175" y="180"/>
                    <a:pt x="167" y="197"/>
                    <a:pt x="162" y="215"/>
                  </a:cubicBezTo>
                  <a:cubicBezTo>
                    <a:pt x="158" y="232"/>
                    <a:pt x="157" y="249"/>
                    <a:pt x="156" y="262"/>
                  </a:cubicBezTo>
                  <a:cubicBezTo>
                    <a:pt x="156" y="269"/>
                    <a:pt x="156" y="269"/>
                    <a:pt x="156" y="269"/>
                  </a:cubicBezTo>
                  <a:cubicBezTo>
                    <a:pt x="163" y="269"/>
                    <a:pt x="163" y="269"/>
                    <a:pt x="163" y="269"/>
                  </a:cubicBezTo>
                  <a:cubicBezTo>
                    <a:pt x="375" y="269"/>
                    <a:pt x="375" y="269"/>
                    <a:pt x="375" y="269"/>
                  </a:cubicBezTo>
                  <a:cubicBezTo>
                    <a:pt x="381" y="269"/>
                    <a:pt x="381" y="269"/>
                    <a:pt x="381" y="269"/>
                  </a:cubicBezTo>
                  <a:cubicBezTo>
                    <a:pt x="381" y="263"/>
                    <a:pt x="381" y="263"/>
                    <a:pt x="381" y="263"/>
                  </a:cubicBezTo>
                  <a:cubicBezTo>
                    <a:pt x="383" y="247"/>
                    <a:pt x="380" y="228"/>
                    <a:pt x="375" y="210"/>
                  </a:cubicBezTo>
                  <a:cubicBezTo>
                    <a:pt x="369" y="192"/>
                    <a:pt x="361" y="176"/>
                    <a:pt x="350" y="167"/>
                  </a:cubicBezTo>
                  <a:cubicBezTo>
                    <a:pt x="348" y="165"/>
                    <a:pt x="348" y="165"/>
                    <a:pt x="348" y="165"/>
                  </a:cubicBezTo>
                  <a:cubicBezTo>
                    <a:pt x="345" y="165"/>
                    <a:pt x="345" y="165"/>
                    <a:pt x="345" y="165"/>
                  </a:cubicBezTo>
                  <a:cubicBezTo>
                    <a:pt x="313" y="166"/>
                    <a:pt x="313" y="166"/>
                    <a:pt x="313" y="166"/>
                  </a:cubicBezTo>
                  <a:cubicBezTo>
                    <a:pt x="313" y="179"/>
                    <a:pt x="313" y="179"/>
                    <a:pt x="313" y="179"/>
                  </a:cubicBezTo>
                  <a:cubicBezTo>
                    <a:pt x="343" y="178"/>
                    <a:pt x="343" y="178"/>
                    <a:pt x="343" y="178"/>
                  </a:cubicBezTo>
                  <a:cubicBezTo>
                    <a:pt x="351" y="187"/>
                    <a:pt x="357" y="200"/>
                    <a:pt x="362" y="214"/>
                  </a:cubicBezTo>
                  <a:cubicBezTo>
                    <a:pt x="366" y="228"/>
                    <a:pt x="369" y="243"/>
                    <a:pt x="368" y="256"/>
                  </a:cubicBezTo>
                  <a:cubicBezTo>
                    <a:pt x="205" y="256"/>
                    <a:pt x="338" y="256"/>
                    <a:pt x="170" y="256"/>
                  </a:cubicBezTo>
                  <a:cubicBezTo>
                    <a:pt x="170" y="244"/>
                    <a:pt x="172" y="231"/>
                    <a:pt x="175" y="218"/>
                  </a:cubicBezTo>
                  <a:cubicBezTo>
                    <a:pt x="179" y="203"/>
                    <a:pt x="185" y="189"/>
                    <a:pt x="196" y="179"/>
                  </a:cubicBezTo>
                  <a:cubicBezTo>
                    <a:pt x="223" y="180"/>
                    <a:pt x="223" y="180"/>
                    <a:pt x="223" y="180"/>
                  </a:cubicBezTo>
                  <a:cubicBezTo>
                    <a:pt x="223" y="166"/>
                    <a:pt x="223" y="166"/>
                    <a:pt x="223" y="166"/>
                  </a:cubicBezTo>
                  <a:cubicBezTo>
                    <a:pt x="193" y="166"/>
                    <a:pt x="193" y="166"/>
                    <a:pt x="193" y="166"/>
                  </a:cubicBezTo>
                  <a:close/>
                  <a:moveTo>
                    <a:pt x="128" y="165"/>
                  </a:moveTo>
                  <a:cubicBezTo>
                    <a:pt x="129" y="165"/>
                    <a:pt x="129" y="165"/>
                    <a:pt x="129" y="164"/>
                  </a:cubicBezTo>
                  <a:cubicBezTo>
                    <a:pt x="143" y="170"/>
                    <a:pt x="154" y="177"/>
                    <a:pt x="161" y="186"/>
                  </a:cubicBezTo>
                  <a:cubicBezTo>
                    <a:pt x="152" y="202"/>
                    <a:pt x="148" y="221"/>
                    <a:pt x="145" y="238"/>
                  </a:cubicBezTo>
                  <a:cubicBezTo>
                    <a:pt x="4" y="238"/>
                    <a:pt x="4" y="238"/>
                    <a:pt x="4" y="238"/>
                  </a:cubicBezTo>
                  <a:cubicBezTo>
                    <a:pt x="0" y="218"/>
                    <a:pt x="5" y="179"/>
                    <a:pt x="51" y="165"/>
                  </a:cubicBezTo>
                  <a:cubicBezTo>
                    <a:pt x="66" y="215"/>
                    <a:pt x="66" y="215"/>
                    <a:pt x="66" y="215"/>
                  </a:cubicBezTo>
                  <a:cubicBezTo>
                    <a:pt x="82" y="218"/>
                    <a:pt x="98" y="218"/>
                    <a:pt x="115" y="215"/>
                  </a:cubicBezTo>
                  <a:cubicBezTo>
                    <a:pt x="119" y="198"/>
                    <a:pt x="124" y="182"/>
                    <a:pt x="129" y="165"/>
                  </a:cubicBezTo>
                  <a:cubicBezTo>
                    <a:pt x="128" y="165"/>
                    <a:pt x="128" y="165"/>
                    <a:pt x="128" y="165"/>
                  </a:cubicBezTo>
                  <a:close/>
                  <a:moveTo>
                    <a:pt x="124" y="85"/>
                  </a:moveTo>
                  <a:cubicBezTo>
                    <a:pt x="108" y="88"/>
                    <a:pt x="81" y="90"/>
                    <a:pt x="59" y="85"/>
                  </a:cubicBezTo>
                  <a:cubicBezTo>
                    <a:pt x="57" y="89"/>
                    <a:pt x="57" y="93"/>
                    <a:pt x="56" y="98"/>
                  </a:cubicBezTo>
                  <a:cubicBezTo>
                    <a:pt x="55" y="105"/>
                    <a:pt x="56" y="112"/>
                    <a:pt x="58" y="119"/>
                  </a:cubicBezTo>
                  <a:cubicBezTo>
                    <a:pt x="62" y="133"/>
                    <a:pt x="72" y="146"/>
                    <a:pt x="91" y="150"/>
                  </a:cubicBezTo>
                  <a:cubicBezTo>
                    <a:pt x="111" y="144"/>
                    <a:pt x="122" y="129"/>
                    <a:pt x="126" y="113"/>
                  </a:cubicBezTo>
                  <a:cubicBezTo>
                    <a:pt x="126" y="113"/>
                    <a:pt x="126" y="113"/>
                    <a:pt x="126" y="113"/>
                  </a:cubicBezTo>
                  <a:cubicBezTo>
                    <a:pt x="127" y="105"/>
                    <a:pt x="127" y="98"/>
                    <a:pt x="126" y="91"/>
                  </a:cubicBezTo>
                  <a:cubicBezTo>
                    <a:pt x="125" y="89"/>
                    <a:pt x="125" y="87"/>
                    <a:pt x="124" y="85"/>
                  </a:cubicBezTo>
                  <a:close/>
                  <a:moveTo>
                    <a:pt x="455" y="158"/>
                  </a:moveTo>
                  <a:cubicBezTo>
                    <a:pt x="455" y="164"/>
                    <a:pt x="455" y="164"/>
                    <a:pt x="455" y="164"/>
                  </a:cubicBezTo>
                  <a:cubicBezTo>
                    <a:pt x="452" y="170"/>
                    <a:pt x="452" y="170"/>
                    <a:pt x="452" y="170"/>
                  </a:cubicBezTo>
                  <a:cubicBezTo>
                    <a:pt x="457" y="204"/>
                    <a:pt x="457" y="204"/>
                    <a:pt x="457" y="204"/>
                  </a:cubicBezTo>
                  <a:cubicBezTo>
                    <a:pt x="478" y="159"/>
                    <a:pt x="478" y="159"/>
                    <a:pt x="478" y="159"/>
                  </a:cubicBezTo>
                  <a:cubicBezTo>
                    <a:pt x="510" y="158"/>
                    <a:pt x="510" y="158"/>
                    <a:pt x="510" y="158"/>
                  </a:cubicBezTo>
                  <a:cubicBezTo>
                    <a:pt x="526" y="174"/>
                    <a:pt x="537" y="210"/>
                    <a:pt x="534" y="234"/>
                  </a:cubicBezTo>
                  <a:cubicBezTo>
                    <a:pt x="396" y="234"/>
                    <a:pt x="396" y="234"/>
                    <a:pt x="396" y="234"/>
                  </a:cubicBezTo>
                  <a:cubicBezTo>
                    <a:pt x="392" y="213"/>
                    <a:pt x="384" y="189"/>
                    <a:pt x="371" y="172"/>
                  </a:cubicBezTo>
                  <a:cubicBezTo>
                    <a:pt x="374" y="167"/>
                    <a:pt x="377" y="163"/>
                    <a:pt x="382" y="159"/>
                  </a:cubicBezTo>
                  <a:cubicBezTo>
                    <a:pt x="410" y="159"/>
                    <a:pt x="410" y="159"/>
                    <a:pt x="410" y="159"/>
                  </a:cubicBezTo>
                  <a:cubicBezTo>
                    <a:pt x="437" y="204"/>
                    <a:pt x="437" y="204"/>
                    <a:pt x="437" y="204"/>
                  </a:cubicBezTo>
                  <a:cubicBezTo>
                    <a:pt x="443" y="170"/>
                    <a:pt x="443" y="170"/>
                    <a:pt x="443" y="170"/>
                  </a:cubicBezTo>
                  <a:cubicBezTo>
                    <a:pt x="439" y="164"/>
                    <a:pt x="439" y="164"/>
                    <a:pt x="439" y="164"/>
                  </a:cubicBezTo>
                  <a:cubicBezTo>
                    <a:pt x="439" y="158"/>
                    <a:pt x="439" y="158"/>
                    <a:pt x="439" y="158"/>
                  </a:cubicBezTo>
                  <a:cubicBezTo>
                    <a:pt x="446" y="158"/>
                    <a:pt x="448" y="158"/>
                    <a:pt x="455" y="158"/>
                  </a:cubicBezTo>
                  <a:close/>
                  <a:moveTo>
                    <a:pt x="479" y="70"/>
                  </a:moveTo>
                  <a:cubicBezTo>
                    <a:pt x="466" y="73"/>
                    <a:pt x="447" y="75"/>
                    <a:pt x="433" y="67"/>
                  </a:cubicBezTo>
                  <a:cubicBezTo>
                    <a:pt x="427" y="63"/>
                    <a:pt x="418" y="70"/>
                    <a:pt x="412" y="69"/>
                  </a:cubicBezTo>
                  <a:cubicBezTo>
                    <a:pt x="409" y="74"/>
                    <a:pt x="408" y="78"/>
                    <a:pt x="407" y="83"/>
                  </a:cubicBezTo>
                  <a:cubicBezTo>
                    <a:pt x="406" y="87"/>
                    <a:pt x="406" y="87"/>
                    <a:pt x="406" y="87"/>
                  </a:cubicBezTo>
                  <a:cubicBezTo>
                    <a:pt x="402" y="87"/>
                    <a:pt x="402" y="87"/>
                    <a:pt x="402" y="87"/>
                  </a:cubicBezTo>
                  <a:cubicBezTo>
                    <a:pt x="401" y="87"/>
                    <a:pt x="400" y="87"/>
                    <a:pt x="400" y="87"/>
                  </a:cubicBezTo>
                  <a:cubicBezTo>
                    <a:pt x="399" y="87"/>
                    <a:pt x="399" y="87"/>
                    <a:pt x="399" y="88"/>
                  </a:cubicBezTo>
                  <a:cubicBezTo>
                    <a:pt x="399" y="92"/>
                    <a:pt x="399" y="96"/>
                    <a:pt x="400" y="99"/>
                  </a:cubicBezTo>
                  <a:cubicBezTo>
                    <a:pt x="401" y="101"/>
                    <a:pt x="403" y="103"/>
                    <a:pt x="405" y="103"/>
                  </a:cubicBezTo>
                  <a:cubicBezTo>
                    <a:pt x="407" y="104"/>
                    <a:pt x="407" y="104"/>
                    <a:pt x="407" y="104"/>
                  </a:cubicBezTo>
                  <a:cubicBezTo>
                    <a:pt x="408" y="106"/>
                    <a:pt x="408" y="106"/>
                    <a:pt x="408" y="106"/>
                  </a:cubicBezTo>
                  <a:cubicBezTo>
                    <a:pt x="410" y="114"/>
                    <a:pt x="412" y="121"/>
                    <a:pt x="415" y="126"/>
                  </a:cubicBezTo>
                  <a:cubicBezTo>
                    <a:pt x="418" y="132"/>
                    <a:pt x="422" y="136"/>
                    <a:pt x="427" y="138"/>
                  </a:cubicBezTo>
                  <a:cubicBezTo>
                    <a:pt x="429" y="139"/>
                    <a:pt x="436" y="140"/>
                    <a:pt x="443" y="140"/>
                  </a:cubicBezTo>
                  <a:cubicBezTo>
                    <a:pt x="451" y="140"/>
                    <a:pt x="459" y="140"/>
                    <a:pt x="461" y="139"/>
                  </a:cubicBezTo>
                  <a:cubicBezTo>
                    <a:pt x="467" y="137"/>
                    <a:pt x="471" y="133"/>
                    <a:pt x="474" y="127"/>
                  </a:cubicBezTo>
                  <a:cubicBezTo>
                    <a:pt x="478" y="121"/>
                    <a:pt x="480" y="114"/>
                    <a:pt x="482" y="106"/>
                  </a:cubicBezTo>
                  <a:cubicBezTo>
                    <a:pt x="483" y="104"/>
                    <a:pt x="483" y="104"/>
                    <a:pt x="483" y="104"/>
                  </a:cubicBezTo>
                  <a:cubicBezTo>
                    <a:pt x="485" y="103"/>
                    <a:pt x="485" y="103"/>
                    <a:pt x="485" y="103"/>
                  </a:cubicBezTo>
                  <a:cubicBezTo>
                    <a:pt x="487" y="103"/>
                    <a:pt x="488" y="101"/>
                    <a:pt x="489" y="98"/>
                  </a:cubicBezTo>
                  <a:cubicBezTo>
                    <a:pt x="490" y="96"/>
                    <a:pt x="491" y="92"/>
                    <a:pt x="491" y="88"/>
                  </a:cubicBezTo>
                  <a:cubicBezTo>
                    <a:pt x="491" y="87"/>
                    <a:pt x="491" y="87"/>
                    <a:pt x="490" y="87"/>
                  </a:cubicBezTo>
                  <a:cubicBezTo>
                    <a:pt x="489" y="87"/>
                    <a:pt x="489" y="87"/>
                    <a:pt x="488" y="87"/>
                  </a:cubicBezTo>
                  <a:cubicBezTo>
                    <a:pt x="484" y="87"/>
                    <a:pt x="484" y="87"/>
                    <a:pt x="484" y="87"/>
                  </a:cubicBezTo>
                  <a:cubicBezTo>
                    <a:pt x="483" y="83"/>
                    <a:pt x="483" y="83"/>
                    <a:pt x="483" y="83"/>
                  </a:cubicBezTo>
                  <a:cubicBezTo>
                    <a:pt x="482" y="79"/>
                    <a:pt x="481" y="74"/>
                    <a:pt x="479" y="7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 name="Freeform 26"/>
            <p:cNvSpPr>
              <a:spLocks/>
            </p:cNvSpPr>
            <p:nvPr/>
          </p:nvSpPr>
          <p:spPr bwMode="auto">
            <a:xfrm>
              <a:off x="4751852" y="4676949"/>
              <a:ext cx="249753" cy="140272"/>
            </a:xfrm>
            <a:custGeom>
              <a:avLst/>
              <a:gdLst>
                <a:gd name="T0" fmla="*/ 0 w 62"/>
                <a:gd name="T1" fmla="*/ 2 h 35"/>
                <a:gd name="T2" fmla="*/ 50 w 62"/>
                <a:gd name="T3" fmla="*/ 8 h 35"/>
                <a:gd name="T4" fmla="*/ 62 w 62"/>
                <a:gd name="T5" fmla="*/ 35 h 35"/>
                <a:gd name="T6" fmla="*/ 43 w 62"/>
                <a:gd name="T7" fmla="*/ 11 h 35"/>
                <a:gd name="T8" fmla="*/ 0 w 62"/>
                <a:gd name="T9" fmla="*/ 2 h 35"/>
              </a:gdLst>
              <a:ahLst/>
              <a:cxnLst>
                <a:cxn ang="0">
                  <a:pos x="T0" y="T1"/>
                </a:cxn>
                <a:cxn ang="0">
                  <a:pos x="T2" y="T3"/>
                </a:cxn>
                <a:cxn ang="0">
                  <a:pos x="T4" y="T5"/>
                </a:cxn>
                <a:cxn ang="0">
                  <a:pos x="T6" y="T7"/>
                </a:cxn>
                <a:cxn ang="0">
                  <a:pos x="T8" y="T9"/>
                </a:cxn>
              </a:cxnLst>
              <a:rect l="0" t="0" r="r" b="b"/>
              <a:pathLst>
                <a:path w="62" h="35">
                  <a:moveTo>
                    <a:pt x="0" y="2"/>
                  </a:moveTo>
                  <a:cubicBezTo>
                    <a:pt x="17" y="1"/>
                    <a:pt x="33" y="0"/>
                    <a:pt x="50" y="8"/>
                  </a:cubicBezTo>
                  <a:cubicBezTo>
                    <a:pt x="57" y="17"/>
                    <a:pt x="59" y="26"/>
                    <a:pt x="62" y="35"/>
                  </a:cubicBezTo>
                  <a:cubicBezTo>
                    <a:pt x="55" y="27"/>
                    <a:pt x="50" y="19"/>
                    <a:pt x="43" y="11"/>
                  </a:cubicBezTo>
                  <a:cubicBezTo>
                    <a:pt x="32" y="3"/>
                    <a:pt x="14" y="4"/>
                    <a:pt x="0" y="2"/>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 name="TextBox 61"/>
            <p:cNvSpPr txBox="1"/>
            <p:nvPr/>
          </p:nvSpPr>
          <p:spPr bwMode="auto">
            <a:xfrm rot="17600533">
              <a:off x="1555423" y="4115188"/>
              <a:ext cx="1753835"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pc="600" dirty="0">
                  <a:solidFill>
                    <a:schemeClr val="accent1"/>
                  </a:solidFill>
                </a:rPr>
                <a:t>双击输入替换内容</a:t>
              </a:r>
            </a:p>
          </p:txBody>
        </p:sp>
        <p:sp>
          <p:nvSpPr>
            <p:cNvPr id="18" name="TextBox 63"/>
            <p:cNvSpPr txBox="1"/>
            <p:nvPr/>
          </p:nvSpPr>
          <p:spPr bwMode="auto">
            <a:xfrm rot="1581346">
              <a:off x="6346095" y="1955438"/>
              <a:ext cx="1601168"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600" dirty="0">
                  <a:solidFill>
                    <a:schemeClr val="accent3"/>
                  </a:solidFill>
                </a:rPr>
                <a:t>双击输入替换内容</a:t>
              </a:r>
            </a:p>
          </p:txBody>
        </p:sp>
        <p:sp>
          <p:nvSpPr>
            <p:cNvPr id="19" name="TextBox 64"/>
            <p:cNvSpPr txBox="1"/>
            <p:nvPr/>
          </p:nvSpPr>
          <p:spPr bwMode="auto">
            <a:xfrm rot="4436709">
              <a:off x="8926703" y="3959524"/>
              <a:ext cx="1545723"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4"/>
                  </a:solidFill>
                </a:rPr>
                <a:t>双击输入替换内容</a:t>
              </a:r>
            </a:p>
          </p:txBody>
        </p:sp>
      </p:grpSp>
      <p:sp>
        <p:nvSpPr>
          <p:cNvPr id="20" name="矩形 19"/>
          <p:cNvSpPr/>
          <p:nvPr/>
        </p:nvSpPr>
        <p:spPr>
          <a:xfrm>
            <a:off x="836089" y="2965378"/>
            <a:ext cx="159280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21" name="矩形 20"/>
          <p:cNvSpPr/>
          <p:nvPr/>
        </p:nvSpPr>
        <p:spPr>
          <a:xfrm>
            <a:off x="1772151" y="1050250"/>
            <a:ext cx="159280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22" name="矩形 21"/>
          <p:cNvSpPr/>
          <p:nvPr/>
        </p:nvSpPr>
        <p:spPr>
          <a:xfrm>
            <a:off x="5547977" y="1294258"/>
            <a:ext cx="159280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23" name="矩形 22"/>
          <p:cNvSpPr/>
          <p:nvPr/>
        </p:nvSpPr>
        <p:spPr>
          <a:xfrm>
            <a:off x="7566922" y="3082126"/>
            <a:ext cx="159280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Tree>
    <p:extLst>
      <p:ext uri="{BB962C8B-B14F-4D97-AF65-F5344CB8AC3E}">
        <p14:creationId xmlns:p14="http://schemas.microsoft.com/office/powerpoint/2010/main" val="29523963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4906"/>
            <a:ext cx="9144000" cy="2233357"/>
          </a:xfrm>
          <a:prstGeom prst="rect">
            <a:avLst/>
          </a:prstGeom>
        </p:spPr>
      </p:pic>
      <p:sp>
        <p:nvSpPr>
          <p:cNvPr id="5" name="文本框 4"/>
          <p:cNvSpPr txBox="1"/>
          <p:nvPr/>
        </p:nvSpPr>
        <p:spPr>
          <a:xfrm>
            <a:off x="2116202" y="247129"/>
            <a:ext cx="4782221" cy="715581"/>
          </a:xfrm>
          <a:prstGeom prst="rect">
            <a:avLst/>
          </a:prstGeom>
          <a:noFill/>
        </p:spPr>
        <p:txBody>
          <a:bodyPr wrap="square" rtlCol="0">
            <a:spAutoFit/>
          </a:bodyPr>
          <a:lstStyle/>
          <a:p>
            <a:pPr algn="ctr"/>
            <a:r>
              <a:rPr lang="zh-CN" altLang="en-US" sz="4050" b="1">
                <a:solidFill>
                  <a:srgbClr val="002493"/>
                </a:solidFill>
                <a:latin typeface="微软雅黑" panose="020B0503020204020204" pitchFamily="34" charset="-122"/>
                <a:ea typeface="微软雅黑" panose="020B0503020204020204" pitchFamily="34" charset="-122"/>
              </a:rPr>
              <a:t>目  录</a:t>
            </a:r>
            <a:endParaRPr lang="zh-CN" altLang="en-US" sz="4050">
              <a:solidFill>
                <a:srgbClr val="002493"/>
              </a:solidFill>
              <a:latin typeface="微软雅黑" panose="020B0503020204020204" pitchFamily="34" charset="-122"/>
              <a:ea typeface="微软雅黑" panose="020B0503020204020204" pitchFamily="34" charset="-122"/>
            </a:endParaRPr>
          </a:p>
        </p:txBody>
      </p:sp>
      <p:sp>
        <p:nvSpPr>
          <p:cNvPr id="6" name="矩形 5"/>
          <p:cNvSpPr/>
          <p:nvPr/>
        </p:nvSpPr>
        <p:spPr>
          <a:xfrm>
            <a:off x="1227190" y="1452943"/>
            <a:ext cx="3265638" cy="553998"/>
          </a:xfrm>
          <a:prstGeom prst="rect">
            <a:avLst/>
          </a:prstGeom>
        </p:spPr>
        <p:txBody>
          <a:bodyPr wrap="none">
            <a:spAutoFit/>
          </a:bodyPr>
          <a:lstStyle/>
          <a:p>
            <a:r>
              <a:rPr lang="en-US" altLang="zh-CN" sz="3000">
                <a:solidFill>
                  <a:srgbClr val="002493"/>
                </a:solidFill>
                <a:latin typeface="微软雅黑" panose="020B0503020204020204" pitchFamily="34" charset="-122"/>
                <a:ea typeface="微软雅黑" panose="020B0503020204020204" pitchFamily="34" charset="-122"/>
              </a:rPr>
              <a:t>01. </a:t>
            </a:r>
            <a:r>
              <a:rPr lang="zh-CN" altLang="en-US" sz="3000">
                <a:solidFill>
                  <a:srgbClr val="002493"/>
                </a:solidFill>
                <a:latin typeface="微软雅黑" panose="020B0503020204020204" pitchFamily="34" charset="-122"/>
                <a:ea typeface="微软雅黑" panose="020B0503020204020204" pitchFamily="34" charset="-122"/>
              </a:rPr>
              <a:t>活动运作策划 </a:t>
            </a:r>
          </a:p>
        </p:txBody>
      </p:sp>
      <p:sp>
        <p:nvSpPr>
          <p:cNvPr id="7" name="矩形 6"/>
          <p:cNvSpPr/>
          <p:nvPr/>
        </p:nvSpPr>
        <p:spPr>
          <a:xfrm>
            <a:off x="1227189" y="2261122"/>
            <a:ext cx="3265638" cy="553998"/>
          </a:xfrm>
          <a:prstGeom prst="rect">
            <a:avLst/>
          </a:prstGeom>
        </p:spPr>
        <p:txBody>
          <a:bodyPr wrap="none">
            <a:spAutoFit/>
          </a:bodyPr>
          <a:lstStyle/>
          <a:p>
            <a:r>
              <a:rPr lang="en-US" altLang="zh-CN" sz="3000">
                <a:solidFill>
                  <a:srgbClr val="002493"/>
                </a:solidFill>
                <a:latin typeface="微软雅黑" panose="020B0503020204020204" pitchFamily="34" charset="-122"/>
                <a:ea typeface="微软雅黑" panose="020B0503020204020204" pitchFamily="34" charset="-122"/>
              </a:rPr>
              <a:t>02. </a:t>
            </a:r>
            <a:r>
              <a:rPr lang="zh-CN" altLang="en-US" sz="3000">
                <a:solidFill>
                  <a:srgbClr val="002493"/>
                </a:solidFill>
                <a:latin typeface="微软雅黑" panose="020B0503020204020204" pitchFamily="34" charset="-122"/>
                <a:ea typeface="微软雅黑" panose="020B0503020204020204" pitchFamily="34" charset="-122"/>
              </a:rPr>
              <a:t>现场执行策略 </a:t>
            </a:r>
          </a:p>
        </p:txBody>
      </p:sp>
      <p:sp>
        <p:nvSpPr>
          <p:cNvPr id="8" name="矩形 7"/>
          <p:cNvSpPr/>
          <p:nvPr/>
        </p:nvSpPr>
        <p:spPr>
          <a:xfrm>
            <a:off x="4977735" y="1437598"/>
            <a:ext cx="3265638" cy="553998"/>
          </a:xfrm>
          <a:prstGeom prst="rect">
            <a:avLst/>
          </a:prstGeom>
        </p:spPr>
        <p:txBody>
          <a:bodyPr wrap="none">
            <a:spAutoFit/>
          </a:bodyPr>
          <a:lstStyle/>
          <a:p>
            <a:r>
              <a:rPr lang="en-US" altLang="zh-CN" sz="3000">
                <a:solidFill>
                  <a:srgbClr val="002493"/>
                </a:solidFill>
                <a:latin typeface="微软雅黑" panose="020B0503020204020204" pitchFamily="34" charset="-122"/>
                <a:ea typeface="微软雅黑" panose="020B0503020204020204" pitchFamily="34" charset="-122"/>
              </a:rPr>
              <a:t>03. </a:t>
            </a:r>
            <a:r>
              <a:rPr lang="zh-CN" altLang="en-US" sz="3000">
                <a:solidFill>
                  <a:srgbClr val="002493"/>
                </a:solidFill>
                <a:latin typeface="微软雅黑" panose="020B0503020204020204" pitchFamily="34" charset="-122"/>
                <a:ea typeface="微软雅黑" panose="020B0503020204020204" pitchFamily="34" charset="-122"/>
              </a:rPr>
              <a:t>预算经费方案 </a:t>
            </a:r>
          </a:p>
        </p:txBody>
      </p:sp>
      <p:sp>
        <p:nvSpPr>
          <p:cNvPr id="9" name="矩形 8"/>
          <p:cNvSpPr/>
          <p:nvPr/>
        </p:nvSpPr>
        <p:spPr>
          <a:xfrm>
            <a:off x="4977735" y="2261122"/>
            <a:ext cx="3151825" cy="553998"/>
          </a:xfrm>
          <a:prstGeom prst="rect">
            <a:avLst/>
          </a:prstGeom>
        </p:spPr>
        <p:txBody>
          <a:bodyPr wrap="none">
            <a:spAutoFit/>
          </a:bodyPr>
          <a:lstStyle/>
          <a:p>
            <a:r>
              <a:rPr lang="en-US" altLang="zh-CN" sz="3000">
                <a:solidFill>
                  <a:srgbClr val="002493"/>
                </a:solidFill>
                <a:latin typeface="微软雅黑" panose="020B0503020204020204" pitchFamily="34" charset="-122"/>
                <a:ea typeface="微软雅黑" panose="020B0503020204020204" pitchFamily="34" charset="-122"/>
              </a:rPr>
              <a:t>04. </a:t>
            </a:r>
            <a:r>
              <a:rPr lang="zh-CN" altLang="en-US" sz="3000">
                <a:solidFill>
                  <a:srgbClr val="002493"/>
                </a:solidFill>
                <a:latin typeface="微软雅黑" panose="020B0503020204020204" pitchFamily="34" charset="-122"/>
                <a:ea typeface="微软雅黑" panose="020B0503020204020204" pitchFamily="34" charset="-122"/>
              </a:rPr>
              <a:t>活动效果预测</a:t>
            </a:r>
          </a:p>
        </p:txBody>
      </p:sp>
    </p:spTree>
    <p:extLst>
      <p:ext uri="{BB962C8B-B14F-4D97-AF65-F5344CB8AC3E}">
        <p14:creationId xmlns:p14="http://schemas.microsoft.com/office/powerpoint/2010/main" val="152925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活动效果预测</a:t>
            </a:r>
          </a:p>
        </p:txBody>
      </p:sp>
      <p:grpSp>
        <p:nvGrpSpPr>
          <p:cNvPr id="23" name="组合 22"/>
          <p:cNvGrpSpPr/>
          <p:nvPr/>
        </p:nvGrpSpPr>
        <p:grpSpPr>
          <a:xfrm>
            <a:off x="899881" y="1014525"/>
            <a:ext cx="7539480" cy="3299508"/>
            <a:chOff x="1100786" y="1551735"/>
            <a:chExt cx="10052640" cy="4399344"/>
          </a:xfrm>
        </p:grpSpPr>
        <p:grpSp>
          <p:nvGrpSpPr>
            <p:cNvPr id="24" name="Group 3"/>
            <p:cNvGrpSpPr/>
            <p:nvPr/>
          </p:nvGrpSpPr>
          <p:grpSpPr>
            <a:xfrm>
              <a:off x="1100786" y="1551735"/>
              <a:ext cx="10052640" cy="4399344"/>
              <a:chOff x="1100786" y="1551735"/>
              <a:chExt cx="10052640" cy="4399344"/>
            </a:xfrm>
          </p:grpSpPr>
          <p:sp>
            <p:nvSpPr>
              <p:cNvPr id="29"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0" name="Rounded Rectangle 4"/>
              <p:cNvSpPr/>
              <p:nvPr/>
            </p:nvSpPr>
            <p:spPr>
              <a:xfrm rot="19805282">
                <a:off x="1100786" y="3962064"/>
                <a:ext cx="634909" cy="63423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1" name="Rounded Rectangle 17"/>
              <p:cNvSpPr/>
              <p:nvPr/>
            </p:nvSpPr>
            <p:spPr>
              <a:xfrm rot="19805282">
                <a:off x="2976655" y="2907046"/>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2" name="Rounded Rectangle 18"/>
              <p:cNvSpPr/>
              <p:nvPr/>
            </p:nvSpPr>
            <p:spPr>
              <a:xfrm rot="19805282">
                <a:off x="4856481" y="3966200"/>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3" name="Rounded Rectangle 19"/>
              <p:cNvSpPr/>
              <p:nvPr/>
            </p:nvSpPr>
            <p:spPr>
              <a:xfrm rot="19805282">
                <a:off x="6750373" y="2907049"/>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4" name="Rounded Rectangle 20"/>
              <p:cNvSpPr/>
              <p:nvPr/>
            </p:nvSpPr>
            <p:spPr>
              <a:xfrm rot="19805282">
                <a:off x="10518517" y="2907047"/>
                <a:ext cx="634909" cy="63423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5" name="Rounded Rectangle 22"/>
              <p:cNvSpPr/>
              <p:nvPr/>
            </p:nvSpPr>
            <p:spPr>
              <a:xfrm rot="19805282">
                <a:off x="8614859" y="3962065"/>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latin typeface="Arial" panose="020B0604020202020204" pitchFamily="34" charset="0"/>
                  <a:cs typeface="Arial" panose="020B0604020202020204" pitchFamily="34" charset="0"/>
                </a:endParaRPr>
              </a:p>
            </p:txBody>
          </p:sp>
          <p:sp>
            <p:nvSpPr>
              <p:cNvPr id="36"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cs typeface="Arial" panose="020B0604020202020204" pitchFamily="34" charset="0"/>
                </a:endParaRPr>
              </a:p>
            </p:txBody>
          </p:sp>
          <p:sp>
            <p:nvSpPr>
              <p:cNvPr id="37"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cs typeface="Arial" panose="020B0604020202020204" pitchFamily="34" charset="0"/>
                </a:endParaRPr>
              </a:p>
            </p:txBody>
          </p:sp>
          <p:sp>
            <p:nvSpPr>
              <p:cNvPr id="38"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cs typeface="Arial" panose="020B0604020202020204" pitchFamily="34" charset="0"/>
                </a:endParaRPr>
              </a:p>
            </p:txBody>
          </p:sp>
          <p:sp>
            <p:nvSpPr>
              <p:cNvPr id="39"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cs typeface="Arial" panose="020B0604020202020204" pitchFamily="34" charset="0"/>
                </a:endParaRPr>
              </a:p>
            </p:txBody>
          </p:sp>
        </p:grpSp>
        <p:cxnSp>
          <p:nvCxnSpPr>
            <p:cNvPr id="25" name="Straight Arrow Connector 37"/>
            <p:cNvCxnSpPr/>
            <p:nvPr/>
          </p:nvCxnSpPr>
          <p:spPr>
            <a:xfrm>
              <a:off x="3294108" y="3751407"/>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40"/>
            <p:cNvCxnSpPr/>
            <p:nvPr/>
          </p:nvCxnSpPr>
          <p:spPr>
            <a:xfrm>
              <a:off x="7067826" y="3751407"/>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41"/>
            <p:cNvCxnSpPr/>
            <p:nvPr/>
          </p:nvCxnSpPr>
          <p:spPr>
            <a:xfrm flipV="1">
              <a:off x="8951551" y="2790983"/>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42"/>
            <p:cNvCxnSpPr/>
            <p:nvPr/>
          </p:nvCxnSpPr>
          <p:spPr>
            <a:xfrm flipV="1">
              <a:off x="5192501" y="2790983"/>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1634753" y="3409626"/>
            <a:ext cx="218969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1" name="矩形 40"/>
          <p:cNvSpPr/>
          <p:nvPr/>
        </p:nvSpPr>
        <p:spPr>
          <a:xfrm>
            <a:off x="3044623" y="1041055"/>
            <a:ext cx="218969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2" name="矩形 41"/>
          <p:cNvSpPr/>
          <p:nvPr/>
        </p:nvSpPr>
        <p:spPr>
          <a:xfrm>
            <a:off x="4465041" y="3409626"/>
            <a:ext cx="218969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3" name="矩形 42"/>
          <p:cNvSpPr/>
          <p:nvPr/>
        </p:nvSpPr>
        <p:spPr>
          <a:xfrm>
            <a:off x="5877835" y="1095436"/>
            <a:ext cx="2189694"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Tree>
    <p:extLst>
      <p:ext uri="{BB962C8B-B14F-4D97-AF65-F5344CB8AC3E}">
        <p14:creationId xmlns:p14="http://schemas.microsoft.com/office/powerpoint/2010/main" val="23738522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活动效果预测</a:t>
            </a:r>
          </a:p>
        </p:txBody>
      </p:sp>
      <p:grpSp>
        <p:nvGrpSpPr>
          <p:cNvPr id="3" name="Group 22"/>
          <p:cNvGrpSpPr/>
          <p:nvPr/>
        </p:nvGrpSpPr>
        <p:grpSpPr>
          <a:xfrm>
            <a:off x="3124623" y="1457753"/>
            <a:ext cx="3351956" cy="3513871"/>
            <a:chOff x="7070680" y="1485704"/>
            <a:chExt cx="4469275" cy="4685161"/>
          </a:xfrm>
        </p:grpSpPr>
        <p:grpSp>
          <p:nvGrpSpPr>
            <p:cNvPr id="4" name="Group 3"/>
            <p:cNvGrpSpPr/>
            <p:nvPr/>
          </p:nvGrpSpPr>
          <p:grpSpPr>
            <a:xfrm>
              <a:off x="7070680" y="1485704"/>
              <a:ext cx="4469275" cy="4020314"/>
              <a:chOff x="3472716" y="1692370"/>
              <a:chExt cx="5246568" cy="4719524"/>
            </a:xfrm>
          </p:grpSpPr>
          <p:sp>
            <p:nvSpPr>
              <p:cNvPr id="6"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tx2"/>
              </a:solidFill>
              <a:ln>
                <a:noFill/>
              </a:ln>
            </p:spPr>
            <p:txBody>
              <a:bodyPr vert="horz" wrap="square" lIns="68580" tIns="34290" rIns="68580" bIns="3429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id-ID" sz="1200">
                  <a:ea typeface="微软雅黑" panose="020B0503020204020204" pitchFamily="34" charset="-122"/>
                  <a:cs typeface="Arial" panose="020B0604020202020204" pitchFamily="34" charset="0"/>
                </a:endParaRPr>
              </a:p>
            </p:txBody>
          </p:sp>
          <p:sp>
            <p:nvSpPr>
              <p:cNvPr id="7"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8"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9"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0"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1"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2"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3"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4"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sp>
            <p:nvSpPr>
              <p:cNvPr id="15"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anose="020B0604020202020204" pitchFamily="34" charset="0"/>
                  <a:buNone/>
                </a:pPr>
                <a:endParaRPr lang="en-US" sz="1200">
                  <a:ea typeface="微软雅黑" panose="020B0503020204020204" pitchFamily="34" charset="-122"/>
                  <a:cs typeface="Arial" panose="020B0604020202020204" pitchFamily="34" charset="0"/>
                </a:endParaRPr>
              </a:p>
            </p:txBody>
          </p:sp>
        </p:grpSp>
        <p:sp>
          <p:nvSpPr>
            <p:cNvPr id="5" name="Freeform 20"/>
            <p:cNvSpPr/>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spcBef>
                  <a:spcPct val="0"/>
                </a:spcBef>
                <a:spcAft>
                  <a:spcPct val="0"/>
                </a:spcAft>
                <a:buFont typeface="Arial" panose="020B0604020202020204" pitchFamily="34" charset="0"/>
                <a:buNone/>
              </a:pPr>
              <a:endParaRPr lang="en-GB" sz="1200">
                <a:solidFill>
                  <a:schemeClr val="tx1"/>
                </a:solidFill>
                <a:ea typeface="微软雅黑" panose="020B0503020204020204" pitchFamily="34" charset="-122"/>
                <a:cs typeface="Arial" panose="020B0604020202020204" pitchFamily="34" charset="0"/>
              </a:endParaRPr>
            </a:p>
          </p:txBody>
        </p:sp>
      </p:grpSp>
      <p:sp>
        <p:nvSpPr>
          <p:cNvPr id="16" name="文本框 20"/>
          <p:cNvSpPr>
            <a:spLocks noChangeArrowheads="1"/>
          </p:cNvSpPr>
          <p:nvPr/>
        </p:nvSpPr>
        <p:spPr bwMode="auto">
          <a:xfrm>
            <a:off x="1023421" y="1761249"/>
            <a:ext cx="21495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17" name="文本框 20"/>
          <p:cNvSpPr>
            <a:spLocks noChangeArrowheads="1"/>
          </p:cNvSpPr>
          <p:nvPr/>
        </p:nvSpPr>
        <p:spPr bwMode="auto">
          <a:xfrm>
            <a:off x="6370028" y="1743417"/>
            <a:ext cx="21495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18" name="文本框 20"/>
          <p:cNvSpPr>
            <a:spLocks noChangeArrowheads="1"/>
          </p:cNvSpPr>
          <p:nvPr/>
        </p:nvSpPr>
        <p:spPr bwMode="auto">
          <a:xfrm>
            <a:off x="1141447" y="3370851"/>
            <a:ext cx="21495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19" name="文本框 20"/>
          <p:cNvSpPr>
            <a:spLocks noChangeArrowheads="1"/>
          </p:cNvSpPr>
          <p:nvPr/>
        </p:nvSpPr>
        <p:spPr bwMode="auto">
          <a:xfrm>
            <a:off x="6237128" y="3487246"/>
            <a:ext cx="21495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Tree>
    <p:extLst>
      <p:ext uri="{BB962C8B-B14F-4D97-AF65-F5344CB8AC3E}">
        <p14:creationId xmlns:p14="http://schemas.microsoft.com/office/powerpoint/2010/main" val="11907017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活动效果预测</a:t>
            </a:r>
          </a:p>
        </p:txBody>
      </p:sp>
      <p:grpSp>
        <p:nvGrpSpPr>
          <p:cNvPr id="3" name="组合 2"/>
          <p:cNvGrpSpPr/>
          <p:nvPr/>
        </p:nvGrpSpPr>
        <p:grpSpPr>
          <a:xfrm>
            <a:off x="3527489" y="3320871"/>
            <a:ext cx="1157741" cy="1331312"/>
            <a:chOff x="4763279" y="3603367"/>
            <a:chExt cx="1543654" cy="1775083"/>
          </a:xfrm>
        </p:grpSpPr>
        <p:sp>
          <p:nvSpPr>
            <p:cNvPr id="4" name="MH_Other_2"/>
            <p:cNvSpPr/>
            <p:nvPr>
              <p:custDataLst>
                <p:tags r:id="rId8"/>
              </p:custDataLst>
            </p:nvPr>
          </p:nvSpPr>
          <p:spPr>
            <a:xfrm>
              <a:off x="4763279" y="3603367"/>
              <a:ext cx="1543654" cy="177508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4240" tIns="234758" rIns="204240" bIns="234758" spcCol="1270" anchor="ctr">
              <a:normAutofit/>
            </a:bodyPr>
            <a:lstStyle/>
            <a:p>
              <a:pPr algn="ctr" defTabSz="1200120">
                <a:spcAft>
                  <a:spcPct val="35000"/>
                </a:spcAft>
                <a:defRPr/>
              </a:pPr>
              <a:endParaRPr lang="zh-CN" altLang="en-US" sz="1200">
                <a:solidFill>
                  <a:schemeClr val="bg1">
                    <a:lumMod val="50000"/>
                  </a:schemeClr>
                </a:solidFill>
                <a:latin typeface="Arial" panose="020B0604020202020204" pitchFamily="34" charset="0"/>
                <a:ea typeface="微软雅黑" panose="020B0503020204020204" pitchFamily="34" charset="-122"/>
              </a:endParaRPr>
            </a:p>
          </p:txBody>
        </p:sp>
        <p:sp>
          <p:nvSpPr>
            <p:cNvPr id="5" name="MH_Other_3"/>
            <p:cNvSpPr>
              <a:spLocks noEditPoints="1"/>
            </p:cNvSpPr>
            <p:nvPr>
              <p:custDataLst>
                <p:tags r:id="rId9"/>
              </p:custDataLst>
            </p:nvPr>
          </p:nvSpPr>
          <p:spPr bwMode="auto">
            <a:xfrm>
              <a:off x="5257152" y="4214148"/>
              <a:ext cx="555907" cy="553521"/>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2147483646 h 128"/>
                <a:gd name="T10" fmla="*/ 2147483646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0 h 128"/>
                <a:gd name="T28" fmla="*/ 0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2147483646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2147483646 w 128"/>
                <a:gd name="T79" fmla="*/ 2147483646 h 128"/>
                <a:gd name="T80" fmla="*/ 2147483646 w 128"/>
                <a:gd name="T81" fmla="*/ 2147483646 h 128"/>
                <a:gd name="T82" fmla="*/ 2147483646 w 128"/>
                <a:gd name="T83" fmla="*/ 2147483646 h 128"/>
                <a:gd name="T84" fmla="*/ 2147483646 w 128"/>
                <a:gd name="T85" fmla="*/ 2147483646 h 128"/>
                <a:gd name="T86" fmla="*/ 2147483646 w 128"/>
                <a:gd name="T87" fmla="*/ 2147483646 h 128"/>
                <a:gd name="T88" fmla="*/ 2147483646 w 128"/>
                <a:gd name="T89" fmla="*/ 2147483646 h 128"/>
                <a:gd name="T90" fmla="*/ 2147483646 w 128"/>
                <a:gd name="T91" fmla="*/ 2147483646 h 128"/>
                <a:gd name="T92" fmla="*/ 2147483646 w 128"/>
                <a:gd name="T93" fmla="*/ 2147483646 h 128"/>
                <a:gd name="T94" fmla="*/ 2147483646 w 128"/>
                <a:gd name="T95" fmla="*/ 2147483646 h 128"/>
                <a:gd name="T96" fmla="*/ 2147483646 w 128"/>
                <a:gd name="T97" fmla="*/ 2147483646 h 128"/>
                <a:gd name="T98" fmla="*/ 2147483646 w 128"/>
                <a:gd name="T99" fmla="*/ 2147483646 h 128"/>
                <a:gd name="T100" fmla="*/ 2147483646 w 128"/>
                <a:gd name="T101" fmla="*/ 2147483646 h 128"/>
                <a:gd name="T102" fmla="*/ 2147483646 w 128"/>
                <a:gd name="T103" fmla="*/ 2147483646 h 128"/>
                <a:gd name="T104" fmla="*/ 2147483646 w 128"/>
                <a:gd name="T105" fmla="*/ 2147483646 h 128"/>
                <a:gd name="T106" fmla="*/ 2147483646 w 128"/>
                <a:gd name="T107" fmla="*/ 2147483646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solidFill>
                  <a:schemeClr val="bg1">
                    <a:lumMod val="50000"/>
                  </a:schemeClr>
                </a:solidFill>
                <a:ea typeface="微软雅黑" panose="020B0503020204020204" pitchFamily="34" charset="-122"/>
              </a:endParaRPr>
            </a:p>
          </p:txBody>
        </p:sp>
      </p:grpSp>
      <p:grpSp>
        <p:nvGrpSpPr>
          <p:cNvPr id="6" name="组合 5"/>
          <p:cNvGrpSpPr/>
          <p:nvPr/>
        </p:nvGrpSpPr>
        <p:grpSpPr>
          <a:xfrm>
            <a:off x="5402779" y="2189971"/>
            <a:ext cx="1157741" cy="1331312"/>
            <a:chOff x="7263666" y="2095500"/>
            <a:chExt cx="1543654" cy="1775083"/>
          </a:xfrm>
        </p:grpSpPr>
        <p:sp>
          <p:nvSpPr>
            <p:cNvPr id="7" name="MH_Other_1"/>
            <p:cNvSpPr/>
            <p:nvPr>
              <p:custDataLst>
                <p:tags r:id="rId6"/>
              </p:custDataLst>
            </p:nvPr>
          </p:nvSpPr>
          <p:spPr>
            <a:xfrm>
              <a:off x="7263666" y="2095500"/>
              <a:ext cx="1543654" cy="177508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4240" tIns="234758" rIns="204240" bIns="234758" spcCol="1270" anchor="ctr">
              <a:normAutofit/>
            </a:bodyPr>
            <a:lstStyle/>
            <a:p>
              <a:pPr algn="ctr" defTabSz="1200120">
                <a:spcAft>
                  <a:spcPct val="35000"/>
                </a:spcAft>
                <a:defRPr/>
              </a:pPr>
              <a:endParaRPr lang="zh-CN" altLang="en-US" sz="1200">
                <a:solidFill>
                  <a:schemeClr val="bg1">
                    <a:lumMod val="50000"/>
                  </a:schemeClr>
                </a:solidFill>
                <a:latin typeface="Arial" panose="020B0604020202020204" pitchFamily="34" charset="0"/>
                <a:ea typeface="微软雅黑" panose="020B0503020204020204" pitchFamily="34" charset="-122"/>
              </a:endParaRPr>
            </a:p>
          </p:txBody>
        </p:sp>
        <p:sp>
          <p:nvSpPr>
            <p:cNvPr id="8" name="MH_Other_4"/>
            <p:cNvSpPr>
              <a:spLocks noEditPoints="1"/>
            </p:cNvSpPr>
            <p:nvPr>
              <p:custDataLst>
                <p:tags r:id="rId7"/>
              </p:custDataLst>
            </p:nvPr>
          </p:nvSpPr>
          <p:spPr bwMode="auto">
            <a:xfrm>
              <a:off x="7757539" y="2732527"/>
              <a:ext cx="553521" cy="553521"/>
            </a:xfrm>
            <a:custGeom>
              <a:avLst/>
              <a:gdLst>
                <a:gd name="T0" fmla="*/ 2147483646 w 128"/>
                <a:gd name="T1" fmla="*/ 0 h 128"/>
                <a:gd name="T2" fmla="*/ 2147483646 w 128"/>
                <a:gd name="T3" fmla="*/ 2147483646 h 128"/>
                <a:gd name="T4" fmla="*/ 2147483646 w 128"/>
                <a:gd name="T5" fmla="*/ 2147483646 h 128"/>
                <a:gd name="T6" fmla="*/ 2147483646 w 128"/>
                <a:gd name="T7" fmla="*/ 0 h 128"/>
                <a:gd name="T8" fmla="*/ 0 w 128"/>
                <a:gd name="T9" fmla="*/ 2147483646 h 128"/>
                <a:gd name="T10" fmla="*/ 0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0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200">
                <a:solidFill>
                  <a:schemeClr val="bg1">
                    <a:lumMod val="50000"/>
                  </a:schemeClr>
                </a:solidFill>
                <a:ea typeface="微软雅黑" panose="020B0503020204020204" pitchFamily="34" charset="-122"/>
              </a:endParaRPr>
            </a:p>
          </p:txBody>
        </p:sp>
      </p:grpSp>
      <p:sp>
        <p:nvSpPr>
          <p:cNvPr id="9" name="MH_Title_1"/>
          <p:cNvSpPr/>
          <p:nvPr>
            <p:custDataLst>
              <p:tags r:id="rId1"/>
            </p:custDataLst>
          </p:nvPr>
        </p:nvSpPr>
        <p:spPr>
          <a:xfrm>
            <a:off x="4155569" y="2189971"/>
            <a:ext cx="1157741" cy="1331312"/>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200120">
              <a:spcAft>
                <a:spcPct val="35000"/>
              </a:spcAft>
              <a:defRPr/>
            </a:pPr>
            <a:r>
              <a:rPr lang="zh-CN" altLang="en-US" sz="1200" b="1" dirty="0">
                <a:solidFill>
                  <a:schemeClr val="bg1"/>
                </a:solidFill>
                <a:latin typeface="微软雅黑" panose="020B0503020204020204" pitchFamily="34" charset="-122"/>
                <a:ea typeface="微软雅黑" panose="020B0503020204020204" pitchFamily="34" charset="-122"/>
              </a:rPr>
              <a:t>双击输入替换内容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99411" y="2189971"/>
            <a:ext cx="1157741" cy="1331312"/>
            <a:chOff x="3925841" y="2095500"/>
            <a:chExt cx="1543655" cy="1775083"/>
          </a:xfrm>
        </p:grpSpPr>
        <p:sp>
          <p:nvSpPr>
            <p:cNvPr id="11" name="MH_Other_6"/>
            <p:cNvSpPr/>
            <p:nvPr>
              <p:custDataLst>
                <p:tags r:id="rId4"/>
              </p:custDataLst>
            </p:nvPr>
          </p:nvSpPr>
          <p:spPr>
            <a:xfrm>
              <a:off x="3925841" y="2095500"/>
              <a:ext cx="1543655" cy="177508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4240" tIns="234758" rIns="204240" bIns="234758" spcCol="1270" anchor="ctr">
              <a:normAutofit/>
            </a:bodyPr>
            <a:lstStyle/>
            <a:p>
              <a:pPr algn="ctr" defTabSz="1200120">
                <a:spcAft>
                  <a:spcPct val="35000"/>
                </a:spcAft>
                <a:defRPr/>
              </a:pPr>
              <a:endParaRPr lang="zh-CN" altLang="en-US" sz="1200">
                <a:solidFill>
                  <a:schemeClr val="bg1">
                    <a:lumMod val="50000"/>
                  </a:schemeClr>
                </a:solidFill>
                <a:latin typeface="Arial" panose="020B0604020202020204" pitchFamily="34" charset="0"/>
                <a:ea typeface="微软雅黑" panose="020B0503020204020204" pitchFamily="34" charset="-122"/>
              </a:endParaRPr>
            </a:p>
          </p:txBody>
        </p:sp>
        <p:sp>
          <p:nvSpPr>
            <p:cNvPr id="12" name="MH_Other_7"/>
            <p:cNvSpPr/>
            <p:nvPr>
              <p:custDataLst>
                <p:tags r:id="rId5"/>
              </p:custDataLst>
            </p:nvPr>
          </p:nvSpPr>
          <p:spPr>
            <a:xfrm>
              <a:off x="4474590" y="2725368"/>
              <a:ext cx="446157" cy="534434"/>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sz="1200" dirty="0">
                <a:solidFill>
                  <a:schemeClr val="bg1">
                    <a:lumMod val="50000"/>
                  </a:schemeClr>
                </a:solidFill>
                <a:latin typeface="Arial" panose="020B0604020202020204" pitchFamily="34" charset="0"/>
                <a:ea typeface="微软雅黑" panose="020B0503020204020204" pitchFamily="34" charset="-122"/>
              </a:endParaRPr>
            </a:p>
          </p:txBody>
        </p:sp>
      </p:grpSp>
      <p:grpSp>
        <p:nvGrpSpPr>
          <p:cNvPr id="13" name="组合 12"/>
          <p:cNvGrpSpPr/>
          <p:nvPr/>
        </p:nvGrpSpPr>
        <p:grpSpPr>
          <a:xfrm>
            <a:off x="4772910" y="3313713"/>
            <a:ext cx="1159530" cy="1331312"/>
            <a:chOff x="6423841" y="3593823"/>
            <a:chExt cx="1546040" cy="1775083"/>
          </a:xfrm>
        </p:grpSpPr>
        <p:sp>
          <p:nvSpPr>
            <p:cNvPr id="14" name="MH_Other_5"/>
            <p:cNvSpPr/>
            <p:nvPr>
              <p:custDataLst>
                <p:tags r:id="rId2"/>
              </p:custDataLst>
            </p:nvPr>
          </p:nvSpPr>
          <p:spPr>
            <a:xfrm>
              <a:off x="6423841" y="3593823"/>
              <a:ext cx="1546040" cy="177508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4240" tIns="234758" rIns="204240" bIns="234758" spcCol="1270" anchor="ctr">
              <a:normAutofit/>
            </a:bodyPr>
            <a:lstStyle/>
            <a:p>
              <a:pPr algn="ctr" defTabSz="1200120">
                <a:spcAft>
                  <a:spcPct val="35000"/>
                </a:spcAft>
                <a:defRPr/>
              </a:pPr>
              <a:endParaRPr lang="zh-CN" altLang="en-US" sz="1200">
                <a:solidFill>
                  <a:schemeClr val="bg1">
                    <a:lumMod val="50000"/>
                  </a:schemeClr>
                </a:solidFill>
                <a:latin typeface="Arial" panose="020B0604020202020204" pitchFamily="34" charset="0"/>
                <a:ea typeface="微软雅黑" panose="020B0503020204020204" pitchFamily="34" charset="-122"/>
              </a:endParaRPr>
            </a:p>
          </p:txBody>
        </p:sp>
        <p:sp>
          <p:nvSpPr>
            <p:cNvPr id="15" name="MH_Other_8"/>
            <p:cNvSpPr>
              <a:spLocks/>
            </p:cNvSpPr>
            <p:nvPr>
              <p:custDataLst>
                <p:tags r:id="rId3"/>
              </p:custDataLst>
            </p:nvPr>
          </p:nvSpPr>
          <p:spPr bwMode="auto">
            <a:xfrm>
              <a:off x="6929644" y="4204605"/>
              <a:ext cx="534434" cy="553521"/>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1200">
                <a:solidFill>
                  <a:schemeClr val="bg1">
                    <a:lumMod val="50000"/>
                  </a:schemeClr>
                </a:solidFill>
                <a:latin typeface="Arial" panose="020B0604020202020204" pitchFamily="34" charset="0"/>
                <a:ea typeface="微软雅黑" panose="020B0503020204020204" pitchFamily="34" charset="-122"/>
              </a:endParaRPr>
            </a:p>
          </p:txBody>
        </p:sp>
      </p:grpSp>
      <p:sp>
        <p:nvSpPr>
          <p:cNvPr id="16" name="文本框 20"/>
          <p:cNvSpPr>
            <a:spLocks noChangeArrowheads="1"/>
          </p:cNvSpPr>
          <p:nvPr/>
        </p:nvSpPr>
        <p:spPr bwMode="auto">
          <a:xfrm>
            <a:off x="770254" y="2436552"/>
            <a:ext cx="22270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p>
        </p:txBody>
      </p:sp>
      <p:sp>
        <p:nvSpPr>
          <p:cNvPr id="17" name="文本框 20"/>
          <p:cNvSpPr>
            <a:spLocks noChangeArrowheads="1"/>
          </p:cNvSpPr>
          <p:nvPr/>
        </p:nvSpPr>
        <p:spPr bwMode="auto">
          <a:xfrm>
            <a:off x="1347650" y="3767863"/>
            <a:ext cx="22270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p>
        </p:txBody>
      </p:sp>
      <p:sp>
        <p:nvSpPr>
          <p:cNvPr id="18" name="文本框 20"/>
          <p:cNvSpPr>
            <a:spLocks noChangeArrowheads="1"/>
          </p:cNvSpPr>
          <p:nvPr/>
        </p:nvSpPr>
        <p:spPr bwMode="auto">
          <a:xfrm>
            <a:off x="5979763" y="3863775"/>
            <a:ext cx="21886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p>
        </p:txBody>
      </p:sp>
      <p:sp>
        <p:nvSpPr>
          <p:cNvPr id="19" name="文本框 20"/>
          <p:cNvSpPr>
            <a:spLocks noChangeArrowheads="1"/>
          </p:cNvSpPr>
          <p:nvPr/>
        </p:nvSpPr>
        <p:spPr bwMode="auto">
          <a:xfrm>
            <a:off x="6558730" y="2532462"/>
            <a:ext cx="21886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p>
        </p:txBody>
      </p:sp>
      <p:sp>
        <p:nvSpPr>
          <p:cNvPr id="20" name="文本框 20"/>
          <p:cNvSpPr>
            <a:spLocks noChangeArrowheads="1"/>
          </p:cNvSpPr>
          <p:nvPr/>
        </p:nvSpPr>
        <p:spPr bwMode="auto">
          <a:xfrm>
            <a:off x="3684859" y="1469202"/>
            <a:ext cx="22949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a:t>
            </a:r>
          </a:p>
        </p:txBody>
      </p:sp>
    </p:spTree>
    <p:extLst>
      <p:ext uri="{BB962C8B-B14F-4D97-AF65-F5344CB8AC3E}">
        <p14:creationId xmlns:p14="http://schemas.microsoft.com/office/powerpoint/2010/main" val="622544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活动效果预测</a:t>
            </a:r>
          </a:p>
        </p:txBody>
      </p:sp>
      <p:grpSp>
        <p:nvGrpSpPr>
          <p:cNvPr id="3" name="Group 60"/>
          <p:cNvGrpSpPr/>
          <p:nvPr/>
        </p:nvGrpSpPr>
        <p:grpSpPr>
          <a:xfrm>
            <a:off x="3733436" y="3724121"/>
            <a:ext cx="390689" cy="389741"/>
            <a:chOff x="4448949" y="5252205"/>
            <a:chExt cx="610979" cy="609498"/>
          </a:xfrm>
        </p:grpSpPr>
        <p:sp>
          <p:nvSpPr>
            <p:cNvPr id="4" name="Freeform 505"/>
            <p:cNvSpPr>
              <a:spLocks noEditPoints="1"/>
            </p:cNvSpPr>
            <p:nvPr/>
          </p:nvSpPr>
          <p:spPr bwMode="auto">
            <a:xfrm>
              <a:off x="4625207" y="5403284"/>
              <a:ext cx="259203" cy="404357"/>
            </a:xfrm>
            <a:custGeom>
              <a:avLst/>
              <a:gdLst>
                <a:gd name="T0" fmla="*/ 72 w 148"/>
                <a:gd name="T1" fmla="*/ 231 h 231"/>
                <a:gd name="T2" fmla="*/ 43 w 148"/>
                <a:gd name="T3" fmla="*/ 226 h 231"/>
                <a:gd name="T4" fmla="*/ 36 w 148"/>
                <a:gd name="T5" fmla="*/ 207 h 231"/>
                <a:gd name="T6" fmla="*/ 31 w 148"/>
                <a:gd name="T7" fmla="*/ 158 h 231"/>
                <a:gd name="T8" fmla="*/ 23 w 148"/>
                <a:gd name="T9" fmla="*/ 135 h 231"/>
                <a:gd name="T10" fmla="*/ 10 w 148"/>
                <a:gd name="T11" fmla="*/ 112 h 231"/>
                <a:gd name="T12" fmla="*/ 2 w 148"/>
                <a:gd name="T13" fmla="*/ 63 h 231"/>
                <a:gd name="T14" fmla="*/ 73 w 148"/>
                <a:gd name="T15" fmla="*/ 0 h 231"/>
                <a:gd name="T16" fmla="*/ 74 w 148"/>
                <a:gd name="T17" fmla="*/ 0 h 231"/>
                <a:gd name="T18" fmla="*/ 146 w 148"/>
                <a:gd name="T19" fmla="*/ 63 h 231"/>
                <a:gd name="T20" fmla="*/ 138 w 148"/>
                <a:gd name="T21" fmla="*/ 112 h 231"/>
                <a:gd name="T22" fmla="*/ 125 w 148"/>
                <a:gd name="T23" fmla="*/ 135 h 231"/>
                <a:gd name="T24" fmla="*/ 116 w 148"/>
                <a:gd name="T25" fmla="*/ 158 h 231"/>
                <a:gd name="T26" fmla="*/ 111 w 148"/>
                <a:gd name="T27" fmla="*/ 207 h 231"/>
                <a:gd name="T28" fmla="*/ 104 w 148"/>
                <a:gd name="T29" fmla="*/ 226 h 231"/>
                <a:gd name="T30" fmla="*/ 72 w 148"/>
                <a:gd name="T31" fmla="*/ 231 h 231"/>
                <a:gd name="T32" fmla="*/ 72 w 148"/>
                <a:gd name="T33" fmla="*/ 214 h 231"/>
                <a:gd name="T34" fmla="*/ 96 w 148"/>
                <a:gd name="T35" fmla="*/ 170 h 231"/>
                <a:gd name="T36" fmla="*/ 98 w 148"/>
                <a:gd name="T37" fmla="*/ 165 h 231"/>
                <a:gd name="T38" fmla="*/ 99 w 148"/>
                <a:gd name="T39" fmla="*/ 157 h 231"/>
                <a:gd name="T40" fmla="*/ 102 w 148"/>
                <a:gd name="T41" fmla="*/ 146 h 231"/>
                <a:gd name="T42" fmla="*/ 130 w 148"/>
                <a:gd name="T43" fmla="*/ 66 h 231"/>
                <a:gd name="T44" fmla="*/ 119 w 148"/>
                <a:gd name="T45" fmla="*/ 41 h 231"/>
                <a:gd name="T46" fmla="*/ 74 w 148"/>
                <a:gd name="T47" fmla="*/ 17 h 231"/>
                <a:gd name="T48" fmla="*/ 74 w 148"/>
                <a:gd name="T49" fmla="*/ 17 h 231"/>
                <a:gd name="T50" fmla="*/ 29 w 148"/>
                <a:gd name="T51" fmla="*/ 41 h 231"/>
                <a:gd name="T52" fmla="*/ 18 w 148"/>
                <a:gd name="T53" fmla="*/ 66 h 231"/>
                <a:gd name="T54" fmla="*/ 25 w 148"/>
                <a:gd name="T55" fmla="*/ 105 h 231"/>
                <a:gd name="T56" fmla="*/ 46 w 148"/>
                <a:gd name="T57" fmla="*/ 146 h 231"/>
                <a:gd name="T58" fmla="*/ 48 w 148"/>
                <a:gd name="T59" fmla="*/ 157 h 231"/>
                <a:gd name="T60" fmla="*/ 50 w 148"/>
                <a:gd name="T61" fmla="*/ 165 h 231"/>
                <a:gd name="T62" fmla="*/ 52 w 148"/>
                <a:gd name="T63" fmla="*/ 17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231">
                  <a:moveTo>
                    <a:pt x="72" y="231"/>
                  </a:moveTo>
                  <a:cubicBezTo>
                    <a:pt x="72" y="231"/>
                    <a:pt x="72" y="231"/>
                    <a:pt x="72" y="231"/>
                  </a:cubicBezTo>
                  <a:cubicBezTo>
                    <a:pt x="59" y="231"/>
                    <a:pt x="50" y="228"/>
                    <a:pt x="46" y="226"/>
                  </a:cubicBezTo>
                  <a:cubicBezTo>
                    <a:pt x="43" y="226"/>
                    <a:pt x="43" y="226"/>
                    <a:pt x="43" y="226"/>
                  </a:cubicBezTo>
                  <a:cubicBezTo>
                    <a:pt x="42" y="224"/>
                    <a:pt x="42" y="224"/>
                    <a:pt x="42" y="224"/>
                  </a:cubicBezTo>
                  <a:cubicBezTo>
                    <a:pt x="39" y="220"/>
                    <a:pt x="37" y="214"/>
                    <a:pt x="36" y="207"/>
                  </a:cubicBezTo>
                  <a:cubicBezTo>
                    <a:pt x="35" y="198"/>
                    <a:pt x="34" y="186"/>
                    <a:pt x="35" y="172"/>
                  </a:cubicBezTo>
                  <a:cubicBezTo>
                    <a:pt x="33" y="169"/>
                    <a:pt x="31" y="164"/>
                    <a:pt x="31" y="158"/>
                  </a:cubicBezTo>
                  <a:cubicBezTo>
                    <a:pt x="31" y="153"/>
                    <a:pt x="29" y="142"/>
                    <a:pt x="23" y="135"/>
                  </a:cubicBezTo>
                  <a:cubicBezTo>
                    <a:pt x="23" y="135"/>
                    <a:pt x="23" y="135"/>
                    <a:pt x="23" y="135"/>
                  </a:cubicBezTo>
                  <a:cubicBezTo>
                    <a:pt x="23" y="135"/>
                    <a:pt x="23" y="135"/>
                    <a:pt x="23" y="135"/>
                  </a:cubicBezTo>
                  <a:cubicBezTo>
                    <a:pt x="22" y="134"/>
                    <a:pt x="16" y="125"/>
                    <a:pt x="10" y="112"/>
                  </a:cubicBezTo>
                  <a:cubicBezTo>
                    <a:pt x="6" y="104"/>
                    <a:pt x="4" y="96"/>
                    <a:pt x="2" y="89"/>
                  </a:cubicBezTo>
                  <a:cubicBezTo>
                    <a:pt x="0" y="79"/>
                    <a:pt x="0" y="71"/>
                    <a:pt x="2" y="63"/>
                  </a:cubicBezTo>
                  <a:cubicBezTo>
                    <a:pt x="2" y="61"/>
                    <a:pt x="5" y="47"/>
                    <a:pt x="14" y="32"/>
                  </a:cubicBezTo>
                  <a:cubicBezTo>
                    <a:pt x="24" y="17"/>
                    <a:pt x="41" y="0"/>
                    <a:pt x="73" y="0"/>
                  </a:cubicBezTo>
                  <a:cubicBezTo>
                    <a:pt x="74" y="0"/>
                    <a:pt x="74" y="0"/>
                    <a:pt x="74" y="0"/>
                  </a:cubicBezTo>
                  <a:cubicBezTo>
                    <a:pt x="74" y="0"/>
                    <a:pt x="74" y="0"/>
                    <a:pt x="74" y="0"/>
                  </a:cubicBezTo>
                  <a:cubicBezTo>
                    <a:pt x="107" y="0"/>
                    <a:pt x="124" y="18"/>
                    <a:pt x="134" y="32"/>
                  </a:cubicBezTo>
                  <a:cubicBezTo>
                    <a:pt x="143" y="47"/>
                    <a:pt x="146" y="61"/>
                    <a:pt x="146" y="63"/>
                  </a:cubicBezTo>
                  <a:cubicBezTo>
                    <a:pt x="148" y="71"/>
                    <a:pt x="147" y="80"/>
                    <a:pt x="145" y="89"/>
                  </a:cubicBezTo>
                  <a:cubicBezTo>
                    <a:pt x="144" y="96"/>
                    <a:pt x="141" y="104"/>
                    <a:pt x="138" y="112"/>
                  </a:cubicBezTo>
                  <a:cubicBezTo>
                    <a:pt x="132" y="125"/>
                    <a:pt x="125" y="135"/>
                    <a:pt x="125" y="135"/>
                  </a:cubicBezTo>
                  <a:cubicBezTo>
                    <a:pt x="125" y="135"/>
                    <a:pt x="125" y="135"/>
                    <a:pt x="125" y="135"/>
                  </a:cubicBezTo>
                  <a:cubicBezTo>
                    <a:pt x="125" y="135"/>
                    <a:pt x="125" y="135"/>
                    <a:pt x="125" y="135"/>
                  </a:cubicBezTo>
                  <a:cubicBezTo>
                    <a:pt x="119" y="142"/>
                    <a:pt x="117" y="153"/>
                    <a:pt x="116" y="158"/>
                  </a:cubicBezTo>
                  <a:cubicBezTo>
                    <a:pt x="117" y="164"/>
                    <a:pt x="114" y="169"/>
                    <a:pt x="113" y="172"/>
                  </a:cubicBezTo>
                  <a:cubicBezTo>
                    <a:pt x="113" y="186"/>
                    <a:pt x="113" y="198"/>
                    <a:pt x="111" y="207"/>
                  </a:cubicBezTo>
                  <a:cubicBezTo>
                    <a:pt x="110" y="214"/>
                    <a:pt x="108" y="220"/>
                    <a:pt x="106" y="223"/>
                  </a:cubicBezTo>
                  <a:cubicBezTo>
                    <a:pt x="104" y="226"/>
                    <a:pt x="104" y="226"/>
                    <a:pt x="104" y="226"/>
                  </a:cubicBezTo>
                  <a:cubicBezTo>
                    <a:pt x="101" y="227"/>
                    <a:pt x="101" y="227"/>
                    <a:pt x="101" y="227"/>
                  </a:cubicBezTo>
                  <a:cubicBezTo>
                    <a:pt x="91" y="230"/>
                    <a:pt x="81" y="231"/>
                    <a:pt x="72" y="231"/>
                  </a:cubicBezTo>
                  <a:close/>
                  <a:moveTo>
                    <a:pt x="55" y="212"/>
                  </a:moveTo>
                  <a:cubicBezTo>
                    <a:pt x="58" y="213"/>
                    <a:pt x="64" y="214"/>
                    <a:pt x="72" y="214"/>
                  </a:cubicBezTo>
                  <a:cubicBezTo>
                    <a:pt x="79" y="214"/>
                    <a:pt x="86" y="213"/>
                    <a:pt x="93" y="211"/>
                  </a:cubicBezTo>
                  <a:cubicBezTo>
                    <a:pt x="95" y="207"/>
                    <a:pt x="97" y="196"/>
                    <a:pt x="96" y="170"/>
                  </a:cubicBezTo>
                  <a:cubicBezTo>
                    <a:pt x="95" y="167"/>
                    <a:pt x="95" y="167"/>
                    <a:pt x="95" y="167"/>
                  </a:cubicBezTo>
                  <a:cubicBezTo>
                    <a:pt x="98" y="165"/>
                    <a:pt x="98" y="165"/>
                    <a:pt x="98" y="165"/>
                  </a:cubicBezTo>
                  <a:cubicBezTo>
                    <a:pt x="98" y="164"/>
                    <a:pt x="100" y="161"/>
                    <a:pt x="100" y="158"/>
                  </a:cubicBezTo>
                  <a:cubicBezTo>
                    <a:pt x="99" y="157"/>
                    <a:pt x="99" y="157"/>
                    <a:pt x="99" y="157"/>
                  </a:cubicBezTo>
                  <a:cubicBezTo>
                    <a:pt x="100" y="157"/>
                    <a:pt x="100" y="157"/>
                    <a:pt x="100" y="157"/>
                  </a:cubicBezTo>
                  <a:cubicBezTo>
                    <a:pt x="100" y="156"/>
                    <a:pt x="100" y="152"/>
                    <a:pt x="102" y="146"/>
                  </a:cubicBezTo>
                  <a:cubicBezTo>
                    <a:pt x="104" y="137"/>
                    <a:pt x="107" y="130"/>
                    <a:pt x="111" y="125"/>
                  </a:cubicBezTo>
                  <a:cubicBezTo>
                    <a:pt x="113" y="122"/>
                    <a:pt x="134" y="91"/>
                    <a:pt x="130" y="66"/>
                  </a:cubicBezTo>
                  <a:cubicBezTo>
                    <a:pt x="130" y="66"/>
                    <a:pt x="130" y="66"/>
                    <a:pt x="130" y="66"/>
                  </a:cubicBezTo>
                  <a:cubicBezTo>
                    <a:pt x="129" y="65"/>
                    <a:pt x="127" y="53"/>
                    <a:pt x="119" y="41"/>
                  </a:cubicBezTo>
                  <a:cubicBezTo>
                    <a:pt x="109" y="25"/>
                    <a:pt x="94" y="17"/>
                    <a:pt x="74" y="17"/>
                  </a:cubicBezTo>
                  <a:cubicBezTo>
                    <a:pt x="74" y="17"/>
                    <a:pt x="74" y="17"/>
                    <a:pt x="74" y="17"/>
                  </a:cubicBezTo>
                  <a:cubicBezTo>
                    <a:pt x="74" y="17"/>
                    <a:pt x="74" y="17"/>
                    <a:pt x="74" y="17"/>
                  </a:cubicBezTo>
                  <a:cubicBezTo>
                    <a:pt x="74" y="17"/>
                    <a:pt x="74" y="17"/>
                    <a:pt x="74" y="17"/>
                  </a:cubicBezTo>
                  <a:cubicBezTo>
                    <a:pt x="74" y="17"/>
                    <a:pt x="74" y="17"/>
                    <a:pt x="73" y="17"/>
                  </a:cubicBezTo>
                  <a:cubicBezTo>
                    <a:pt x="54" y="17"/>
                    <a:pt x="39" y="25"/>
                    <a:pt x="29" y="41"/>
                  </a:cubicBezTo>
                  <a:cubicBezTo>
                    <a:pt x="21" y="53"/>
                    <a:pt x="18" y="65"/>
                    <a:pt x="18" y="66"/>
                  </a:cubicBezTo>
                  <a:cubicBezTo>
                    <a:pt x="18" y="66"/>
                    <a:pt x="18" y="66"/>
                    <a:pt x="18" y="66"/>
                  </a:cubicBezTo>
                  <a:cubicBezTo>
                    <a:pt x="18" y="66"/>
                    <a:pt x="18" y="66"/>
                    <a:pt x="18" y="66"/>
                  </a:cubicBezTo>
                  <a:cubicBezTo>
                    <a:pt x="16" y="79"/>
                    <a:pt x="21" y="94"/>
                    <a:pt x="25" y="105"/>
                  </a:cubicBezTo>
                  <a:cubicBezTo>
                    <a:pt x="30" y="116"/>
                    <a:pt x="35" y="124"/>
                    <a:pt x="36" y="125"/>
                  </a:cubicBezTo>
                  <a:cubicBezTo>
                    <a:pt x="41" y="130"/>
                    <a:pt x="44" y="137"/>
                    <a:pt x="46" y="146"/>
                  </a:cubicBezTo>
                  <a:cubicBezTo>
                    <a:pt x="48" y="152"/>
                    <a:pt x="48" y="156"/>
                    <a:pt x="48" y="157"/>
                  </a:cubicBezTo>
                  <a:cubicBezTo>
                    <a:pt x="48" y="157"/>
                    <a:pt x="48" y="157"/>
                    <a:pt x="48" y="157"/>
                  </a:cubicBezTo>
                  <a:cubicBezTo>
                    <a:pt x="48" y="158"/>
                    <a:pt x="48" y="158"/>
                    <a:pt x="48" y="158"/>
                  </a:cubicBezTo>
                  <a:cubicBezTo>
                    <a:pt x="48" y="162"/>
                    <a:pt x="50" y="165"/>
                    <a:pt x="50" y="165"/>
                  </a:cubicBezTo>
                  <a:cubicBezTo>
                    <a:pt x="52" y="167"/>
                    <a:pt x="52" y="167"/>
                    <a:pt x="52" y="167"/>
                  </a:cubicBezTo>
                  <a:cubicBezTo>
                    <a:pt x="52" y="170"/>
                    <a:pt x="52" y="170"/>
                    <a:pt x="52" y="170"/>
                  </a:cubicBezTo>
                  <a:cubicBezTo>
                    <a:pt x="51" y="197"/>
                    <a:pt x="53" y="208"/>
                    <a:pt x="55" y="21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 name="Freeform 506"/>
            <p:cNvSpPr>
              <a:spLocks/>
            </p:cNvSpPr>
            <p:nvPr/>
          </p:nvSpPr>
          <p:spPr bwMode="auto">
            <a:xfrm>
              <a:off x="4704449" y="5692110"/>
              <a:ext cx="99978" cy="101460"/>
            </a:xfrm>
            <a:custGeom>
              <a:avLst/>
              <a:gdLst>
                <a:gd name="T0" fmla="*/ 1 w 57"/>
                <a:gd name="T1" fmla="*/ 1 h 58"/>
                <a:gd name="T2" fmla="*/ 57 w 57"/>
                <a:gd name="T3" fmla="*/ 0 h 58"/>
                <a:gd name="T4" fmla="*/ 52 w 57"/>
                <a:gd name="T5" fmla="*/ 48 h 58"/>
                <a:gd name="T6" fmla="*/ 26 w 57"/>
                <a:gd name="T7" fmla="*/ 58 h 58"/>
                <a:gd name="T8" fmla="*/ 0 w 57"/>
                <a:gd name="T9" fmla="*/ 45 h 58"/>
                <a:gd name="T10" fmla="*/ 1 w 57"/>
                <a:gd name="T11" fmla="*/ 1 h 58"/>
              </a:gdLst>
              <a:ahLst/>
              <a:cxnLst>
                <a:cxn ang="0">
                  <a:pos x="T0" y="T1"/>
                </a:cxn>
                <a:cxn ang="0">
                  <a:pos x="T2" y="T3"/>
                </a:cxn>
                <a:cxn ang="0">
                  <a:pos x="T4" y="T5"/>
                </a:cxn>
                <a:cxn ang="0">
                  <a:pos x="T6" y="T7"/>
                </a:cxn>
                <a:cxn ang="0">
                  <a:pos x="T8" y="T9"/>
                </a:cxn>
                <a:cxn ang="0">
                  <a:pos x="T10" y="T11"/>
                </a:cxn>
              </a:cxnLst>
              <a:rect l="0" t="0" r="r" b="b"/>
              <a:pathLst>
                <a:path w="57" h="58">
                  <a:moveTo>
                    <a:pt x="1" y="1"/>
                  </a:moveTo>
                  <a:cubicBezTo>
                    <a:pt x="1" y="1"/>
                    <a:pt x="22" y="12"/>
                    <a:pt x="57" y="0"/>
                  </a:cubicBezTo>
                  <a:cubicBezTo>
                    <a:pt x="52" y="48"/>
                    <a:pt x="52" y="48"/>
                    <a:pt x="52" y="48"/>
                  </a:cubicBezTo>
                  <a:cubicBezTo>
                    <a:pt x="26" y="58"/>
                    <a:pt x="26" y="58"/>
                    <a:pt x="26" y="58"/>
                  </a:cubicBezTo>
                  <a:cubicBezTo>
                    <a:pt x="0" y="45"/>
                    <a:pt x="0" y="45"/>
                    <a:pt x="0" y="45"/>
                  </a:cubicBezTo>
                  <a:lnTo>
                    <a:pt x="1" y="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6" name="Freeform 507"/>
            <p:cNvSpPr>
              <a:spLocks/>
            </p:cNvSpPr>
            <p:nvPr/>
          </p:nvSpPr>
          <p:spPr bwMode="auto">
            <a:xfrm>
              <a:off x="4740737" y="5620274"/>
              <a:ext cx="28142" cy="128120"/>
            </a:xfrm>
            <a:custGeom>
              <a:avLst/>
              <a:gdLst>
                <a:gd name="T0" fmla="*/ 16 w 16"/>
                <a:gd name="T1" fmla="*/ 65 h 73"/>
                <a:gd name="T2" fmla="*/ 8 w 16"/>
                <a:gd name="T3" fmla="*/ 73 h 73"/>
                <a:gd name="T4" fmla="*/ 8 w 16"/>
                <a:gd name="T5" fmla="*/ 73 h 73"/>
                <a:gd name="T6" fmla="*/ 1 w 16"/>
                <a:gd name="T7" fmla="*/ 65 h 73"/>
                <a:gd name="T8" fmla="*/ 0 w 16"/>
                <a:gd name="T9" fmla="*/ 8 h 73"/>
                <a:gd name="T10" fmla="*/ 7 w 16"/>
                <a:gd name="T11" fmla="*/ 0 h 73"/>
                <a:gd name="T12" fmla="*/ 7 w 16"/>
                <a:gd name="T13" fmla="*/ 0 h 73"/>
                <a:gd name="T14" fmla="*/ 15 w 16"/>
                <a:gd name="T15" fmla="*/ 8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69"/>
                    <a:pt x="12" y="73"/>
                    <a:pt x="8" y="73"/>
                  </a:cubicBezTo>
                  <a:cubicBezTo>
                    <a:pt x="8" y="73"/>
                    <a:pt x="8" y="73"/>
                    <a:pt x="8" y="73"/>
                  </a:cubicBezTo>
                  <a:cubicBezTo>
                    <a:pt x="4" y="73"/>
                    <a:pt x="1" y="69"/>
                    <a:pt x="1" y="65"/>
                  </a:cubicBezTo>
                  <a:cubicBezTo>
                    <a:pt x="0" y="8"/>
                    <a:pt x="0" y="8"/>
                    <a:pt x="0" y="8"/>
                  </a:cubicBezTo>
                  <a:cubicBezTo>
                    <a:pt x="0" y="4"/>
                    <a:pt x="3" y="1"/>
                    <a:pt x="7" y="0"/>
                  </a:cubicBezTo>
                  <a:cubicBezTo>
                    <a:pt x="7" y="0"/>
                    <a:pt x="7" y="0"/>
                    <a:pt x="7" y="0"/>
                  </a:cubicBezTo>
                  <a:cubicBezTo>
                    <a:pt x="11" y="0"/>
                    <a:pt x="15" y="4"/>
                    <a:pt x="15" y="8"/>
                  </a:cubicBezTo>
                  <a:lnTo>
                    <a:pt x="16" y="65"/>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7" name="Freeform 508"/>
            <p:cNvSpPr>
              <a:spLocks/>
            </p:cNvSpPr>
            <p:nvPr/>
          </p:nvSpPr>
          <p:spPr bwMode="auto">
            <a:xfrm>
              <a:off x="4699265" y="5511408"/>
              <a:ext cx="102941" cy="143673"/>
            </a:xfrm>
            <a:custGeom>
              <a:avLst/>
              <a:gdLst>
                <a:gd name="T0" fmla="*/ 75 w 139"/>
                <a:gd name="T1" fmla="*/ 194 h 194"/>
                <a:gd name="T2" fmla="*/ 0 w 139"/>
                <a:gd name="T3" fmla="*/ 12 h 194"/>
                <a:gd name="T4" fmla="*/ 14 w 139"/>
                <a:gd name="T5" fmla="*/ 7 h 194"/>
                <a:gd name="T6" fmla="*/ 73 w 139"/>
                <a:gd name="T7" fmla="*/ 147 h 194"/>
                <a:gd name="T8" fmla="*/ 123 w 139"/>
                <a:gd name="T9" fmla="*/ 0 h 194"/>
                <a:gd name="T10" fmla="*/ 139 w 139"/>
                <a:gd name="T11" fmla="*/ 5 h 194"/>
                <a:gd name="T12" fmla="*/ 75 w 139"/>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39" h="194">
                  <a:moveTo>
                    <a:pt x="75" y="194"/>
                  </a:moveTo>
                  <a:lnTo>
                    <a:pt x="0" y="12"/>
                  </a:lnTo>
                  <a:lnTo>
                    <a:pt x="14" y="7"/>
                  </a:lnTo>
                  <a:lnTo>
                    <a:pt x="73" y="147"/>
                  </a:lnTo>
                  <a:lnTo>
                    <a:pt x="123" y="0"/>
                  </a:lnTo>
                  <a:lnTo>
                    <a:pt x="139" y="5"/>
                  </a:lnTo>
                  <a:lnTo>
                    <a:pt x="75" y="19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8" name="Freeform 509"/>
            <p:cNvSpPr>
              <a:spLocks/>
            </p:cNvSpPr>
            <p:nvPr/>
          </p:nvSpPr>
          <p:spPr bwMode="auto">
            <a:xfrm>
              <a:off x="4704449" y="5494375"/>
              <a:ext cx="92573" cy="31104"/>
            </a:xfrm>
            <a:custGeom>
              <a:avLst/>
              <a:gdLst>
                <a:gd name="T0" fmla="*/ 0 w 53"/>
                <a:gd name="T1" fmla="*/ 15 h 18"/>
                <a:gd name="T2" fmla="*/ 6 w 53"/>
                <a:gd name="T3" fmla="*/ 9 h 18"/>
                <a:gd name="T4" fmla="*/ 7 w 53"/>
                <a:gd name="T5" fmla="*/ 17 h 18"/>
                <a:gd name="T6" fmla="*/ 9 w 53"/>
                <a:gd name="T7" fmla="*/ 9 h 18"/>
                <a:gd name="T8" fmla="*/ 17 w 53"/>
                <a:gd name="T9" fmla="*/ 14 h 18"/>
                <a:gd name="T10" fmla="*/ 13 w 53"/>
                <a:gd name="T11" fmla="*/ 15 h 18"/>
                <a:gd name="T12" fmla="*/ 16 w 53"/>
                <a:gd name="T13" fmla="*/ 9 h 18"/>
                <a:gd name="T14" fmla="*/ 24 w 53"/>
                <a:gd name="T15" fmla="*/ 7 h 18"/>
                <a:gd name="T16" fmla="*/ 24 w 53"/>
                <a:gd name="T17" fmla="*/ 15 h 18"/>
                <a:gd name="T18" fmla="*/ 21 w 53"/>
                <a:gd name="T19" fmla="*/ 11 h 18"/>
                <a:gd name="T20" fmla="*/ 36 w 53"/>
                <a:gd name="T21" fmla="*/ 12 h 18"/>
                <a:gd name="T22" fmla="*/ 30 w 53"/>
                <a:gd name="T23" fmla="*/ 14 h 18"/>
                <a:gd name="T24" fmla="*/ 36 w 53"/>
                <a:gd name="T25" fmla="*/ 6 h 18"/>
                <a:gd name="T26" fmla="*/ 40 w 53"/>
                <a:gd name="T27" fmla="*/ 16 h 18"/>
                <a:gd name="T28" fmla="*/ 41 w 53"/>
                <a:gd name="T29" fmla="*/ 9 h 18"/>
                <a:gd name="T30" fmla="*/ 51 w 53"/>
                <a:gd name="T31" fmla="*/ 8 h 18"/>
                <a:gd name="T32" fmla="*/ 50 w 53"/>
                <a:gd name="T33" fmla="*/ 16 h 18"/>
                <a:gd name="T34" fmla="*/ 48 w 53"/>
                <a:gd name="T3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
                  <a:moveTo>
                    <a:pt x="0" y="15"/>
                  </a:moveTo>
                  <a:cubicBezTo>
                    <a:pt x="0" y="12"/>
                    <a:pt x="2" y="7"/>
                    <a:pt x="6" y="9"/>
                  </a:cubicBezTo>
                  <a:cubicBezTo>
                    <a:pt x="8" y="10"/>
                    <a:pt x="11" y="16"/>
                    <a:pt x="7" y="17"/>
                  </a:cubicBezTo>
                  <a:cubicBezTo>
                    <a:pt x="4" y="17"/>
                    <a:pt x="8" y="9"/>
                    <a:pt x="9" y="9"/>
                  </a:cubicBezTo>
                  <a:cubicBezTo>
                    <a:pt x="13" y="7"/>
                    <a:pt x="18" y="10"/>
                    <a:pt x="17" y="14"/>
                  </a:cubicBezTo>
                  <a:cubicBezTo>
                    <a:pt x="16" y="16"/>
                    <a:pt x="14" y="17"/>
                    <a:pt x="13" y="15"/>
                  </a:cubicBezTo>
                  <a:cubicBezTo>
                    <a:pt x="12" y="13"/>
                    <a:pt x="15" y="10"/>
                    <a:pt x="16" y="9"/>
                  </a:cubicBezTo>
                  <a:cubicBezTo>
                    <a:pt x="18" y="7"/>
                    <a:pt x="20" y="5"/>
                    <a:pt x="24" y="7"/>
                  </a:cubicBezTo>
                  <a:cubicBezTo>
                    <a:pt x="26" y="9"/>
                    <a:pt x="27" y="14"/>
                    <a:pt x="24" y="15"/>
                  </a:cubicBezTo>
                  <a:cubicBezTo>
                    <a:pt x="22" y="16"/>
                    <a:pt x="19" y="13"/>
                    <a:pt x="21" y="11"/>
                  </a:cubicBezTo>
                  <a:cubicBezTo>
                    <a:pt x="23" y="6"/>
                    <a:pt x="37" y="5"/>
                    <a:pt x="36" y="12"/>
                  </a:cubicBezTo>
                  <a:cubicBezTo>
                    <a:pt x="36" y="16"/>
                    <a:pt x="32" y="18"/>
                    <a:pt x="30" y="14"/>
                  </a:cubicBezTo>
                  <a:cubicBezTo>
                    <a:pt x="29" y="11"/>
                    <a:pt x="34" y="7"/>
                    <a:pt x="36" y="6"/>
                  </a:cubicBezTo>
                  <a:cubicBezTo>
                    <a:pt x="46" y="0"/>
                    <a:pt x="45" y="18"/>
                    <a:pt x="40" y="16"/>
                  </a:cubicBezTo>
                  <a:cubicBezTo>
                    <a:pt x="35" y="15"/>
                    <a:pt x="38" y="10"/>
                    <a:pt x="41" y="9"/>
                  </a:cubicBezTo>
                  <a:cubicBezTo>
                    <a:pt x="43" y="8"/>
                    <a:pt x="49" y="7"/>
                    <a:pt x="51" y="8"/>
                  </a:cubicBezTo>
                  <a:cubicBezTo>
                    <a:pt x="53" y="9"/>
                    <a:pt x="53" y="15"/>
                    <a:pt x="50" y="16"/>
                  </a:cubicBezTo>
                  <a:cubicBezTo>
                    <a:pt x="46" y="18"/>
                    <a:pt x="44" y="13"/>
                    <a:pt x="48" y="10"/>
                  </a:cubicBezTo>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9" name="Freeform 510"/>
            <p:cNvSpPr>
              <a:spLocks/>
            </p:cNvSpPr>
            <p:nvPr/>
          </p:nvSpPr>
          <p:spPr bwMode="auto">
            <a:xfrm>
              <a:off x="4564479" y="5643232"/>
              <a:ext cx="85167" cy="85907"/>
            </a:xfrm>
            <a:custGeom>
              <a:avLst/>
              <a:gdLst>
                <a:gd name="T0" fmla="*/ 40 w 49"/>
                <a:gd name="T1" fmla="*/ 2 h 49"/>
                <a:gd name="T2" fmla="*/ 47 w 49"/>
                <a:gd name="T3" fmla="*/ 2 h 49"/>
                <a:gd name="T4" fmla="*/ 47 w 49"/>
                <a:gd name="T5" fmla="*/ 2 h 49"/>
                <a:gd name="T6" fmla="*/ 47 w 49"/>
                <a:gd name="T7" fmla="*/ 8 h 49"/>
                <a:gd name="T8" fmla="*/ 9 w 49"/>
                <a:gd name="T9" fmla="*/ 47 h 49"/>
                <a:gd name="T10" fmla="*/ 2 w 49"/>
                <a:gd name="T11" fmla="*/ 47 h 49"/>
                <a:gd name="T12" fmla="*/ 2 w 49"/>
                <a:gd name="T13" fmla="*/ 47 h 49"/>
                <a:gd name="T14" fmla="*/ 2 w 49"/>
                <a:gd name="T15" fmla="*/ 40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3"/>
                    <a:pt x="49" y="6"/>
                    <a:pt x="47" y="8"/>
                  </a:cubicBezTo>
                  <a:cubicBezTo>
                    <a:pt x="9" y="47"/>
                    <a:pt x="9" y="47"/>
                    <a:pt x="9" y="47"/>
                  </a:cubicBezTo>
                  <a:cubicBezTo>
                    <a:pt x="7" y="49"/>
                    <a:pt x="4" y="49"/>
                    <a:pt x="2" y="47"/>
                  </a:cubicBezTo>
                  <a:cubicBezTo>
                    <a:pt x="2" y="47"/>
                    <a:pt x="2" y="47"/>
                    <a:pt x="2" y="47"/>
                  </a:cubicBezTo>
                  <a:cubicBezTo>
                    <a:pt x="0" y="45"/>
                    <a:pt x="0" y="42"/>
                    <a:pt x="2" y="40"/>
                  </a:cubicBezTo>
                  <a:lnTo>
                    <a:pt x="40" y="2"/>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0" name="Freeform 511"/>
            <p:cNvSpPr>
              <a:spLocks/>
            </p:cNvSpPr>
            <p:nvPr/>
          </p:nvSpPr>
          <p:spPr bwMode="auto">
            <a:xfrm>
              <a:off x="4862193" y="5340334"/>
              <a:ext cx="85907" cy="85907"/>
            </a:xfrm>
            <a:custGeom>
              <a:avLst/>
              <a:gdLst>
                <a:gd name="T0" fmla="*/ 40 w 49"/>
                <a:gd name="T1" fmla="*/ 2 h 49"/>
                <a:gd name="T2" fmla="*/ 47 w 49"/>
                <a:gd name="T3" fmla="*/ 2 h 49"/>
                <a:gd name="T4" fmla="*/ 47 w 49"/>
                <a:gd name="T5" fmla="*/ 2 h 49"/>
                <a:gd name="T6" fmla="*/ 47 w 49"/>
                <a:gd name="T7" fmla="*/ 9 h 49"/>
                <a:gd name="T8" fmla="*/ 9 w 49"/>
                <a:gd name="T9" fmla="*/ 47 h 49"/>
                <a:gd name="T10" fmla="*/ 2 w 49"/>
                <a:gd name="T11" fmla="*/ 47 h 49"/>
                <a:gd name="T12" fmla="*/ 2 w 49"/>
                <a:gd name="T13" fmla="*/ 47 h 49"/>
                <a:gd name="T14" fmla="*/ 2 w 49"/>
                <a:gd name="T15" fmla="*/ 41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4"/>
                    <a:pt x="49" y="7"/>
                    <a:pt x="47" y="9"/>
                  </a:cubicBezTo>
                  <a:cubicBezTo>
                    <a:pt x="9" y="47"/>
                    <a:pt x="9" y="47"/>
                    <a:pt x="9" y="47"/>
                  </a:cubicBezTo>
                  <a:cubicBezTo>
                    <a:pt x="7" y="49"/>
                    <a:pt x="4" y="49"/>
                    <a:pt x="2" y="47"/>
                  </a:cubicBezTo>
                  <a:cubicBezTo>
                    <a:pt x="2" y="47"/>
                    <a:pt x="2" y="47"/>
                    <a:pt x="2" y="47"/>
                  </a:cubicBezTo>
                  <a:cubicBezTo>
                    <a:pt x="0" y="45"/>
                    <a:pt x="0" y="42"/>
                    <a:pt x="2" y="41"/>
                  </a:cubicBezTo>
                  <a:lnTo>
                    <a:pt x="40" y="2"/>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1" name="Freeform 512"/>
            <p:cNvSpPr>
              <a:spLocks/>
            </p:cNvSpPr>
            <p:nvPr/>
          </p:nvSpPr>
          <p:spPr bwMode="auto">
            <a:xfrm>
              <a:off x="4555592" y="5350702"/>
              <a:ext cx="87388" cy="82204"/>
            </a:xfrm>
            <a:custGeom>
              <a:avLst/>
              <a:gdLst>
                <a:gd name="T0" fmla="*/ 48 w 50"/>
                <a:gd name="T1" fmla="*/ 38 h 47"/>
                <a:gd name="T2" fmla="*/ 49 w 50"/>
                <a:gd name="T3" fmla="*/ 45 h 47"/>
                <a:gd name="T4" fmla="*/ 49 w 50"/>
                <a:gd name="T5" fmla="*/ 45 h 47"/>
                <a:gd name="T6" fmla="*/ 42 w 50"/>
                <a:gd name="T7" fmla="*/ 45 h 47"/>
                <a:gd name="T8" fmla="*/ 2 w 50"/>
                <a:gd name="T9" fmla="*/ 9 h 47"/>
                <a:gd name="T10" fmla="*/ 2 w 50"/>
                <a:gd name="T11" fmla="*/ 2 h 47"/>
                <a:gd name="T12" fmla="*/ 2 w 50"/>
                <a:gd name="T13" fmla="*/ 2 h 47"/>
                <a:gd name="T14" fmla="*/ 8 w 50"/>
                <a:gd name="T15" fmla="*/ 1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9" y="45"/>
                  </a:cubicBezTo>
                  <a:cubicBezTo>
                    <a:pt x="49" y="45"/>
                    <a:pt x="49" y="45"/>
                    <a:pt x="49" y="45"/>
                  </a:cubicBezTo>
                  <a:cubicBezTo>
                    <a:pt x="47" y="47"/>
                    <a:pt x="44" y="47"/>
                    <a:pt x="42" y="45"/>
                  </a:cubicBezTo>
                  <a:cubicBezTo>
                    <a:pt x="2" y="9"/>
                    <a:pt x="2" y="9"/>
                    <a:pt x="2" y="9"/>
                  </a:cubicBezTo>
                  <a:cubicBezTo>
                    <a:pt x="0" y="7"/>
                    <a:pt x="0" y="4"/>
                    <a:pt x="2" y="2"/>
                  </a:cubicBezTo>
                  <a:cubicBezTo>
                    <a:pt x="2" y="2"/>
                    <a:pt x="2" y="2"/>
                    <a:pt x="2" y="2"/>
                  </a:cubicBezTo>
                  <a:cubicBezTo>
                    <a:pt x="3" y="0"/>
                    <a:pt x="6" y="0"/>
                    <a:pt x="8" y="1"/>
                  </a:cubicBezTo>
                  <a:lnTo>
                    <a:pt x="48" y="3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2" name="Freeform 513"/>
            <p:cNvSpPr>
              <a:spLocks/>
            </p:cNvSpPr>
            <p:nvPr/>
          </p:nvSpPr>
          <p:spPr bwMode="auto">
            <a:xfrm>
              <a:off x="4868858" y="5635826"/>
              <a:ext cx="87388" cy="82204"/>
            </a:xfrm>
            <a:custGeom>
              <a:avLst/>
              <a:gdLst>
                <a:gd name="T0" fmla="*/ 48 w 50"/>
                <a:gd name="T1" fmla="*/ 38 h 47"/>
                <a:gd name="T2" fmla="*/ 48 w 50"/>
                <a:gd name="T3" fmla="*/ 45 h 47"/>
                <a:gd name="T4" fmla="*/ 48 w 50"/>
                <a:gd name="T5" fmla="*/ 45 h 47"/>
                <a:gd name="T6" fmla="*/ 42 w 50"/>
                <a:gd name="T7" fmla="*/ 45 h 47"/>
                <a:gd name="T8" fmla="*/ 2 w 50"/>
                <a:gd name="T9" fmla="*/ 9 h 47"/>
                <a:gd name="T10" fmla="*/ 2 w 50"/>
                <a:gd name="T11" fmla="*/ 2 h 47"/>
                <a:gd name="T12" fmla="*/ 2 w 50"/>
                <a:gd name="T13" fmla="*/ 2 h 47"/>
                <a:gd name="T14" fmla="*/ 8 w 50"/>
                <a:gd name="T15" fmla="*/ 2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8" y="45"/>
                  </a:cubicBezTo>
                  <a:cubicBezTo>
                    <a:pt x="48" y="45"/>
                    <a:pt x="48" y="45"/>
                    <a:pt x="48" y="45"/>
                  </a:cubicBezTo>
                  <a:cubicBezTo>
                    <a:pt x="47" y="47"/>
                    <a:pt x="44" y="47"/>
                    <a:pt x="42" y="45"/>
                  </a:cubicBezTo>
                  <a:cubicBezTo>
                    <a:pt x="2" y="9"/>
                    <a:pt x="2" y="9"/>
                    <a:pt x="2" y="9"/>
                  </a:cubicBezTo>
                  <a:cubicBezTo>
                    <a:pt x="0" y="7"/>
                    <a:pt x="0" y="4"/>
                    <a:pt x="2" y="2"/>
                  </a:cubicBezTo>
                  <a:cubicBezTo>
                    <a:pt x="2" y="2"/>
                    <a:pt x="2" y="2"/>
                    <a:pt x="2" y="2"/>
                  </a:cubicBezTo>
                  <a:cubicBezTo>
                    <a:pt x="3" y="0"/>
                    <a:pt x="6" y="0"/>
                    <a:pt x="8" y="2"/>
                  </a:cubicBezTo>
                  <a:lnTo>
                    <a:pt x="48" y="3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3" name="Freeform 514"/>
            <p:cNvSpPr>
              <a:spLocks/>
            </p:cNvSpPr>
            <p:nvPr/>
          </p:nvSpPr>
          <p:spPr bwMode="auto">
            <a:xfrm>
              <a:off x="4488940" y="5525479"/>
              <a:ext cx="110346" cy="17774"/>
            </a:xfrm>
            <a:custGeom>
              <a:avLst/>
              <a:gdLst>
                <a:gd name="T0" fmla="*/ 58 w 63"/>
                <a:gd name="T1" fmla="*/ 0 h 10"/>
                <a:gd name="T2" fmla="*/ 63 w 63"/>
                <a:gd name="T3" fmla="*/ 5 h 10"/>
                <a:gd name="T4" fmla="*/ 63 w 63"/>
                <a:gd name="T5" fmla="*/ 5 h 10"/>
                <a:gd name="T6" fmla="*/ 58 w 63"/>
                <a:gd name="T7" fmla="*/ 10 h 10"/>
                <a:gd name="T8" fmla="*/ 4 w 63"/>
                <a:gd name="T9" fmla="*/ 10 h 10"/>
                <a:gd name="T10" fmla="*/ 0 w 63"/>
                <a:gd name="T11" fmla="*/ 5 h 10"/>
                <a:gd name="T12" fmla="*/ 0 w 63"/>
                <a:gd name="T13" fmla="*/ 5 h 10"/>
                <a:gd name="T14" fmla="*/ 4 w 63"/>
                <a:gd name="T15" fmla="*/ 0 h 10"/>
                <a:gd name="T16" fmla="*/ 58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8" y="0"/>
                  </a:moveTo>
                  <a:cubicBezTo>
                    <a:pt x="61" y="0"/>
                    <a:pt x="63" y="2"/>
                    <a:pt x="63" y="5"/>
                  </a:cubicBezTo>
                  <a:cubicBezTo>
                    <a:pt x="63" y="5"/>
                    <a:pt x="63" y="5"/>
                    <a:pt x="63" y="5"/>
                  </a:cubicBezTo>
                  <a:cubicBezTo>
                    <a:pt x="63" y="8"/>
                    <a:pt x="61" y="10"/>
                    <a:pt x="58" y="10"/>
                  </a:cubicBezTo>
                  <a:cubicBezTo>
                    <a:pt x="4" y="10"/>
                    <a:pt x="4" y="10"/>
                    <a:pt x="4" y="10"/>
                  </a:cubicBezTo>
                  <a:cubicBezTo>
                    <a:pt x="2" y="10"/>
                    <a:pt x="0" y="8"/>
                    <a:pt x="0" y="5"/>
                  </a:cubicBezTo>
                  <a:cubicBezTo>
                    <a:pt x="0" y="5"/>
                    <a:pt x="0" y="5"/>
                    <a:pt x="0" y="5"/>
                  </a:cubicBezTo>
                  <a:cubicBezTo>
                    <a:pt x="0" y="2"/>
                    <a:pt x="2" y="0"/>
                    <a:pt x="4" y="0"/>
                  </a:cubicBezTo>
                  <a:lnTo>
                    <a:pt x="58"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4" name="Freeform 515"/>
            <p:cNvSpPr>
              <a:spLocks/>
            </p:cNvSpPr>
            <p:nvPr/>
          </p:nvSpPr>
          <p:spPr bwMode="auto">
            <a:xfrm>
              <a:off x="4912552" y="5525479"/>
              <a:ext cx="110346" cy="17774"/>
            </a:xfrm>
            <a:custGeom>
              <a:avLst/>
              <a:gdLst>
                <a:gd name="T0" fmla="*/ 59 w 63"/>
                <a:gd name="T1" fmla="*/ 0 h 10"/>
                <a:gd name="T2" fmla="*/ 63 w 63"/>
                <a:gd name="T3" fmla="*/ 5 h 10"/>
                <a:gd name="T4" fmla="*/ 63 w 63"/>
                <a:gd name="T5" fmla="*/ 5 h 10"/>
                <a:gd name="T6" fmla="*/ 59 w 63"/>
                <a:gd name="T7" fmla="*/ 10 h 10"/>
                <a:gd name="T8" fmla="*/ 5 w 63"/>
                <a:gd name="T9" fmla="*/ 10 h 10"/>
                <a:gd name="T10" fmla="*/ 0 w 63"/>
                <a:gd name="T11" fmla="*/ 5 h 10"/>
                <a:gd name="T12" fmla="*/ 0 w 63"/>
                <a:gd name="T13" fmla="*/ 5 h 10"/>
                <a:gd name="T14" fmla="*/ 5 w 63"/>
                <a:gd name="T15" fmla="*/ 0 h 10"/>
                <a:gd name="T16" fmla="*/ 59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9" y="0"/>
                  </a:moveTo>
                  <a:cubicBezTo>
                    <a:pt x="61" y="0"/>
                    <a:pt x="63" y="2"/>
                    <a:pt x="63" y="5"/>
                  </a:cubicBezTo>
                  <a:cubicBezTo>
                    <a:pt x="63" y="5"/>
                    <a:pt x="63" y="5"/>
                    <a:pt x="63" y="5"/>
                  </a:cubicBezTo>
                  <a:cubicBezTo>
                    <a:pt x="63" y="8"/>
                    <a:pt x="61" y="10"/>
                    <a:pt x="59" y="10"/>
                  </a:cubicBezTo>
                  <a:cubicBezTo>
                    <a:pt x="5" y="10"/>
                    <a:pt x="5" y="10"/>
                    <a:pt x="5" y="10"/>
                  </a:cubicBezTo>
                  <a:cubicBezTo>
                    <a:pt x="2" y="10"/>
                    <a:pt x="0" y="8"/>
                    <a:pt x="0" y="5"/>
                  </a:cubicBezTo>
                  <a:cubicBezTo>
                    <a:pt x="0" y="5"/>
                    <a:pt x="0" y="5"/>
                    <a:pt x="0" y="5"/>
                  </a:cubicBezTo>
                  <a:cubicBezTo>
                    <a:pt x="0" y="2"/>
                    <a:pt x="2" y="0"/>
                    <a:pt x="5" y="0"/>
                  </a:cubicBezTo>
                  <a:lnTo>
                    <a:pt x="59"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5" name="Freeform 516"/>
            <p:cNvSpPr>
              <a:spLocks/>
            </p:cNvSpPr>
            <p:nvPr/>
          </p:nvSpPr>
          <p:spPr bwMode="auto">
            <a:xfrm>
              <a:off x="4748143" y="5289234"/>
              <a:ext cx="15552" cy="94794"/>
            </a:xfrm>
            <a:custGeom>
              <a:avLst/>
              <a:gdLst>
                <a:gd name="T0" fmla="*/ 9 w 9"/>
                <a:gd name="T1" fmla="*/ 50 h 54"/>
                <a:gd name="T2" fmla="*/ 4 w 9"/>
                <a:gd name="T3" fmla="*/ 54 h 54"/>
                <a:gd name="T4" fmla="*/ 4 w 9"/>
                <a:gd name="T5" fmla="*/ 54 h 54"/>
                <a:gd name="T6" fmla="*/ 0 w 9"/>
                <a:gd name="T7" fmla="*/ 50 h 54"/>
                <a:gd name="T8" fmla="*/ 0 w 9"/>
                <a:gd name="T9" fmla="*/ 4 h 54"/>
                <a:gd name="T10" fmla="*/ 4 w 9"/>
                <a:gd name="T11" fmla="*/ 0 h 54"/>
                <a:gd name="T12" fmla="*/ 4 w 9"/>
                <a:gd name="T13" fmla="*/ 0 h 54"/>
                <a:gd name="T14" fmla="*/ 9 w 9"/>
                <a:gd name="T15" fmla="*/ 4 h 54"/>
                <a:gd name="T16" fmla="*/ 9 w 9"/>
                <a:gd name="T17"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4">
                  <a:moveTo>
                    <a:pt x="9" y="50"/>
                  </a:moveTo>
                  <a:cubicBezTo>
                    <a:pt x="9" y="52"/>
                    <a:pt x="7" y="54"/>
                    <a:pt x="4" y="54"/>
                  </a:cubicBezTo>
                  <a:cubicBezTo>
                    <a:pt x="4" y="54"/>
                    <a:pt x="4" y="54"/>
                    <a:pt x="4" y="54"/>
                  </a:cubicBezTo>
                  <a:cubicBezTo>
                    <a:pt x="2" y="54"/>
                    <a:pt x="0" y="52"/>
                    <a:pt x="0" y="50"/>
                  </a:cubicBezTo>
                  <a:cubicBezTo>
                    <a:pt x="0" y="4"/>
                    <a:pt x="0" y="4"/>
                    <a:pt x="0" y="4"/>
                  </a:cubicBezTo>
                  <a:cubicBezTo>
                    <a:pt x="0" y="1"/>
                    <a:pt x="2" y="0"/>
                    <a:pt x="4" y="0"/>
                  </a:cubicBezTo>
                  <a:cubicBezTo>
                    <a:pt x="4" y="0"/>
                    <a:pt x="4" y="0"/>
                    <a:pt x="4" y="0"/>
                  </a:cubicBezTo>
                  <a:cubicBezTo>
                    <a:pt x="7" y="0"/>
                    <a:pt x="9" y="1"/>
                    <a:pt x="9" y="4"/>
                  </a:cubicBezTo>
                  <a:lnTo>
                    <a:pt x="9" y="5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6" name="Freeform 517"/>
            <p:cNvSpPr>
              <a:spLocks/>
            </p:cNvSpPr>
            <p:nvPr/>
          </p:nvSpPr>
          <p:spPr bwMode="auto">
            <a:xfrm>
              <a:off x="4448949" y="5252205"/>
              <a:ext cx="610979" cy="609498"/>
            </a:xfrm>
            <a:custGeom>
              <a:avLst/>
              <a:gdLst>
                <a:gd name="T0" fmla="*/ 349 w 349"/>
                <a:gd name="T1" fmla="*/ 281 h 348"/>
                <a:gd name="T2" fmla="*/ 282 w 349"/>
                <a:gd name="T3" fmla="*/ 348 h 348"/>
                <a:gd name="T4" fmla="*/ 68 w 349"/>
                <a:gd name="T5" fmla="*/ 348 h 348"/>
                <a:gd name="T6" fmla="*/ 0 w 349"/>
                <a:gd name="T7" fmla="*/ 281 h 348"/>
                <a:gd name="T8" fmla="*/ 0 w 349"/>
                <a:gd name="T9" fmla="*/ 67 h 348"/>
                <a:gd name="T10" fmla="*/ 68 w 349"/>
                <a:gd name="T11" fmla="*/ 0 h 348"/>
                <a:gd name="T12" fmla="*/ 282 w 349"/>
                <a:gd name="T13" fmla="*/ 0 h 348"/>
                <a:gd name="T14" fmla="*/ 349 w 349"/>
                <a:gd name="T15" fmla="*/ 67 h 348"/>
                <a:gd name="T16" fmla="*/ 349 w 349"/>
                <a:gd name="T17" fmla="*/ 28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8">
                  <a:moveTo>
                    <a:pt x="349" y="281"/>
                  </a:moveTo>
                  <a:cubicBezTo>
                    <a:pt x="349" y="318"/>
                    <a:pt x="319" y="348"/>
                    <a:pt x="282" y="348"/>
                  </a:cubicBezTo>
                  <a:cubicBezTo>
                    <a:pt x="68" y="348"/>
                    <a:pt x="68" y="348"/>
                    <a:pt x="68" y="348"/>
                  </a:cubicBezTo>
                  <a:cubicBezTo>
                    <a:pt x="31" y="348"/>
                    <a:pt x="0" y="318"/>
                    <a:pt x="0" y="281"/>
                  </a:cubicBezTo>
                  <a:cubicBezTo>
                    <a:pt x="0" y="67"/>
                    <a:pt x="0" y="67"/>
                    <a:pt x="0" y="67"/>
                  </a:cubicBezTo>
                  <a:cubicBezTo>
                    <a:pt x="0" y="30"/>
                    <a:pt x="31" y="0"/>
                    <a:pt x="68" y="0"/>
                  </a:cubicBezTo>
                  <a:cubicBezTo>
                    <a:pt x="282" y="0"/>
                    <a:pt x="282" y="0"/>
                    <a:pt x="282" y="0"/>
                  </a:cubicBezTo>
                  <a:cubicBezTo>
                    <a:pt x="319" y="0"/>
                    <a:pt x="349" y="30"/>
                    <a:pt x="349" y="67"/>
                  </a:cubicBezTo>
                  <a:lnTo>
                    <a:pt x="349" y="281"/>
                  </a:lnTo>
                  <a:close/>
                </a:path>
              </a:pathLst>
            </a:custGeom>
            <a:noFill/>
            <a:ln w="6826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grpSp>
      <p:sp>
        <p:nvSpPr>
          <p:cNvPr id="17" name="Freeform 490"/>
          <p:cNvSpPr>
            <a:spLocks noEditPoints="1"/>
          </p:cNvSpPr>
          <p:nvPr/>
        </p:nvSpPr>
        <p:spPr bwMode="auto">
          <a:xfrm>
            <a:off x="3604628" y="1367206"/>
            <a:ext cx="1376169" cy="1376169"/>
          </a:xfrm>
          <a:custGeom>
            <a:avLst/>
            <a:gdLst>
              <a:gd name="T0" fmla="*/ 1225 w 1229"/>
              <a:gd name="T1" fmla="*/ 665 h 1229"/>
              <a:gd name="T2" fmla="*/ 1201 w 1229"/>
              <a:gd name="T3" fmla="*/ 629 h 1229"/>
              <a:gd name="T4" fmla="*/ 1101 w 1229"/>
              <a:gd name="T5" fmla="*/ 598 h 1229"/>
              <a:gd name="T6" fmla="*/ 1039 w 1229"/>
              <a:gd name="T7" fmla="*/ 535 h 1229"/>
              <a:gd name="T8" fmla="*/ 1046 w 1229"/>
              <a:gd name="T9" fmla="*/ 447 h 1229"/>
              <a:gd name="T10" fmla="*/ 1146 w 1229"/>
              <a:gd name="T11" fmla="*/ 354 h 1229"/>
              <a:gd name="T12" fmla="*/ 1152 w 1229"/>
              <a:gd name="T13" fmla="*/ 314 h 1229"/>
              <a:gd name="T14" fmla="*/ 1082 w 1229"/>
              <a:gd name="T15" fmla="*/ 216 h 1229"/>
              <a:gd name="T16" fmla="*/ 1031 w 1229"/>
              <a:gd name="T17" fmla="*/ 209 h 1229"/>
              <a:gd name="T18" fmla="*/ 920 w 1229"/>
              <a:gd name="T19" fmla="*/ 266 h 1229"/>
              <a:gd name="T20" fmla="*/ 848 w 1229"/>
              <a:gd name="T21" fmla="*/ 253 h 1229"/>
              <a:gd name="T22" fmla="*/ 802 w 1229"/>
              <a:gd name="T23" fmla="*/ 206 h 1229"/>
              <a:gd name="T24" fmla="*/ 806 w 1229"/>
              <a:gd name="T25" fmla="*/ 53 h 1229"/>
              <a:gd name="T26" fmla="*/ 782 w 1229"/>
              <a:gd name="T27" fmla="*/ 24 h 1229"/>
              <a:gd name="T28" fmla="*/ 663 w 1229"/>
              <a:gd name="T29" fmla="*/ 4 h 1229"/>
              <a:gd name="T30" fmla="*/ 628 w 1229"/>
              <a:gd name="T31" fmla="*/ 29 h 1229"/>
              <a:gd name="T32" fmla="*/ 586 w 1229"/>
              <a:gd name="T33" fmla="*/ 164 h 1229"/>
              <a:gd name="T34" fmla="*/ 535 w 1229"/>
              <a:gd name="T35" fmla="*/ 192 h 1229"/>
              <a:gd name="T36" fmla="*/ 457 w 1229"/>
              <a:gd name="T37" fmla="*/ 192 h 1229"/>
              <a:gd name="T38" fmla="*/ 363 w 1229"/>
              <a:gd name="T39" fmla="*/ 90 h 1229"/>
              <a:gd name="T40" fmla="*/ 325 w 1229"/>
              <a:gd name="T41" fmla="*/ 79 h 1229"/>
              <a:gd name="T42" fmla="*/ 218 w 1229"/>
              <a:gd name="T43" fmla="*/ 152 h 1229"/>
              <a:gd name="T44" fmla="*/ 210 w 1229"/>
              <a:gd name="T45" fmla="*/ 202 h 1229"/>
              <a:gd name="T46" fmla="*/ 264 w 1229"/>
              <a:gd name="T47" fmla="*/ 309 h 1229"/>
              <a:gd name="T48" fmla="*/ 253 w 1229"/>
              <a:gd name="T49" fmla="*/ 389 h 1229"/>
              <a:gd name="T50" fmla="*/ 195 w 1229"/>
              <a:gd name="T51" fmla="*/ 431 h 1229"/>
              <a:gd name="T52" fmla="*/ 73 w 1229"/>
              <a:gd name="T53" fmla="*/ 421 h 1229"/>
              <a:gd name="T54" fmla="*/ 25 w 1229"/>
              <a:gd name="T55" fmla="*/ 459 h 1229"/>
              <a:gd name="T56" fmla="*/ 6 w 1229"/>
              <a:gd name="T57" fmla="*/ 563 h 1229"/>
              <a:gd name="T58" fmla="*/ 36 w 1229"/>
              <a:gd name="T59" fmla="*/ 607 h 1229"/>
              <a:gd name="T60" fmla="*/ 148 w 1229"/>
              <a:gd name="T61" fmla="*/ 644 h 1229"/>
              <a:gd name="T62" fmla="*/ 195 w 1229"/>
              <a:gd name="T63" fmla="*/ 714 h 1229"/>
              <a:gd name="T64" fmla="*/ 183 w 1229"/>
              <a:gd name="T65" fmla="*/ 783 h 1229"/>
              <a:gd name="T66" fmla="*/ 97 w 1229"/>
              <a:gd name="T67" fmla="*/ 865 h 1229"/>
              <a:gd name="T68" fmla="*/ 87 w 1229"/>
              <a:gd name="T69" fmla="*/ 920 h 1229"/>
              <a:gd name="T70" fmla="*/ 149 w 1229"/>
              <a:gd name="T71" fmla="*/ 1008 h 1229"/>
              <a:gd name="T72" fmla="*/ 201 w 1229"/>
              <a:gd name="T73" fmla="*/ 1021 h 1229"/>
              <a:gd name="T74" fmla="*/ 315 w 1229"/>
              <a:gd name="T75" fmla="*/ 963 h 1229"/>
              <a:gd name="T76" fmla="*/ 400 w 1229"/>
              <a:gd name="T77" fmla="*/ 987 h 1229"/>
              <a:gd name="T78" fmla="*/ 430 w 1229"/>
              <a:gd name="T79" fmla="*/ 1046 h 1229"/>
              <a:gd name="T80" fmla="*/ 425 w 1229"/>
              <a:gd name="T81" fmla="*/ 1163 h 1229"/>
              <a:gd name="T82" fmla="*/ 455 w 1229"/>
              <a:gd name="T83" fmla="*/ 1202 h 1229"/>
              <a:gd name="T84" fmla="*/ 566 w 1229"/>
              <a:gd name="T85" fmla="*/ 1221 h 1229"/>
              <a:gd name="T86" fmla="*/ 610 w 1229"/>
              <a:gd name="T87" fmla="*/ 1199 h 1229"/>
              <a:gd name="T88" fmla="*/ 649 w 1229"/>
              <a:gd name="T89" fmla="*/ 1075 h 1229"/>
              <a:gd name="T90" fmla="*/ 716 w 1229"/>
              <a:gd name="T91" fmla="*/ 1034 h 1229"/>
              <a:gd name="T92" fmla="*/ 794 w 1229"/>
              <a:gd name="T93" fmla="*/ 1054 h 1229"/>
              <a:gd name="T94" fmla="*/ 866 w 1229"/>
              <a:gd name="T95" fmla="*/ 1133 h 1229"/>
              <a:gd name="T96" fmla="*/ 911 w 1229"/>
              <a:gd name="T97" fmla="*/ 1147 h 1229"/>
              <a:gd name="T98" fmla="*/ 1015 w 1229"/>
              <a:gd name="T99" fmla="*/ 1076 h 1229"/>
              <a:gd name="T100" fmla="*/ 1024 w 1229"/>
              <a:gd name="T101" fmla="*/ 1032 h 1229"/>
              <a:gd name="T102" fmla="*/ 961 w 1229"/>
              <a:gd name="T103" fmla="*/ 895 h 1229"/>
              <a:gd name="T104" fmla="*/ 989 w 1229"/>
              <a:gd name="T105" fmla="*/ 831 h 1229"/>
              <a:gd name="T106" fmla="*/ 1045 w 1229"/>
              <a:gd name="T107" fmla="*/ 798 h 1229"/>
              <a:gd name="T108" fmla="*/ 1154 w 1229"/>
              <a:gd name="T109" fmla="*/ 801 h 1229"/>
              <a:gd name="T110" fmla="*/ 1197 w 1229"/>
              <a:gd name="T111" fmla="*/ 785 h 1229"/>
              <a:gd name="T112" fmla="*/ 1225 w 1229"/>
              <a:gd name="T113" fmla="*/ 665 h 1229"/>
              <a:gd name="T114" fmla="*/ 596 w 1229"/>
              <a:gd name="T115" fmla="*/ 729 h 1229"/>
              <a:gd name="T116" fmla="*/ 499 w 1229"/>
              <a:gd name="T117" fmla="*/ 592 h 1229"/>
              <a:gd name="T118" fmla="*/ 636 w 1229"/>
              <a:gd name="T119" fmla="*/ 495 h 1229"/>
              <a:gd name="T120" fmla="*/ 733 w 1229"/>
              <a:gd name="T121" fmla="*/ 632 h 1229"/>
              <a:gd name="T122" fmla="*/ 596 w 1229"/>
              <a:gd name="T123" fmla="*/ 729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9" h="1229">
                <a:moveTo>
                  <a:pt x="1225" y="665"/>
                </a:moveTo>
                <a:cubicBezTo>
                  <a:pt x="1229" y="635"/>
                  <a:pt x="1201" y="629"/>
                  <a:pt x="1201" y="629"/>
                </a:cubicBezTo>
                <a:cubicBezTo>
                  <a:pt x="1201" y="629"/>
                  <a:pt x="1154" y="612"/>
                  <a:pt x="1101" y="598"/>
                </a:cubicBezTo>
                <a:cubicBezTo>
                  <a:pt x="1048" y="583"/>
                  <a:pt x="1039" y="535"/>
                  <a:pt x="1039" y="535"/>
                </a:cubicBezTo>
                <a:cubicBezTo>
                  <a:pt x="1013" y="473"/>
                  <a:pt x="1046" y="447"/>
                  <a:pt x="1046" y="447"/>
                </a:cubicBezTo>
                <a:cubicBezTo>
                  <a:pt x="1146" y="354"/>
                  <a:pt x="1146" y="354"/>
                  <a:pt x="1146" y="354"/>
                </a:cubicBezTo>
                <a:cubicBezTo>
                  <a:pt x="1166" y="334"/>
                  <a:pt x="1152" y="314"/>
                  <a:pt x="1152" y="314"/>
                </a:cubicBezTo>
                <a:cubicBezTo>
                  <a:pt x="1082" y="216"/>
                  <a:pt x="1082" y="216"/>
                  <a:pt x="1082" y="216"/>
                </a:cubicBezTo>
                <a:cubicBezTo>
                  <a:pt x="1062" y="189"/>
                  <a:pt x="1031" y="209"/>
                  <a:pt x="1031" y="209"/>
                </a:cubicBezTo>
                <a:cubicBezTo>
                  <a:pt x="920" y="266"/>
                  <a:pt x="920" y="266"/>
                  <a:pt x="920" y="266"/>
                </a:cubicBezTo>
                <a:cubicBezTo>
                  <a:pt x="899" y="275"/>
                  <a:pt x="848" y="253"/>
                  <a:pt x="848" y="253"/>
                </a:cubicBezTo>
                <a:cubicBezTo>
                  <a:pt x="818" y="239"/>
                  <a:pt x="802" y="206"/>
                  <a:pt x="802" y="206"/>
                </a:cubicBezTo>
                <a:cubicBezTo>
                  <a:pt x="806" y="53"/>
                  <a:pt x="806" y="53"/>
                  <a:pt x="806" y="53"/>
                </a:cubicBezTo>
                <a:cubicBezTo>
                  <a:pt x="807" y="32"/>
                  <a:pt x="782" y="24"/>
                  <a:pt x="782" y="24"/>
                </a:cubicBezTo>
                <a:cubicBezTo>
                  <a:pt x="663" y="4"/>
                  <a:pt x="663" y="4"/>
                  <a:pt x="663" y="4"/>
                </a:cubicBezTo>
                <a:cubicBezTo>
                  <a:pt x="635" y="0"/>
                  <a:pt x="628" y="29"/>
                  <a:pt x="628" y="29"/>
                </a:cubicBezTo>
                <a:cubicBezTo>
                  <a:pt x="626" y="35"/>
                  <a:pt x="586" y="164"/>
                  <a:pt x="586" y="164"/>
                </a:cubicBezTo>
                <a:cubicBezTo>
                  <a:pt x="578" y="177"/>
                  <a:pt x="535" y="192"/>
                  <a:pt x="535" y="192"/>
                </a:cubicBezTo>
                <a:cubicBezTo>
                  <a:pt x="494" y="211"/>
                  <a:pt x="457" y="192"/>
                  <a:pt x="457" y="192"/>
                </a:cubicBezTo>
                <a:cubicBezTo>
                  <a:pt x="363" y="90"/>
                  <a:pt x="363" y="90"/>
                  <a:pt x="363" y="90"/>
                </a:cubicBezTo>
                <a:cubicBezTo>
                  <a:pt x="350" y="72"/>
                  <a:pt x="325" y="79"/>
                  <a:pt x="325" y="79"/>
                </a:cubicBezTo>
                <a:cubicBezTo>
                  <a:pt x="218" y="152"/>
                  <a:pt x="218" y="152"/>
                  <a:pt x="218" y="152"/>
                </a:cubicBezTo>
                <a:cubicBezTo>
                  <a:pt x="196" y="170"/>
                  <a:pt x="210" y="202"/>
                  <a:pt x="210" y="202"/>
                </a:cubicBezTo>
                <a:cubicBezTo>
                  <a:pt x="264" y="309"/>
                  <a:pt x="264" y="309"/>
                  <a:pt x="264" y="309"/>
                </a:cubicBezTo>
                <a:cubicBezTo>
                  <a:pt x="284" y="340"/>
                  <a:pt x="253" y="389"/>
                  <a:pt x="253" y="389"/>
                </a:cubicBezTo>
                <a:cubicBezTo>
                  <a:pt x="235" y="421"/>
                  <a:pt x="195" y="431"/>
                  <a:pt x="195" y="431"/>
                </a:cubicBezTo>
                <a:cubicBezTo>
                  <a:pt x="73" y="421"/>
                  <a:pt x="73" y="421"/>
                  <a:pt x="73" y="421"/>
                </a:cubicBezTo>
                <a:cubicBezTo>
                  <a:pt x="30" y="419"/>
                  <a:pt x="25" y="459"/>
                  <a:pt x="25" y="459"/>
                </a:cubicBezTo>
                <a:cubicBezTo>
                  <a:pt x="6" y="563"/>
                  <a:pt x="6" y="563"/>
                  <a:pt x="6" y="563"/>
                </a:cubicBezTo>
                <a:cubicBezTo>
                  <a:pt x="0" y="600"/>
                  <a:pt x="36" y="607"/>
                  <a:pt x="36" y="607"/>
                </a:cubicBezTo>
                <a:cubicBezTo>
                  <a:pt x="148" y="644"/>
                  <a:pt x="148" y="644"/>
                  <a:pt x="148" y="644"/>
                </a:cubicBezTo>
                <a:cubicBezTo>
                  <a:pt x="189" y="655"/>
                  <a:pt x="195" y="714"/>
                  <a:pt x="195" y="714"/>
                </a:cubicBezTo>
                <a:cubicBezTo>
                  <a:pt x="208" y="764"/>
                  <a:pt x="183" y="783"/>
                  <a:pt x="183" y="783"/>
                </a:cubicBezTo>
                <a:cubicBezTo>
                  <a:pt x="97" y="865"/>
                  <a:pt x="97" y="865"/>
                  <a:pt x="97" y="865"/>
                </a:cubicBezTo>
                <a:cubicBezTo>
                  <a:pt x="67" y="888"/>
                  <a:pt x="87" y="920"/>
                  <a:pt x="87" y="920"/>
                </a:cubicBezTo>
                <a:cubicBezTo>
                  <a:pt x="149" y="1008"/>
                  <a:pt x="149" y="1008"/>
                  <a:pt x="149" y="1008"/>
                </a:cubicBezTo>
                <a:cubicBezTo>
                  <a:pt x="179" y="1038"/>
                  <a:pt x="201" y="1021"/>
                  <a:pt x="201" y="1021"/>
                </a:cubicBezTo>
                <a:cubicBezTo>
                  <a:pt x="315" y="963"/>
                  <a:pt x="315" y="963"/>
                  <a:pt x="315" y="963"/>
                </a:cubicBezTo>
                <a:cubicBezTo>
                  <a:pt x="356" y="943"/>
                  <a:pt x="400" y="987"/>
                  <a:pt x="400" y="987"/>
                </a:cubicBezTo>
                <a:cubicBezTo>
                  <a:pt x="437" y="1013"/>
                  <a:pt x="430" y="1046"/>
                  <a:pt x="430" y="1046"/>
                </a:cubicBezTo>
                <a:cubicBezTo>
                  <a:pt x="425" y="1163"/>
                  <a:pt x="425" y="1163"/>
                  <a:pt x="425" y="1163"/>
                </a:cubicBezTo>
                <a:cubicBezTo>
                  <a:pt x="422" y="1190"/>
                  <a:pt x="455" y="1202"/>
                  <a:pt x="455" y="1202"/>
                </a:cubicBezTo>
                <a:cubicBezTo>
                  <a:pt x="566" y="1221"/>
                  <a:pt x="566" y="1221"/>
                  <a:pt x="566" y="1221"/>
                </a:cubicBezTo>
                <a:cubicBezTo>
                  <a:pt x="605" y="1229"/>
                  <a:pt x="610" y="1199"/>
                  <a:pt x="610" y="1199"/>
                </a:cubicBezTo>
                <a:cubicBezTo>
                  <a:pt x="649" y="1075"/>
                  <a:pt x="649" y="1075"/>
                  <a:pt x="649" y="1075"/>
                </a:cubicBezTo>
                <a:cubicBezTo>
                  <a:pt x="661" y="1042"/>
                  <a:pt x="716" y="1034"/>
                  <a:pt x="716" y="1034"/>
                </a:cubicBezTo>
                <a:cubicBezTo>
                  <a:pt x="769" y="1019"/>
                  <a:pt x="794" y="1054"/>
                  <a:pt x="794" y="1054"/>
                </a:cubicBezTo>
                <a:cubicBezTo>
                  <a:pt x="866" y="1133"/>
                  <a:pt x="866" y="1133"/>
                  <a:pt x="866" y="1133"/>
                </a:cubicBezTo>
                <a:cubicBezTo>
                  <a:pt x="880" y="1157"/>
                  <a:pt x="911" y="1147"/>
                  <a:pt x="911" y="1147"/>
                </a:cubicBezTo>
                <a:cubicBezTo>
                  <a:pt x="1015" y="1076"/>
                  <a:pt x="1015" y="1076"/>
                  <a:pt x="1015" y="1076"/>
                </a:cubicBezTo>
                <a:cubicBezTo>
                  <a:pt x="1039" y="1054"/>
                  <a:pt x="1024" y="1032"/>
                  <a:pt x="1024" y="1032"/>
                </a:cubicBezTo>
                <a:cubicBezTo>
                  <a:pt x="961" y="895"/>
                  <a:pt x="961" y="895"/>
                  <a:pt x="961" y="895"/>
                </a:cubicBezTo>
                <a:cubicBezTo>
                  <a:pt x="952" y="871"/>
                  <a:pt x="989" y="831"/>
                  <a:pt x="989" y="831"/>
                </a:cubicBezTo>
                <a:cubicBezTo>
                  <a:pt x="1014" y="796"/>
                  <a:pt x="1045" y="798"/>
                  <a:pt x="1045" y="798"/>
                </a:cubicBezTo>
                <a:cubicBezTo>
                  <a:pt x="1154" y="801"/>
                  <a:pt x="1154" y="801"/>
                  <a:pt x="1154" y="801"/>
                </a:cubicBezTo>
                <a:cubicBezTo>
                  <a:pt x="1194" y="807"/>
                  <a:pt x="1197" y="785"/>
                  <a:pt x="1197" y="785"/>
                </a:cubicBezTo>
                <a:cubicBezTo>
                  <a:pt x="1197" y="785"/>
                  <a:pt x="1220" y="696"/>
                  <a:pt x="1225" y="665"/>
                </a:cubicBezTo>
                <a:close/>
                <a:moveTo>
                  <a:pt x="596" y="729"/>
                </a:moveTo>
                <a:cubicBezTo>
                  <a:pt x="531" y="718"/>
                  <a:pt x="488" y="657"/>
                  <a:pt x="499" y="592"/>
                </a:cubicBezTo>
                <a:cubicBezTo>
                  <a:pt x="510" y="528"/>
                  <a:pt x="571" y="484"/>
                  <a:pt x="636" y="495"/>
                </a:cubicBezTo>
                <a:cubicBezTo>
                  <a:pt x="701" y="507"/>
                  <a:pt x="744" y="568"/>
                  <a:pt x="733" y="632"/>
                </a:cubicBezTo>
                <a:cubicBezTo>
                  <a:pt x="722" y="697"/>
                  <a:pt x="660" y="740"/>
                  <a:pt x="596" y="729"/>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8" name="Freeform 492"/>
          <p:cNvSpPr>
            <a:spLocks noEditPoints="1"/>
          </p:cNvSpPr>
          <p:nvPr/>
        </p:nvSpPr>
        <p:spPr bwMode="auto">
          <a:xfrm>
            <a:off x="4017572" y="1670759"/>
            <a:ext cx="184689" cy="188003"/>
          </a:xfrm>
          <a:custGeom>
            <a:avLst/>
            <a:gdLst>
              <a:gd name="T0" fmla="*/ 128 w 165"/>
              <a:gd name="T1" fmla="*/ 26 h 168"/>
              <a:gd name="T2" fmla="*/ 25 w 165"/>
              <a:gd name="T3" fmla="*/ 37 h 168"/>
              <a:gd name="T4" fmla="*/ 36 w 165"/>
              <a:gd name="T5" fmla="*/ 142 h 168"/>
              <a:gd name="T6" fmla="*/ 140 w 165"/>
              <a:gd name="T7" fmla="*/ 130 h 168"/>
              <a:gd name="T8" fmla="*/ 128 w 165"/>
              <a:gd name="T9" fmla="*/ 26 h 168"/>
              <a:gd name="T10" fmla="*/ 50 w 165"/>
              <a:gd name="T11" fmla="*/ 124 h 168"/>
              <a:gd name="T12" fmla="*/ 42 w 165"/>
              <a:gd name="T13" fmla="*/ 51 h 168"/>
              <a:gd name="T14" fmla="*/ 114 w 165"/>
              <a:gd name="T15" fmla="*/ 43 h 168"/>
              <a:gd name="T16" fmla="*/ 122 w 165"/>
              <a:gd name="T17" fmla="*/ 116 h 168"/>
              <a:gd name="T18" fmla="*/ 50 w 165"/>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8">
                <a:moveTo>
                  <a:pt x="128" y="26"/>
                </a:moveTo>
                <a:cubicBezTo>
                  <a:pt x="97" y="0"/>
                  <a:pt x="50" y="5"/>
                  <a:pt x="25" y="37"/>
                </a:cubicBezTo>
                <a:cubicBezTo>
                  <a:pt x="0" y="69"/>
                  <a:pt x="5" y="116"/>
                  <a:pt x="36" y="142"/>
                </a:cubicBezTo>
                <a:cubicBezTo>
                  <a:pt x="68" y="168"/>
                  <a:pt x="114" y="163"/>
                  <a:pt x="140" y="130"/>
                </a:cubicBezTo>
                <a:cubicBezTo>
                  <a:pt x="165" y="98"/>
                  <a:pt x="160" y="51"/>
                  <a:pt x="128" y="26"/>
                </a:cubicBezTo>
                <a:close/>
                <a:moveTo>
                  <a:pt x="50" y="124"/>
                </a:moveTo>
                <a:cubicBezTo>
                  <a:pt x="28" y="107"/>
                  <a:pt x="25" y="74"/>
                  <a:pt x="42" y="51"/>
                </a:cubicBezTo>
                <a:cubicBezTo>
                  <a:pt x="60" y="29"/>
                  <a:pt x="92" y="25"/>
                  <a:pt x="114" y="43"/>
                </a:cubicBezTo>
                <a:cubicBezTo>
                  <a:pt x="136" y="61"/>
                  <a:pt x="140" y="94"/>
                  <a:pt x="122" y="116"/>
                </a:cubicBezTo>
                <a:cubicBezTo>
                  <a:pt x="105" y="139"/>
                  <a:pt x="72" y="142"/>
                  <a:pt x="50" y="12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19" name="Freeform 493"/>
          <p:cNvSpPr>
            <a:spLocks/>
          </p:cNvSpPr>
          <p:nvPr/>
        </p:nvSpPr>
        <p:spPr bwMode="auto">
          <a:xfrm>
            <a:off x="4014257" y="1818508"/>
            <a:ext cx="58248" cy="69614"/>
          </a:xfrm>
          <a:custGeom>
            <a:avLst/>
            <a:gdLst>
              <a:gd name="T0" fmla="*/ 20 w 52"/>
              <a:gd name="T1" fmla="*/ 56 h 62"/>
              <a:gd name="T2" fmla="*/ 5 w 52"/>
              <a:gd name="T3" fmla="*/ 58 h 62"/>
              <a:gd name="T4" fmla="*/ 5 w 52"/>
              <a:gd name="T5" fmla="*/ 58 h 62"/>
              <a:gd name="T6" fmla="*/ 3 w 52"/>
              <a:gd name="T7" fmla="*/ 43 h 62"/>
              <a:gd name="T8" fmla="*/ 31 w 52"/>
              <a:gd name="T9" fmla="*/ 6 h 62"/>
              <a:gd name="T10" fmla="*/ 46 w 52"/>
              <a:gd name="T11" fmla="*/ 4 h 62"/>
              <a:gd name="T12" fmla="*/ 46 w 52"/>
              <a:gd name="T13" fmla="*/ 4 h 62"/>
              <a:gd name="T14" fmla="*/ 48 w 52"/>
              <a:gd name="T15" fmla="*/ 20 h 62"/>
              <a:gd name="T16" fmla="*/ 20 w 52"/>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20" y="56"/>
                </a:moveTo>
                <a:cubicBezTo>
                  <a:pt x="17" y="61"/>
                  <a:pt x="10" y="62"/>
                  <a:pt x="5" y="58"/>
                </a:cubicBezTo>
                <a:cubicBezTo>
                  <a:pt x="5" y="58"/>
                  <a:pt x="5" y="58"/>
                  <a:pt x="5" y="58"/>
                </a:cubicBezTo>
                <a:cubicBezTo>
                  <a:pt x="0" y="54"/>
                  <a:pt x="0" y="47"/>
                  <a:pt x="3" y="43"/>
                </a:cubicBezTo>
                <a:cubicBezTo>
                  <a:pt x="31" y="6"/>
                  <a:pt x="31" y="6"/>
                  <a:pt x="31" y="6"/>
                </a:cubicBezTo>
                <a:cubicBezTo>
                  <a:pt x="35" y="1"/>
                  <a:pt x="42" y="0"/>
                  <a:pt x="46" y="4"/>
                </a:cubicBezTo>
                <a:cubicBezTo>
                  <a:pt x="46" y="4"/>
                  <a:pt x="46" y="4"/>
                  <a:pt x="46" y="4"/>
                </a:cubicBezTo>
                <a:cubicBezTo>
                  <a:pt x="51" y="8"/>
                  <a:pt x="52" y="15"/>
                  <a:pt x="48" y="20"/>
                </a:cubicBezTo>
                <a:lnTo>
                  <a:pt x="20" y="5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0" name="Freeform 494"/>
          <p:cNvSpPr>
            <a:spLocks/>
          </p:cNvSpPr>
          <p:nvPr/>
        </p:nvSpPr>
        <p:spPr bwMode="auto">
          <a:xfrm>
            <a:off x="4070138" y="1712431"/>
            <a:ext cx="44988" cy="30308"/>
          </a:xfrm>
          <a:custGeom>
            <a:avLst/>
            <a:gdLst>
              <a:gd name="T0" fmla="*/ 8 w 40"/>
              <a:gd name="T1" fmla="*/ 26 h 27"/>
              <a:gd name="T2" fmla="*/ 9 w 40"/>
              <a:gd name="T3" fmla="*/ 25 h 27"/>
              <a:gd name="T4" fmla="*/ 34 w 40"/>
              <a:gd name="T5" fmla="*/ 10 h 27"/>
              <a:gd name="T6" fmla="*/ 32 w 40"/>
              <a:gd name="T7" fmla="*/ 1 h 27"/>
              <a:gd name="T8" fmla="*/ 32 w 40"/>
              <a:gd name="T9" fmla="*/ 0 h 27"/>
              <a:gd name="T10" fmla="*/ 2 w 40"/>
              <a:gd name="T11" fmla="*/ 19 h 27"/>
              <a:gd name="T12" fmla="*/ 1 w 40"/>
              <a:gd name="T13" fmla="*/ 19 h 27"/>
              <a:gd name="T14" fmla="*/ 8 w 40"/>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7">
                <a:moveTo>
                  <a:pt x="8" y="26"/>
                </a:moveTo>
                <a:cubicBezTo>
                  <a:pt x="9" y="26"/>
                  <a:pt x="9" y="25"/>
                  <a:pt x="9" y="25"/>
                </a:cubicBezTo>
                <a:cubicBezTo>
                  <a:pt x="16" y="17"/>
                  <a:pt x="25" y="12"/>
                  <a:pt x="34" y="10"/>
                </a:cubicBezTo>
                <a:cubicBezTo>
                  <a:pt x="40" y="4"/>
                  <a:pt x="32" y="1"/>
                  <a:pt x="32" y="1"/>
                </a:cubicBezTo>
                <a:cubicBezTo>
                  <a:pt x="32" y="1"/>
                  <a:pt x="32" y="1"/>
                  <a:pt x="32" y="0"/>
                </a:cubicBezTo>
                <a:cubicBezTo>
                  <a:pt x="21" y="3"/>
                  <a:pt x="10" y="9"/>
                  <a:pt x="2" y="19"/>
                </a:cubicBezTo>
                <a:cubicBezTo>
                  <a:pt x="2" y="19"/>
                  <a:pt x="1" y="19"/>
                  <a:pt x="1" y="19"/>
                </a:cubicBezTo>
                <a:cubicBezTo>
                  <a:pt x="0" y="27"/>
                  <a:pt x="8" y="26"/>
                  <a:pt x="8" y="2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1" name="Freeform 522"/>
          <p:cNvSpPr>
            <a:spLocks/>
          </p:cNvSpPr>
          <p:nvPr/>
        </p:nvSpPr>
        <p:spPr bwMode="auto">
          <a:xfrm>
            <a:off x="4397370" y="2200674"/>
            <a:ext cx="161011" cy="111761"/>
          </a:xfrm>
          <a:custGeom>
            <a:avLst/>
            <a:gdLst>
              <a:gd name="T0" fmla="*/ 296 w 340"/>
              <a:gd name="T1" fmla="*/ 96 h 236"/>
              <a:gd name="T2" fmla="*/ 319 w 340"/>
              <a:gd name="T3" fmla="*/ 52 h 236"/>
              <a:gd name="T4" fmla="*/ 340 w 340"/>
              <a:gd name="T5" fmla="*/ 4 h 236"/>
              <a:gd name="T6" fmla="*/ 286 w 340"/>
              <a:gd name="T7" fmla="*/ 2 h 236"/>
              <a:gd name="T8" fmla="*/ 232 w 340"/>
              <a:gd name="T9" fmla="*/ 0 h 236"/>
              <a:gd name="T10" fmla="*/ 253 w 340"/>
              <a:gd name="T11" fmla="*/ 26 h 236"/>
              <a:gd name="T12" fmla="*/ 2 w 340"/>
              <a:gd name="T13" fmla="*/ 175 h 236"/>
              <a:gd name="T14" fmla="*/ 0 w 340"/>
              <a:gd name="T15" fmla="*/ 236 h 236"/>
              <a:gd name="T16" fmla="*/ 272 w 340"/>
              <a:gd name="T17" fmla="*/ 66 h 236"/>
              <a:gd name="T18" fmla="*/ 296 w 340"/>
              <a:gd name="T19" fmla="*/ 9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36">
                <a:moveTo>
                  <a:pt x="296" y="96"/>
                </a:moveTo>
                <a:lnTo>
                  <a:pt x="319" y="52"/>
                </a:lnTo>
                <a:lnTo>
                  <a:pt x="340" y="4"/>
                </a:lnTo>
                <a:lnTo>
                  <a:pt x="286" y="2"/>
                </a:lnTo>
                <a:lnTo>
                  <a:pt x="232" y="0"/>
                </a:lnTo>
                <a:lnTo>
                  <a:pt x="253" y="26"/>
                </a:lnTo>
                <a:lnTo>
                  <a:pt x="2" y="175"/>
                </a:lnTo>
                <a:lnTo>
                  <a:pt x="0" y="236"/>
                </a:lnTo>
                <a:lnTo>
                  <a:pt x="272" y="66"/>
                </a:lnTo>
                <a:lnTo>
                  <a:pt x="2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2" name="Freeform 523"/>
          <p:cNvSpPr>
            <a:spLocks/>
          </p:cNvSpPr>
          <p:nvPr/>
        </p:nvSpPr>
        <p:spPr bwMode="auto">
          <a:xfrm>
            <a:off x="4513864" y="2254186"/>
            <a:ext cx="43568" cy="153434"/>
          </a:xfrm>
          <a:custGeom>
            <a:avLst/>
            <a:gdLst>
              <a:gd name="T0" fmla="*/ 39 w 39"/>
              <a:gd name="T1" fmla="*/ 125 h 137"/>
              <a:gd name="T2" fmla="*/ 26 w 39"/>
              <a:gd name="T3" fmla="*/ 137 h 137"/>
              <a:gd name="T4" fmla="*/ 13 w 39"/>
              <a:gd name="T5" fmla="*/ 137 h 137"/>
              <a:gd name="T6" fmla="*/ 0 w 39"/>
              <a:gd name="T7" fmla="*/ 125 h 137"/>
              <a:gd name="T8" fmla="*/ 0 w 39"/>
              <a:gd name="T9" fmla="*/ 13 h 137"/>
              <a:gd name="T10" fmla="*/ 13 w 39"/>
              <a:gd name="T11" fmla="*/ 0 h 137"/>
              <a:gd name="T12" fmla="*/ 26 w 39"/>
              <a:gd name="T13" fmla="*/ 0 h 137"/>
              <a:gd name="T14" fmla="*/ 39 w 39"/>
              <a:gd name="T15" fmla="*/ 13 h 137"/>
              <a:gd name="T16" fmla="*/ 39 w 39"/>
              <a:gd name="T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7">
                <a:moveTo>
                  <a:pt x="39" y="125"/>
                </a:moveTo>
                <a:cubicBezTo>
                  <a:pt x="39" y="132"/>
                  <a:pt x="33" y="137"/>
                  <a:pt x="26" y="137"/>
                </a:cubicBezTo>
                <a:cubicBezTo>
                  <a:pt x="13" y="137"/>
                  <a:pt x="13" y="137"/>
                  <a:pt x="13" y="137"/>
                </a:cubicBezTo>
                <a:cubicBezTo>
                  <a:pt x="6" y="137"/>
                  <a:pt x="0" y="132"/>
                  <a:pt x="0" y="125"/>
                </a:cubicBezTo>
                <a:cubicBezTo>
                  <a:pt x="0" y="13"/>
                  <a:pt x="0" y="13"/>
                  <a:pt x="0" y="13"/>
                </a:cubicBezTo>
                <a:cubicBezTo>
                  <a:pt x="0" y="6"/>
                  <a:pt x="6" y="0"/>
                  <a:pt x="13" y="0"/>
                </a:cubicBezTo>
                <a:cubicBezTo>
                  <a:pt x="26" y="0"/>
                  <a:pt x="26" y="0"/>
                  <a:pt x="26" y="0"/>
                </a:cubicBezTo>
                <a:cubicBezTo>
                  <a:pt x="33" y="0"/>
                  <a:pt x="39" y="6"/>
                  <a:pt x="39" y="13"/>
                </a:cubicBezTo>
                <a:lnTo>
                  <a:pt x="39" y="125"/>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3" name="Freeform 524"/>
          <p:cNvSpPr>
            <a:spLocks/>
          </p:cNvSpPr>
          <p:nvPr/>
        </p:nvSpPr>
        <p:spPr bwMode="auto">
          <a:xfrm>
            <a:off x="4456564" y="2286862"/>
            <a:ext cx="42620" cy="120758"/>
          </a:xfrm>
          <a:custGeom>
            <a:avLst/>
            <a:gdLst>
              <a:gd name="T0" fmla="*/ 38 w 38"/>
              <a:gd name="T1" fmla="*/ 96 h 108"/>
              <a:gd name="T2" fmla="*/ 26 w 38"/>
              <a:gd name="T3" fmla="*/ 108 h 108"/>
              <a:gd name="T4" fmla="*/ 13 w 38"/>
              <a:gd name="T5" fmla="*/ 108 h 108"/>
              <a:gd name="T6" fmla="*/ 0 w 38"/>
              <a:gd name="T7" fmla="*/ 96 h 108"/>
              <a:gd name="T8" fmla="*/ 0 w 38"/>
              <a:gd name="T9" fmla="*/ 12 h 108"/>
              <a:gd name="T10" fmla="*/ 13 w 38"/>
              <a:gd name="T11" fmla="*/ 0 h 108"/>
              <a:gd name="T12" fmla="*/ 26 w 38"/>
              <a:gd name="T13" fmla="*/ 0 h 108"/>
              <a:gd name="T14" fmla="*/ 38 w 38"/>
              <a:gd name="T15" fmla="*/ 12 h 108"/>
              <a:gd name="T16" fmla="*/ 38 w 38"/>
              <a:gd name="T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08">
                <a:moveTo>
                  <a:pt x="38" y="96"/>
                </a:moveTo>
                <a:cubicBezTo>
                  <a:pt x="38" y="103"/>
                  <a:pt x="33" y="108"/>
                  <a:pt x="26" y="108"/>
                </a:cubicBezTo>
                <a:cubicBezTo>
                  <a:pt x="13" y="108"/>
                  <a:pt x="13" y="108"/>
                  <a:pt x="13" y="108"/>
                </a:cubicBezTo>
                <a:cubicBezTo>
                  <a:pt x="6" y="108"/>
                  <a:pt x="0" y="103"/>
                  <a:pt x="0" y="96"/>
                </a:cubicBezTo>
                <a:cubicBezTo>
                  <a:pt x="0" y="12"/>
                  <a:pt x="0" y="12"/>
                  <a:pt x="0" y="12"/>
                </a:cubicBezTo>
                <a:cubicBezTo>
                  <a:pt x="0" y="6"/>
                  <a:pt x="6" y="0"/>
                  <a:pt x="13" y="0"/>
                </a:cubicBezTo>
                <a:cubicBezTo>
                  <a:pt x="26" y="0"/>
                  <a:pt x="26" y="0"/>
                  <a:pt x="26" y="0"/>
                </a:cubicBezTo>
                <a:cubicBezTo>
                  <a:pt x="33" y="0"/>
                  <a:pt x="38" y="6"/>
                  <a:pt x="38" y="12"/>
                </a:cubicBezTo>
                <a:lnTo>
                  <a:pt x="38"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4" name="Freeform 525"/>
          <p:cNvSpPr>
            <a:spLocks/>
          </p:cNvSpPr>
          <p:nvPr/>
        </p:nvSpPr>
        <p:spPr bwMode="auto">
          <a:xfrm>
            <a:off x="4395002" y="2316697"/>
            <a:ext cx="50671" cy="95186"/>
          </a:xfrm>
          <a:custGeom>
            <a:avLst/>
            <a:gdLst>
              <a:gd name="T0" fmla="*/ 29 w 45"/>
              <a:gd name="T1" fmla="*/ 85 h 85"/>
              <a:gd name="T2" fmla="*/ 15 w 45"/>
              <a:gd name="T3" fmla="*/ 85 h 85"/>
              <a:gd name="T4" fmla="*/ 0 w 45"/>
              <a:gd name="T5" fmla="*/ 69 h 85"/>
              <a:gd name="T6" fmla="*/ 0 w 45"/>
              <a:gd name="T7" fmla="*/ 16 h 85"/>
              <a:gd name="T8" fmla="*/ 15 w 45"/>
              <a:gd name="T9" fmla="*/ 0 h 85"/>
              <a:gd name="T10" fmla="*/ 29 w 45"/>
              <a:gd name="T11" fmla="*/ 0 h 85"/>
              <a:gd name="T12" fmla="*/ 45 w 45"/>
              <a:gd name="T13" fmla="*/ 16 h 85"/>
              <a:gd name="T14" fmla="*/ 45 w 45"/>
              <a:gd name="T15" fmla="*/ 69 h 85"/>
              <a:gd name="T16" fmla="*/ 29 w 45"/>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5">
                <a:moveTo>
                  <a:pt x="29" y="85"/>
                </a:moveTo>
                <a:cubicBezTo>
                  <a:pt x="15" y="85"/>
                  <a:pt x="15" y="85"/>
                  <a:pt x="15" y="85"/>
                </a:cubicBezTo>
                <a:cubicBezTo>
                  <a:pt x="7" y="85"/>
                  <a:pt x="0" y="78"/>
                  <a:pt x="0" y="69"/>
                </a:cubicBezTo>
                <a:cubicBezTo>
                  <a:pt x="0" y="16"/>
                  <a:pt x="0" y="16"/>
                  <a:pt x="0" y="16"/>
                </a:cubicBezTo>
                <a:cubicBezTo>
                  <a:pt x="0" y="7"/>
                  <a:pt x="7" y="0"/>
                  <a:pt x="15" y="0"/>
                </a:cubicBezTo>
                <a:cubicBezTo>
                  <a:pt x="29" y="0"/>
                  <a:pt x="29" y="0"/>
                  <a:pt x="29" y="0"/>
                </a:cubicBezTo>
                <a:cubicBezTo>
                  <a:pt x="37" y="0"/>
                  <a:pt x="45" y="7"/>
                  <a:pt x="45" y="16"/>
                </a:cubicBezTo>
                <a:cubicBezTo>
                  <a:pt x="45" y="69"/>
                  <a:pt x="45" y="69"/>
                  <a:pt x="45" y="69"/>
                </a:cubicBezTo>
                <a:cubicBezTo>
                  <a:pt x="45" y="78"/>
                  <a:pt x="37" y="85"/>
                  <a:pt x="29" y="85"/>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5" name="Freeform 526"/>
          <p:cNvSpPr>
            <a:spLocks/>
          </p:cNvSpPr>
          <p:nvPr/>
        </p:nvSpPr>
        <p:spPr bwMode="auto">
          <a:xfrm>
            <a:off x="4547488" y="1737057"/>
            <a:ext cx="88556" cy="86189"/>
          </a:xfrm>
          <a:custGeom>
            <a:avLst/>
            <a:gdLst>
              <a:gd name="T0" fmla="*/ 41 w 79"/>
              <a:gd name="T1" fmla="*/ 76 h 77"/>
              <a:gd name="T2" fmla="*/ 78 w 79"/>
              <a:gd name="T3" fmla="*/ 37 h 77"/>
              <a:gd name="T4" fmla="*/ 38 w 79"/>
              <a:gd name="T5" fmla="*/ 0 h 77"/>
              <a:gd name="T6" fmla="*/ 1 w 79"/>
              <a:gd name="T7" fmla="*/ 40 h 77"/>
              <a:gd name="T8" fmla="*/ 41 w 79"/>
              <a:gd name="T9" fmla="*/ 76 h 77"/>
            </a:gdLst>
            <a:ahLst/>
            <a:cxnLst>
              <a:cxn ang="0">
                <a:pos x="T0" y="T1"/>
              </a:cxn>
              <a:cxn ang="0">
                <a:pos x="T2" y="T3"/>
              </a:cxn>
              <a:cxn ang="0">
                <a:pos x="T4" y="T5"/>
              </a:cxn>
              <a:cxn ang="0">
                <a:pos x="T6" y="T7"/>
              </a:cxn>
              <a:cxn ang="0">
                <a:pos x="T8" y="T9"/>
              </a:cxn>
            </a:cxnLst>
            <a:rect l="0" t="0" r="r" b="b"/>
            <a:pathLst>
              <a:path w="79" h="77">
                <a:moveTo>
                  <a:pt x="41" y="76"/>
                </a:moveTo>
                <a:cubicBezTo>
                  <a:pt x="62" y="76"/>
                  <a:pt x="79" y="58"/>
                  <a:pt x="78" y="37"/>
                </a:cubicBezTo>
                <a:cubicBezTo>
                  <a:pt x="78" y="16"/>
                  <a:pt x="60" y="0"/>
                  <a:pt x="38" y="0"/>
                </a:cubicBezTo>
                <a:cubicBezTo>
                  <a:pt x="17" y="1"/>
                  <a:pt x="0" y="19"/>
                  <a:pt x="1" y="40"/>
                </a:cubicBezTo>
                <a:cubicBezTo>
                  <a:pt x="2" y="61"/>
                  <a:pt x="20" y="77"/>
                  <a:pt x="41" y="7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6" name="Freeform 527"/>
          <p:cNvSpPr>
            <a:spLocks/>
          </p:cNvSpPr>
          <p:nvPr/>
        </p:nvSpPr>
        <p:spPr bwMode="auto">
          <a:xfrm>
            <a:off x="4504867" y="1828928"/>
            <a:ext cx="174744" cy="126441"/>
          </a:xfrm>
          <a:custGeom>
            <a:avLst/>
            <a:gdLst>
              <a:gd name="T0" fmla="*/ 119 w 156"/>
              <a:gd name="T1" fmla="*/ 0 h 113"/>
              <a:gd name="T2" fmla="*/ 80 w 156"/>
              <a:gd name="T3" fmla="*/ 46 h 113"/>
              <a:gd name="T4" fmla="*/ 37 w 156"/>
              <a:gd name="T5" fmla="*/ 1 h 113"/>
              <a:gd name="T6" fmla="*/ 1 w 156"/>
              <a:gd name="T7" fmla="*/ 50 h 113"/>
              <a:gd name="T8" fmla="*/ 3 w 156"/>
              <a:gd name="T9" fmla="*/ 113 h 113"/>
              <a:gd name="T10" fmla="*/ 156 w 156"/>
              <a:gd name="T11" fmla="*/ 113 h 113"/>
              <a:gd name="T12" fmla="*/ 154 w 156"/>
              <a:gd name="T13" fmla="*/ 45 h 113"/>
              <a:gd name="T14" fmla="*/ 119 w 156"/>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3">
                <a:moveTo>
                  <a:pt x="119" y="0"/>
                </a:moveTo>
                <a:cubicBezTo>
                  <a:pt x="80" y="46"/>
                  <a:pt x="80" y="46"/>
                  <a:pt x="80" y="46"/>
                </a:cubicBezTo>
                <a:cubicBezTo>
                  <a:pt x="37" y="1"/>
                  <a:pt x="37" y="1"/>
                  <a:pt x="37" y="1"/>
                </a:cubicBezTo>
                <a:cubicBezTo>
                  <a:pt x="11" y="11"/>
                  <a:pt x="0" y="26"/>
                  <a:pt x="1" y="50"/>
                </a:cubicBezTo>
                <a:cubicBezTo>
                  <a:pt x="3" y="113"/>
                  <a:pt x="3" y="113"/>
                  <a:pt x="3" y="113"/>
                </a:cubicBezTo>
                <a:cubicBezTo>
                  <a:pt x="156" y="113"/>
                  <a:pt x="156" y="113"/>
                  <a:pt x="156" y="113"/>
                </a:cubicBezTo>
                <a:cubicBezTo>
                  <a:pt x="154" y="45"/>
                  <a:pt x="154" y="45"/>
                  <a:pt x="154" y="45"/>
                </a:cubicBezTo>
                <a:cubicBezTo>
                  <a:pt x="153" y="23"/>
                  <a:pt x="144" y="9"/>
                  <a:pt x="119"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7" name="Freeform 534"/>
          <p:cNvSpPr>
            <a:spLocks noEditPoints="1"/>
          </p:cNvSpPr>
          <p:nvPr/>
        </p:nvSpPr>
        <p:spPr bwMode="auto">
          <a:xfrm>
            <a:off x="3927123" y="2136743"/>
            <a:ext cx="101816" cy="171429"/>
          </a:xfrm>
          <a:custGeom>
            <a:avLst/>
            <a:gdLst>
              <a:gd name="T0" fmla="*/ 54 w 91"/>
              <a:gd name="T1" fmla="*/ 71 h 153"/>
              <a:gd name="T2" fmla="*/ 91 w 91"/>
              <a:gd name="T3" fmla="*/ 25 h 153"/>
              <a:gd name="T4" fmla="*/ 91 w 91"/>
              <a:gd name="T5" fmla="*/ 25 h 153"/>
              <a:gd name="T6" fmla="*/ 91 w 91"/>
              <a:gd name="T7" fmla="*/ 0 h 153"/>
              <a:gd name="T8" fmla="*/ 46 w 91"/>
              <a:gd name="T9" fmla="*/ 0 h 153"/>
              <a:gd name="T10" fmla="*/ 45 w 91"/>
              <a:gd name="T11" fmla="*/ 0 h 153"/>
              <a:gd name="T12" fmla="*/ 0 w 91"/>
              <a:gd name="T13" fmla="*/ 0 h 153"/>
              <a:gd name="T14" fmla="*/ 0 w 91"/>
              <a:gd name="T15" fmla="*/ 25 h 153"/>
              <a:gd name="T16" fmla="*/ 0 w 91"/>
              <a:gd name="T17" fmla="*/ 25 h 153"/>
              <a:gd name="T18" fmla="*/ 37 w 91"/>
              <a:gd name="T19" fmla="*/ 71 h 153"/>
              <a:gd name="T20" fmla="*/ 42 w 91"/>
              <a:gd name="T21" fmla="*/ 77 h 153"/>
              <a:gd name="T22" fmla="*/ 40 w 91"/>
              <a:gd name="T23" fmla="*/ 82 h 153"/>
              <a:gd name="T24" fmla="*/ 0 w 91"/>
              <a:gd name="T25" fmla="*/ 128 h 153"/>
              <a:gd name="T26" fmla="*/ 0 w 91"/>
              <a:gd name="T27" fmla="*/ 128 h 153"/>
              <a:gd name="T28" fmla="*/ 0 w 91"/>
              <a:gd name="T29" fmla="*/ 153 h 153"/>
              <a:gd name="T30" fmla="*/ 45 w 91"/>
              <a:gd name="T31" fmla="*/ 153 h 153"/>
              <a:gd name="T32" fmla="*/ 46 w 91"/>
              <a:gd name="T33" fmla="*/ 153 h 153"/>
              <a:gd name="T34" fmla="*/ 91 w 91"/>
              <a:gd name="T35" fmla="*/ 153 h 153"/>
              <a:gd name="T36" fmla="*/ 91 w 91"/>
              <a:gd name="T37" fmla="*/ 128 h 153"/>
              <a:gd name="T38" fmla="*/ 91 w 91"/>
              <a:gd name="T39" fmla="*/ 128 h 153"/>
              <a:gd name="T40" fmla="*/ 51 w 91"/>
              <a:gd name="T41" fmla="*/ 82 h 153"/>
              <a:gd name="T42" fmla="*/ 49 w 91"/>
              <a:gd name="T43" fmla="*/ 77 h 153"/>
              <a:gd name="T44" fmla="*/ 54 w 91"/>
              <a:gd name="T45" fmla="*/ 71 h 153"/>
              <a:gd name="T46" fmla="*/ 14 w 91"/>
              <a:gd name="T47" fmla="*/ 127 h 153"/>
              <a:gd name="T48" fmla="*/ 14 w 91"/>
              <a:gd name="T49" fmla="*/ 124 h 153"/>
              <a:gd name="T50" fmla="*/ 14 w 91"/>
              <a:gd name="T51" fmla="*/ 124 h 153"/>
              <a:gd name="T52" fmla="*/ 42 w 91"/>
              <a:gd name="T53" fmla="*/ 92 h 153"/>
              <a:gd name="T54" fmla="*/ 14 w 91"/>
              <a:gd name="T55" fmla="*/ 127 h 153"/>
              <a:gd name="T56" fmla="*/ 80 w 91"/>
              <a:gd name="T57" fmla="*/ 124 h 153"/>
              <a:gd name="T58" fmla="*/ 80 w 91"/>
              <a:gd name="T59" fmla="*/ 126 h 153"/>
              <a:gd name="T60" fmla="*/ 52 w 91"/>
              <a:gd name="T61" fmla="*/ 92 h 153"/>
              <a:gd name="T62" fmla="*/ 80 w 91"/>
              <a:gd name="T63" fmla="*/ 124 h 153"/>
              <a:gd name="T64" fmla="*/ 42 w 91"/>
              <a:gd name="T65" fmla="*/ 41 h 153"/>
              <a:gd name="T66" fmla="*/ 18 w 91"/>
              <a:gd name="T67" fmla="*/ 45 h 153"/>
              <a:gd name="T68" fmla="*/ 14 w 91"/>
              <a:gd name="T69" fmla="*/ 28 h 153"/>
              <a:gd name="T70" fmla="*/ 14 w 91"/>
              <a:gd name="T71" fmla="*/ 28 h 153"/>
              <a:gd name="T72" fmla="*/ 14 w 91"/>
              <a:gd name="T73" fmla="*/ 11 h 153"/>
              <a:gd name="T74" fmla="*/ 19 w 91"/>
              <a:gd name="T75" fmla="*/ 11 h 153"/>
              <a:gd name="T76" fmla="*/ 75 w 91"/>
              <a:gd name="T77" fmla="*/ 11 h 153"/>
              <a:gd name="T78" fmla="*/ 80 w 91"/>
              <a:gd name="T79" fmla="*/ 11 h 153"/>
              <a:gd name="T80" fmla="*/ 80 w 91"/>
              <a:gd name="T81" fmla="*/ 28 h 153"/>
              <a:gd name="T82" fmla="*/ 79 w 91"/>
              <a:gd name="T83" fmla="*/ 37 h 153"/>
              <a:gd name="T84" fmla="*/ 60 w 91"/>
              <a:gd name="T85" fmla="*/ 43 h 153"/>
              <a:gd name="T86" fmla="*/ 42 w 91"/>
              <a:gd name="T87"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153">
                <a:moveTo>
                  <a:pt x="54" y="71"/>
                </a:moveTo>
                <a:cubicBezTo>
                  <a:pt x="75" y="66"/>
                  <a:pt x="91" y="48"/>
                  <a:pt x="91" y="25"/>
                </a:cubicBezTo>
                <a:cubicBezTo>
                  <a:pt x="91" y="25"/>
                  <a:pt x="91" y="25"/>
                  <a:pt x="91" y="25"/>
                </a:cubicBezTo>
                <a:cubicBezTo>
                  <a:pt x="91" y="0"/>
                  <a:pt x="91" y="0"/>
                  <a:pt x="91" y="0"/>
                </a:cubicBezTo>
                <a:cubicBezTo>
                  <a:pt x="46" y="0"/>
                  <a:pt x="46" y="0"/>
                  <a:pt x="46" y="0"/>
                </a:cubicBezTo>
                <a:cubicBezTo>
                  <a:pt x="45" y="0"/>
                  <a:pt x="45" y="0"/>
                  <a:pt x="45" y="0"/>
                </a:cubicBezTo>
                <a:cubicBezTo>
                  <a:pt x="0" y="0"/>
                  <a:pt x="0" y="0"/>
                  <a:pt x="0" y="0"/>
                </a:cubicBezTo>
                <a:cubicBezTo>
                  <a:pt x="0" y="25"/>
                  <a:pt x="0" y="25"/>
                  <a:pt x="0" y="25"/>
                </a:cubicBezTo>
                <a:cubicBezTo>
                  <a:pt x="0" y="25"/>
                  <a:pt x="0" y="25"/>
                  <a:pt x="0" y="25"/>
                </a:cubicBezTo>
                <a:cubicBezTo>
                  <a:pt x="0" y="48"/>
                  <a:pt x="16" y="66"/>
                  <a:pt x="37" y="71"/>
                </a:cubicBezTo>
                <a:cubicBezTo>
                  <a:pt x="39" y="72"/>
                  <a:pt x="41" y="75"/>
                  <a:pt x="42" y="77"/>
                </a:cubicBezTo>
                <a:cubicBezTo>
                  <a:pt x="42" y="79"/>
                  <a:pt x="41" y="80"/>
                  <a:pt x="40" y="82"/>
                </a:cubicBezTo>
                <a:cubicBezTo>
                  <a:pt x="17" y="85"/>
                  <a:pt x="0" y="104"/>
                  <a:pt x="0" y="128"/>
                </a:cubicBezTo>
                <a:cubicBezTo>
                  <a:pt x="0" y="128"/>
                  <a:pt x="0" y="128"/>
                  <a:pt x="0" y="128"/>
                </a:cubicBezTo>
                <a:cubicBezTo>
                  <a:pt x="0" y="153"/>
                  <a:pt x="0" y="153"/>
                  <a:pt x="0" y="153"/>
                </a:cubicBezTo>
                <a:cubicBezTo>
                  <a:pt x="45" y="153"/>
                  <a:pt x="45" y="153"/>
                  <a:pt x="45" y="153"/>
                </a:cubicBezTo>
                <a:cubicBezTo>
                  <a:pt x="46" y="153"/>
                  <a:pt x="46" y="153"/>
                  <a:pt x="46" y="153"/>
                </a:cubicBezTo>
                <a:cubicBezTo>
                  <a:pt x="91" y="153"/>
                  <a:pt x="91" y="153"/>
                  <a:pt x="91" y="153"/>
                </a:cubicBezTo>
                <a:cubicBezTo>
                  <a:pt x="91" y="128"/>
                  <a:pt x="91" y="128"/>
                  <a:pt x="91" y="128"/>
                </a:cubicBezTo>
                <a:cubicBezTo>
                  <a:pt x="91" y="128"/>
                  <a:pt x="91" y="128"/>
                  <a:pt x="91" y="128"/>
                </a:cubicBezTo>
                <a:cubicBezTo>
                  <a:pt x="91" y="104"/>
                  <a:pt x="74" y="85"/>
                  <a:pt x="51" y="82"/>
                </a:cubicBezTo>
                <a:cubicBezTo>
                  <a:pt x="50" y="80"/>
                  <a:pt x="49" y="79"/>
                  <a:pt x="49" y="77"/>
                </a:cubicBezTo>
                <a:cubicBezTo>
                  <a:pt x="50" y="75"/>
                  <a:pt x="51" y="72"/>
                  <a:pt x="54" y="71"/>
                </a:cubicBezTo>
                <a:close/>
                <a:moveTo>
                  <a:pt x="14" y="127"/>
                </a:moveTo>
                <a:cubicBezTo>
                  <a:pt x="14" y="124"/>
                  <a:pt x="14" y="124"/>
                  <a:pt x="14" y="124"/>
                </a:cubicBezTo>
                <a:cubicBezTo>
                  <a:pt x="14" y="124"/>
                  <a:pt x="14" y="124"/>
                  <a:pt x="14" y="124"/>
                </a:cubicBezTo>
                <a:cubicBezTo>
                  <a:pt x="14" y="108"/>
                  <a:pt x="26" y="95"/>
                  <a:pt x="42" y="92"/>
                </a:cubicBezTo>
                <a:cubicBezTo>
                  <a:pt x="41" y="98"/>
                  <a:pt x="38" y="114"/>
                  <a:pt x="14" y="127"/>
                </a:cubicBezTo>
                <a:close/>
                <a:moveTo>
                  <a:pt x="80" y="124"/>
                </a:moveTo>
                <a:cubicBezTo>
                  <a:pt x="80" y="126"/>
                  <a:pt x="80" y="126"/>
                  <a:pt x="80" y="126"/>
                </a:cubicBezTo>
                <a:cubicBezTo>
                  <a:pt x="70" y="120"/>
                  <a:pt x="51" y="106"/>
                  <a:pt x="52" y="92"/>
                </a:cubicBezTo>
                <a:cubicBezTo>
                  <a:pt x="67" y="94"/>
                  <a:pt x="80" y="108"/>
                  <a:pt x="80" y="124"/>
                </a:cubicBezTo>
                <a:close/>
                <a:moveTo>
                  <a:pt x="42" y="41"/>
                </a:moveTo>
                <a:cubicBezTo>
                  <a:pt x="32" y="37"/>
                  <a:pt x="23" y="42"/>
                  <a:pt x="18" y="45"/>
                </a:cubicBezTo>
                <a:cubicBezTo>
                  <a:pt x="16" y="40"/>
                  <a:pt x="14" y="34"/>
                  <a:pt x="14" y="28"/>
                </a:cubicBezTo>
                <a:cubicBezTo>
                  <a:pt x="14" y="28"/>
                  <a:pt x="14" y="28"/>
                  <a:pt x="14" y="28"/>
                </a:cubicBezTo>
                <a:cubicBezTo>
                  <a:pt x="14" y="11"/>
                  <a:pt x="14" y="11"/>
                  <a:pt x="14" y="11"/>
                </a:cubicBezTo>
                <a:cubicBezTo>
                  <a:pt x="19" y="11"/>
                  <a:pt x="19" y="11"/>
                  <a:pt x="19" y="11"/>
                </a:cubicBezTo>
                <a:cubicBezTo>
                  <a:pt x="75" y="11"/>
                  <a:pt x="75" y="11"/>
                  <a:pt x="75" y="11"/>
                </a:cubicBezTo>
                <a:cubicBezTo>
                  <a:pt x="80" y="11"/>
                  <a:pt x="80" y="11"/>
                  <a:pt x="80" y="11"/>
                </a:cubicBezTo>
                <a:cubicBezTo>
                  <a:pt x="80" y="28"/>
                  <a:pt x="80" y="28"/>
                  <a:pt x="80" y="28"/>
                </a:cubicBezTo>
                <a:cubicBezTo>
                  <a:pt x="80" y="31"/>
                  <a:pt x="79" y="34"/>
                  <a:pt x="79" y="37"/>
                </a:cubicBezTo>
                <a:cubicBezTo>
                  <a:pt x="73" y="37"/>
                  <a:pt x="63" y="41"/>
                  <a:pt x="60" y="43"/>
                </a:cubicBezTo>
                <a:cubicBezTo>
                  <a:pt x="55" y="45"/>
                  <a:pt x="55" y="47"/>
                  <a:pt x="42" y="4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8" name="Freeform 535"/>
          <p:cNvSpPr>
            <a:spLocks/>
          </p:cNvSpPr>
          <p:nvPr/>
        </p:nvSpPr>
        <p:spPr bwMode="auto">
          <a:xfrm>
            <a:off x="3916704" y="2313380"/>
            <a:ext cx="124547" cy="22731"/>
          </a:xfrm>
          <a:custGeom>
            <a:avLst/>
            <a:gdLst>
              <a:gd name="T0" fmla="*/ 103 w 111"/>
              <a:gd name="T1" fmla="*/ 0 h 20"/>
              <a:gd name="T2" fmla="*/ 7 w 111"/>
              <a:gd name="T3" fmla="*/ 0 h 20"/>
              <a:gd name="T4" fmla="*/ 0 w 111"/>
              <a:gd name="T5" fmla="*/ 10 h 20"/>
              <a:gd name="T6" fmla="*/ 7 w 111"/>
              <a:gd name="T7" fmla="*/ 20 h 20"/>
              <a:gd name="T8" fmla="*/ 103 w 111"/>
              <a:gd name="T9" fmla="*/ 20 h 20"/>
              <a:gd name="T10" fmla="*/ 111 w 111"/>
              <a:gd name="T11" fmla="*/ 10 h 20"/>
              <a:gd name="T12" fmla="*/ 103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03" y="0"/>
                </a:moveTo>
                <a:cubicBezTo>
                  <a:pt x="7" y="0"/>
                  <a:pt x="7" y="0"/>
                  <a:pt x="7" y="0"/>
                </a:cubicBezTo>
                <a:cubicBezTo>
                  <a:pt x="3" y="0"/>
                  <a:pt x="0" y="5"/>
                  <a:pt x="0" y="10"/>
                </a:cubicBezTo>
                <a:cubicBezTo>
                  <a:pt x="0" y="16"/>
                  <a:pt x="3" y="20"/>
                  <a:pt x="7" y="20"/>
                </a:cubicBezTo>
                <a:cubicBezTo>
                  <a:pt x="103" y="20"/>
                  <a:pt x="103" y="20"/>
                  <a:pt x="103" y="20"/>
                </a:cubicBezTo>
                <a:cubicBezTo>
                  <a:pt x="107" y="20"/>
                  <a:pt x="111" y="16"/>
                  <a:pt x="111" y="10"/>
                </a:cubicBezTo>
                <a:cubicBezTo>
                  <a:pt x="111" y="5"/>
                  <a:pt x="107" y="0"/>
                  <a:pt x="103"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29" name="Freeform 536"/>
          <p:cNvSpPr>
            <a:spLocks/>
          </p:cNvSpPr>
          <p:nvPr/>
        </p:nvSpPr>
        <p:spPr bwMode="auto">
          <a:xfrm>
            <a:off x="3916704" y="2107382"/>
            <a:ext cx="124547" cy="22731"/>
          </a:xfrm>
          <a:custGeom>
            <a:avLst/>
            <a:gdLst>
              <a:gd name="T0" fmla="*/ 7 w 111"/>
              <a:gd name="T1" fmla="*/ 20 h 20"/>
              <a:gd name="T2" fmla="*/ 103 w 111"/>
              <a:gd name="T3" fmla="*/ 20 h 20"/>
              <a:gd name="T4" fmla="*/ 111 w 111"/>
              <a:gd name="T5" fmla="*/ 10 h 20"/>
              <a:gd name="T6" fmla="*/ 103 w 111"/>
              <a:gd name="T7" fmla="*/ 0 h 20"/>
              <a:gd name="T8" fmla="*/ 7 w 111"/>
              <a:gd name="T9" fmla="*/ 0 h 20"/>
              <a:gd name="T10" fmla="*/ 0 w 111"/>
              <a:gd name="T11" fmla="*/ 10 h 20"/>
              <a:gd name="T12" fmla="*/ 7 w 11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7" y="20"/>
                </a:moveTo>
                <a:cubicBezTo>
                  <a:pt x="103" y="20"/>
                  <a:pt x="103" y="20"/>
                  <a:pt x="103" y="20"/>
                </a:cubicBezTo>
                <a:cubicBezTo>
                  <a:pt x="107" y="20"/>
                  <a:pt x="111" y="16"/>
                  <a:pt x="111" y="10"/>
                </a:cubicBezTo>
                <a:cubicBezTo>
                  <a:pt x="111" y="5"/>
                  <a:pt x="107" y="0"/>
                  <a:pt x="103" y="0"/>
                </a:cubicBezTo>
                <a:cubicBezTo>
                  <a:pt x="7" y="0"/>
                  <a:pt x="7" y="0"/>
                  <a:pt x="7" y="0"/>
                </a:cubicBezTo>
                <a:cubicBezTo>
                  <a:pt x="3" y="0"/>
                  <a:pt x="0" y="5"/>
                  <a:pt x="0" y="10"/>
                </a:cubicBezTo>
                <a:cubicBezTo>
                  <a:pt x="0" y="16"/>
                  <a:pt x="3" y="20"/>
                  <a:pt x="7" y="2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0" name="Freeform 537"/>
          <p:cNvSpPr>
            <a:spLocks noEditPoints="1"/>
          </p:cNvSpPr>
          <p:nvPr/>
        </p:nvSpPr>
        <p:spPr bwMode="auto">
          <a:xfrm>
            <a:off x="4017573" y="2171314"/>
            <a:ext cx="144437" cy="143489"/>
          </a:xfrm>
          <a:custGeom>
            <a:avLst/>
            <a:gdLst>
              <a:gd name="T0" fmla="*/ 65 w 129"/>
              <a:gd name="T1" fmla="*/ 0 h 128"/>
              <a:gd name="T2" fmla="*/ 0 w 129"/>
              <a:gd name="T3" fmla="*/ 64 h 128"/>
              <a:gd name="T4" fmla="*/ 65 w 129"/>
              <a:gd name="T5" fmla="*/ 128 h 128"/>
              <a:gd name="T6" fmla="*/ 129 w 129"/>
              <a:gd name="T7" fmla="*/ 64 h 128"/>
              <a:gd name="T8" fmla="*/ 65 w 129"/>
              <a:gd name="T9" fmla="*/ 0 h 128"/>
              <a:gd name="T10" fmla="*/ 65 w 129"/>
              <a:gd name="T11" fmla="*/ 114 h 128"/>
              <a:gd name="T12" fmla="*/ 14 w 129"/>
              <a:gd name="T13" fmla="*/ 64 h 128"/>
              <a:gd name="T14" fmla="*/ 65 w 129"/>
              <a:gd name="T15" fmla="*/ 13 h 128"/>
              <a:gd name="T16" fmla="*/ 115 w 129"/>
              <a:gd name="T17" fmla="*/ 64 h 128"/>
              <a:gd name="T18" fmla="*/ 65 w 129"/>
              <a:gd name="T19"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8">
                <a:moveTo>
                  <a:pt x="65" y="0"/>
                </a:moveTo>
                <a:cubicBezTo>
                  <a:pt x="29" y="0"/>
                  <a:pt x="0" y="28"/>
                  <a:pt x="0" y="64"/>
                </a:cubicBezTo>
                <a:cubicBezTo>
                  <a:pt x="0" y="99"/>
                  <a:pt x="29" y="128"/>
                  <a:pt x="65" y="128"/>
                </a:cubicBezTo>
                <a:cubicBezTo>
                  <a:pt x="100" y="128"/>
                  <a:pt x="129" y="99"/>
                  <a:pt x="129" y="64"/>
                </a:cubicBezTo>
                <a:cubicBezTo>
                  <a:pt x="129" y="28"/>
                  <a:pt x="100" y="0"/>
                  <a:pt x="65" y="0"/>
                </a:cubicBezTo>
                <a:close/>
                <a:moveTo>
                  <a:pt x="65" y="114"/>
                </a:moveTo>
                <a:cubicBezTo>
                  <a:pt x="37" y="114"/>
                  <a:pt x="14" y="92"/>
                  <a:pt x="14" y="64"/>
                </a:cubicBezTo>
                <a:cubicBezTo>
                  <a:pt x="14" y="36"/>
                  <a:pt x="37" y="13"/>
                  <a:pt x="65" y="13"/>
                </a:cubicBezTo>
                <a:cubicBezTo>
                  <a:pt x="92" y="13"/>
                  <a:pt x="115" y="36"/>
                  <a:pt x="115" y="64"/>
                </a:cubicBezTo>
                <a:cubicBezTo>
                  <a:pt x="115" y="92"/>
                  <a:pt x="92" y="114"/>
                  <a:pt x="65" y="11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1" name="Freeform 538"/>
          <p:cNvSpPr>
            <a:spLocks noEditPoints="1"/>
          </p:cNvSpPr>
          <p:nvPr/>
        </p:nvSpPr>
        <p:spPr bwMode="auto">
          <a:xfrm>
            <a:off x="4068244" y="2200675"/>
            <a:ext cx="44515" cy="84767"/>
          </a:xfrm>
          <a:custGeom>
            <a:avLst/>
            <a:gdLst>
              <a:gd name="T0" fmla="*/ 18 w 40"/>
              <a:gd name="T1" fmla="*/ 76 h 76"/>
              <a:gd name="T2" fmla="*/ 18 w 40"/>
              <a:gd name="T3" fmla="*/ 69 h 76"/>
              <a:gd name="T4" fmla="*/ 9 w 40"/>
              <a:gd name="T5" fmla="*/ 66 h 76"/>
              <a:gd name="T6" fmla="*/ 3 w 40"/>
              <a:gd name="T7" fmla="*/ 60 h 76"/>
              <a:gd name="T8" fmla="*/ 0 w 40"/>
              <a:gd name="T9" fmla="*/ 51 h 76"/>
              <a:gd name="T10" fmla="*/ 7 w 40"/>
              <a:gd name="T11" fmla="*/ 49 h 76"/>
              <a:gd name="T12" fmla="*/ 10 w 40"/>
              <a:gd name="T13" fmla="*/ 58 h 76"/>
              <a:gd name="T14" fmla="*/ 18 w 40"/>
              <a:gd name="T15" fmla="*/ 63 h 76"/>
              <a:gd name="T16" fmla="*/ 18 w 40"/>
              <a:gd name="T17" fmla="*/ 39 h 76"/>
              <a:gd name="T18" fmla="*/ 8 w 40"/>
              <a:gd name="T19" fmla="*/ 35 h 76"/>
              <a:gd name="T20" fmla="*/ 3 w 40"/>
              <a:gd name="T21" fmla="*/ 29 h 76"/>
              <a:gd name="T22" fmla="*/ 1 w 40"/>
              <a:gd name="T23" fmla="*/ 21 h 76"/>
              <a:gd name="T24" fmla="*/ 7 w 40"/>
              <a:gd name="T25" fmla="*/ 8 h 76"/>
              <a:gd name="T26" fmla="*/ 18 w 40"/>
              <a:gd name="T27" fmla="*/ 4 h 76"/>
              <a:gd name="T28" fmla="*/ 18 w 40"/>
              <a:gd name="T29" fmla="*/ 0 h 76"/>
              <a:gd name="T30" fmla="*/ 22 w 40"/>
              <a:gd name="T31" fmla="*/ 0 h 76"/>
              <a:gd name="T32" fmla="*/ 22 w 40"/>
              <a:gd name="T33" fmla="*/ 4 h 76"/>
              <a:gd name="T34" fmla="*/ 33 w 40"/>
              <a:gd name="T35" fmla="*/ 8 h 76"/>
              <a:gd name="T36" fmla="*/ 39 w 40"/>
              <a:gd name="T37" fmla="*/ 19 h 76"/>
              <a:gd name="T38" fmla="*/ 31 w 40"/>
              <a:gd name="T39" fmla="*/ 20 h 76"/>
              <a:gd name="T40" fmla="*/ 28 w 40"/>
              <a:gd name="T41" fmla="*/ 14 h 76"/>
              <a:gd name="T42" fmla="*/ 22 w 40"/>
              <a:gd name="T43" fmla="*/ 10 h 76"/>
              <a:gd name="T44" fmla="*/ 22 w 40"/>
              <a:gd name="T45" fmla="*/ 32 h 76"/>
              <a:gd name="T46" fmla="*/ 30 w 40"/>
              <a:gd name="T47" fmla="*/ 34 h 76"/>
              <a:gd name="T48" fmla="*/ 36 w 40"/>
              <a:gd name="T49" fmla="*/ 38 h 76"/>
              <a:gd name="T50" fmla="*/ 39 w 40"/>
              <a:gd name="T51" fmla="*/ 43 h 76"/>
              <a:gd name="T52" fmla="*/ 40 w 40"/>
              <a:gd name="T53" fmla="*/ 50 h 76"/>
              <a:gd name="T54" fmla="*/ 35 w 40"/>
              <a:gd name="T55" fmla="*/ 63 h 76"/>
              <a:gd name="T56" fmla="*/ 22 w 40"/>
              <a:gd name="T57" fmla="*/ 69 h 76"/>
              <a:gd name="T58" fmla="*/ 22 w 40"/>
              <a:gd name="T59" fmla="*/ 76 h 76"/>
              <a:gd name="T60" fmla="*/ 18 w 40"/>
              <a:gd name="T61" fmla="*/ 76 h 76"/>
              <a:gd name="T62" fmla="*/ 18 w 40"/>
              <a:gd name="T63" fmla="*/ 10 h 76"/>
              <a:gd name="T64" fmla="*/ 11 w 40"/>
              <a:gd name="T65" fmla="*/ 14 h 76"/>
              <a:gd name="T66" fmla="*/ 9 w 40"/>
              <a:gd name="T67" fmla="*/ 21 h 76"/>
              <a:gd name="T68" fmla="*/ 11 w 40"/>
              <a:gd name="T69" fmla="*/ 27 h 76"/>
              <a:gd name="T70" fmla="*/ 18 w 40"/>
              <a:gd name="T71" fmla="*/ 31 h 76"/>
              <a:gd name="T72" fmla="*/ 18 w 40"/>
              <a:gd name="T73" fmla="*/ 10 h 76"/>
              <a:gd name="T74" fmla="*/ 22 w 40"/>
              <a:gd name="T75" fmla="*/ 63 h 76"/>
              <a:gd name="T76" fmla="*/ 30 w 40"/>
              <a:gd name="T77" fmla="*/ 59 h 76"/>
              <a:gd name="T78" fmla="*/ 33 w 40"/>
              <a:gd name="T79" fmla="*/ 51 h 76"/>
              <a:gd name="T80" fmla="*/ 31 w 40"/>
              <a:gd name="T81" fmla="*/ 44 h 76"/>
              <a:gd name="T82" fmla="*/ 22 w 40"/>
              <a:gd name="T83" fmla="*/ 40 h 76"/>
              <a:gd name="T84" fmla="*/ 22 w 40"/>
              <a:gd name="T85"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76">
                <a:moveTo>
                  <a:pt x="18" y="76"/>
                </a:moveTo>
                <a:cubicBezTo>
                  <a:pt x="18" y="69"/>
                  <a:pt x="18" y="69"/>
                  <a:pt x="18" y="69"/>
                </a:cubicBezTo>
                <a:cubicBezTo>
                  <a:pt x="14" y="68"/>
                  <a:pt x="11" y="68"/>
                  <a:pt x="9" y="66"/>
                </a:cubicBezTo>
                <a:cubicBezTo>
                  <a:pt x="6" y="65"/>
                  <a:pt x="4" y="63"/>
                  <a:pt x="3" y="60"/>
                </a:cubicBezTo>
                <a:cubicBezTo>
                  <a:pt x="1" y="58"/>
                  <a:pt x="0" y="54"/>
                  <a:pt x="0" y="51"/>
                </a:cubicBezTo>
                <a:cubicBezTo>
                  <a:pt x="7" y="49"/>
                  <a:pt x="7" y="49"/>
                  <a:pt x="7" y="49"/>
                </a:cubicBezTo>
                <a:cubicBezTo>
                  <a:pt x="8" y="53"/>
                  <a:pt x="9" y="56"/>
                  <a:pt x="10" y="58"/>
                </a:cubicBezTo>
                <a:cubicBezTo>
                  <a:pt x="12" y="61"/>
                  <a:pt x="15" y="62"/>
                  <a:pt x="18" y="63"/>
                </a:cubicBezTo>
                <a:cubicBezTo>
                  <a:pt x="18" y="39"/>
                  <a:pt x="18" y="39"/>
                  <a:pt x="18" y="39"/>
                </a:cubicBezTo>
                <a:cubicBezTo>
                  <a:pt x="15" y="38"/>
                  <a:pt x="12" y="37"/>
                  <a:pt x="8" y="35"/>
                </a:cubicBezTo>
                <a:cubicBezTo>
                  <a:pt x="6" y="34"/>
                  <a:pt x="4" y="32"/>
                  <a:pt x="3" y="29"/>
                </a:cubicBezTo>
                <a:cubicBezTo>
                  <a:pt x="2" y="27"/>
                  <a:pt x="1" y="24"/>
                  <a:pt x="1" y="21"/>
                </a:cubicBezTo>
                <a:cubicBezTo>
                  <a:pt x="1" y="16"/>
                  <a:pt x="3" y="12"/>
                  <a:pt x="7" y="8"/>
                </a:cubicBezTo>
                <a:cubicBezTo>
                  <a:pt x="9" y="6"/>
                  <a:pt x="13" y="5"/>
                  <a:pt x="18" y="4"/>
                </a:cubicBezTo>
                <a:cubicBezTo>
                  <a:pt x="18" y="0"/>
                  <a:pt x="18" y="0"/>
                  <a:pt x="18" y="0"/>
                </a:cubicBezTo>
                <a:cubicBezTo>
                  <a:pt x="22" y="0"/>
                  <a:pt x="22" y="0"/>
                  <a:pt x="22" y="0"/>
                </a:cubicBezTo>
                <a:cubicBezTo>
                  <a:pt x="22" y="4"/>
                  <a:pt x="22" y="4"/>
                  <a:pt x="22" y="4"/>
                </a:cubicBezTo>
                <a:cubicBezTo>
                  <a:pt x="27" y="5"/>
                  <a:pt x="30" y="6"/>
                  <a:pt x="33" y="8"/>
                </a:cubicBezTo>
                <a:cubicBezTo>
                  <a:pt x="36" y="11"/>
                  <a:pt x="38" y="14"/>
                  <a:pt x="39" y="19"/>
                </a:cubicBezTo>
                <a:cubicBezTo>
                  <a:pt x="31" y="20"/>
                  <a:pt x="31" y="20"/>
                  <a:pt x="31" y="20"/>
                </a:cubicBezTo>
                <a:cubicBezTo>
                  <a:pt x="31" y="17"/>
                  <a:pt x="30" y="15"/>
                  <a:pt x="28" y="14"/>
                </a:cubicBezTo>
                <a:cubicBezTo>
                  <a:pt x="27" y="12"/>
                  <a:pt x="25" y="11"/>
                  <a:pt x="22" y="10"/>
                </a:cubicBezTo>
                <a:cubicBezTo>
                  <a:pt x="22" y="32"/>
                  <a:pt x="22" y="32"/>
                  <a:pt x="22" y="32"/>
                </a:cubicBezTo>
                <a:cubicBezTo>
                  <a:pt x="26" y="33"/>
                  <a:pt x="29" y="34"/>
                  <a:pt x="30" y="34"/>
                </a:cubicBezTo>
                <a:cubicBezTo>
                  <a:pt x="32" y="35"/>
                  <a:pt x="34" y="37"/>
                  <a:pt x="36" y="38"/>
                </a:cubicBezTo>
                <a:cubicBezTo>
                  <a:pt x="37" y="40"/>
                  <a:pt x="38" y="41"/>
                  <a:pt x="39" y="43"/>
                </a:cubicBezTo>
                <a:cubicBezTo>
                  <a:pt x="40" y="46"/>
                  <a:pt x="40" y="48"/>
                  <a:pt x="40" y="50"/>
                </a:cubicBezTo>
                <a:cubicBezTo>
                  <a:pt x="40" y="55"/>
                  <a:pt x="39" y="60"/>
                  <a:pt x="35" y="63"/>
                </a:cubicBezTo>
                <a:cubicBezTo>
                  <a:pt x="32" y="67"/>
                  <a:pt x="28" y="69"/>
                  <a:pt x="22" y="69"/>
                </a:cubicBezTo>
                <a:cubicBezTo>
                  <a:pt x="22" y="76"/>
                  <a:pt x="22" y="76"/>
                  <a:pt x="22" y="76"/>
                </a:cubicBezTo>
                <a:lnTo>
                  <a:pt x="18" y="76"/>
                </a:lnTo>
                <a:close/>
                <a:moveTo>
                  <a:pt x="18" y="10"/>
                </a:moveTo>
                <a:cubicBezTo>
                  <a:pt x="15" y="11"/>
                  <a:pt x="13" y="12"/>
                  <a:pt x="11" y="14"/>
                </a:cubicBezTo>
                <a:cubicBezTo>
                  <a:pt x="9" y="16"/>
                  <a:pt x="9" y="18"/>
                  <a:pt x="9" y="21"/>
                </a:cubicBezTo>
                <a:cubicBezTo>
                  <a:pt x="9" y="23"/>
                  <a:pt x="9" y="25"/>
                  <a:pt x="11" y="27"/>
                </a:cubicBezTo>
                <a:cubicBezTo>
                  <a:pt x="12" y="29"/>
                  <a:pt x="15" y="30"/>
                  <a:pt x="18" y="31"/>
                </a:cubicBezTo>
                <a:lnTo>
                  <a:pt x="18" y="10"/>
                </a:lnTo>
                <a:close/>
                <a:moveTo>
                  <a:pt x="22" y="63"/>
                </a:moveTo>
                <a:cubicBezTo>
                  <a:pt x="25" y="62"/>
                  <a:pt x="28" y="61"/>
                  <a:pt x="30" y="59"/>
                </a:cubicBezTo>
                <a:cubicBezTo>
                  <a:pt x="32" y="57"/>
                  <a:pt x="33" y="54"/>
                  <a:pt x="33" y="51"/>
                </a:cubicBezTo>
                <a:cubicBezTo>
                  <a:pt x="33" y="48"/>
                  <a:pt x="32" y="46"/>
                  <a:pt x="31" y="44"/>
                </a:cubicBezTo>
                <a:cubicBezTo>
                  <a:pt x="29" y="42"/>
                  <a:pt x="26" y="41"/>
                  <a:pt x="22" y="40"/>
                </a:cubicBezTo>
                <a:lnTo>
                  <a:pt x="22" y="6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grpSp>
        <p:nvGrpSpPr>
          <p:cNvPr id="32" name="Group 61"/>
          <p:cNvGrpSpPr/>
          <p:nvPr/>
        </p:nvGrpSpPr>
        <p:grpSpPr>
          <a:xfrm>
            <a:off x="4059246" y="2493808"/>
            <a:ext cx="1909400" cy="1916976"/>
            <a:chOff x="4958468" y="3328177"/>
            <a:chExt cx="2986020" cy="2997870"/>
          </a:xfrm>
        </p:grpSpPr>
        <p:sp>
          <p:nvSpPr>
            <p:cNvPr id="33" name="Freeform 491"/>
            <p:cNvSpPr>
              <a:spLocks noEditPoints="1"/>
            </p:cNvSpPr>
            <p:nvPr/>
          </p:nvSpPr>
          <p:spPr bwMode="auto">
            <a:xfrm>
              <a:off x="4958468" y="3328177"/>
              <a:ext cx="2986020" cy="2997870"/>
            </a:xfrm>
            <a:custGeom>
              <a:avLst/>
              <a:gdLst>
                <a:gd name="T0" fmla="*/ 1407 w 1705"/>
                <a:gd name="T1" fmla="*/ 204 h 1712"/>
                <a:gd name="T2" fmla="*/ 1345 w 1705"/>
                <a:gd name="T3" fmla="*/ 201 h 1712"/>
                <a:gd name="T4" fmla="*/ 1229 w 1705"/>
                <a:gd name="T5" fmla="*/ 290 h 1712"/>
                <a:gd name="T6" fmla="*/ 1107 w 1705"/>
                <a:gd name="T7" fmla="*/ 310 h 1712"/>
                <a:gd name="T8" fmla="*/ 1012 w 1705"/>
                <a:gd name="T9" fmla="*/ 230 h 1712"/>
                <a:gd name="T10" fmla="*/ 986 w 1705"/>
                <a:gd name="T11" fmla="*/ 40 h 1712"/>
                <a:gd name="T12" fmla="*/ 946 w 1705"/>
                <a:gd name="T13" fmla="*/ 0 h 1712"/>
                <a:gd name="T14" fmla="*/ 777 w 1705"/>
                <a:gd name="T15" fmla="*/ 0 h 1712"/>
                <a:gd name="T16" fmla="*/ 728 w 1705"/>
                <a:gd name="T17" fmla="*/ 54 h 1712"/>
                <a:gd name="T18" fmla="*/ 702 w 1705"/>
                <a:gd name="T19" fmla="*/ 227 h 1712"/>
                <a:gd name="T20" fmla="*/ 628 w 1705"/>
                <a:gd name="T21" fmla="*/ 299 h 1712"/>
                <a:gd name="T22" fmla="*/ 537 w 1705"/>
                <a:gd name="T23" fmla="*/ 313 h 1712"/>
                <a:gd name="T24" fmla="*/ 365 w 1705"/>
                <a:gd name="T25" fmla="*/ 184 h 1712"/>
                <a:gd name="T26" fmla="*/ 312 w 1705"/>
                <a:gd name="T27" fmla="*/ 187 h 1712"/>
                <a:gd name="T28" fmla="*/ 193 w 1705"/>
                <a:gd name="T29" fmla="*/ 307 h 1712"/>
                <a:gd name="T30" fmla="*/ 193 w 1705"/>
                <a:gd name="T31" fmla="*/ 367 h 1712"/>
                <a:gd name="T32" fmla="*/ 314 w 1705"/>
                <a:gd name="T33" fmla="*/ 525 h 1712"/>
                <a:gd name="T34" fmla="*/ 304 w 1705"/>
                <a:gd name="T35" fmla="*/ 607 h 1712"/>
                <a:gd name="T36" fmla="*/ 241 w 1705"/>
                <a:gd name="T37" fmla="*/ 696 h 1712"/>
                <a:gd name="T38" fmla="*/ 46 w 1705"/>
                <a:gd name="T39" fmla="*/ 720 h 1712"/>
                <a:gd name="T40" fmla="*/ 4 w 1705"/>
                <a:gd name="T41" fmla="*/ 755 h 1712"/>
                <a:gd name="T42" fmla="*/ 0 w 1705"/>
                <a:gd name="T43" fmla="*/ 936 h 1712"/>
                <a:gd name="T44" fmla="*/ 51 w 1705"/>
                <a:gd name="T45" fmla="*/ 986 h 1712"/>
                <a:gd name="T46" fmla="*/ 217 w 1705"/>
                <a:gd name="T47" fmla="*/ 1012 h 1712"/>
                <a:gd name="T48" fmla="*/ 298 w 1705"/>
                <a:gd name="T49" fmla="*/ 1089 h 1712"/>
                <a:gd name="T50" fmla="*/ 300 w 1705"/>
                <a:gd name="T51" fmla="*/ 1189 h 1712"/>
                <a:gd name="T52" fmla="*/ 190 w 1705"/>
                <a:gd name="T53" fmla="*/ 1322 h 1712"/>
                <a:gd name="T54" fmla="*/ 194 w 1705"/>
                <a:gd name="T55" fmla="*/ 1407 h 1712"/>
                <a:gd name="T56" fmla="*/ 297 w 1705"/>
                <a:gd name="T57" fmla="*/ 1514 h 1712"/>
                <a:gd name="T58" fmla="*/ 372 w 1705"/>
                <a:gd name="T59" fmla="*/ 1515 h 1712"/>
                <a:gd name="T60" fmla="*/ 505 w 1705"/>
                <a:gd name="T61" fmla="*/ 1417 h 1712"/>
                <a:gd name="T62" fmla="*/ 623 w 1705"/>
                <a:gd name="T63" fmla="*/ 1421 h 1712"/>
                <a:gd name="T64" fmla="*/ 693 w 1705"/>
                <a:gd name="T65" fmla="*/ 1490 h 1712"/>
                <a:gd name="T66" fmla="*/ 716 w 1705"/>
                <a:gd name="T67" fmla="*/ 1655 h 1712"/>
                <a:gd name="T68" fmla="*/ 771 w 1705"/>
                <a:gd name="T69" fmla="*/ 1712 h 1712"/>
                <a:gd name="T70" fmla="*/ 922 w 1705"/>
                <a:gd name="T71" fmla="*/ 1712 h 1712"/>
                <a:gd name="T72" fmla="*/ 980 w 1705"/>
                <a:gd name="T73" fmla="*/ 1663 h 1712"/>
                <a:gd name="T74" fmla="*/ 1007 w 1705"/>
                <a:gd name="T75" fmla="*/ 1486 h 1712"/>
                <a:gd name="T76" fmla="*/ 1103 w 1705"/>
                <a:gd name="T77" fmla="*/ 1408 h 1712"/>
                <a:gd name="T78" fmla="*/ 1194 w 1705"/>
                <a:gd name="T79" fmla="*/ 1422 h 1712"/>
                <a:gd name="T80" fmla="*/ 1324 w 1705"/>
                <a:gd name="T81" fmla="*/ 1523 h 1712"/>
                <a:gd name="T82" fmla="*/ 1393 w 1705"/>
                <a:gd name="T83" fmla="*/ 1521 h 1712"/>
                <a:gd name="T84" fmla="*/ 1505 w 1705"/>
                <a:gd name="T85" fmla="*/ 1410 h 1712"/>
                <a:gd name="T86" fmla="*/ 1516 w 1705"/>
                <a:gd name="T87" fmla="*/ 1341 h 1712"/>
                <a:gd name="T88" fmla="*/ 1406 w 1705"/>
                <a:gd name="T89" fmla="*/ 1195 h 1712"/>
                <a:gd name="T90" fmla="*/ 1414 w 1705"/>
                <a:gd name="T91" fmla="*/ 1085 h 1712"/>
                <a:gd name="T92" fmla="*/ 1501 w 1705"/>
                <a:gd name="T93" fmla="*/ 1012 h 1712"/>
                <a:gd name="T94" fmla="*/ 1649 w 1705"/>
                <a:gd name="T95" fmla="*/ 995 h 1712"/>
                <a:gd name="T96" fmla="*/ 1701 w 1705"/>
                <a:gd name="T97" fmla="*/ 954 h 1712"/>
                <a:gd name="T98" fmla="*/ 1705 w 1705"/>
                <a:gd name="T99" fmla="*/ 778 h 1712"/>
                <a:gd name="T100" fmla="*/ 1662 w 1705"/>
                <a:gd name="T101" fmla="*/ 732 h 1712"/>
                <a:gd name="T102" fmla="*/ 1455 w 1705"/>
                <a:gd name="T103" fmla="*/ 692 h 1712"/>
                <a:gd name="T104" fmla="*/ 1404 w 1705"/>
                <a:gd name="T105" fmla="*/ 608 h 1712"/>
                <a:gd name="T106" fmla="*/ 1412 w 1705"/>
                <a:gd name="T107" fmla="*/ 517 h 1712"/>
                <a:gd name="T108" fmla="*/ 1504 w 1705"/>
                <a:gd name="T109" fmla="*/ 396 h 1712"/>
                <a:gd name="T110" fmla="*/ 1521 w 1705"/>
                <a:gd name="T111" fmla="*/ 332 h 1712"/>
                <a:gd name="T112" fmla="*/ 1407 w 1705"/>
                <a:gd name="T113" fmla="*/ 204 h 1712"/>
                <a:gd name="T114" fmla="*/ 996 w 1705"/>
                <a:gd name="T115" fmla="*/ 1003 h 1712"/>
                <a:gd name="T116" fmla="*/ 703 w 1705"/>
                <a:gd name="T117" fmla="*/ 1002 h 1712"/>
                <a:gd name="T118" fmla="*/ 705 w 1705"/>
                <a:gd name="T119" fmla="*/ 710 h 1712"/>
                <a:gd name="T120" fmla="*/ 997 w 1705"/>
                <a:gd name="T121" fmla="*/ 711 h 1712"/>
                <a:gd name="T122" fmla="*/ 996 w 1705"/>
                <a:gd name="T123" fmla="*/ 1003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5" h="1712">
                  <a:moveTo>
                    <a:pt x="1407" y="204"/>
                  </a:moveTo>
                  <a:cubicBezTo>
                    <a:pt x="1376" y="174"/>
                    <a:pt x="1345" y="201"/>
                    <a:pt x="1345" y="201"/>
                  </a:cubicBezTo>
                  <a:cubicBezTo>
                    <a:pt x="1345" y="201"/>
                    <a:pt x="1289" y="241"/>
                    <a:pt x="1229" y="290"/>
                  </a:cubicBezTo>
                  <a:cubicBezTo>
                    <a:pt x="1169" y="338"/>
                    <a:pt x="1107" y="310"/>
                    <a:pt x="1107" y="310"/>
                  </a:cubicBezTo>
                  <a:cubicBezTo>
                    <a:pt x="1015" y="289"/>
                    <a:pt x="1012" y="230"/>
                    <a:pt x="1012" y="230"/>
                  </a:cubicBezTo>
                  <a:cubicBezTo>
                    <a:pt x="986" y="40"/>
                    <a:pt x="986" y="40"/>
                    <a:pt x="986" y="40"/>
                  </a:cubicBezTo>
                  <a:cubicBezTo>
                    <a:pt x="980" y="1"/>
                    <a:pt x="946" y="0"/>
                    <a:pt x="946" y="0"/>
                  </a:cubicBezTo>
                  <a:cubicBezTo>
                    <a:pt x="777" y="0"/>
                    <a:pt x="777" y="0"/>
                    <a:pt x="777" y="0"/>
                  </a:cubicBezTo>
                  <a:cubicBezTo>
                    <a:pt x="730" y="2"/>
                    <a:pt x="728" y="54"/>
                    <a:pt x="728" y="54"/>
                  </a:cubicBezTo>
                  <a:cubicBezTo>
                    <a:pt x="702" y="227"/>
                    <a:pt x="702" y="227"/>
                    <a:pt x="702" y="227"/>
                  </a:cubicBezTo>
                  <a:cubicBezTo>
                    <a:pt x="696" y="258"/>
                    <a:pt x="628" y="299"/>
                    <a:pt x="628" y="299"/>
                  </a:cubicBezTo>
                  <a:cubicBezTo>
                    <a:pt x="589" y="322"/>
                    <a:pt x="537" y="313"/>
                    <a:pt x="537" y="313"/>
                  </a:cubicBezTo>
                  <a:cubicBezTo>
                    <a:pt x="365" y="184"/>
                    <a:pt x="365" y="184"/>
                    <a:pt x="365" y="184"/>
                  </a:cubicBezTo>
                  <a:cubicBezTo>
                    <a:pt x="342" y="166"/>
                    <a:pt x="312" y="187"/>
                    <a:pt x="312" y="187"/>
                  </a:cubicBezTo>
                  <a:cubicBezTo>
                    <a:pt x="193" y="307"/>
                    <a:pt x="193" y="307"/>
                    <a:pt x="193" y="307"/>
                  </a:cubicBezTo>
                  <a:cubicBezTo>
                    <a:pt x="165" y="336"/>
                    <a:pt x="193" y="367"/>
                    <a:pt x="193" y="367"/>
                  </a:cubicBezTo>
                  <a:cubicBezTo>
                    <a:pt x="199" y="374"/>
                    <a:pt x="314" y="525"/>
                    <a:pt x="314" y="525"/>
                  </a:cubicBezTo>
                  <a:cubicBezTo>
                    <a:pt x="322" y="545"/>
                    <a:pt x="304" y="607"/>
                    <a:pt x="304" y="607"/>
                  </a:cubicBezTo>
                  <a:cubicBezTo>
                    <a:pt x="292" y="669"/>
                    <a:pt x="241" y="696"/>
                    <a:pt x="241" y="696"/>
                  </a:cubicBezTo>
                  <a:cubicBezTo>
                    <a:pt x="46" y="720"/>
                    <a:pt x="46" y="720"/>
                    <a:pt x="46" y="720"/>
                  </a:cubicBezTo>
                  <a:cubicBezTo>
                    <a:pt x="16" y="720"/>
                    <a:pt x="4" y="755"/>
                    <a:pt x="4" y="755"/>
                  </a:cubicBezTo>
                  <a:cubicBezTo>
                    <a:pt x="0" y="936"/>
                    <a:pt x="0" y="936"/>
                    <a:pt x="0" y="936"/>
                  </a:cubicBezTo>
                  <a:cubicBezTo>
                    <a:pt x="2" y="977"/>
                    <a:pt x="51" y="986"/>
                    <a:pt x="51" y="986"/>
                  </a:cubicBezTo>
                  <a:cubicBezTo>
                    <a:pt x="217" y="1012"/>
                    <a:pt x="217" y="1012"/>
                    <a:pt x="217" y="1012"/>
                  </a:cubicBezTo>
                  <a:cubicBezTo>
                    <a:pt x="268" y="1014"/>
                    <a:pt x="298" y="1089"/>
                    <a:pt x="298" y="1089"/>
                  </a:cubicBezTo>
                  <a:cubicBezTo>
                    <a:pt x="321" y="1136"/>
                    <a:pt x="300" y="1189"/>
                    <a:pt x="300" y="1189"/>
                  </a:cubicBezTo>
                  <a:cubicBezTo>
                    <a:pt x="190" y="1322"/>
                    <a:pt x="190" y="1322"/>
                    <a:pt x="190" y="1322"/>
                  </a:cubicBezTo>
                  <a:cubicBezTo>
                    <a:pt x="152" y="1368"/>
                    <a:pt x="194" y="1407"/>
                    <a:pt x="194" y="1407"/>
                  </a:cubicBezTo>
                  <a:cubicBezTo>
                    <a:pt x="297" y="1514"/>
                    <a:pt x="297" y="1514"/>
                    <a:pt x="297" y="1514"/>
                  </a:cubicBezTo>
                  <a:cubicBezTo>
                    <a:pt x="335" y="1550"/>
                    <a:pt x="372" y="1515"/>
                    <a:pt x="372" y="1515"/>
                  </a:cubicBezTo>
                  <a:cubicBezTo>
                    <a:pt x="505" y="1417"/>
                    <a:pt x="505" y="1417"/>
                    <a:pt x="505" y="1417"/>
                  </a:cubicBezTo>
                  <a:cubicBezTo>
                    <a:pt x="551" y="1380"/>
                    <a:pt x="623" y="1421"/>
                    <a:pt x="623" y="1421"/>
                  </a:cubicBezTo>
                  <a:cubicBezTo>
                    <a:pt x="691" y="1446"/>
                    <a:pt x="693" y="1490"/>
                    <a:pt x="693" y="1490"/>
                  </a:cubicBezTo>
                  <a:cubicBezTo>
                    <a:pt x="716" y="1655"/>
                    <a:pt x="716" y="1655"/>
                    <a:pt x="716" y="1655"/>
                  </a:cubicBezTo>
                  <a:cubicBezTo>
                    <a:pt x="718" y="1709"/>
                    <a:pt x="771" y="1712"/>
                    <a:pt x="771" y="1712"/>
                  </a:cubicBezTo>
                  <a:cubicBezTo>
                    <a:pt x="922" y="1712"/>
                    <a:pt x="922" y="1712"/>
                    <a:pt x="922" y="1712"/>
                  </a:cubicBezTo>
                  <a:cubicBezTo>
                    <a:pt x="981" y="1703"/>
                    <a:pt x="980" y="1663"/>
                    <a:pt x="980" y="1663"/>
                  </a:cubicBezTo>
                  <a:cubicBezTo>
                    <a:pt x="1007" y="1486"/>
                    <a:pt x="1007" y="1486"/>
                    <a:pt x="1007" y="1486"/>
                  </a:cubicBezTo>
                  <a:cubicBezTo>
                    <a:pt x="1016" y="1422"/>
                    <a:pt x="1103" y="1408"/>
                    <a:pt x="1103" y="1408"/>
                  </a:cubicBezTo>
                  <a:cubicBezTo>
                    <a:pt x="1163" y="1387"/>
                    <a:pt x="1194" y="1422"/>
                    <a:pt x="1194" y="1422"/>
                  </a:cubicBezTo>
                  <a:cubicBezTo>
                    <a:pt x="1324" y="1523"/>
                    <a:pt x="1324" y="1523"/>
                    <a:pt x="1324" y="1523"/>
                  </a:cubicBezTo>
                  <a:cubicBezTo>
                    <a:pt x="1353" y="1549"/>
                    <a:pt x="1393" y="1521"/>
                    <a:pt x="1393" y="1521"/>
                  </a:cubicBezTo>
                  <a:cubicBezTo>
                    <a:pt x="1505" y="1410"/>
                    <a:pt x="1505" y="1410"/>
                    <a:pt x="1505" y="1410"/>
                  </a:cubicBezTo>
                  <a:cubicBezTo>
                    <a:pt x="1546" y="1372"/>
                    <a:pt x="1516" y="1341"/>
                    <a:pt x="1516" y="1341"/>
                  </a:cubicBezTo>
                  <a:cubicBezTo>
                    <a:pt x="1406" y="1195"/>
                    <a:pt x="1406" y="1195"/>
                    <a:pt x="1406" y="1195"/>
                  </a:cubicBezTo>
                  <a:cubicBezTo>
                    <a:pt x="1378" y="1154"/>
                    <a:pt x="1414" y="1085"/>
                    <a:pt x="1414" y="1085"/>
                  </a:cubicBezTo>
                  <a:cubicBezTo>
                    <a:pt x="1439" y="1013"/>
                    <a:pt x="1501" y="1012"/>
                    <a:pt x="1501" y="1012"/>
                  </a:cubicBezTo>
                  <a:cubicBezTo>
                    <a:pt x="1649" y="995"/>
                    <a:pt x="1649" y="995"/>
                    <a:pt x="1649" y="995"/>
                  </a:cubicBezTo>
                  <a:cubicBezTo>
                    <a:pt x="1688" y="998"/>
                    <a:pt x="1701" y="954"/>
                    <a:pt x="1701" y="954"/>
                  </a:cubicBezTo>
                  <a:cubicBezTo>
                    <a:pt x="1705" y="778"/>
                    <a:pt x="1705" y="778"/>
                    <a:pt x="1705" y="778"/>
                  </a:cubicBezTo>
                  <a:cubicBezTo>
                    <a:pt x="1700" y="733"/>
                    <a:pt x="1662" y="732"/>
                    <a:pt x="1662" y="732"/>
                  </a:cubicBezTo>
                  <a:cubicBezTo>
                    <a:pt x="1455" y="692"/>
                    <a:pt x="1455" y="692"/>
                    <a:pt x="1455" y="692"/>
                  </a:cubicBezTo>
                  <a:cubicBezTo>
                    <a:pt x="1420" y="683"/>
                    <a:pt x="1404" y="608"/>
                    <a:pt x="1404" y="608"/>
                  </a:cubicBezTo>
                  <a:cubicBezTo>
                    <a:pt x="1384" y="551"/>
                    <a:pt x="1412" y="517"/>
                    <a:pt x="1412" y="517"/>
                  </a:cubicBezTo>
                  <a:cubicBezTo>
                    <a:pt x="1504" y="396"/>
                    <a:pt x="1504" y="396"/>
                    <a:pt x="1504" y="396"/>
                  </a:cubicBezTo>
                  <a:cubicBezTo>
                    <a:pt x="1544" y="354"/>
                    <a:pt x="1521" y="332"/>
                    <a:pt x="1521" y="332"/>
                  </a:cubicBezTo>
                  <a:cubicBezTo>
                    <a:pt x="1521" y="332"/>
                    <a:pt x="1438" y="234"/>
                    <a:pt x="1407" y="204"/>
                  </a:cubicBezTo>
                  <a:close/>
                  <a:moveTo>
                    <a:pt x="996" y="1003"/>
                  </a:moveTo>
                  <a:cubicBezTo>
                    <a:pt x="915" y="1084"/>
                    <a:pt x="784" y="1083"/>
                    <a:pt x="703" y="1002"/>
                  </a:cubicBezTo>
                  <a:cubicBezTo>
                    <a:pt x="623" y="921"/>
                    <a:pt x="624" y="790"/>
                    <a:pt x="705" y="710"/>
                  </a:cubicBezTo>
                  <a:cubicBezTo>
                    <a:pt x="786" y="629"/>
                    <a:pt x="917" y="630"/>
                    <a:pt x="997" y="711"/>
                  </a:cubicBezTo>
                  <a:cubicBezTo>
                    <a:pt x="1077" y="792"/>
                    <a:pt x="1077" y="923"/>
                    <a:pt x="996" y="100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4" name="Freeform 495"/>
            <p:cNvSpPr>
              <a:spLocks/>
            </p:cNvSpPr>
            <p:nvPr/>
          </p:nvSpPr>
          <p:spPr bwMode="auto">
            <a:xfrm>
              <a:off x="5791621" y="5558806"/>
              <a:ext cx="124417" cy="14071"/>
            </a:xfrm>
            <a:custGeom>
              <a:avLst/>
              <a:gdLst>
                <a:gd name="T0" fmla="*/ 68 w 71"/>
                <a:gd name="T1" fmla="*/ 0 h 8"/>
                <a:gd name="T2" fmla="*/ 2 w 71"/>
                <a:gd name="T3" fmla="*/ 0 h 8"/>
                <a:gd name="T4" fmla="*/ 0 w 71"/>
                <a:gd name="T5" fmla="*/ 4 h 8"/>
                <a:gd name="T6" fmla="*/ 4 w 71"/>
                <a:gd name="T7" fmla="*/ 7 h 8"/>
                <a:gd name="T8" fmla="*/ 8 w 71"/>
                <a:gd name="T9" fmla="*/ 7 h 8"/>
                <a:gd name="T10" fmla="*/ 8 w 71"/>
                <a:gd name="T11" fmla="*/ 7 h 8"/>
                <a:gd name="T12" fmla="*/ 62 w 71"/>
                <a:gd name="T13" fmla="*/ 7 h 8"/>
                <a:gd name="T14" fmla="*/ 68 w 71"/>
                <a:gd name="T15" fmla="*/ 7 h 8"/>
                <a:gd name="T16" fmla="*/ 71 w 71"/>
                <a:gd name="T17" fmla="*/ 4 h 8"/>
                <a:gd name="T18" fmla="*/ 68 w 7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
                  <a:moveTo>
                    <a:pt x="68" y="0"/>
                  </a:moveTo>
                  <a:cubicBezTo>
                    <a:pt x="2" y="0"/>
                    <a:pt x="2" y="0"/>
                    <a:pt x="2" y="0"/>
                  </a:cubicBezTo>
                  <a:cubicBezTo>
                    <a:pt x="2" y="0"/>
                    <a:pt x="0" y="0"/>
                    <a:pt x="0" y="4"/>
                  </a:cubicBezTo>
                  <a:cubicBezTo>
                    <a:pt x="0" y="8"/>
                    <a:pt x="4" y="7"/>
                    <a:pt x="4" y="7"/>
                  </a:cubicBezTo>
                  <a:cubicBezTo>
                    <a:pt x="8" y="7"/>
                    <a:pt x="8" y="7"/>
                    <a:pt x="8" y="7"/>
                  </a:cubicBezTo>
                  <a:cubicBezTo>
                    <a:pt x="8" y="7"/>
                    <a:pt x="8" y="7"/>
                    <a:pt x="8" y="7"/>
                  </a:cubicBezTo>
                  <a:cubicBezTo>
                    <a:pt x="62" y="7"/>
                    <a:pt x="62" y="7"/>
                    <a:pt x="62" y="7"/>
                  </a:cubicBezTo>
                  <a:cubicBezTo>
                    <a:pt x="68" y="7"/>
                    <a:pt x="68" y="7"/>
                    <a:pt x="68" y="7"/>
                  </a:cubicBezTo>
                  <a:cubicBezTo>
                    <a:pt x="68" y="7"/>
                    <a:pt x="71" y="6"/>
                    <a:pt x="71" y="4"/>
                  </a:cubicBezTo>
                  <a:cubicBezTo>
                    <a:pt x="71" y="1"/>
                    <a:pt x="68" y="0"/>
                    <a:pt x="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5" name="Freeform 496"/>
            <p:cNvSpPr>
              <a:spLocks/>
            </p:cNvSpPr>
            <p:nvPr/>
          </p:nvSpPr>
          <p:spPr bwMode="auto">
            <a:xfrm>
              <a:off x="5784956" y="5539550"/>
              <a:ext cx="136267" cy="14071"/>
            </a:xfrm>
            <a:custGeom>
              <a:avLst/>
              <a:gdLst>
                <a:gd name="T0" fmla="*/ 75 w 78"/>
                <a:gd name="T1" fmla="*/ 0 h 8"/>
                <a:gd name="T2" fmla="*/ 3 w 78"/>
                <a:gd name="T3" fmla="*/ 0 h 8"/>
                <a:gd name="T4" fmla="*/ 0 w 78"/>
                <a:gd name="T5" fmla="*/ 4 h 8"/>
                <a:gd name="T6" fmla="*/ 6 w 78"/>
                <a:gd name="T7" fmla="*/ 7 h 8"/>
                <a:gd name="T8" fmla="*/ 72 w 78"/>
                <a:gd name="T9" fmla="*/ 7 h 8"/>
                <a:gd name="T10" fmla="*/ 75 w 78"/>
                <a:gd name="T11" fmla="*/ 7 h 8"/>
                <a:gd name="T12" fmla="*/ 78 w 78"/>
                <a:gd name="T13" fmla="*/ 3 h 8"/>
                <a:gd name="T14" fmla="*/ 75 w 7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
                  <a:moveTo>
                    <a:pt x="75" y="0"/>
                  </a:moveTo>
                  <a:cubicBezTo>
                    <a:pt x="3" y="0"/>
                    <a:pt x="3" y="0"/>
                    <a:pt x="3" y="0"/>
                  </a:cubicBezTo>
                  <a:cubicBezTo>
                    <a:pt x="3" y="0"/>
                    <a:pt x="0" y="0"/>
                    <a:pt x="0" y="4"/>
                  </a:cubicBezTo>
                  <a:cubicBezTo>
                    <a:pt x="0" y="8"/>
                    <a:pt x="6" y="7"/>
                    <a:pt x="6" y="7"/>
                  </a:cubicBezTo>
                  <a:cubicBezTo>
                    <a:pt x="72" y="7"/>
                    <a:pt x="72" y="7"/>
                    <a:pt x="72" y="7"/>
                  </a:cubicBezTo>
                  <a:cubicBezTo>
                    <a:pt x="75" y="7"/>
                    <a:pt x="75" y="7"/>
                    <a:pt x="75" y="7"/>
                  </a:cubicBezTo>
                  <a:cubicBezTo>
                    <a:pt x="75" y="7"/>
                    <a:pt x="78" y="7"/>
                    <a:pt x="78" y="3"/>
                  </a:cubicBezTo>
                  <a:cubicBezTo>
                    <a:pt x="78" y="0"/>
                    <a:pt x="75" y="0"/>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6" name="Freeform 497"/>
            <p:cNvSpPr>
              <a:spLocks/>
            </p:cNvSpPr>
            <p:nvPr/>
          </p:nvSpPr>
          <p:spPr bwMode="auto">
            <a:xfrm>
              <a:off x="5784956" y="5501040"/>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7" name="Freeform 498"/>
            <p:cNvSpPr>
              <a:spLocks/>
            </p:cNvSpPr>
            <p:nvPr/>
          </p:nvSpPr>
          <p:spPr bwMode="auto">
            <a:xfrm>
              <a:off x="5784956" y="5520295"/>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8" name="Freeform 499"/>
            <p:cNvSpPr>
              <a:spLocks noEditPoints="1"/>
            </p:cNvSpPr>
            <p:nvPr/>
          </p:nvSpPr>
          <p:spPr bwMode="auto">
            <a:xfrm>
              <a:off x="5690161" y="5090018"/>
              <a:ext cx="324374" cy="402135"/>
            </a:xfrm>
            <a:custGeom>
              <a:avLst/>
              <a:gdLst>
                <a:gd name="T0" fmla="*/ 94 w 185"/>
                <a:gd name="T1" fmla="*/ 0 h 230"/>
                <a:gd name="T2" fmla="*/ 87 w 185"/>
                <a:gd name="T3" fmla="*/ 0 h 230"/>
                <a:gd name="T4" fmla="*/ 8 w 185"/>
                <a:gd name="T5" fmla="*/ 51 h 230"/>
                <a:gd name="T6" fmla="*/ 0 w 185"/>
                <a:gd name="T7" fmla="*/ 92 h 230"/>
                <a:gd name="T8" fmla="*/ 9 w 185"/>
                <a:gd name="T9" fmla="*/ 133 h 230"/>
                <a:gd name="T10" fmla="*/ 25 w 185"/>
                <a:gd name="T11" fmla="*/ 163 h 230"/>
                <a:gd name="T12" fmla="*/ 40 w 185"/>
                <a:gd name="T13" fmla="*/ 193 h 230"/>
                <a:gd name="T14" fmla="*/ 43 w 185"/>
                <a:gd name="T15" fmla="*/ 213 h 230"/>
                <a:gd name="T16" fmla="*/ 55 w 185"/>
                <a:gd name="T17" fmla="*/ 230 h 230"/>
                <a:gd name="T18" fmla="*/ 134 w 185"/>
                <a:gd name="T19" fmla="*/ 229 h 230"/>
                <a:gd name="T20" fmla="*/ 145 w 185"/>
                <a:gd name="T21" fmla="*/ 193 h 230"/>
                <a:gd name="T22" fmla="*/ 160 w 185"/>
                <a:gd name="T23" fmla="*/ 163 h 230"/>
                <a:gd name="T24" fmla="*/ 185 w 185"/>
                <a:gd name="T25" fmla="*/ 92 h 230"/>
                <a:gd name="T26" fmla="*/ 185 w 185"/>
                <a:gd name="T27" fmla="*/ 89 h 230"/>
                <a:gd name="T28" fmla="*/ 176 w 185"/>
                <a:gd name="T29" fmla="*/ 92 h 230"/>
                <a:gd name="T30" fmla="*/ 152 w 185"/>
                <a:gd name="T31" fmla="*/ 158 h 230"/>
                <a:gd name="T32" fmla="*/ 148 w 185"/>
                <a:gd name="T33" fmla="*/ 164 h 230"/>
                <a:gd name="T34" fmla="*/ 148 w 185"/>
                <a:gd name="T35" fmla="*/ 141 h 230"/>
                <a:gd name="T36" fmla="*/ 141 w 185"/>
                <a:gd name="T37" fmla="*/ 122 h 230"/>
                <a:gd name="T38" fmla="*/ 107 w 185"/>
                <a:gd name="T39" fmla="*/ 101 h 230"/>
                <a:gd name="T40" fmla="*/ 101 w 185"/>
                <a:gd name="T41" fmla="*/ 137 h 230"/>
                <a:gd name="T42" fmla="*/ 97 w 185"/>
                <a:gd name="T43" fmla="*/ 117 h 230"/>
                <a:gd name="T44" fmla="*/ 89 w 185"/>
                <a:gd name="T45" fmla="*/ 126 h 230"/>
                <a:gd name="T46" fmla="*/ 85 w 185"/>
                <a:gd name="T47" fmla="*/ 141 h 230"/>
                <a:gd name="T48" fmla="*/ 80 w 185"/>
                <a:gd name="T49" fmla="*/ 101 h 230"/>
                <a:gd name="T50" fmla="*/ 93 w 185"/>
                <a:gd name="T51" fmla="*/ 113 h 230"/>
                <a:gd name="T52" fmla="*/ 107 w 185"/>
                <a:gd name="T53" fmla="*/ 101 h 230"/>
                <a:gd name="T54" fmla="*/ 110 w 185"/>
                <a:gd name="T55" fmla="*/ 85 h 230"/>
                <a:gd name="T56" fmla="*/ 90 w 185"/>
                <a:gd name="T57" fmla="*/ 44 h 230"/>
                <a:gd name="T58" fmla="*/ 77 w 185"/>
                <a:gd name="T59" fmla="*/ 83 h 230"/>
                <a:gd name="T60" fmla="*/ 80 w 185"/>
                <a:gd name="T61" fmla="*/ 99 h 230"/>
                <a:gd name="T62" fmla="*/ 47 w 185"/>
                <a:gd name="T63" fmla="*/ 119 h 230"/>
                <a:gd name="T64" fmla="*/ 38 w 185"/>
                <a:gd name="T65" fmla="*/ 141 h 230"/>
                <a:gd name="T66" fmla="*/ 36 w 185"/>
                <a:gd name="T67" fmla="*/ 159 h 230"/>
                <a:gd name="T68" fmla="*/ 33 w 185"/>
                <a:gd name="T69" fmla="*/ 159 h 230"/>
                <a:gd name="T70" fmla="*/ 17 w 185"/>
                <a:gd name="T71" fmla="*/ 129 h 230"/>
                <a:gd name="T72" fmla="*/ 9 w 185"/>
                <a:gd name="T73" fmla="*/ 87 h 230"/>
                <a:gd name="T74" fmla="*/ 33 w 185"/>
                <a:gd name="T75" fmla="*/ 33 h 230"/>
                <a:gd name="T76" fmla="*/ 93 w 185"/>
                <a:gd name="T77" fmla="*/ 9 h 230"/>
                <a:gd name="T78" fmla="*/ 176 w 185"/>
                <a:gd name="T79"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230">
                  <a:moveTo>
                    <a:pt x="158" y="26"/>
                  </a:moveTo>
                  <a:cubicBezTo>
                    <a:pt x="142" y="10"/>
                    <a:pt x="120" y="1"/>
                    <a:pt x="94" y="0"/>
                  </a:cubicBezTo>
                  <a:cubicBezTo>
                    <a:pt x="94" y="0"/>
                    <a:pt x="94" y="0"/>
                    <a:pt x="93" y="0"/>
                  </a:cubicBezTo>
                  <a:cubicBezTo>
                    <a:pt x="87" y="0"/>
                    <a:pt x="87" y="0"/>
                    <a:pt x="87" y="0"/>
                  </a:cubicBezTo>
                  <a:cubicBezTo>
                    <a:pt x="63" y="0"/>
                    <a:pt x="44" y="9"/>
                    <a:pt x="27" y="26"/>
                  </a:cubicBezTo>
                  <a:cubicBezTo>
                    <a:pt x="20" y="33"/>
                    <a:pt x="13" y="40"/>
                    <a:pt x="8" y="51"/>
                  </a:cubicBezTo>
                  <a:cubicBezTo>
                    <a:pt x="3" y="62"/>
                    <a:pt x="0" y="74"/>
                    <a:pt x="0" y="87"/>
                  </a:cubicBezTo>
                  <a:cubicBezTo>
                    <a:pt x="0" y="92"/>
                    <a:pt x="0" y="92"/>
                    <a:pt x="0" y="92"/>
                  </a:cubicBezTo>
                  <a:cubicBezTo>
                    <a:pt x="0" y="93"/>
                    <a:pt x="0" y="93"/>
                    <a:pt x="0" y="93"/>
                  </a:cubicBezTo>
                  <a:cubicBezTo>
                    <a:pt x="1" y="109"/>
                    <a:pt x="4" y="122"/>
                    <a:pt x="9" y="133"/>
                  </a:cubicBezTo>
                  <a:cubicBezTo>
                    <a:pt x="13" y="142"/>
                    <a:pt x="18" y="151"/>
                    <a:pt x="23" y="160"/>
                  </a:cubicBezTo>
                  <a:cubicBezTo>
                    <a:pt x="25" y="163"/>
                    <a:pt x="25" y="163"/>
                    <a:pt x="25" y="163"/>
                  </a:cubicBezTo>
                  <a:cubicBezTo>
                    <a:pt x="26" y="165"/>
                    <a:pt x="27" y="167"/>
                    <a:pt x="28" y="169"/>
                  </a:cubicBezTo>
                  <a:cubicBezTo>
                    <a:pt x="33" y="177"/>
                    <a:pt x="37" y="184"/>
                    <a:pt x="40" y="193"/>
                  </a:cubicBezTo>
                  <a:cubicBezTo>
                    <a:pt x="41" y="197"/>
                    <a:pt x="41" y="201"/>
                    <a:pt x="42" y="205"/>
                  </a:cubicBezTo>
                  <a:cubicBezTo>
                    <a:pt x="42" y="208"/>
                    <a:pt x="42" y="210"/>
                    <a:pt x="43" y="213"/>
                  </a:cubicBezTo>
                  <a:cubicBezTo>
                    <a:pt x="44" y="220"/>
                    <a:pt x="49" y="225"/>
                    <a:pt x="52" y="229"/>
                  </a:cubicBezTo>
                  <a:cubicBezTo>
                    <a:pt x="53" y="230"/>
                    <a:pt x="54" y="230"/>
                    <a:pt x="55" y="230"/>
                  </a:cubicBezTo>
                  <a:cubicBezTo>
                    <a:pt x="130" y="230"/>
                    <a:pt x="130" y="230"/>
                    <a:pt x="130" y="230"/>
                  </a:cubicBezTo>
                  <a:cubicBezTo>
                    <a:pt x="132" y="230"/>
                    <a:pt x="133" y="230"/>
                    <a:pt x="134" y="229"/>
                  </a:cubicBezTo>
                  <a:cubicBezTo>
                    <a:pt x="140" y="223"/>
                    <a:pt x="141" y="214"/>
                    <a:pt x="142" y="205"/>
                  </a:cubicBezTo>
                  <a:cubicBezTo>
                    <a:pt x="143" y="201"/>
                    <a:pt x="144" y="197"/>
                    <a:pt x="145" y="193"/>
                  </a:cubicBezTo>
                  <a:cubicBezTo>
                    <a:pt x="148" y="185"/>
                    <a:pt x="152" y="176"/>
                    <a:pt x="156" y="168"/>
                  </a:cubicBezTo>
                  <a:cubicBezTo>
                    <a:pt x="158" y="166"/>
                    <a:pt x="159" y="164"/>
                    <a:pt x="160" y="163"/>
                  </a:cubicBezTo>
                  <a:cubicBezTo>
                    <a:pt x="161" y="160"/>
                    <a:pt x="162" y="157"/>
                    <a:pt x="164" y="155"/>
                  </a:cubicBezTo>
                  <a:cubicBezTo>
                    <a:pt x="173" y="137"/>
                    <a:pt x="184" y="119"/>
                    <a:pt x="185" y="92"/>
                  </a:cubicBezTo>
                  <a:cubicBezTo>
                    <a:pt x="185" y="92"/>
                    <a:pt x="185" y="92"/>
                    <a:pt x="185" y="92"/>
                  </a:cubicBezTo>
                  <a:cubicBezTo>
                    <a:pt x="185" y="89"/>
                    <a:pt x="185" y="89"/>
                    <a:pt x="185" y="89"/>
                  </a:cubicBezTo>
                  <a:cubicBezTo>
                    <a:pt x="184" y="64"/>
                    <a:pt x="175" y="43"/>
                    <a:pt x="158" y="26"/>
                  </a:cubicBezTo>
                  <a:close/>
                  <a:moveTo>
                    <a:pt x="176" y="92"/>
                  </a:moveTo>
                  <a:cubicBezTo>
                    <a:pt x="174" y="116"/>
                    <a:pt x="165" y="133"/>
                    <a:pt x="156" y="150"/>
                  </a:cubicBezTo>
                  <a:cubicBezTo>
                    <a:pt x="154" y="153"/>
                    <a:pt x="153" y="156"/>
                    <a:pt x="152" y="158"/>
                  </a:cubicBezTo>
                  <a:cubicBezTo>
                    <a:pt x="151" y="160"/>
                    <a:pt x="149" y="162"/>
                    <a:pt x="148" y="164"/>
                  </a:cubicBezTo>
                  <a:cubicBezTo>
                    <a:pt x="148" y="164"/>
                    <a:pt x="148" y="164"/>
                    <a:pt x="148" y="164"/>
                  </a:cubicBezTo>
                  <a:cubicBezTo>
                    <a:pt x="148" y="161"/>
                    <a:pt x="148" y="159"/>
                    <a:pt x="149" y="154"/>
                  </a:cubicBezTo>
                  <a:cubicBezTo>
                    <a:pt x="150" y="148"/>
                    <a:pt x="148" y="144"/>
                    <a:pt x="148" y="141"/>
                  </a:cubicBezTo>
                  <a:cubicBezTo>
                    <a:pt x="147" y="137"/>
                    <a:pt x="145" y="129"/>
                    <a:pt x="145" y="129"/>
                  </a:cubicBezTo>
                  <a:cubicBezTo>
                    <a:pt x="145" y="120"/>
                    <a:pt x="141" y="122"/>
                    <a:pt x="141" y="122"/>
                  </a:cubicBezTo>
                  <a:cubicBezTo>
                    <a:pt x="139" y="118"/>
                    <a:pt x="117" y="110"/>
                    <a:pt x="117" y="110"/>
                  </a:cubicBezTo>
                  <a:cubicBezTo>
                    <a:pt x="107" y="101"/>
                    <a:pt x="107" y="101"/>
                    <a:pt x="107" y="101"/>
                  </a:cubicBezTo>
                  <a:cubicBezTo>
                    <a:pt x="109" y="103"/>
                    <a:pt x="109" y="103"/>
                    <a:pt x="109" y="103"/>
                  </a:cubicBezTo>
                  <a:cubicBezTo>
                    <a:pt x="109" y="111"/>
                    <a:pt x="101" y="137"/>
                    <a:pt x="101" y="137"/>
                  </a:cubicBezTo>
                  <a:cubicBezTo>
                    <a:pt x="102" y="134"/>
                    <a:pt x="96" y="124"/>
                    <a:pt x="96" y="124"/>
                  </a:cubicBezTo>
                  <a:cubicBezTo>
                    <a:pt x="95" y="123"/>
                    <a:pt x="97" y="117"/>
                    <a:pt x="97" y="117"/>
                  </a:cubicBezTo>
                  <a:cubicBezTo>
                    <a:pt x="90" y="109"/>
                    <a:pt x="86" y="118"/>
                    <a:pt x="86" y="118"/>
                  </a:cubicBezTo>
                  <a:cubicBezTo>
                    <a:pt x="85" y="120"/>
                    <a:pt x="89" y="126"/>
                    <a:pt x="89" y="126"/>
                  </a:cubicBezTo>
                  <a:cubicBezTo>
                    <a:pt x="88" y="127"/>
                    <a:pt x="88" y="133"/>
                    <a:pt x="88" y="133"/>
                  </a:cubicBezTo>
                  <a:cubicBezTo>
                    <a:pt x="87" y="135"/>
                    <a:pt x="85" y="141"/>
                    <a:pt x="85" y="141"/>
                  </a:cubicBezTo>
                  <a:cubicBezTo>
                    <a:pt x="80" y="128"/>
                    <a:pt x="78" y="103"/>
                    <a:pt x="78" y="103"/>
                  </a:cubicBezTo>
                  <a:cubicBezTo>
                    <a:pt x="77" y="102"/>
                    <a:pt x="80" y="101"/>
                    <a:pt x="80" y="101"/>
                  </a:cubicBezTo>
                  <a:cubicBezTo>
                    <a:pt x="82" y="104"/>
                    <a:pt x="82" y="104"/>
                    <a:pt x="82" y="104"/>
                  </a:cubicBezTo>
                  <a:cubicBezTo>
                    <a:pt x="84" y="108"/>
                    <a:pt x="93" y="113"/>
                    <a:pt x="93" y="113"/>
                  </a:cubicBezTo>
                  <a:cubicBezTo>
                    <a:pt x="102" y="107"/>
                    <a:pt x="102" y="107"/>
                    <a:pt x="102" y="107"/>
                  </a:cubicBezTo>
                  <a:cubicBezTo>
                    <a:pt x="108" y="104"/>
                    <a:pt x="107" y="101"/>
                    <a:pt x="107" y="101"/>
                  </a:cubicBezTo>
                  <a:cubicBezTo>
                    <a:pt x="106" y="100"/>
                    <a:pt x="106" y="94"/>
                    <a:pt x="106" y="94"/>
                  </a:cubicBezTo>
                  <a:cubicBezTo>
                    <a:pt x="107" y="93"/>
                    <a:pt x="110" y="85"/>
                    <a:pt x="110" y="85"/>
                  </a:cubicBezTo>
                  <a:cubicBezTo>
                    <a:pt x="114" y="80"/>
                    <a:pt x="113" y="71"/>
                    <a:pt x="113" y="71"/>
                  </a:cubicBezTo>
                  <a:cubicBezTo>
                    <a:pt x="119" y="41"/>
                    <a:pt x="90" y="44"/>
                    <a:pt x="90" y="44"/>
                  </a:cubicBezTo>
                  <a:cubicBezTo>
                    <a:pt x="69" y="46"/>
                    <a:pt x="75" y="72"/>
                    <a:pt x="75" y="72"/>
                  </a:cubicBezTo>
                  <a:cubicBezTo>
                    <a:pt x="72" y="73"/>
                    <a:pt x="77" y="83"/>
                    <a:pt x="77" y="83"/>
                  </a:cubicBezTo>
                  <a:cubicBezTo>
                    <a:pt x="76" y="84"/>
                    <a:pt x="79" y="91"/>
                    <a:pt x="79" y="91"/>
                  </a:cubicBezTo>
                  <a:cubicBezTo>
                    <a:pt x="80" y="99"/>
                    <a:pt x="80" y="99"/>
                    <a:pt x="80" y="99"/>
                  </a:cubicBezTo>
                  <a:cubicBezTo>
                    <a:pt x="78" y="100"/>
                    <a:pt x="71" y="109"/>
                    <a:pt x="71" y="109"/>
                  </a:cubicBezTo>
                  <a:cubicBezTo>
                    <a:pt x="59" y="109"/>
                    <a:pt x="47" y="119"/>
                    <a:pt x="47" y="119"/>
                  </a:cubicBezTo>
                  <a:cubicBezTo>
                    <a:pt x="40" y="118"/>
                    <a:pt x="41" y="123"/>
                    <a:pt x="41" y="129"/>
                  </a:cubicBezTo>
                  <a:cubicBezTo>
                    <a:pt x="41" y="134"/>
                    <a:pt x="41" y="133"/>
                    <a:pt x="38" y="141"/>
                  </a:cubicBezTo>
                  <a:cubicBezTo>
                    <a:pt x="35" y="148"/>
                    <a:pt x="39" y="144"/>
                    <a:pt x="37" y="148"/>
                  </a:cubicBezTo>
                  <a:cubicBezTo>
                    <a:pt x="36" y="151"/>
                    <a:pt x="36" y="154"/>
                    <a:pt x="36" y="159"/>
                  </a:cubicBezTo>
                  <a:cubicBezTo>
                    <a:pt x="36" y="160"/>
                    <a:pt x="36" y="162"/>
                    <a:pt x="36" y="163"/>
                  </a:cubicBezTo>
                  <a:cubicBezTo>
                    <a:pt x="35" y="162"/>
                    <a:pt x="34" y="160"/>
                    <a:pt x="33" y="159"/>
                  </a:cubicBezTo>
                  <a:cubicBezTo>
                    <a:pt x="31" y="155"/>
                    <a:pt x="31" y="155"/>
                    <a:pt x="31" y="155"/>
                  </a:cubicBezTo>
                  <a:cubicBezTo>
                    <a:pt x="26" y="147"/>
                    <a:pt x="21" y="138"/>
                    <a:pt x="17" y="129"/>
                  </a:cubicBezTo>
                  <a:cubicBezTo>
                    <a:pt x="12" y="119"/>
                    <a:pt x="10" y="108"/>
                    <a:pt x="9" y="92"/>
                  </a:cubicBezTo>
                  <a:cubicBezTo>
                    <a:pt x="9" y="87"/>
                    <a:pt x="9" y="87"/>
                    <a:pt x="9" y="87"/>
                  </a:cubicBezTo>
                  <a:cubicBezTo>
                    <a:pt x="10" y="75"/>
                    <a:pt x="12" y="65"/>
                    <a:pt x="17" y="55"/>
                  </a:cubicBezTo>
                  <a:cubicBezTo>
                    <a:pt x="21" y="46"/>
                    <a:pt x="27" y="39"/>
                    <a:pt x="33" y="33"/>
                  </a:cubicBezTo>
                  <a:cubicBezTo>
                    <a:pt x="48" y="17"/>
                    <a:pt x="66" y="10"/>
                    <a:pt x="87" y="9"/>
                  </a:cubicBezTo>
                  <a:cubicBezTo>
                    <a:pt x="93" y="9"/>
                    <a:pt x="93" y="9"/>
                    <a:pt x="93" y="9"/>
                  </a:cubicBezTo>
                  <a:cubicBezTo>
                    <a:pt x="117" y="10"/>
                    <a:pt x="137" y="18"/>
                    <a:pt x="151" y="32"/>
                  </a:cubicBezTo>
                  <a:cubicBezTo>
                    <a:pt x="167" y="48"/>
                    <a:pt x="175" y="67"/>
                    <a:pt x="176" y="90"/>
                  </a:cubicBezTo>
                  <a:lnTo>
                    <a:pt x="17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39" name="Freeform 500"/>
            <p:cNvSpPr>
              <a:spLocks/>
            </p:cNvSpPr>
            <p:nvPr/>
          </p:nvSpPr>
          <p:spPr bwMode="auto">
            <a:xfrm>
              <a:off x="6883236" y="5084093"/>
              <a:ext cx="430277" cy="369550"/>
            </a:xfrm>
            <a:custGeom>
              <a:avLst/>
              <a:gdLst>
                <a:gd name="T0" fmla="*/ 164 w 246"/>
                <a:gd name="T1" fmla="*/ 0 h 211"/>
                <a:gd name="T2" fmla="*/ 81 w 246"/>
                <a:gd name="T3" fmla="*/ 0 h 211"/>
                <a:gd name="T4" fmla="*/ 0 w 246"/>
                <a:gd name="T5" fmla="*/ 68 h 211"/>
                <a:gd name="T6" fmla="*/ 25 w 246"/>
                <a:gd name="T7" fmla="*/ 68 h 211"/>
                <a:gd name="T8" fmla="*/ 84 w 246"/>
                <a:gd name="T9" fmla="*/ 23 h 211"/>
                <a:gd name="T10" fmla="*/ 161 w 246"/>
                <a:gd name="T11" fmla="*/ 23 h 211"/>
                <a:gd name="T12" fmla="*/ 222 w 246"/>
                <a:gd name="T13" fmla="*/ 85 h 211"/>
                <a:gd name="T14" fmla="*/ 161 w 246"/>
                <a:gd name="T15" fmla="*/ 146 h 211"/>
                <a:gd name="T16" fmla="*/ 123 w 246"/>
                <a:gd name="T17" fmla="*/ 146 h 211"/>
                <a:gd name="T18" fmla="*/ 123 w 246"/>
                <a:gd name="T19" fmla="*/ 155 h 211"/>
                <a:gd name="T20" fmla="*/ 123 w 246"/>
                <a:gd name="T21" fmla="*/ 160 h 211"/>
                <a:gd name="T22" fmla="*/ 123 w 246"/>
                <a:gd name="T23" fmla="*/ 168 h 211"/>
                <a:gd name="T24" fmla="*/ 139 w 246"/>
                <a:gd name="T25" fmla="*/ 168 h 211"/>
                <a:gd name="T26" fmla="*/ 189 w 246"/>
                <a:gd name="T27" fmla="*/ 211 h 211"/>
                <a:gd name="T28" fmla="*/ 186 w 246"/>
                <a:gd name="T29" fmla="*/ 165 h 211"/>
                <a:gd name="T30" fmla="*/ 246 w 246"/>
                <a:gd name="T31" fmla="*/ 86 h 211"/>
                <a:gd name="T32" fmla="*/ 246 w 246"/>
                <a:gd name="T33" fmla="*/ 82 h 211"/>
                <a:gd name="T34" fmla="*/ 164 w 246"/>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211">
                  <a:moveTo>
                    <a:pt x="164" y="0"/>
                  </a:moveTo>
                  <a:cubicBezTo>
                    <a:pt x="81" y="0"/>
                    <a:pt x="81" y="0"/>
                    <a:pt x="81" y="0"/>
                  </a:cubicBezTo>
                  <a:cubicBezTo>
                    <a:pt x="41" y="0"/>
                    <a:pt x="7" y="29"/>
                    <a:pt x="0" y="68"/>
                  </a:cubicBezTo>
                  <a:cubicBezTo>
                    <a:pt x="25" y="68"/>
                    <a:pt x="25" y="68"/>
                    <a:pt x="25" y="68"/>
                  </a:cubicBezTo>
                  <a:cubicBezTo>
                    <a:pt x="33" y="42"/>
                    <a:pt x="56" y="23"/>
                    <a:pt x="84" y="23"/>
                  </a:cubicBezTo>
                  <a:cubicBezTo>
                    <a:pt x="161" y="23"/>
                    <a:pt x="161" y="23"/>
                    <a:pt x="161" y="23"/>
                  </a:cubicBezTo>
                  <a:cubicBezTo>
                    <a:pt x="195" y="23"/>
                    <a:pt x="222" y="51"/>
                    <a:pt x="222" y="85"/>
                  </a:cubicBezTo>
                  <a:cubicBezTo>
                    <a:pt x="222" y="119"/>
                    <a:pt x="195" y="146"/>
                    <a:pt x="161" y="146"/>
                  </a:cubicBezTo>
                  <a:cubicBezTo>
                    <a:pt x="123" y="146"/>
                    <a:pt x="123" y="146"/>
                    <a:pt x="123" y="146"/>
                  </a:cubicBezTo>
                  <a:cubicBezTo>
                    <a:pt x="123" y="149"/>
                    <a:pt x="123" y="152"/>
                    <a:pt x="123" y="155"/>
                  </a:cubicBezTo>
                  <a:cubicBezTo>
                    <a:pt x="123" y="160"/>
                    <a:pt x="123" y="160"/>
                    <a:pt x="123" y="160"/>
                  </a:cubicBezTo>
                  <a:cubicBezTo>
                    <a:pt x="123" y="162"/>
                    <a:pt x="123" y="165"/>
                    <a:pt x="123" y="168"/>
                  </a:cubicBezTo>
                  <a:cubicBezTo>
                    <a:pt x="139" y="168"/>
                    <a:pt x="139" y="168"/>
                    <a:pt x="139" y="168"/>
                  </a:cubicBezTo>
                  <a:cubicBezTo>
                    <a:pt x="189" y="211"/>
                    <a:pt x="189" y="211"/>
                    <a:pt x="189" y="211"/>
                  </a:cubicBezTo>
                  <a:cubicBezTo>
                    <a:pt x="186" y="165"/>
                    <a:pt x="186" y="165"/>
                    <a:pt x="186" y="165"/>
                  </a:cubicBezTo>
                  <a:cubicBezTo>
                    <a:pt x="220" y="156"/>
                    <a:pt x="246" y="124"/>
                    <a:pt x="246" y="86"/>
                  </a:cubicBezTo>
                  <a:cubicBezTo>
                    <a:pt x="246" y="82"/>
                    <a:pt x="246" y="82"/>
                    <a:pt x="246" y="82"/>
                  </a:cubicBezTo>
                  <a:cubicBezTo>
                    <a:pt x="246" y="37"/>
                    <a:pt x="210" y="0"/>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0" name="Freeform 501"/>
            <p:cNvSpPr>
              <a:spLocks/>
            </p:cNvSpPr>
            <p:nvPr/>
          </p:nvSpPr>
          <p:spPr bwMode="auto">
            <a:xfrm>
              <a:off x="6866944" y="5366255"/>
              <a:ext cx="17774" cy="39991"/>
            </a:xfrm>
            <a:custGeom>
              <a:avLst/>
              <a:gdLst>
                <a:gd name="T0" fmla="*/ 0 w 10"/>
                <a:gd name="T1" fmla="*/ 0 h 23"/>
                <a:gd name="T2" fmla="*/ 0 w 10"/>
                <a:gd name="T3" fmla="*/ 23 h 23"/>
                <a:gd name="T4" fmla="*/ 8 w 10"/>
                <a:gd name="T5" fmla="*/ 19 h 23"/>
                <a:gd name="T6" fmla="*/ 10 w 10"/>
                <a:gd name="T7" fmla="*/ 11 h 23"/>
                <a:gd name="T8" fmla="*/ 8 w 10"/>
                <a:gd name="T9" fmla="*/ 4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23"/>
                    <a:pt x="0" y="23"/>
                    <a:pt x="0" y="23"/>
                  </a:cubicBezTo>
                  <a:cubicBezTo>
                    <a:pt x="3" y="22"/>
                    <a:pt x="6" y="21"/>
                    <a:pt x="8" y="19"/>
                  </a:cubicBezTo>
                  <a:cubicBezTo>
                    <a:pt x="9" y="17"/>
                    <a:pt x="10" y="14"/>
                    <a:pt x="10" y="11"/>
                  </a:cubicBezTo>
                  <a:cubicBezTo>
                    <a:pt x="10" y="8"/>
                    <a:pt x="10" y="6"/>
                    <a:pt x="8" y="4"/>
                  </a:cubicBezTo>
                  <a:cubicBezTo>
                    <a:pt x="7" y="3"/>
                    <a:pt x="4"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1" name="Freeform 502"/>
            <p:cNvSpPr>
              <a:spLocks noEditPoints="1"/>
            </p:cNvSpPr>
            <p:nvPr/>
          </p:nvSpPr>
          <p:spPr bwMode="auto">
            <a:xfrm>
              <a:off x="6775852" y="5277385"/>
              <a:ext cx="174036" cy="173296"/>
            </a:xfrm>
            <a:custGeom>
              <a:avLst/>
              <a:gdLst>
                <a:gd name="T0" fmla="*/ 50 w 99"/>
                <a:gd name="T1" fmla="*/ 0 h 99"/>
                <a:gd name="T2" fmla="*/ 0 w 99"/>
                <a:gd name="T3" fmla="*/ 49 h 99"/>
                <a:gd name="T4" fmla="*/ 50 w 99"/>
                <a:gd name="T5" fmla="*/ 99 h 99"/>
                <a:gd name="T6" fmla="*/ 99 w 99"/>
                <a:gd name="T7" fmla="*/ 49 h 99"/>
                <a:gd name="T8" fmla="*/ 50 w 99"/>
                <a:gd name="T9" fmla="*/ 0 h 99"/>
                <a:gd name="T10" fmla="*/ 65 w 99"/>
                <a:gd name="T11" fmla="*/ 74 h 99"/>
                <a:gd name="T12" fmla="*/ 52 w 99"/>
                <a:gd name="T13" fmla="*/ 80 h 99"/>
                <a:gd name="T14" fmla="*/ 52 w 99"/>
                <a:gd name="T15" fmla="*/ 87 h 99"/>
                <a:gd name="T16" fmla="*/ 48 w 99"/>
                <a:gd name="T17" fmla="*/ 87 h 99"/>
                <a:gd name="T18" fmla="*/ 48 w 99"/>
                <a:gd name="T19" fmla="*/ 80 h 99"/>
                <a:gd name="T20" fmla="*/ 39 w 99"/>
                <a:gd name="T21" fmla="*/ 77 h 99"/>
                <a:gd name="T22" fmla="*/ 33 w 99"/>
                <a:gd name="T23" fmla="*/ 72 h 99"/>
                <a:gd name="T24" fmla="*/ 30 w 99"/>
                <a:gd name="T25" fmla="*/ 62 h 99"/>
                <a:gd name="T26" fmla="*/ 38 w 99"/>
                <a:gd name="T27" fmla="*/ 60 h 99"/>
                <a:gd name="T28" fmla="*/ 41 w 99"/>
                <a:gd name="T29" fmla="*/ 69 h 99"/>
                <a:gd name="T30" fmla="*/ 48 w 99"/>
                <a:gd name="T31" fmla="*/ 74 h 99"/>
                <a:gd name="T32" fmla="*/ 48 w 99"/>
                <a:gd name="T33" fmla="*/ 50 h 99"/>
                <a:gd name="T34" fmla="*/ 39 w 99"/>
                <a:gd name="T35" fmla="*/ 47 h 99"/>
                <a:gd name="T36" fmla="*/ 33 w 99"/>
                <a:gd name="T37" fmla="*/ 41 h 99"/>
                <a:gd name="T38" fmla="*/ 31 w 99"/>
                <a:gd name="T39" fmla="*/ 33 h 99"/>
                <a:gd name="T40" fmla="*/ 37 w 99"/>
                <a:gd name="T41" fmla="*/ 20 h 99"/>
                <a:gd name="T42" fmla="*/ 48 w 99"/>
                <a:gd name="T43" fmla="*/ 16 h 99"/>
                <a:gd name="T44" fmla="*/ 48 w 99"/>
                <a:gd name="T45" fmla="*/ 13 h 99"/>
                <a:gd name="T46" fmla="*/ 52 w 99"/>
                <a:gd name="T47" fmla="*/ 13 h 99"/>
                <a:gd name="T48" fmla="*/ 52 w 99"/>
                <a:gd name="T49" fmla="*/ 16 h 99"/>
                <a:gd name="T50" fmla="*/ 63 w 99"/>
                <a:gd name="T51" fmla="*/ 20 h 99"/>
                <a:gd name="T52" fmla="*/ 68 w 99"/>
                <a:gd name="T53" fmla="*/ 31 h 99"/>
                <a:gd name="T54" fmla="*/ 61 w 99"/>
                <a:gd name="T55" fmla="*/ 32 h 99"/>
                <a:gd name="T56" fmla="*/ 58 w 99"/>
                <a:gd name="T57" fmla="*/ 26 h 99"/>
                <a:gd name="T58" fmla="*/ 52 w 99"/>
                <a:gd name="T59" fmla="*/ 23 h 99"/>
                <a:gd name="T60" fmla="*/ 52 w 99"/>
                <a:gd name="T61" fmla="*/ 44 h 99"/>
                <a:gd name="T62" fmla="*/ 60 w 99"/>
                <a:gd name="T63" fmla="*/ 46 h 99"/>
                <a:gd name="T64" fmla="*/ 65 w 99"/>
                <a:gd name="T65" fmla="*/ 50 h 99"/>
                <a:gd name="T66" fmla="*/ 69 w 99"/>
                <a:gd name="T67" fmla="*/ 55 h 99"/>
                <a:gd name="T68" fmla="*/ 70 w 99"/>
                <a:gd name="T69" fmla="*/ 61 h 99"/>
                <a:gd name="T70" fmla="*/ 65 w 99"/>
                <a:gd name="T7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99">
                  <a:moveTo>
                    <a:pt x="50" y="0"/>
                  </a:moveTo>
                  <a:cubicBezTo>
                    <a:pt x="22" y="0"/>
                    <a:pt x="0" y="22"/>
                    <a:pt x="0" y="49"/>
                  </a:cubicBezTo>
                  <a:cubicBezTo>
                    <a:pt x="0" y="77"/>
                    <a:pt x="22" y="99"/>
                    <a:pt x="50" y="99"/>
                  </a:cubicBezTo>
                  <a:cubicBezTo>
                    <a:pt x="77" y="99"/>
                    <a:pt x="99" y="77"/>
                    <a:pt x="99" y="49"/>
                  </a:cubicBezTo>
                  <a:cubicBezTo>
                    <a:pt x="99" y="22"/>
                    <a:pt x="77" y="0"/>
                    <a:pt x="50" y="0"/>
                  </a:cubicBezTo>
                  <a:close/>
                  <a:moveTo>
                    <a:pt x="65" y="74"/>
                  </a:moveTo>
                  <a:cubicBezTo>
                    <a:pt x="62" y="78"/>
                    <a:pt x="58" y="79"/>
                    <a:pt x="52" y="80"/>
                  </a:cubicBezTo>
                  <a:cubicBezTo>
                    <a:pt x="52" y="87"/>
                    <a:pt x="52" y="87"/>
                    <a:pt x="52" y="87"/>
                  </a:cubicBezTo>
                  <a:cubicBezTo>
                    <a:pt x="48" y="87"/>
                    <a:pt x="48" y="87"/>
                    <a:pt x="48" y="87"/>
                  </a:cubicBezTo>
                  <a:cubicBezTo>
                    <a:pt x="48" y="80"/>
                    <a:pt x="48" y="80"/>
                    <a:pt x="48" y="80"/>
                  </a:cubicBezTo>
                  <a:cubicBezTo>
                    <a:pt x="44" y="79"/>
                    <a:pt x="41" y="79"/>
                    <a:pt x="39" y="77"/>
                  </a:cubicBezTo>
                  <a:cubicBezTo>
                    <a:pt x="37" y="76"/>
                    <a:pt x="35" y="74"/>
                    <a:pt x="33" y="72"/>
                  </a:cubicBezTo>
                  <a:cubicBezTo>
                    <a:pt x="31" y="69"/>
                    <a:pt x="30" y="66"/>
                    <a:pt x="30" y="62"/>
                  </a:cubicBezTo>
                  <a:cubicBezTo>
                    <a:pt x="38" y="60"/>
                    <a:pt x="38" y="60"/>
                    <a:pt x="38" y="60"/>
                  </a:cubicBezTo>
                  <a:cubicBezTo>
                    <a:pt x="38" y="64"/>
                    <a:pt x="39" y="67"/>
                    <a:pt x="41" y="69"/>
                  </a:cubicBezTo>
                  <a:cubicBezTo>
                    <a:pt x="43" y="72"/>
                    <a:pt x="45" y="73"/>
                    <a:pt x="48" y="74"/>
                  </a:cubicBezTo>
                  <a:cubicBezTo>
                    <a:pt x="48" y="50"/>
                    <a:pt x="48" y="50"/>
                    <a:pt x="48" y="50"/>
                  </a:cubicBezTo>
                  <a:cubicBezTo>
                    <a:pt x="45" y="49"/>
                    <a:pt x="42" y="48"/>
                    <a:pt x="39" y="47"/>
                  </a:cubicBezTo>
                  <a:cubicBezTo>
                    <a:pt x="36" y="45"/>
                    <a:pt x="35" y="43"/>
                    <a:pt x="33" y="41"/>
                  </a:cubicBezTo>
                  <a:cubicBezTo>
                    <a:pt x="32" y="39"/>
                    <a:pt x="31" y="36"/>
                    <a:pt x="31" y="33"/>
                  </a:cubicBezTo>
                  <a:cubicBezTo>
                    <a:pt x="31" y="28"/>
                    <a:pt x="33" y="24"/>
                    <a:pt x="37" y="20"/>
                  </a:cubicBezTo>
                  <a:cubicBezTo>
                    <a:pt x="39" y="18"/>
                    <a:pt x="43" y="17"/>
                    <a:pt x="48" y="16"/>
                  </a:cubicBezTo>
                  <a:cubicBezTo>
                    <a:pt x="48" y="13"/>
                    <a:pt x="48" y="13"/>
                    <a:pt x="48" y="13"/>
                  </a:cubicBezTo>
                  <a:cubicBezTo>
                    <a:pt x="52" y="13"/>
                    <a:pt x="52" y="13"/>
                    <a:pt x="52" y="13"/>
                  </a:cubicBezTo>
                  <a:cubicBezTo>
                    <a:pt x="52" y="16"/>
                    <a:pt x="52" y="16"/>
                    <a:pt x="52" y="16"/>
                  </a:cubicBezTo>
                  <a:cubicBezTo>
                    <a:pt x="57" y="17"/>
                    <a:pt x="60" y="18"/>
                    <a:pt x="63" y="20"/>
                  </a:cubicBezTo>
                  <a:cubicBezTo>
                    <a:pt x="66" y="23"/>
                    <a:pt x="68" y="26"/>
                    <a:pt x="68" y="31"/>
                  </a:cubicBezTo>
                  <a:cubicBezTo>
                    <a:pt x="61" y="32"/>
                    <a:pt x="61" y="32"/>
                    <a:pt x="61" y="32"/>
                  </a:cubicBezTo>
                  <a:cubicBezTo>
                    <a:pt x="60" y="29"/>
                    <a:pt x="59" y="27"/>
                    <a:pt x="58" y="26"/>
                  </a:cubicBezTo>
                  <a:cubicBezTo>
                    <a:pt x="57" y="24"/>
                    <a:pt x="55" y="23"/>
                    <a:pt x="52" y="23"/>
                  </a:cubicBezTo>
                  <a:cubicBezTo>
                    <a:pt x="52" y="44"/>
                    <a:pt x="52" y="44"/>
                    <a:pt x="52" y="44"/>
                  </a:cubicBezTo>
                  <a:cubicBezTo>
                    <a:pt x="56" y="45"/>
                    <a:pt x="59" y="46"/>
                    <a:pt x="60" y="46"/>
                  </a:cubicBezTo>
                  <a:cubicBezTo>
                    <a:pt x="62" y="47"/>
                    <a:pt x="64" y="48"/>
                    <a:pt x="65" y="50"/>
                  </a:cubicBezTo>
                  <a:cubicBezTo>
                    <a:pt x="67" y="51"/>
                    <a:pt x="68" y="53"/>
                    <a:pt x="69" y="55"/>
                  </a:cubicBezTo>
                  <a:cubicBezTo>
                    <a:pt x="70" y="57"/>
                    <a:pt x="70" y="59"/>
                    <a:pt x="70" y="61"/>
                  </a:cubicBezTo>
                  <a:cubicBezTo>
                    <a:pt x="70" y="67"/>
                    <a:pt x="68" y="71"/>
                    <a:pt x="6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2" name="Freeform 503"/>
            <p:cNvSpPr>
              <a:spLocks/>
            </p:cNvSpPr>
            <p:nvPr/>
          </p:nvSpPr>
          <p:spPr bwMode="auto">
            <a:xfrm>
              <a:off x="6844726" y="5315895"/>
              <a:ext cx="15552" cy="36288"/>
            </a:xfrm>
            <a:custGeom>
              <a:avLst/>
              <a:gdLst>
                <a:gd name="T0" fmla="*/ 0 w 9"/>
                <a:gd name="T1" fmla="*/ 11 h 21"/>
                <a:gd name="T2" fmla="*/ 2 w 9"/>
                <a:gd name="T3" fmla="*/ 17 h 21"/>
                <a:gd name="T4" fmla="*/ 9 w 9"/>
                <a:gd name="T5" fmla="*/ 21 h 21"/>
                <a:gd name="T6" fmla="*/ 9 w 9"/>
                <a:gd name="T7" fmla="*/ 0 h 21"/>
                <a:gd name="T8" fmla="*/ 2 w 9"/>
                <a:gd name="T9" fmla="*/ 4 h 21"/>
                <a:gd name="T10" fmla="*/ 0 w 9"/>
                <a:gd name="T11" fmla="*/ 11 h 21"/>
              </a:gdLst>
              <a:ahLst/>
              <a:cxnLst>
                <a:cxn ang="0">
                  <a:pos x="T0" y="T1"/>
                </a:cxn>
                <a:cxn ang="0">
                  <a:pos x="T2" y="T3"/>
                </a:cxn>
                <a:cxn ang="0">
                  <a:pos x="T4" y="T5"/>
                </a:cxn>
                <a:cxn ang="0">
                  <a:pos x="T6" y="T7"/>
                </a:cxn>
                <a:cxn ang="0">
                  <a:pos x="T8" y="T9"/>
                </a:cxn>
                <a:cxn ang="0">
                  <a:pos x="T10" y="T11"/>
                </a:cxn>
              </a:cxnLst>
              <a:rect l="0" t="0" r="r" b="b"/>
              <a:pathLst>
                <a:path w="9" h="21">
                  <a:moveTo>
                    <a:pt x="0" y="11"/>
                  </a:moveTo>
                  <a:cubicBezTo>
                    <a:pt x="0" y="13"/>
                    <a:pt x="0" y="15"/>
                    <a:pt x="2" y="17"/>
                  </a:cubicBezTo>
                  <a:cubicBezTo>
                    <a:pt x="3" y="19"/>
                    <a:pt x="6" y="20"/>
                    <a:pt x="9" y="21"/>
                  </a:cubicBezTo>
                  <a:cubicBezTo>
                    <a:pt x="9" y="0"/>
                    <a:pt x="9" y="0"/>
                    <a:pt x="9" y="0"/>
                  </a:cubicBezTo>
                  <a:cubicBezTo>
                    <a:pt x="6" y="1"/>
                    <a:pt x="4" y="2"/>
                    <a:pt x="2" y="4"/>
                  </a:cubicBezTo>
                  <a:cubicBezTo>
                    <a:pt x="1" y="6"/>
                    <a:pt x="0"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3" name="Freeform 504"/>
            <p:cNvSpPr>
              <a:spLocks noEditPoints="1"/>
            </p:cNvSpPr>
            <p:nvPr/>
          </p:nvSpPr>
          <p:spPr bwMode="auto">
            <a:xfrm>
              <a:off x="6649954" y="5215917"/>
              <a:ext cx="432499" cy="369550"/>
            </a:xfrm>
            <a:custGeom>
              <a:avLst/>
              <a:gdLst>
                <a:gd name="T0" fmla="*/ 165 w 247"/>
                <a:gd name="T1" fmla="*/ 0 h 211"/>
                <a:gd name="T2" fmla="*/ 82 w 247"/>
                <a:gd name="T3" fmla="*/ 0 h 211"/>
                <a:gd name="T4" fmla="*/ 0 w 247"/>
                <a:gd name="T5" fmla="*/ 82 h 211"/>
                <a:gd name="T6" fmla="*/ 0 w 247"/>
                <a:gd name="T7" fmla="*/ 86 h 211"/>
                <a:gd name="T8" fmla="*/ 61 w 247"/>
                <a:gd name="T9" fmla="*/ 165 h 211"/>
                <a:gd name="T10" fmla="*/ 58 w 247"/>
                <a:gd name="T11" fmla="*/ 211 h 211"/>
                <a:gd name="T12" fmla="*/ 107 w 247"/>
                <a:gd name="T13" fmla="*/ 168 h 211"/>
                <a:gd name="T14" fmla="*/ 165 w 247"/>
                <a:gd name="T15" fmla="*/ 168 h 211"/>
                <a:gd name="T16" fmla="*/ 247 w 247"/>
                <a:gd name="T17" fmla="*/ 86 h 211"/>
                <a:gd name="T18" fmla="*/ 247 w 247"/>
                <a:gd name="T19" fmla="*/ 82 h 211"/>
                <a:gd name="T20" fmla="*/ 165 w 247"/>
                <a:gd name="T21" fmla="*/ 0 h 211"/>
                <a:gd name="T22" fmla="*/ 122 w 247"/>
                <a:gd name="T23" fmla="*/ 147 h 211"/>
                <a:gd name="T24" fmla="*/ 59 w 247"/>
                <a:gd name="T25" fmla="*/ 84 h 211"/>
                <a:gd name="T26" fmla="*/ 122 w 247"/>
                <a:gd name="T27" fmla="*/ 22 h 211"/>
                <a:gd name="T28" fmla="*/ 184 w 247"/>
                <a:gd name="T29" fmla="*/ 84 h 211"/>
                <a:gd name="T30" fmla="*/ 122 w 247"/>
                <a:gd name="T31" fmla="*/ 1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11">
                  <a:moveTo>
                    <a:pt x="165" y="0"/>
                  </a:moveTo>
                  <a:cubicBezTo>
                    <a:pt x="82" y="0"/>
                    <a:pt x="82" y="0"/>
                    <a:pt x="82" y="0"/>
                  </a:cubicBezTo>
                  <a:cubicBezTo>
                    <a:pt x="37" y="0"/>
                    <a:pt x="0" y="37"/>
                    <a:pt x="0" y="82"/>
                  </a:cubicBezTo>
                  <a:cubicBezTo>
                    <a:pt x="0" y="86"/>
                    <a:pt x="0" y="86"/>
                    <a:pt x="0" y="86"/>
                  </a:cubicBezTo>
                  <a:cubicBezTo>
                    <a:pt x="0" y="124"/>
                    <a:pt x="26" y="156"/>
                    <a:pt x="61" y="165"/>
                  </a:cubicBezTo>
                  <a:cubicBezTo>
                    <a:pt x="58" y="211"/>
                    <a:pt x="58" y="211"/>
                    <a:pt x="58" y="211"/>
                  </a:cubicBezTo>
                  <a:cubicBezTo>
                    <a:pt x="107" y="168"/>
                    <a:pt x="107" y="168"/>
                    <a:pt x="107" y="168"/>
                  </a:cubicBezTo>
                  <a:cubicBezTo>
                    <a:pt x="165" y="168"/>
                    <a:pt x="165" y="168"/>
                    <a:pt x="165" y="168"/>
                  </a:cubicBezTo>
                  <a:cubicBezTo>
                    <a:pt x="211" y="168"/>
                    <a:pt x="247" y="131"/>
                    <a:pt x="247" y="86"/>
                  </a:cubicBezTo>
                  <a:cubicBezTo>
                    <a:pt x="247" y="82"/>
                    <a:pt x="247" y="82"/>
                    <a:pt x="247" y="82"/>
                  </a:cubicBezTo>
                  <a:cubicBezTo>
                    <a:pt x="247" y="37"/>
                    <a:pt x="211" y="0"/>
                    <a:pt x="165" y="0"/>
                  </a:cubicBezTo>
                  <a:close/>
                  <a:moveTo>
                    <a:pt x="122" y="147"/>
                  </a:moveTo>
                  <a:cubicBezTo>
                    <a:pt x="87" y="147"/>
                    <a:pt x="59" y="119"/>
                    <a:pt x="59" y="84"/>
                  </a:cubicBezTo>
                  <a:cubicBezTo>
                    <a:pt x="59" y="50"/>
                    <a:pt x="87" y="22"/>
                    <a:pt x="122" y="22"/>
                  </a:cubicBezTo>
                  <a:cubicBezTo>
                    <a:pt x="156" y="22"/>
                    <a:pt x="184" y="50"/>
                    <a:pt x="184" y="84"/>
                  </a:cubicBezTo>
                  <a:cubicBezTo>
                    <a:pt x="184" y="119"/>
                    <a:pt x="156" y="147"/>
                    <a:pt x="122"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4" name="Freeform 528"/>
            <p:cNvSpPr>
              <a:spLocks/>
            </p:cNvSpPr>
            <p:nvPr/>
          </p:nvSpPr>
          <p:spPr bwMode="auto">
            <a:xfrm>
              <a:off x="6725493" y="4091716"/>
              <a:ext cx="94794" cy="94794"/>
            </a:xfrm>
            <a:custGeom>
              <a:avLst/>
              <a:gdLst>
                <a:gd name="T0" fmla="*/ 28 w 54"/>
                <a:gd name="T1" fmla="*/ 53 h 54"/>
                <a:gd name="T2" fmla="*/ 54 w 54"/>
                <a:gd name="T3" fmla="*/ 26 h 54"/>
                <a:gd name="T4" fmla="*/ 26 w 54"/>
                <a:gd name="T5" fmla="*/ 1 h 54"/>
                <a:gd name="T6" fmla="*/ 1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2" y="1"/>
                    <a:pt x="0" y="14"/>
                    <a:pt x="1"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5" name="Freeform 529"/>
            <p:cNvSpPr>
              <a:spLocks/>
            </p:cNvSpPr>
            <p:nvPr/>
          </p:nvSpPr>
          <p:spPr bwMode="auto">
            <a:xfrm>
              <a:off x="6679577" y="4191694"/>
              <a:ext cx="187367" cy="134786"/>
            </a:xfrm>
            <a:custGeom>
              <a:avLst/>
              <a:gdLst>
                <a:gd name="T0" fmla="*/ 82 w 107"/>
                <a:gd name="T1" fmla="*/ 0 h 77"/>
                <a:gd name="T2" fmla="*/ 55 w 107"/>
                <a:gd name="T3" fmla="*/ 31 h 77"/>
                <a:gd name="T4" fmla="*/ 25 w 107"/>
                <a:gd name="T5" fmla="*/ 1 h 77"/>
                <a:gd name="T6" fmla="*/ 1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5" y="31"/>
                    <a:pt x="55" y="31"/>
                    <a:pt x="55" y="31"/>
                  </a:cubicBezTo>
                  <a:cubicBezTo>
                    <a:pt x="25" y="1"/>
                    <a:pt x="25" y="1"/>
                    <a:pt x="25" y="1"/>
                  </a:cubicBezTo>
                  <a:cubicBezTo>
                    <a:pt x="8" y="8"/>
                    <a:pt x="0" y="18"/>
                    <a:pt x="1" y="34"/>
                  </a:cubicBezTo>
                  <a:cubicBezTo>
                    <a:pt x="2" y="77"/>
                    <a:pt x="2" y="77"/>
                    <a:pt x="2" y="77"/>
                  </a:cubicBezTo>
                  <a:cubicBezTo>
                    <a:pt x="107" y="77"/>
                    <a:pt x="107" y="77"/>
                    <a:pt x="107" y="77"/>
                  </a:cubicBezTo>
                  <a:cubicBezTo>
                    <a:pt x="105" y="31"/>
                    <a:pt x="105" y="31"/>
                    <a:pt x="105" y="31"/>
                  </a:cubicBezTo>
                  <a:cubicBezTo>
                    <a:pt x="105" y="15"/>
                    <a:pt x="99"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6" name="Freeform 530"/>
            <p:cNvSpPr>
              <a:spLocks/>
            </p:cNvSpPr>
            <p:nvPr/>
          </p:nvSpPr>
          <p:spPr bwMode="auto">
            <a:xfrm>
              <a:off x="6895086" y="4095418"/>
              <a:ext cx="139970" cy="136267"/>
            </a:xfrm>
            <a:custGeom>
              <a:avLst/>
              <a:gdLst>
                <a:gd name="T0" fmla="*/ 41 w 80"/>
                <a:gd name="T1" fmla="*/ 78 h 78"/>
                <a:gd name="T2" fmla="*/ 79 w 80"/>
                <a:gd name="T3" fmla="*/ 38 h 78"/>
                <a:gd name="T4" fmla="*/ 38 w 80"/>
                <a:gd name="T5" fmla="*/ 0 h 78"/>
                <a:gd name="T6" fmla="*/ 0 w 80"/>
                <a:gd name="T7" fmla="*/ 40 h 78"/>
                <a:gd name="T8" fmla="*/ 41 w 80"/>
                <a:gd name="T9" fmla="*/ 78 h 78"/>
              </a:gdLst>
              <a:ahLst/>
              <a:cxnLst>
                <a:cxn ang="0">
                  <a:pos x="T0" y="T1"/>
                </a:cxn>
                <a:cxn ang="0">
                  <a:pos x="T2" y="T3"/>
                </a:cxn>
                <a:cxn ang="0">
                  <a:pos x="T4" y="T5"/>
                </a:cxn>
                <a:cxn ang="0">
                  <a:pos x="T6" y="T7"/>
                </a:cxn>
                <a:cxn ang="0">
                  <a:pos x="T8" y="T9"/>
                </a:cxn>
              </a:cxnLst>
              <a:rect l="0" t="0" r="r" b="b"/>
              <a:pathLst>
                <a:path w="80" h="78">
                  <a:moveTo>
                    <a:pt x="41" y="78"/>
                  </a:moveTo>
                  <a:cubicBezTo>
                    <a:pt x="63" y="77"/>
                    <a:pt x="80" y="59"/>
                    <a:pt x="79" y="38"/>
                  </a:cubicBezTo>
                  <a:cubicBezTo>
                    <a:pt x="78" y="16"/>
                    <a:pt x="60" y="0"/>
                    <a:pt x="38" y="0"/>
                  </a:cubicBezTo>
                  <a:cubicBezTo>
                    <a:pt x="17" y="1"/>
                    <a:pt x="0" y="19"/>
                    <a:pt x="0" y="40"/>
                  </a:cubicBezTo>
                  <a:cubicBezTo>
                    <a:pt x="1" y="62"/>
                    <a:pt x="19" y="78"/>
                    <a:pt x="41"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7" name="Freeform 531"/>
            <p:cNvSpPr>
              <a:spLocks/>
            </p:cNvSpPr>
            <p:nvPr/>
          </p:nvSpPr>
          <p:spPr bwMode="auto">
            <a:xfrm>
              <a:off x="6826952" y="4238351"/>
              <a:ext cx="276977" cy="203660"/>
            </a:xfrm>
            <a:custGeom>
              <a:avLst/>
              <a:gdLst>
                <a:gd name="T0" fmla="*/ 121 w 158"/>
                <a:gd name="T1" fmla="*/ 1 h 116"/>
                <a:gd name="T2" fmla="*/ 156 w 158"/>
                <a:gd name="T3" fmla="*/ 47 h 116"/>
                <a:gd name="T4" fmla="*/ 158 w 158"/>
                <a:gd name="T5" fmla="*/ 116 h 116"/>
                <a:gd name="T6" fmla="*/ 3 w 158"/>
                <a:gd name="T7" fmla="*/ 116 h 116"/>
                <a:gd name="T8" fmla="*/ 1 w 158"/>
                <a:gd name="T9" fmla="*/ 52 h 116"/>
                <a:gd name="T10" fmla="*/ 38 w 158"/>
                <a:gd name="T11" fmla="*/ 3 h 116"/>
                <a:gd name="T12" fmla="*/ 57 w 158"/>
                <a:gd name="T13" fmla="*/ 0 h 116"/>
                <a:gd name="T14" fmla="*/ 77 w 158"/>
                <a:gd name="T15" fmla="*/ 22 h 116"/>
                <a:gd name="T16" fmla="*/ 67 w 158"/>
                <a:gd name="T17" fmla="*/ 114 h 116"/>
                <a:gd name="T18" fmla="*/ 101 w 158"/>
                <a:gd name="T19" fmla="*/ 115 h 116"/>
                <a:gd name="T20" fmla="*/ 85 w 158"/>
                <a:gd name="T21" fmla="*/ 22 h 116"/>
                <a:gd name="T22" fmla="*/ 103 w 158"/>
                <a:gd name="T23" fmla="*/ 1 h 116"/>
                <a:gd name="T24" fmla="*/ 121 w 158"/>
                <a:gd name="T25"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16">
                  <a:moveTo>
                    <a:pt x="121" y="1"/>
                  </a:moveTo>
                  <a:cubicBezTo>
                    <a:pt x="146" y="11"/>
                    <a:pt x="155" y="24"/>
                    <a:pt x="156" y="47"/>
                  </a:cubicBezTo>
                  <a:cubicBezTo>
                    <a:pt x="158" y="116"/>
                    <a:pt x="158" y="116"/>
                    <a:pt x="158" y="116"/>
                  </a:cubicBezTo>
                  <a:cubicBezTo>
                    <a:pt x="3" y="116"/>
                    <a:pt x="3" y="116"/>
                    <a:pt x="3" y="116"/>
                  </a:cubicBezTo>
                  <a:cubicBezTo>
                    <a:pt x="1" y="52"/>
                    <a:pt x="1" y="52"/>
                    <a:pt x="1" y="52"/>
                  </a:cubicBezTo>
                  <a:cubicBezTo>
                    <a:pt x="0" y="28"/>
                    <a:pt x="11" y="13"/>
                    <a:pt x="38" y="3"/>
                  </a:cubicBezTo>
                  <a:cubicBezTo>
                    <a:pt x="57" y="0"/>
                    <a:pt x="57" y="0"/>
                    <a:pt x="57" y="0"/>
                  </a:cubicBezTo>
                  <a:cubicBezTo>
                    <a:pt x="57" y="0"/>
                    <a:pt x="78" y="20"/>
                    <a:pt x="77" y="22"/>
                  </a:cubicBezTo>
                  <a:cubicBezTo>
                    <a:pt x="76" y="24"/>
                    <a:pt x="67" y="114"/>
                    <a:pt x="67" y="114"/>
                  </a:cubicBezTo>
                  <a:cubicBezTo>
                    <a:pt x="101" y="115"/>
                    <a:pt x="101" y="115"/>
                    <a:pt x="101" y="115"/>
                  </a:cubicBezTo>
                  <a:cubicBezTo>
                    <a:pt x="85" y="22"/>
                    <a:pt x="85" y="22"/>
                    <a:pt x="85" y="22"/>
                  </a:cubicBezTo>
                  <a:cubicBezTo>
                    <a:pt x="103" y="1"/>
                    <a:pt x="103" y="1"/>
                    <a:pt x="103" y="1"/>
                  </a:cubicBezTo>
                  <a:lnTo>
                    <a:pt x="12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8" name="Freeform 532"/>
            <p:cNvSpPr>
              <a:spLocks/>
            </p:cNvSpPr>
            <p:nvPr/>
          </p:nvSpPr>
          <p:spPr bwMode="auto">
            <a:xfrm>
              <a:off x="7115779" y="4091716"/>
              <a:ext cx="94794" cy="94794"/>
            </a:xfrm>
            <a:custGeom>
              <a:avLst/>
              <a:gdLst>
                <a:gd name="T0" fmla="*/ 28 w 54"/>
                <a:gd name="T1" fmla="*/ 53 h 54"/>
                <a:gd name="T2" fmla="*/ 54 w 54"/>
                <a:gd name="T3" fmla="*/ 26 h 54"/>
                <a:gd name="T4" fmla="*/ 26 w 54"/>
                <a:gd name="T5" fmla="*/ 1 h 54"/>
                <a:gd name="T6" fmla="*/ 0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1" y="1"/>
                    <a:pt x="0" y="14"/>
                    <a:pt x="0"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49" name="Freeform 533"/>
            <p:cNvSpPr>
              <a:spLocks/>
            </p:cNvSpPr>
            <p:nvPr/>
          </p:nvSpPr>
          <p:spPr bwMode="auto">
            <a:xfrm>
              <a:off x="7070603" y="4191694"/>
              <a:ext cx="187367" cy="134786"/>
            </a:xfrm>
            <a:custGeom>
              <a:avLst/>
              <a:gdLst>
                <a:gd name="T0" fmla="*/ 82 w 107"/>
                <a:gd name="T1" fmla="*/ 0 h 77"/>
                <a:gd name="T2" fmla="*/ 54 w 107"/>
                <a:gd name="T3" fmla="*/ 31 h 77"/>
                <a:gd name="T4" fmla="*/ 25 w 107"/>
                <a:gd name="T5" fmla="*/ 1 h 77"/>
                <a:gd name="T6" fmla="*/ 0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4" y="31"/>
                    <a:pt x="54" y="31"/>
                    <a:pt x="54" y="31"/>
                  </a:cubicBezTo>
                  <a:cubicBezTo>
                    <a:pt x="25" y="1"/>
                    <a:pt x="25" y="1"/>
                    <a:pt x="25" y="1"/>
                  </a:cubicBezTo>
                  <a:cubicBezTo>
                    <a:pt x="7" y="8"/>
                    <a:pt x="0" y="18"/>
                    <a:pt x="0" y="34"/>
                  </a:cubicBezTo>
                  <a:cubicBezTo>
                    <a:pt x="2" y="77"/>
                    <a:pt x="2" y="77"/>
                    <a:pt x="2" y="77"/>
                  </a:cubicBezTo>
                  <a:cubicBezTo>
                    <a:pt x="107" y="77"/>
                    <a:pt x="107" y="77"/>
                    <a:pt x="107" y="77"/>
                  </a:cubicBezTo>
                  <a:cubicBezTo>
                    <a:pt x="105" y="31"/>
                    <a:pt x="105" y="31"/>
                    <a:pt x="105" y="31"/>
                  </a:cubicBezTo>
                  <a:cubicBezTo>
                    <a:pt x="104" y="15"/>
                    <a:pt x="98"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0" name="Freeform 539"/>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1" name="Freeform 540"/>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grpSp>
      <p:grpSp>
        <p:nvGrpSpPr>
          <p:cNvPr id="52" name="Group 58"/>
          <p:cNvGrpSpPr/>
          <p:nvPr/>
        </p:nvGrpSpPr>
        <p:grpSpPr>
          <a:xfrm>
            <a:off x="5081665" y="1941636"/>
            <a:ext cx="390689" cy="391162"/>
            <a:chOff x="6557381" y="2464660"/>
            <a:chExt cx="610979" cy="611720"/>
          </a:xfrm>
        </p:grpSpPr>
        <p:sp>
          <p:nvSpPr>
            <p:cNvPr id="53" name="Freeform 541"/>
            <p:cNvSpPr>
              <a:spLocks/>
            </p:cNvSpPr>
            <p:nvPr/>
          </p:nvSpPr>
          <p:spPr bwMode="auto">
            <a:xfrm>
              <a:off x="6557381" y="2464660"/>
              <a:ext cx="610979" cy="611720"/>
            </a:xfrm>
            <a:custGeom>
              <a:avLst/>
              <a:gdLst>
                <a:gd name="T0" fmla="*/ 349 w 349"/>
                <a:gd name="T1" fmla="*/ 282 h 349"/>
                <a:gd name="T2" fmla="*/ 282 w 349"/>
                <a:gd name="T3" fmla="*/ 349 h 349"/>
                <a:gd name="T4" fmla="*/ 68 w 349"/>
                <a:gd name="T5" fmla="*/ 349 h 349"/>
                <a:gd name="T6" fmla="*/ 0 w 349"/>
                <a:gd name="T7" fmla="*/ 282 h 349"/>
                <a:gd name="T8" fmla="*/ 0 w 349"/>
                <a:gd name="T9" fmla="*/ 68 h 349"/>
                <a:gd name="T10" fmla="*/ 68 w 349"/>
                <a:gd name="T11" fmla="*/ 0 h 349"/>
                <a:gd name="T12" fmla="*/ 282 w 349"/>
                <a:gd name="T13" fmla="*/ 0 h 349"/>
                <a:gd name="T14" fmla="*/ 349 w 349"/>
                <a:gd name="T15" fmla="*/ 68 h 349"/>
                <a:gd name="T16" fmla="*/ 349 w 349"/>
                <a:gd name="T17" fmla="*/ 28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9">
                  <a:moveTo>
                    <a:pt x="349" y="282"/>
                  </a:moveTo>
                  <a:cubicBezTo>
                    <a:pt x="349" y="319"/>
                    <a:pt x="319" y="349"/>
                    <a:pt x="282" y="349"/>
                  </a:cubicBezTo>
                  <a:cubicBezTo>
                    <a:pt x="68" y="349"/>
                    <a:pt x="68" y="349"/>
                    <a:pt x="68" y="349"/>
                  </a:cubicBezTo>
                  <a:cubicBezTo>
                    <a:pt x="30" y="349"/>
                    <a:pt x="0" y="319"/>
                    <a:pt x="0" y="282"/>
                  </a:cubicBezTo>
                  <a:cubicBezTo>
                    <a:pt x="0" y="68"/>
                    <a:pt x="0" y="68"/>
                    <a:pt x="0" y="68"/>
                  </a:cubicBezTo>
                  <a:cubicBezTo>
                    <a:pt x="0" y="31"/>
                    <a:pt x="30" y="0"/>
                    <a:pt x="68" y="0"/>
                  </a:cubicBezTo>
                  <a:cubicBezTo>
                    <a:pt x="282" y="0"/>
                    <a:pt x="282" y="0"/>
                    <a:pt x="282" y="0"/>
                  </a:cubicBezTo>
                  <a:cubicBezTo>
                    <a:pt x="319" y="0"/>
                    <a:pt x="349" y="31"/>
                    <a:pt x="349" y="68"/>
                  </a:cubicBezTo>
                  <a:lnTo>
                    <a:pt x="349" y="282"/>
                  </a:lnTo>
                  <a:close/>
                </a:path>
              </a:pathLst>
            </a:custGeom>
            <a:noFill/>
            <a:ln w="6826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4" name="Freeform 542"/>
            <p:cNvSpPr>
              <a:spLocks noEditPoints="1"/>
            </p:cNvSpPr>
            <p:nvPr/>
          </p:nvSpPr>
          <p:spPr bwMode="auto">
            <a:xfrm>
              <a:off x="6704757" y="2572044"/>
              <a:ext cx="309563" cy="385102"/>
            </a:xfrm>
            <a:custGeom>
              <a:avLst/>
              <a:gdLst>
                <a:gd name="T0" fmla="*/ 106 w 177"/>
                <a:gd name="T1" fmla="*/ 39 h 220"/>
                <a:gd name="T2" fmla="*/ 119 w 177"/>
                <a:gd name="T3" fmla="*/ 12 h 220"/>
                <a:gd name="T4" fmla="*/ 99 w 177"/>
                <a:gd name="T5" fmla="*/ 6 h 220"/>
                <a:gd name="T6" fmla="*/ 51 w 177"/>
                <a:gd name="T7" fmla="*/ 6 h 220"/>
                <a:gd name="T8" fmla="*/ 55 w 177"/>
                <a:gd name="T9" fmla="*/ 24 h 220"/>
                <a:gd name="T10" fmla="*/ 67 w 177"/>
                <a:gd name="T11" fmla="*/ 39 h 220"/>
                <a:gd name="T12" fmla="*/ 1 w 177"/>
                <a:gd name="T13" fmla="*/ 177 h 220"/>
                <a:gd name="T14" fmla="*/ 3 w 177"/>
                <a:gd name="T15" fmla="*/ 202 h 220"/>
                <a:gd name="T16" fmla="*/ 23 w 177"/>
                <a:gd name="T17" fmla="*/ 220 h 220"/>
                <a:gd name="T18" fmla="*/ 153 w 177"/>
                <a:gd name="T19" fmla="*/ 217 h 220"/>
                <a:gd name="T20" fmla="*/ 175 w 177"/>
                <a:gd name="T21" fmla="*/ 201 h 220"/>
                <a:gd name="T22" fmla="*/ 176 w 177"/>
                <a:gd name="T23" fmla="*/ 195 h 220"/>
                <a:gd name="T24" fmla="*/ 176 w 177"/>
                <a:gd name="T25" fmla="*/ 193 h 220"/>
                <a:gd name="T26" fmla="*/ 176 w 177"/>
                <a:gd name="T27" fmla="*/ 174 h 220"/>
                <a:gd name="T28" fmla="*/ 106 w 177"/>
                <a:gd name="T29" fmla="*/ 39 h 220"/>
                <a:gd name="T30" fmla="*/ 112 w 177"/>
                <a:gd name="T31" fmla="*/ 168 h 220"/>
                <a:gd name="T32" fmla="*/ 92 w 177"/>
                <a:gd name="T33" fmla="*/ 178 h 220"/>
                <a:gd name="T34" fmla="*/ 92 w 177"/>
                <a:gd name="T35" fmla="*/ 190 h 220"/>
                <a:gd name="T36" fmla="*/ 85 w 177"/>
                <a:gd name="T37" fmla="*/ 190 h 220"/>
                <a:gd name="T38" fmla="*/ 85 w 177"/>
                <a:gd name="T39" fmla="*/ 178 h 220"/>
                <a:gd name="T40" fmla="*/ 70 w 177"/>
                <a:gd name="T41" fmla="*/ 174 h 220"/>
                <a:gd name="T42" fmla="*/ 60 w 177"/>
                <a:gd name="T43" fmla="*/ 165 h 220"/>
                <a:gd name="T44" fmla="*/ 55 w 177"/>
                <a:gd name="T45" fmla="*/ 149 h 220"/>
                <a:gd name="T46" fmla="*/ 67 w 177"/>
                <a:gd name="T47" fmla="*/ 147 h 220"/>
                <a:gd name="T48" fmla="*/ 72 w 177"/>
                <a:gd name="T49" fmla="*/ 161 h 220"/>
                <a:gd name="T50" fmla="*/ 85 w 177"/>
                <a:gd name="T51" fmla="*/ 168 h 220"/>
                <a:gd name="T52" fmla="*/ 84 w 177"/>
                <a:gd name="T53" fmla="*/ 130 h 220"/>
                <a:gd name="T54" fmla="*/ 69 w 177"/>
                <a:gd name="T55" fmla="*/ 124 h 220"/>
                <a:gd name="T56" fmla="*/ 60 w 177"/>
                <a:gd name="T57" fmla="*/ 116 h 220"/>
                <a:gd name="T58" fmla="*/ 57 w 177"/>
                <a:gd name="T59" fmla="*/ 103 h 220"/>
                <a:gd name="T60" fmla="*/ 65 w 177"/>
                <a:gd name="T61" fmla="*/ 82 h 220"/>
                <a:gd name="T62" fmla="*/ 83 w 177"/>
                <a:gd name="T63" fmla="*/ 75 h 220"/>
                <a:gd name="T64" fmla="*/ 83 w 177"/>
                <a:gd name="T65" fmla="*/ 69 h 220"/>
                <a:gd name="T66" fmla="*/ 90 w 177"/>
                <a:gd name="T67" fmla="*/ 69 h 220"/>
                <a:gd name="T68" fmla="*/ 90 w 177"/>
                <a:gd name="T69" fmla="*/ 75 h 220"/>
                <a:gd name="T70" fmla="*/ 107 w 177"/>
                <a:gd name="T71" fmla="*/ 81 h 220"/>
                <a:gd name="T72" fmla="*/ 116 w 177"/>
                <a:gd name="T73" fmla="*/ 99 h 220"/>
                <a:gd name="T74" fmla="*/ 104 w 177"/>
                <a:gd name="T75" fmla="*/ 101 h 220"/>
                <a:gd name="T76" fmla="*/ 100 w 177"/>
                <a:gd name="T77" fmla="*/ 90 h 220"/>
                <a:gd name="T78" fmla="*/ 90 w 177"/>
                <a:gd name="T79" fmla="*/ 85 h 220"/>
                <a:gd name="T80" fmla="*/ 91 w 177"/>
                <a:gd name="T81" fmla="*/ 120 h 220"/>
                <a:gd name="T82" fmla="*/ 103 w 177"/>
                <a:gd name="T83" fmla="*/ 123 h 220"/>
                <a:gd name="T84" fmla="*/ 112 w 177"/>
                <a:gd name="T85" fmla="*/ 129 h 220"/>
                <a:gd name="T86" fmla="*/ 118 w 177"/>
                <a:gd name="T87" fmla="*/ 137 h 220"/>
                <a:gd name="T88" fmla="*/ 120 w 177"/>
                <a:gd name="T89" fmla="*/ 147 h 220"/>
                <a:gd name="T90" fmla="*/ 112 w 177"/>
                <a:gd name="T9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0">
                  <a:moveTo>
                    <a:pt x="106" y="39"/>
                  </a:moveTo>
                  <a:cubicBezTo>
                    <a:pt x="107" y="30"/>
                    <a:pt x="111" y="19"/>
                    <a:pt x="119" y="12"/>
                  </a:cubicBezTo>
                  <a:cubicBezTo>
                    <a:pt x="131" y="3"/>
                    <a:pt x="112" y="4"/>
                    <a:pt x="99" y="6"/>
                  </a:cubicBezTo>
                  <a:cubicBezTo>
                    <a:pt x="86" y="7"/>
                    <a:pt x="57" y="0"/>
                    <a:pt x="51" y="6"/>
                  </a:cubicBezTo>
                  <a:cubicBezTo>
                    <a:pt x="45" y="11"/>
                    <a:pt x="48" y="20"/>
                    <a:pt x="55" y="24"/>
                  </a:cubicBezTo>
                  <a:cubicBezTo>
                    <a:pt x="59" y="27"/>
                    <a:pt x="64" y="34"/>
                    <a:pt x="67" y="39"/>
                  </a:cubicBezTo>
                  <a:cubicBezTo>
                    <a:pt x="28" y="54"/>
                    <a:pt x="0" y="110"/>
                    <a:pt x="1" y="177"/>
                  </a:cubicBezTo>
                  <a:cubicBezTo>
                    <a:pt x="1" y="185"/>
                    <a:pt x="2" y="194"/>
                    <a:pt x="3" y="202"/>
                  </a:cubicBezTo>
                  <a:cubicBezTo>
                    <a:pt x="5" y="207"/>
                    <a:pt x="10" y="220"/>
                    <a:pt x="23" y="220"/>
                  </a:cubicBezTo>
                  <a:cubicBezTo>
                    <a:pt x="40" y="219"/>
                    <a:pt x="153" y="217"/>
                    <a:pt x="153" y="217"/>
                  </a:cubicBezTo>
                  <a:cubicBezTo>
                    <a:pt x="153" y="217"/>
                    <a:pt x="172" y="217"/>
                    <a:pt x="175" y="201"/>
                  </a:cubicBezTo>
                  <a:cubicBezTo>
                    <a:pt x="175" y="199"/>
                    <a:pt x="176" y="197"/>
                    <a:pt x="176" y="195"/>
                  </a:cubicBezTo>
                  <a:cubicBezTo>
                    <a:pt x="176" y="194"/>
                    <a:pt x="176" y="194"/>
                    <a:pt x="176" y="193"/>
                  </a:cubicBezTo>
                  <a:cubicBezTo>
                    <a:pt x="176" y="187"/>
                    <a:pt x="177" y="180"/>
                    <a:pt x="176" y="174"/>
                  </a:cubicBezTo>
                  <a:cubicBezTo>
                    <a:pt x="175" y="107"/>
                    <a:pt x="145" y="52"/>
                    <a:pt x="106" y="39"/>
                  </a:cubicBezTo>
                  <a:close/>
                  <a:moveTo>
                    <a:pt x="112" y="168"/>
                  </a:moveTo>
                  <a:cubicBezTo>
                    <a:pt x="107" y="174"/>
                    <a:pt x="100" y="177"/>
                    <a:pt x="92" y="178"/>
                  </a:cubicBezTo>
                  <a:cubicBezTo>
                    <a:pt x="92" y="190"/>
                    <a:pt x="92" y="190"/>
                    <a:pt x="92" y="190"/>
                  </a:cubicBezTo>
                  <a:cubicBezTo>
                    <a:pt x="85" y="190"/>
                    <a:pt x="85" y="190"/>
                    <a:pt x="85" y="190"/>
                  </a:cubicBezTo>
                  <a:cubicBezTo>
                    <a:pt x="85" y="178"/>
                    <a:pt x="85" y="178"/>
                    <a:pt x="85" y="178"/>
                  </a:cubicBezTo>
                  <a:cubicBezTo>
                    <a:pt x="79" y="177"/>
                    <a:pt x="74" y="176"/>
                    <a:pt x="70" y="174"/>
                  </a:cubicBezTo>
                  <a:cubicBezTo>
                    <a:pt x="66" y="172"/>
                    <a:pt x="63" y="169"/>
                    <a:pt x="60" y="165"/>
                  </a:cubicBezTo>
                  <a:cubicBezTo>
                    <a:pt x="58" y="161"/>
                    <a:pt x="56" y="155"/>
                    <a:pt x="55" y="149"/>
                  </a:cubicBezTo>
                  <a:cubicBezTo>
                    <a:pt x="67" y="147"/>
                    <a:pt x="67" y="147"/>
                    <a:pt x="67" y="147"/>
                  </a:cubicBezTo>
                  <a:cubicBezTo>
                    <a:pt x="68" y="153"/>
                    <a:pt x="70" y="158"/>
                    <a:pt x="72" y="161"/>
                  </a:cubicBezTo>
                  <a:cubicBezTo>
                    <a:pt x="76" y="165"/>
                    <a:pt x="80" y="167"/>
                    <a:pt x="85" y="168"/>
                  </a:cubicBezTo>
                  <a:cubicBezTo>
                    <a:pt x="84" y="130"/>
                    <a:pt x="84" y="130"/>
                    <a:pt x="84" y="130"/>
                  </a:cubicBezTo>
                  <a:cubicBezTo>
                    <a:pt x="79" y="129"/>
                    <a:pt x="74" y="127"/>
                    <a:pt x="69" y="124"/>
                  </a:cubicBezTo>
                  <a:cubicBezTo>
                    <a:pt x="65" y="122"/>
                    <a:pt x="62" y="119"/>
                    <a:pt x="60" y="116"/>
                  </a:cubicBezTo>
                  <a:cubicBezTo>
                    <a:pt x="58" y="112"/>
                    <a:pt x="57" y="108"/>
                    <a:pt x="57" y="103"/>
                  </a:cubicBezTo>
                  <a:cubicBezTo>
                    <a:pt x="56" y="94"/>
                    <a:pt x="59" y="87"/>
                    <a:pt x="65" y="82"/>
                  </a:cubicBezTo>
                  <a:cubicBezTo>
                    <a:pt x="69" y="78"/>
                    <a:pt x="75" y="76"/>
                    <a:pt x="83" y="75"/>
                  </a:cubicBezTo>
                  <a:cubicBezTo>
                    <a:pt x="83" y="69"/>
                    <a:pt x="83" y="69"/>
                    <a:pt x="83" y="69"/>
                  </a:cubicBezTo>
                  <a:cubicBezTo>
                    <a:pt x="90" y="69"/>
                    <a:pt x="90" y="69"/>
                    <a:pt x="90" y="69"/>
                  </a:cubicBezTo>
                  <a:cubicBezTo>
                    <a:pt x="90" y="75"/>
                    <a:pt x="90" y="75"/>
                    <a:pt x="90" y="75"/>
                  </a:cubicBezTo>
                  <a:cubicBezTo>
                    <a:pt x="97" y="76"/>
                    <a:pt x="103" y="78"/>
                    <a:pt x="107" y="81"/>
                  </a:cubicBezTo>
                  <a:cubicBezTo>
                    <a:pt x="112" y="85"/>
                    <a:pt x="115" y="91"/>
                    <a:pt x="116" y="99"/>
                  </a:cubicBezTo>
                  <a:cubicBezTo>
                    <a:pt x="104" y="101"/>
                    <a:pt x="104" y="101"/>
                    <a:pt x="104" y="101"/>
                  </a:cubicBezTo>
                  <a:cubicBezTo>
                    <a:pt x="103" y="96"/>
                    <a:pt x="102" y="92"/>
                    <a:pt x="100" y="90"/>
                  </a:cubicBezTo>
                  <a:cubicBezTo>
                    <a:pt x="97" y="87"/>
                    <a:pt x="94" y="86"/>
                    <a:pt x="90" y="85"/>
                  </a:cubicBezTo>
                  <a:cubicBezTo>
                    <a:pt x="91" y="120"/>
                    <a:pt x="91" y="120"/>
                    <a:pt x="91" y="120"/>
                  </a:cubicBezTo>
                  <a:cubicBezTo>
                    <a:pt x="97" y="121"/>
                    <a:pt x="101" y="122"/>
                    <a:pt x="103" y="123"/>
                  </a:cubicBezTo>
                  <a:cubicBezTo>
                    <a:pt x="107" y="124"/>
                    <a:pt x="110" y="126"/>
                    <a:pt x="112" y="129"/>
                  </a:cubicBezTo>
                  <a:cubicBezTo>
                    <a:pt x="114" y="131"/>
                    <a:pt x="116" y="134"/>
                    <a:pt x="118" y="137"/>
                  </a:cubicBezTo>
                  <a:cubicBezTo>
                    <a:pt x="119" y="140"/>
                    <a:pt x="120" y="144"/>
                    <a:pt x="120" y="147"/>
                  </a:cubicBezTo>
                  <a:cubicBezTo>
                    <a:pt x="120" y="156"/>
                    <a:pt x="117" y="163"/>
                    <a:pt x="112" y="16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5" name="Freeform 543"/>
            <p:cNvSpPr>
              <a:spLocks/>
            </p:cNvSpPr>
            <p:nvPr/>
          </p:nvSpPr>
          <p:spPr bwMode="auto">
            <a:xfrm>
              <a:off x="6863981" y="2800884"/>
              <a:ext cx="28142" cy="65171"/>
            </a:xfrm>
            <a:custGeom>
              <a:avLst/>
              <a:gdLst>
                <a:gd name="T0" fmla="*/ 0 w 16"/>
                <a:gd name="T1" fmla="*/ 0 h 37"/>
                <a:gd name="T2" fmla="*/ 1 w 16"/>
                <a:gd name="T3" fmla="*/ 37 h 37"/>
                <a:gd name="T4" fmla="*/ 12 w 16"/>
                <a:gd name="T5" fmla="*/ 30 h 37"/>
                <a:gd name="T6" fmla="*/ 16 w 16"/>
                <a:gd name="T7" fmla="*/ 17 h 37"/>
                <a:gd name="T8" fmla="*/ 13 w 16"/>
                <a:gd name="T9" fmla="*/ 7 h 37"/>
                <a:gd name="T10" fmla="*/ 0 w 16"/>
                <a:gd name="T11" fmla="*/ 0 h 37"/>
              </a:gdLst>
              <a:ahLst/>
              <a:cxnLst>
                <a:cxn ang="0">
                  <a:pos x="T0" y="T1"/>
                </a:cxn>
                <a:cxn ang="0">
                  <a:pos x="T2" y="T3"/>
                </a:cxn>
                <a:cxn ang="0">
                  <a:pos x="T4" y="T5"/>
                </a:cxn>
                <a:cxn ang="0">
                  <a:pos x="T6" y="T7"/>
                </a:cxn>
                <a:cxn ang="0">
                  <a:pos x="T8" y="T9"/>
                </a:cxn>
                <a:cxn ang="0">
                  <a:pos x="T10" y="T11"/>
                </a:cxn>
              </a:cxnLst>
              <a:rect l="0" t="0" r="r" b="b"/>
              <a:pathLst>
                <a:path w="16" h="37">
                  <a:moveTo>
                    <a:pt x="0" y="0"/>
                  </a:moveTo>
                  <a:cubicBezTo>
                    <a:pt x="1" y="37"/>
                    <a:pt x="1" y="37"/>
                    <a:pt x="1" y="37"/>
                  </a:cubicBezTo>
                  <a:cubicBezTo>
                    <a:pt x="5" y="36"/>
                    <a:pt x="9" y="34"/>
                    <a:pt x="12" y="30"/>
                  </a:cubicBezTo>
                  <a:cubicBezTo>
                    <a:pt x="15" y="27"/>
                    <a:pt x="16" y="23"/>
                    <a:pt x="16" y="17"/>
                  </a:cubicBezTo>
                  <a:cubicBezTo>
                    <a:pt x="16" y="13"/>
                    <a:pt x="15" y="10"/>
                    <a:pt x="13" y="7"/>
                  </a:cubicBezTo>
                  <a:cubicBezTo>
                    <a:pt x="11" y="4"/>
                    <a:pt x="6" y="2"/>
                    <a:pt x="0" y="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6" name="Freeform 544"/>
            <p:cNvSpPr>
              <a:spLocks/>
            </p:cNvSpPr>
            <p:nvPr/>
          </p:nvSpPr>
          <p:spPr bwMode="auto">
            <a:xfrm>
              <a:off x="6823249" y="2720901"/>
              <a:ext cx="28142" cy="57765"/>
            </a:xfrm>
            <a:custGeom>
              <a:avLst/>
              <a:gdLst>
                <a:gd name="T0" fmla="*/ 1 w 16"/>
                <a:gd name="T1" fmla="*/ 17 h 33"/>
                <a:gd name="T2" fmla="*/ 4 w 16"/>
                <a:gd name="T3" fmla="*/ 27 h 33"/>
                <a:gd name="T4" fmla="*/ 16 w 16"/>
                <a:gd name="T5" fmla="*/ 33 h 33"/>
                <a:gd name="T6" fmla="*/ 15 w 16"/>
                <a:gd name="T7" fmla="*/ 0 h 33"/>
                <a:gd name="T8" fmla="*/ 4 w 16"/>
                <a:gd name="T9" fmla="*/ 6 h 33"/>
                <a:gd name="T10" fmla="*/ 1 w 16"/>
                <a:gd name="T11" fmla="*/ 17 h 33"/>
              </a:gdLst>
              <a:ahLst/>
              <a:cxnLst>
                <a:cxn ang="0">
                  <a:pos x="T0" y="T1"/>
                </a:cxn>
                <a:cxn ang="0">
                  <a:pos x="T2" y="T3"/>
                </a:cxn>
                <a:cxn ang="0">
                  <a:pos x="T4" y="T5"/>
                </a:cxn>
                <a:cxn ang="0">
                  <a:pos x="T6" y="T7"/>
                </a:cxn>
                <a:cxn ang="0">
                  <a:pos x="T8" y="T9"/>
                </a:cxn>
                <a:cxn ang="0">
                  <a:pos x="T10" y="T11"/>
                </a:cxn>
              </a:cxnLst>
              <a:rect l="0" t="0" r="r" b="b"/>
              <a:pathLst>
                <a:path w="16" h="33">
                  <a:moveTo>
                    <a:pt x="1" y="17"/>
                  </a:moveTo>
                  <a:cubicBezTo>
                    <a:pt x="1" y="21"/>
                    <a:pt x="2" y="24"/>
                    <a:pt x="4" y="27"/>
                  </a:cubicBezTo>
                  <a:cubicBezTo>
                    <a:pt x="6" y="30"/>
                    <a:pt x="10" y="32"/>
                    <a:pt x="16" y="33"/>
                  </a:cubicBezTo>
                  <a:cubicBezTo>
                    <a:pt x="15" y="0"/>
                    <a:pt x="15" y="0"/>
                    <a:pt x="15" y="0"/>
                  </a:cubicBezTo>
                  <a:cubicBezTo>
                    <a:pt x="11" y="1"/>
                    <a:pt x="7" y="3"/>
                    <a:pt x="4" y="6"/>
                  </a:cubicBezTo>
                  <a:cubicBezTo>
                    <a:pt x="2" y="9"/>
                    <a:pt x="0" y="13"/>
                    <a:pt x="1" y="17"/>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grpSp>
      <p:sp>
        <p:nvSpPr>
          <p:cNvPr id="57" name="Rectangle 73"/>
          <p:cNvSpPr/>
          <p:nvPr/>
        </p:nvSpPr>
        <p:spPr>
          <a:xfrm>
            <a:off x="6325494" y="3523607"/>
            <a:ext cx="2080826" cy="7865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8" name="Rectangle 77"/>
          <p:cNvSpPr/>
          <p:nvPr/>
        </p:nvSpPr>
        <p:spPr>
          <a:xfrm>
            <a:off x="1362553" y="1670759"/>
            <a:ext cx="2080826" cy="7865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lnSpc>
                <a:spcPts val="1125"/>
              </a:lnSpc>
              <a:spcBef>
                <a:spcPct val="0"/>
              </a:spcBef>
              <a:spcAft>
                <a:spcPct val="0"/>
              </a:spcAft>
            </a:pPr>
            <a:endParaRPr lang="en-GB" sz="1200">
              <a:solidFill>
                <a:schemeClr val="bg1">
                  <a:lumMod val="50000"/>
                </a:schemeClr>
              </a:solidFill>
              <a:ea typeface="微软雅黑" panose="020B0503020204020204" pitchFamily="34" charset="-122"/>
              <a:cs typeface="Arial" panose="020B0604020202020204" pitchFamily="34" charset="0"/>
            </a:endParaRPr>
          </a:p>
        </p:txBody>
      </p:sp>
      <p:sp>
        <p:nvSpPr>
          <p:cNvPr id="59" name="文本框 20"/>
          <p:cNvSpPr>
            <a:spLocks noChangeArrowheads="1"/>
          </p:cNvSpPr>
          <p:nvPr/>
        </p:nvSpPr>
        <p:spPr bwMode="auto">
          <a:xfrm>
            <a:off x="6294456" y="3652197"/>
            <a:ext cx="21525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60" name="文本框 20"/>
          <p:cNvSpPr>
            <a:spLocks noChangeArrowheads="1"/>
          </p:cNvSpPr>
          <p:nvPr/>
        </p:nvSpPr>
        <p:spPr bwMode="auto">
          <a:xfrm>
            <a:off x="1527586" y="1824502"/>
            <a:ext cx="1813489" cy="375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125"/>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61" name="文本框 20"/>
          <p:cNvSpPr>
            <a:spLocks noChangeArrowheads="1"/>
          </p:cNvSpPr>
          <p:nvPr/>
        </p:nvSpPr>
        <p:spPr bwMode="auto">
          <a:xfrm>
            <a:off x="1315360" y="2611009"/>
            <a:ext cx="21476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62" name="文本框 20"/>
          <p:cNvSpPr>
            <a:spLocks noChangeArrowheads="1"/>
          </p:cNvSpPr>
          <p:nvPr/>
        </p:nvSpPr>
        <p:spPr bwMode="auto">
          <a:xfrm>
            <a:off x="1346333" y="3596379"/>
            <a:ext cx="22513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63" name="文本框 20"/>
          <p:cNvSpPr>
            <a:spLocks noChangeArrowheads="1"/>
          </p:cNvSpPr>
          <p:nvPr/>
        </p:nvSpPr>
        <p:spPr bwMode="auto">
          <a:xfrm>
            <a:off x="5789671" y="1639111"/>
            <a:ext cx="22646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64" name="文本框 20"/>
          <p:cNvSpPr>
            <a:spLocks noChangeArrowheads="1"/>
          </p:cNvSpPr>
          <p:nvPr/>
        </p:nvSpPr>
        <p:spPr bwMode="auto">
          <a:xfrm>
            <a:off x="5832736" y="2544808"/>
            <a:ext cx="22646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Tree>
    <p:extLst>
      <p:ext uri="{BB962C8B-B14F-4D97-AF65-F5344CB8AC3E}">
        <p14:creationId xmlns:p14="http://schemas.microsoft.com/office/powerpoint/2010/main" val="40345652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0" grpId="0"/>
      <p:bldP spid="61" grpId="0"/>
      <p:bldP spid="62" grpId="0"/>
      <p:bldP spid="63" grpId="0"/>
      <p:bldP spid="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16379" y="0"/>
            <a:ext cx="7913077" cy="5143500"/>
          </a:xfrm>
          <a:custGeom>
            <a:avLst/>
            <a:gdLst>
              <a:gd name="connsiteX0" fmla="*/ 3073854 w 10550769"/>
              <a:gd name="connsiteY0" fmla="*/ 3071813 h 6858000"/>
              <a:gd name="connsiteX1" fmla="*/ 3073854 w 10550769"/>
              <a:gd name="connsiteY1" fmla="*/ 4200525 h 6858000"/>
              <a:gd name="connsiteX2" fmla="*/ 5945642 w 10550769"/>
              <a:gd name="connsiteY2" fmla="*/ 4200525 h 6858000"/>
              <a:gd name="connsiteX3" fmla="*/ 5945642 w 10550769"/>
              <a:gd name="connsiteY3" fmla="*/ 3071813 h 6858000"/>
              <a:gd name="connsiteX4" fmla="*/ 0 w 10550769"/>
              <a:gd name="connsiteY4" fmla="*/ 0 h 6858000"/>
              <a:gd name="connsiteX5" fmla="*/ 10550769 w 10550769"/>
              <a:gd name="connsiteY5" fmla="*/ 0 h 6858000"/>
              <a:gd name="connsiteX6" fmla="*/ 10550769 w 10550769"/>
              <a:gd name="connsiteY6" fmla="*/ 6858000 h 6858000"/>
              <a:gd name="connsiteX7" fmla="*/ 0 w 1055076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50769" h="6858000">
                <a:moveTo>
                  <a:pt x="3073854" y="3071813"/>
                </a:moveTo>
                <a:lnTo>
                  <a:pt x="3073854" y="4200525"/>
                </a:lnTo>
                <a:lnTo>
                  <a:pt x="5945642" y="4200525"/>
                </a:lnTo>
                <a:lnTo>
                  <a:pt x="5945642" y="3071813"/>
                </a:lnTo>
                <a:close/>
                <a:moveTo>
                  <a:pt x="0" y="0"/>
                </a:moveTo>
                <a:lnTo>
                  <a:pt x="10550769" y="0"/>
                </a:lnTo>
                <a:lnTo>
                  <a:pt x="10550769" y="6858000"/>
                </a:lnTo>
                <a:lnTo>
                  <a:pt x="0" y="6858000"/>
                </a:lnTo>
                <a:close/>
              </a:path>
            </a:pathLst>
          </a:custGeom>
        </p:spPr>
      </p:pic>
      <p:sp>
        <p:nvSpPr>
          <p:cNvPr id="7" name="文本框 6"/>
          <p:cNvSpPr txBox="1"/>
          <p:nvPr/>
        </p:nvSpPr>
        <p:spPr>
          <a:xfrm>
            <a:off x="1800511" y="2217684"/>
            <a:ext cx="4782221" cy="1015663"/>
          </a:xfrm>
          <a:prstGeom prst="rect">
            <a:avLst/>
          </a:prstGeom>
          <a:noFill/>
        </p:spPr>
        <p:txBody>
          <a:bodyPr wrap="square" rtlCol="0">
            <a:spAutoFit/>
          </a:bodyPr>
          <a:lstStyle/>
          <a:p>
            <a:pPr algn="ctr"/>
            <a:r>
              <a:rPr lang="zh-CN" altLang="en-US" sz="6000" b="1" dirty="0">
                <a:solidFill>
                  <a:srgbClr val="002493"/>
                </a:solidFill>
                <a:latin typeface="腾祥金砖黑简" panose="01010104010101010101" pitchFamily="2" charset="-122"/>
                <a:ea typeface="腾祥金砖黑简" panose="01010104010101010101" pitchFamily="2" charset="-122"/>
              </a:rPr>
              <a:t>感谢聆听</a:t>
            </a:r>
            <a:endParaRPr lang="zh-CN" altLang="en-US" sz="6000" dirty="0">
              <a:solidFill>
                <a:srgbClr val="002493"/>
              </a:solidFill>
              <a:latin typeface="腾祥金砖黑简" panose="01010104010101010101" pitchFamily="2" charset="-122"/>
              <a:ea typeface="腾祥金砖黑简" panose="01010104010101010101" pitchFamily="2" charset="-122"/>
            </a:endParaRPr>
          </a:p>
        </p:txBody>
      </p:sp>
      <p:sp>
        <p:nvSpPr>
          <p:cNvPr id="8" name="文本框 7"/>
          <p:cNvSpPr txBox="1"/>
          <p:nvPr/>
        </p:nvSpPr>
        <p:spPr>
          <a:xfrm>
            <a:off x="1800512" y="3233347"/>
            <a:ext cx="4782221" cy="323165"/>
          </a:xfrm>
          <a:prstGeom prst="rect">
            <a:avLst/>
          </a:prstGeom>
          <a:noFill/>
        </p:spPr>
        <p:txBody>
          <a:bodyPr wrap="square" rtlCol="0">
            <a:spAutoFit/>
          </a:bodyPr>
          <a:lstStyle/>
          <a:p>
            <a:pPr algn="ctr"/>
            <a:r>
              <a:rPr lang="zh-CN" altLang="en-US" sz="1500" dirty="0">
                <a:solidFill>
                  <a:srgbClr val="002493"/>
                </a:solidFill>
                <a:latin typeface="微软雅黑" panose="020B0503020204020204" pitchFamily="34" charset="-122"/>
                <a:ea typeface="微软雅黑" panose="020B0503020204020204" pitchFamily="34" charset="-122"/>
              </a:rPr>
              <a:t>汇报人</a:t>
            </a:r>
            <a:r>
              <a:rPr lang="zh-CN" altLang="en-US" sz="1500" dirty="0" smtClean="0">
                <a:solidFill>
                  <a:srgbClr val="002493"/>
                </a:solidFill>
                <a:latin typeface="微软雅黑" panose="020B0503020204020204" pitchFamily="34" charset="-122"/>
                <a:ea typeface="微软雅黑" panose="020B0503020204020204" pitchFamily="34" charset="-122"/>
              </a:rPr>
              <a:t>：</a:t>
            </a:r>
            <a:r>
              <a:rPr lang="en-US" altLang="zh-CN" sz="1500" smtClean="0">
                <a:solidFill>
                  <a:srgbClr val="002493"/>
                </a:solidFill>
                <a:latin typeface="微软雅黑" panose="020B0503020204020204" pitchFamily="34" charset="-122"/>
                <a:ea typeface="微软雅黑" panose="020B0503020204020204" pitchFamily="34" charset="-122"/>
              </a:rPr>
              <a:t> XX </a:t>
            </a:r>
            <a:r>
              <a:rPr lang="zh-CN" altLang="en-US" sz="1500" smtClean="0">
                <a:solidFill>
                  <a:srgbClr val="002493"/>
                </a:solidFill>
                <a:latin typeface="微软雅黑" panose="020B0503020204020204" pitchFamily="34" charset="-122"/>
                <a:ea typeface="微软雅黑" panose="020B0503020204020204" pitchFamily="34" charset="-122"/>
              </a:rPr>
              <a:t>  </a:t>
            </a:r>
            <a:r>
              <a:rPr lang="en-US" altLang="zh-CN" sz="1500" dirty="0" smtClean="0">
                <a:solidFill>
                  <a:srgbClr val="002493"/>
                </a:solidFill>
                <a:latin typeface="微软雅黑" panose="020B0503020204020204" pitchFamily="34" charset="-122"/>
                <a:ea typeface="微软雅黑" panose="020B0503020204020204" pitchFamily="34" charset="-122"/>
              </a:rPr>
              <a:t>2018</a:t>
            </a:r>
            <a:r>
              <a:rPr lang="zh-CN" altLang="en-US" sz="1500" dirty="0" smtClean="0">
                <a:solidFill>
                  <a:srgbClr val="002493"/>
                </a:solidFill>
                <a:latin typeface="微软雅黑" panose="020B0503020204020204" pitchFamily="34" charset="-122"/>
                <a:ea typeface="微软雅黑" panose="020B0503020204020204" pitchFamily="34" charset="-122"/>
              </a:rPr>
              <a:t>年</a:t>
            </a:r>
            <a:r>
              <a:rPr lang="en-US" altLang="zh-CN" sz="1500" dirty="0">
                <a:solidFill>
                  <a:srgbClr val="002493"/>
                </a:solidFill>
                <a:latin typeface="微软雅黑" panose="020B0503020204020204" pitchFamily="34" charset="-122"/>
                <a:ea typeface="微软雅黑" panose="020B0503020204020204" pitchFamily="34" charset="-122"/>
              </a:rPr>
              <a:t>X</a:t>
            </a:r>
            <a:r>
              <a:rPr lang="zh-CN" altLang="en-US" sz="1500" dirty="0">
                <a:solidFill>
                  <a:srgbClr val="002493"/>
                </a:solidFill>
                <a:latin typeface="微软雅黑" panose="020B0503020204020204" pitchFamily="34" charset="-122"/>
                <a:ea typeface="微软雅黑" panose="020B0503020204020204" pitchFamily="34" charset="-122"/>
              </a:rPr>
              <a:t>月</a:t>
            </a:r>
            <a:r>
              <a:rPr lang="en-US" altLang="zh-CN" sz="1500" dirty="0">
                <a:solidFill>
                  <a:srgbClr val="002493"/>
                </a:solidFill>
                <a:latin typeface="微软雅黑" panose="020B0503020204020204" pitchFamily="34" charset="-122"/>
                <a:ea typeface="微软雅黑" panose="020B0503020204020204" pitchFamily="34" charset="-122"/>
              </a:rPr>
              <a:t>X</a:t>
            </a:r>
            <a:r>
              <a:rPr lang="zh-CN" altLang="en-US" sz="1500" dirty="0">
                <a:solidFill>
                  <a:srgbClr val="002493"/>
                </a:solidFill>
                <a:latin typeface="微软雅黑" panose="020B0503020204020204" pitchFamily="34" charset="-122"/>
                <a:ea typeface="微软雅黑" panose="020B0503020204020204" pitchFamily="34" charset="-122"/>
              </a:rPr>
              <a:t>日</a:t>
            </a:r>
          </a:p>
        </p:txBody>
      </p:sp>
      <p:pic>
        <p:nvPicPr>
          <p:cNvPr id="9" name="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55579" y="986790"/>
            <a:ext cx="609600" cy="609600"/>
          </a:xfrm>
          <a:prstGeom prst="rect">
            <a:avLst/>
          </a:prstGeom>
        </p:spPr>
      </p:pic>
    </p:spTree>
    <p:extLst>
      <p:ext uri="{BB962C8B-B14F-4D97-AF65-F5344CB8AC3E}">
        <p14:creationId xmlns:p14="http://schemas.microsoft.com/office/powerpoint/2010/main" val="13677721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9"/>
                </p:tgtEl>
              </p:cMediaNode>
            </p:audio>
          </p:childTnLst>
        </p:cTn>
      </p:par>
    </p:tnLst>
    <p:bldLst>
      <p:bldP spid="2" grpId="0" animBg="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472" y="2115484"/>
            <a:ext cx="4039730" cy="3028016"/>
          </a:xfrm>
          <a:prstGeom prst="rect">
            <a:avLst/>
          </a:prstGeom>
        </p:spPr>
      </p:pic>
      <p:sp>
        <p:nvSpPr>
          <p:cNvPr id="9" name="文本框 8"/>
          <p:cNvSpPr txBox="1"/>
          <p:nvPr/>
        </p:nvSpPr>
        <p:spPr>
          <a:xfrm>
            <a:off x="4196315" y="1740753"/>
            <a:ext cx="4782221" cy="854080"/>
          </a:xfrm>
          <a:prstGeom prst="rect">
            <a:avLst/>
          </a:prstGeom>
          <a:noFill/>
        </p:spPr>
        <p:txBody>
          <a:bodyPr wrap="square" rtlCol="0">
            <a:spAutoFit/>
          </a:bodyPr>
          <a:lstStyle/>
          <a:p>
            <a:pPr algn="ctr"/>
            <a:r>
              <a:rPr lang="en-US" altLang="zh-CN" sz="4950" b="1">
                <a:solidFill>
                  <a:srgbClr val="002493"/>
                </a:solidFill>
                <a:latin typeface="微软雅黑" panose="020B0503020204020204" pitchFamily="34" charset="-122"/>
                <a:ea typeface="微软雅黑" panose="020B0503020204020204" pitchFamily="34" charset="-122"/>
              </a:rPr>
              <a:t>PART ONE</a:t>
            </a:r>
          </a:p>
        </p:txBody>
      </p:sp>
      <p:sp>
        <p:nvSpPr>
          <p:cNvPr id="10" name="文本框 9"/>
          <p:cNvSpPr txBox="1"/>
          <p:nvPr/>
        </p:nvSpPr>
        <p:spPr>
          <a:xfrm>
            <a:off x="4196314" y="2571750"/>
            <a:ext cx="4782221" cy="1015663"/>
          </a:xfrm>
          <a:prstGeom prst="rect">
            <a:avLst/>
          </a:prstGeom>
          <a:noFill/>
        </p:spPr>
        <p:txBody>
          <a:bodyPr wrap="square" rtlCol="0">
            <a:spAutoFit/>
          </a:bodyPr>
          <a:lstStyle/>
          <a:p>
            <a:pPr algn="ctr"/>
            <a:r>
              <a:rPr lang="zh-CN" altLang="en-US" sz="6000" b="1" dirty="0">
                <a:solidFill>
                  <a:srgbClr val="002493"/>
                </a:solidFill>
                <a:latin typeface="腾祥金砖黑简" panose="01010104010101010101" pitchFamily="2" charset="-122"/>
                <a:ea typeface="腾祥金砖黑简" panose="01010104010101010101" pitchFamily="2" charset="-122"/>
              </a:rPr>
              <a:t>活动运作策划</a:t>
            </a:r>
          </a:p>
        </p:txBody>
      </p:sp>
    </p:spTree>
    <p:extLst>
      <p:ext uri="{BB962C8B-B14F-4D97-AF65-F5344CB8AC3E}">
        <p14:creationId xmlns:p14="http://schemas.microsoft.com/office/powerpoint/2010/main" val="23795349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87270" y="332948"/>
            <a:ext cx="163859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活动运作策划 </a:t>
            </a:r>
          </a:p>
        </p:txBody>
      </p:sp>
      <p:cxnSp>
        <p:nvCxnSpPr>
          <p:cNvPr id="6" name="Straight Connector 60"/>
          <p:cNvCxnSpPr>
            <a:stCxn id="14" idx="5"/>
            <a:endCxn id="16" idx="1"/>
          </p:cNvCxnSpPr>
          <p:nvPr/>
        </p:nvCxnSpPr>
        <p:spPr>
          <a:xfrm>
            <a:off x="2719264" y="3060302"/>
            <a:ext cx="484344" cy="66624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54"/>
          <p:cNvCxnSpPr>
            <a:stCxn id="35" idx="3"/>
            <a:endCxn id="14" idx="7"/>
          </p:cNvCxnSpPr>
          <p:nvPr/>
        </p:nvCxnSpPr>
        <p:spPr>
          <a:xfrm flipH="1">
            <a:off x="2719264" y="1975912"/>
            <a:ext cx="489936" cy="70031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56"/>
          <p:cNvCxnSpPr>
            <a:stCxn id="14" idx="6"/>
            <a:endCxn id="19" idx="2"/>
          </p:cNvCxnSpPr>
          <p:nvPr/>
        </p:nvCxnSpPr>
        <p:spPr>
          <a:xfrm flipV="1">
            <a:off x="2798810" y="2608618"/>
            <a:ext cx="1155643" cy="25964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58"/>
          <p:cNvCxnSpPr>
            <a:stCxn id="35" idx="5"/>
            <a:endCxn id="19" idx="1"/>
          </p:cNvCxnSpPr>
          <p:nvPr/>
        </p:nvCxnSpPr>
        <p:spPr>
          <a:xfrm>
            <a:off x="3860949" y="1975913"/>
            <a:ext cx="217687" cy="3329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74"/>
          <p:cNvCxnSpPr>
            <a:stCxn id="35" idx="6"/>
            <a:endCxn id="22" idx="2"/>
          </p:cNvCxnSpPr>
          <p:nvPr/>
        </p:nvCxnSpPr>
        <p:spPr>
          <a:xfrm>
            <a:off x="3995930" y="1650038"/>
            <a:ext cx="1341135" cy="1864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9"/>
          <p:cNvCxnSpPr>
            <a:endCxn id="19" idx="7"/>
          </p:cNvCxnSpPr>
          <p:nvPr/>
        </p:nvCxnSpPr>
        <p:spPr>
          <a:xfrm flipH="1">
            <a:off x="4678245" y="2110895"/>
            <a:ext cx="703650" cy="197919"/>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Oval 46"/>
          <p:cNvSpPr/>
          <p:nvPr/>
        </p:nvSpPr>
        <p:spPr>
          <a:xfrm>
            <a:off x="4972190" y="2823963"/>
            <a:ext cx="533554" cy="533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Freeform 131"/>
          <p:cNvSpPr>
            <a:spLocks/>
          </p:cNvSpPr>
          <p:nvPr/>
        </p:nvSpPr>
        <p:spPr bwMode="auto">
          <a:xfrm>
            <a:off x="5119895" y="2982247"/>
            <a:ext cx="209550" cy="21272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14" name="Oval 36"/>
          <p:cNvSpPr/>
          <p:nvPr/>
        </p:nvSpPr>
        <p:spPr>
          <a:xfrm>
            <a:off x="2255643" y="2596682"/>
            <a:ext cx="543166" cy="5431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nvGrpSpPr>
          <p:cNvPr id="15" name="Group 126"/>
          <p:cNvGrpSpPr/>
          <p:nvPr/>
        </p:nvGrpSpPr>
        <p:grpSpPr>
          <a:xfrm>
            <a:off x="3028132" y="3551070"/>
            <a:ext cx="1198226" cy="1198226"/>
            <a:chOff x="2740097" y="3551069"/>
            <a:chExt cx="1198226" cy="1198226"/>
          </a:xfrm>
        </p:grpSpPr>
        <p:sp>
          <p:nvSpPr>
            <p:cNvPr id="16" name="Oval 37"/>
            <p:cNvSpPr/>
            <p:nvPr/>
          </p:nvSpPr>
          <p:spPr>
            <a:xfrm>
              <a:off x="2740097" y="3551069"/>
              <a:ext cx="1198226" cy="119822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7" name="Oval 38"/>
            <p:cNvSpPr/>
            <p:nvPr/>
          </p:nvSpPr>
          <p:spPr>
            <a:xfrm>
              <a:off x="2859919" y="3670891"/>
              <a:ext cx="958582" cy="9585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18" name="Group 124"/>
          <p:cNvGrpSpPr/>
          <p:nvPr/>
        </p:nvGrpSpPr>
        <p:grpSpPr>
          <a:xfrm>
            <a:off x="3954453" y="2184631"/>
            <a:ext cx="847976" cy="847976"/>
            <a:chOff x="3666417" y="2184630"/>
            <a:chExt cx="847976" cy="847976"/>
          </a:xfrm>
        </p:grpSpPr>
        <p:sp>
          <p:nvSpPr>
            <p:cNvPr id="19" name="Oval 39"/>
            <p:cNvSpPr/>
            <p:nvPr/>
          </p:nvSpPr>
          <p:spPr>
            <a:xfrm>
              <a:off x="3666417" y="2184630"/>
              <a:ext cx="847976" cy="84797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0" name="Oval 43"/>
            <p:cNvSpPr/>
            <p:nvPr/>
          </p:nvSpPr>
          <p:spPr>
            <a:xfrm>
              <a:off x="3751215" y="2269428"/>
              <a:ext cx="678381" cy="6783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21" name="Group 122"/>
          <p:cNvGrpSpPr/>
          <p:nvPr/>
        </p:nvGrpSpPr>
        <p:grpSpPr>
          <a:xfrm>
            <a:off x="5337065" y="1189183"/>
            <a:ext cx="1294545" cy="1294545"/>
            <a:chOff x="5049030" y="1189182"/>
            <a:chExt cx="1294545" cy="1294545"/>
          </a:xfrm>
        </p:grpSpPr>
        <p:sp>
          <p:nvSpPr>
            <p:cNvPr id="22" name="Oval 44"/>
            <p:cNvSpPr/>
            <p:nvPr/>
          </p:nvSpPr>
          <p:spPr>
            <a:xfrm>
              <a:off x="5049030" y="1189182"/>
              <a:ext cx="1294545" cy="1294545"/>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3" name="Oval 45"/>
            <p:cNvSpPr/>
            <p:nvPr/>
          </p:nvSpPr>
          <p:spPr>
            <a:xfrm>
              <a:off x="5178484" y="1318636"/>
              <a:ext cx="1035636" cy="10356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24" name="Group 125"/>
          <p:cNvGrpSpPr/>
          <p:nvPr/>
        </p:nvGrpSpPr>
        <p:grpSpPr>
          <a:xfrm>
            <a:off x="5672615" y="3627618"/>
            <a:ext cx="921712" cy="921712"/>
            <a:chOff x="5384579" y="3627618"/>
            <a:chExt cx="921712" cy="921712"/>
          </a:xfrm>
        </p:grpSpPr>
        <p:sp>
          <p:nvSpPr>
            <p:cNvPr id="25" name="Oval 47"/>
            <p:cNvSpPr/>
            <p:nvPr/>
          </p:nvSpPr>
          <p:spPr>
            <a:xfrm>
              <a:off x="5384579" y="3627618"/>
              <a:ext cx="921712" cy="921712"/>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6" name="Oval 48"/>
            <p:cNvSpPr/>
            <p:nvPr/>
          </p:nvSpPr>
          <p:spPr>
            <a:xfrm>
              <a:off x="5476750" y="3719789"/>
              <a:ext cx="737370" cy="7373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cxnSp>
        <p:nvCxnSpPr>
          <p:cNvPr id="27" name="Straight Connector 76"/>
          <p:cNvCxnSpPr>
            <a:stCxn id="22" idx="4"/>
            <a:endCxn id="25" idx="0"/>
          </p:cNvCxnSpPr>
          <p:nvPr/>
        </p:nvCxnSpPr>
        <p:spPr>
          <a:xfrm>
            <a:off x="5984338" y="2483728"/>
            <a:ext cx="149132" cy="1143891"/>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78"/>
          <p:cNvCxnSpPr>
            <a:stCxn id="25" idx="2"/>
            <a:endCxn id="16" idx="6"/>
          </p:cNvCxnSpPr>
          <p:nvPr/>
        </p:nvCxnSpPr>
        <p:spPr>
          <a:xfrm flipH="1">
            <a:off x="4226358" y="4088475"/>
            <a:ext cx="1446256" cy="61708"/>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80"/>
          <p:cNvCxnSpPr>
            <a:endCxn id="12" idx="1"/>
          </p:cNvCxnSpPr>
          <p:nvPr/>
        </p:nvCxnSpPr>
        <p:spPr>
          <a:xfrm>
            <a:off x="4744822" y="2802179"/>
            <a:ext cx="305505" cy="9992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Connector 82"/>
          <p:cNvCxnSpPr>
            <a:stCxn id="19" idx="4"/>
            <a:endCxn id="16" idx="7"/>
          </p:cNvCxnSpPr>
          <p:nvPr/>
        </p:nvCxnSpPr>
        <p:spPr>
          <a:xfrm flipH="1">
            <a:off x="4050882" y="3032606"/>
            <a:ext cx="327558" cy="693939"/>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Straight Connector 84"/>
          <p:cNvCxnSpPr>
            <a:stCxn id="12" idx="7"/>
          </p:cNvCxnSpPr>
          <p:nvPr/>
        </p:nvCxnSpPr>
        <p:spPr>
          <a:xfrm flipV="1">
            <a:off x="5427606" y="2398932"/>
            <a:ext cx="245008" cy="50316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2" name="Straight Connector 86"/>
          <p:cNvCxnSpPr>
            <a:stCxn id="12" idx="5"/>
            <a:endCxn id="25" idx="1"/>
          </p:cNvCxnSpPr>
          <p:nvPr/>
        </p:nvCxnSpPr>
        <p:spPr>
          <a:xfrm>
            <a:off x="5427606" y="3279378"/>
            <a:ext cx="379990" cy="483223"/>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Straight Connector 94"/>
          <p:cNvCxnSpPr>
            <a:stCxn id="12" idx="3"/>
          </p:cNvCxnSpPr>
          <p:nvPr/>
        </p:nvCxnSpPr>
        <p:spPr>
          <a:xfrm flipH="1">
            <a:off x="4167156" y="3279377"/>
            <a:ext cx="883170" cy="61573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Group 123"/>
          <p:cNvGrpSpPr/>
          <p:nvPr/>
        </p:nvGrpSpPr>
        <p:grpSpPr>
          <a:xfrm>
            <a:off x="3074219" y="1189182"/>
            <a:ext cx="921712" cy="921712"/>
            <a:chOff x="2786183" y="1189182"/>
            <a:chExt cx="921712" cy="921712"/>
          </a:xfrm>
        </p:grpSpPr>
        <p:sp>
          <p:nvSpPr>
            <p:cNvPr id="35" name="Oval 30"/>
            <p:cNvSpPr/>
            <p:nvPr/>
          </p:nvSpPr>
          <p:spPr>
            <a:xfrm>
              <a:off x="2786183" y="1189182"/>
              <a:ext cx="921712" cy="9217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6" name="Oval 34"/>
            <p:cNvSpPr/>
            <p:nvPr/>
          </p:nvSpPr>
          <p:spPr>
            <a:xfrm>
              <a:off x="2878354" y="1281353"/>
              <a:ext cx="737370" cy="7373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sp>
        <p:nvSpPr>
          <p:cNvPr id="37" name="Freeform 5"/>
          <p:cNvSpPr>
            <a:spLocks noEditPoints="1"/>
          </p:cNvSpPr>
          <p:nvPr/>
        </p:nvSpPr>
        <p:spPr bwMode="auto">
          <a:xfrm>
            <a:off x="3332601" y="1355196"/>
            <a:ext cx="420202" cy="496602"/>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38" name="Freeform 66"/>
          <p:cNvSpPr>
            <a:spLocks noEditPoints="1"/>
          </p:cNvSpPr>
          <p:nvPr/>
        </p:nvSpPr>
        <p:spPr bwMode="auto">
          <a:xfrm>
            <a:off x="5752888" y="1547525"/>
            <a:ext cx="451616" cy="527518"/>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39" name="Freeform 42"/>
          <p:cNvSpPr>
            <a:spLocks noEditPoints="1"/>
          </p:cNvSpPr>
          <p:nvPr/>
        </p:nvSpPr>
        <p:spPr bwMode="auto">
          <a:xfrm>
            <a:off x="3345339" y="3915761"/>
            <a:ext cx="573934" cy="49401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40" name="Freeform 22"/>
          <p:cNvSpPr>
            <a:spLocks noEditPoints="1"/>
          </p:cNvSpPr>
          <p:nvPr/>
        </p:nvSpPr>
        <p:spPr bwMode="auto">
          <a:xfrm>
            <a:off x="4160477" y="2393275"/>
            <a:ext cx="435928" cy="430688"/>
          </a:xfrm>
          <a:custGeom>
            <a:avLst/>
            <a:gdLst/>
            <a:ahLst/>
            <a:cxnLst>
              <a:cxn ang="0">
                <a:pos x="131" y="82"/>
              </a:cxn>
              <a:cxn ang="0">
                <a:pos x="122" y="98"/>
              </a:cxn>
              <a:cxn ang="0">
                <a:pos x="125" y="107"/>
              </a:cxn>
              <a:cxn ang="0">
                <a:pos x="65" y="141"/>
              </a:cxn>
              <a:cxn ang="0">
                <a:pos x="51" y="134"/>
              </a:cxn>
              <a:cxn ang="0">
                <a:pos x="44" y="97"/>
              </a:cxn>
              <a:cxn ang="0">
                <a:pos x="68" y="28"/>
              </a:cxn>
              <a:cxn ang="0">
                <a:pos x="74" y="29"/>
              </a:cxn>
              <a:cxn ang="0">
                <a:pos x="86" y="24"/>
              </a:cxn>
              <a:cxn ang="0">
                <a:pos x="131" y="82"/>
              </a:cxn>
              <a:cxn ang="0">
                <a:pos x="92" y="11"/>
              </a:cxn>
              <a:cxn ang="0">
                <a:pos x="91" y="15"/>
              </a:cxn>
              <a:cxn ang="0">
                <a:pos x="141" y="80"/>
              </a:cxn>
              <a:cxn ang="0">
                <a:pos x="142" y="80"/>
              </a:cxn>
              <a:cxn ang="0">
                <a:pos x="153" y="32"/>
              </a:cxn>
              <a:cxn ang="0">
                <a:pos x="153" y="29"/>
              </a:cxn>
              <a:cxn ang="0">
                <a:pos x="102" y="0"/>
              </a:cxn>
              <a:cxn ang="0">
                <a:pos x="91" y="6"/>
              </a:cxn>
              <a:cxn ang="0">
                <a:pos x="92" y="11"/>
              </a:cxn>
              <a:cxn ang="0">
                <a:pos x="40" y="137"/>
              </a:cxn>
              <a:cxn ang="0">
                <a:pos x="33" y="97"/>
              </a:cxn>
              <a:cxn ang="0">
                <a:pos x="59" y="22"/>
              </a:cxn>
              <a:cxn ang="0">
                <a:pos x="55" y="11"/>
              </a:cxn>
              <a:cxn ang="0">
                <a:pos x="46" y="9"/>
              </a:cxn>
              <a:cxn ang="0">
                <a:pos x="0" y="85"/>
              </a:cxn>
              <a:cxn ang="0">
                <a:pos x="20" y="140"/>
              </a:cxn>
              <a:cxn ang="0">
                <a:pos x="35" y="143"/>
              </a:cxn>
              <a:cxn ang="0">
                <a:pos x="40" y="137"/>
              </a:cxn>
              <a:cxn ang="0">
                <a:pos x="163" y="45"/>
              </a:cxn>
              <a:cxn ang="0">
                <a:pos x="153" y="84"/>
              </a:cxn>
              <a:cxn ang="0">
                <a:pos x="159" y="98"/>
              </a:cxn>
              <a:cxn ang="0">
                <a:pos x="147" y="115"/>
              </a:cxn>
              <a:cxn ang="0">
                <a:pos x="147" y="116"/>
              </a:cxn>
              <a:cxn ang="0">
                <a:pos x="142" y="151"/>
              </a:cxn>
              <a:cxn ang="0">
                <a:pos x="173" y="85"/>
              </a:cxn>
              <a:cxn ang="0">
                <a:pos x="163" y="45"/>
              </a:cxn>
              <a:cxn ang="0">
                <a:pos x="132" y="114"/>
              </a:cxn>
              <a:cxn ang="0">
                <a:pos x="69" y="151"/>
              </a:cxn>
              <a:cxn ang="0">
                <a:pos x="69" y="152"/>
              </a:cxn>
              <a:cxn ang="0">
                <a:pos x="66" y="162"/>
              </a:cxn>
              <a:cxn ang="0">
                <a:pos x="74" y="170"/>
              </a:cxn>
              <a:cxn ang="0">
                <a:pos x="86" y="171"/>
              </a:cxn>
              <a:cxn ang="0">
                <a:pos x="126" y="162"/>
              </a:cxn>
              <a:cxn ang="0">
                <a:pos x="136" y="116"/>
              </a:cxn>
              <a:cxn ang="0">
                <a:pos x="136" y="116"/>
              </a:cxn>
              <a:cxn ang="0">
                <a:pos x="132" y="114"/>
              </a:cxn>
              <a:cxn ang="0">
                <a:pos x="132" y="114"/>
              </a:cxn>
              <a:cxn ang="0">
                <a:pos x="132" y="114"/>
              </a:cxn>
            </a:cxnLst>
            <a:rect l="0" t="0" r="r" b="b"/>
            <a:pathLst>
              <a:path w="173" h="171">
                <a:moveTo>
                  <a:pt x="131" y="82"/>
                </a:moveTo>
                <a:cubicBezTo>
                  <a:pt x="126" y="86"/>
                  <a:pt x="122" y="91"/>
                  <a:pt x="122" y="98"/>
                </a:cubicBezTo>
                <a:cubicBezTo>
                  <a:pt x="122" y="101"/>
                  <a:pt x="123" y="104"/>
                  <a:pt x="125" y="107"/>
                </a:cubicBezTo>
                <a:cubicBezTo>
                  <a:pt x="109" y="124"/>
                  <a:pt x="88" y="136"/>
                  <a:pt x="65" y="141"/>
                </a:cubicBezTo>
                <a:cubicBezTo>
                  <a:pt x="62" y="137"/>
                  <a:pt x="57" y="134"/>
                  <a:pt x="51" y="134"/>
                </a:cubicBezTo>
                <a:cubicBezTo>
                  <a:pt x="47" y="122"/>
                  <a:pt x="44" y="110"/>
                  <a:pt x="44" y="97"/>
                </a:cubicBezTo>
                <a:cubicBezTo>
                  <a:pt x="44" y="71"/>
                  <a:pt x="53" y="47"/>
                  <a:pt x="68" y="28"/>
                </a:cubicBezTo>
                <a:cubicBezTo>
                  <a:pt x="70" y="29"/>
                  <a:pt x="72" y="29"/>
                  <a:pt x="74" y="29"/>
                </a:cubicBezTo>
                <a:cubicBezTo>
                  <a:pt x="78" y="29"/>
                  <a:pt x="82" y="27"/>
                  <a:pt x="86" y="24"/>
                </a:cubicBezTo>
                <a:cubicBezTo>
                  <a:pt x="107" y="38"/>
                  <a:pt x="123" y="58"/>
                  <a:pt x="131" y="82"/>
                </a:cubicBezTo>
                <a:close/>
                <a:moveTo>
                  <a:pt x="92" y="11"/>
                </a:moveTo>
                <a:cubicBezTo>
                  <a:pt x="92" y="12"/>
                  <a:pt x="92" y="13"/>
                  <a:pt x="91" y="15"/>
                </a:cubicBezTo>
                <a:cubicBezTo>
                  <a:pt x="115" y="30"/>
                  <a:pt x="133" y="53"/>
                  <a:pt x="141" y="80"/>
                </a:cubicBezTo>
                <a:cubicBezTo>
                  <a:pt x="142" y="80"/>
                  <a:pt x="142" y="80"/>
                  <a:pt x="142" y="80"/>
                </a:cubicBezTo>
                <a:cubicBezTo>
                  <a:pt x="149" y="65"/>
                  <a:pt x="153" y="49"/>
                  <a:pt x="153" y="32"/>
                </a:cubicBezTo>
                <a:cubicBezTo>
                  <a:pt x="153" y="31"/>
                  <a:pt x="153" y="30"/>
                  <a:pt x="153" y="29"/>
                </a:cubicBezTo>
                <a:cubicBezTo>
                  <a:pt x="140" y="14"/>
                  <a:pt x="122" y="4"/>
                  <a:pt x="102" y="0"/>
                </a:cubicBezTo>
                <a:cubicBezTo>
                  <a:pt x="98" y="2"/>
                  <a:pt x="95" y="4"/>
                  <a:pt x="91" y="6"/>
                </a:cubicBezTo>
                <a:cubicBezTo>
                  <a:pt x="92" y="8"/>
                  <a:pt x="92" y="9"/>
                  <a:pt x="92" y="11"/>
                </a:cubicBezTo>
                <a:close/>
                <a:moveTo>
                  <a:pt x="40" y="137"/>
                </a:moveTo>
                <a:cubicBezTo>
                  <a:pt x="36" y="124"/>
                  <a:pt x="33" y="111"/>
                  <a:pt x="33" y="97"/>
                </a:cubicBezTo>
                <a:cubicBezTo>
                  <a:pt x="33" y="69"/>
                  <a:pt x="43" y="42"/>
                  <a:pt x="59" y="22"/>
                </a:cubicBezTo>
                <a:cubicBezTo>
                  <a:pt x="57" y="19"/>
                  <a:pt x="55" y="15"/>
                  <a:pt x="55" y="11"/>
                </a:cubicBezTo>
                <a:cubicBezTo>
                  <a:pt x="52" y="10"/>
                  <a:pt x="49" y="9"/>
                  <a:pt x="46" y="9"/>
                </a:cubicBezTo>
                <a:cubicBezTo>
                  <a:pt x="19" y="23"/>
                  <a:pt x="0" y="52"/>
                  <a:pt x="0" y="85"/>
                </a:cubicBezTo>
                <a:cubicBezTo>
                  <a:pt x="0" y="106"/>
                  <a:pt x="8" y="125"/>
                  <a:pt x="20" y="140"/>
                </a:cubicBezTo>
                <a:cubicBezTo>
                  <a:pt x="25" y="141"/>
                  <a:pt x="30" y="142"/>
                  <a:pt x="35" y="143"/>
                </a:cubicBezTo>
                <a:cubicBezTo>
                  <a:pt x="36" y="140"/>
                  <a:pt x="38" y="138"/>
                  <a:pt x="40" y="137"/>
                </a:cubicBezTo>
                <a:close/>
                <a:moveTo>
                  <a:pt x="163" y="45"/>
                </a:moveTo>
                <a:cubicBezTo>
                  <a:pt x="162" y="59"/>
                  <a:pt x="158" y="72"/>
                  <a:pt x="153" y="84"/>
                </a:cubicBezTo>
                <a:cubicBezTo>
                  <a:pt x="157" y="87"/>
                  <a:pt x="159" y="92"/>
                  <a:pt x="159" y="98"/>
                </a:cubicBezTo>
                <a:cubicBezTo>
                  <a:pt x="159" y="106"/>
                  <a:pt x="154" y="112"/>
                  <a:pt x="147" y="115"/>
                </a:cubicBezTo>
                <a:cubicBezTo>
                  <a:pt x="147" y="115"/>
                  <a:pt x="147" y="116"/>
                  <a:pt x="147" y="116"/>
                </a:cubicBezTo>
                <a:cubicBezTo>
                  <a:pt x="147" y="128"/>
                  <a:pt x="145" y="140"/>
                  <a:pt x="142" y="151"/>
                </a:cubicBezTo>
                <a:cubicBezTo>
                  <a:pt x="161" y="135"/>
                  <a:pt x="173" y="112"/>
                  <a:pt x="173" y="85"/>
                </a:cubicBezTo>
                <a:cubicBezTo>
                  <a:pt x="173" y="71"/>
                  <a:pt x="169" y="57"/>
                  <a:pt x="163" y="45"/>
                </a:cubicBezTo>
                <a:close/>
                <a:moveTo>
                  <a:pt x="132" y="114"/>
                </a:moveTo>
                <a:cubicBezTo>
                  <a:pt x="116" y="133"/>
                  <a:pt x="94" y="146"/>
                  <a:pt x="69" y="151"/>
                </a:cubicBezTo>
                <a:cubicBezTo>
                  <a:pt x="69" y="151"/>
                  <a:pt x="69" y="152"/>
                  <a:pt x="69" y="152"/>
                </a:cubicBezTo>
                <a:cubicBezTo>
                  <a:pt x="69" y="156"/>
                  <a:pt x="68" y="159"/>
                  <a:pt x="66" y="162"/>
                </a:cubicBezTo>
                <a:cubicBezTo>
                  <a:pt x="69" y="165"/>
                  <a:pt x="71" y="168"/>
                  <a:pt x="74" y="170"/>
                </a:cubicBezTo>
                <a:cubicBezTo>
                  <a:pt x="78" y="171"/>
                  <a:pt x="82" y="171"/>
                  <a:pt x="86" y="171"/>
                </a:cubicBezTo>
                <a:cubicBezTo>
                  <a:pt x="101" y="171"/>
                  <a:pt x="114" y="168"/>
                  <a:pt x="126" y="162"/>
                </a:cubicBezTo>
                <a:cubicBezTo>
                  <a:pt x="132" y="148"/>
                  <a:pt x="136" y="133"/>
                  <a:pt x="136" y="116"/>
                </a:cubicBezTo>
                <a:cubicBezTo>
                  <a:pt x="136" y="116"/>
                  <a:pt x="136" y="116"/>
                  <a:pt x="136" y="116"/>
                </a:cubicBezTo>
                <a:cubicBezTo>
                  <a:pt x="135" y="115"/>
                  <a:pt x="134" y="115"/>
                  <a:pt x="132" y="114"/>
                </a:cubicBezTo>
                <a:close/>
                <a:moveTo>
                  <a:pt x="132" y="114"/>
                </a:moveTo>
                <a:cubicBezTo>
                  <a:pt x="132" y="114"/>
                  <a:pt x="132" y="114"/>
                  <a:pt x="132" y="11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41" name="Freeform 86"/>
          <p:cNvSpPr>
            <a:spLocks noEditPoints="1"/>
          </p:cNvSpPr>
          <p:nvPr/>
        </p:nvSpPr>
        <p:spPr bwMode="auto">
          <a:xfrm>
            <a:off x="6014803" y="3890352"/>
            <a:ext cx="250141" cy="42087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42" name="Freeform 131"/>
          <p:cNvSpPr>
            <a:spLocks/>
          </p:cNvSpPr>
          <p:nvPr/>
        </p:nvSpPr>
        <p:spPr bwMode="auto">
          <a:xfrm>
            <a:off x="2401984" y="2761902"/>
            <a:ext cx="209550" cy="21272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sp>
        <p:nvSpPr>
          <p:cNvPr id="43" name="矩形 42"/>
          <p:cNvSpPr/>
          <p:nvPr/>
        </p:nvSpPr>
        <p:spPr>
          <a:xfrm>
            <a:off x="6476796" y="2307067"/>
            <a:ext cx="162727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4" name="矩形 43"/>
          <p:cNvSpPr/>
          <p:nvPr/>
        </p:nvSpPr>
        <p:spPr>
          <a:xfrm>
            <a:off x="6752173" y="3754949"/>
            <a:ext cx="162727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5" name="矩形 44"/>
          <p:cNvSpPr/>
          <p:nvPr/>
        </p:nvSpPr>
        <p:spPr>
          <a:xfrm>
            <a:off x="1362838" y="3915311"/>
            <a:ext cx="162727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6" name="矩形 45"/>
          <p:cNvSpPr/>
          <p:nvPr/>
        </p:nvSpPr>
        <p:spPr>
          <a:xfrm>
            <a:off x="992213" y="1836455"/>
            <a:ext cx="162727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7" name="矩形 46"/>
          <p:cNvSpPr/>
          <p:nvPr/>
        </p:nvSpPr>
        <p:spPr>
          <a:xfrm>
            <a:off x="3964590" y="969682"/>
            <a:ext cx="162727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Tree>
    <p:extLst>
      <p:ext uri="{BB962C8B-B14F-4D97-AF65-F5344CB8AC3E}">
        <p14:creationId xmlns:p14="http://schemas.microsoft.com/office/powerpoint/2010/main" val="6763149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18" presetClass="entr" presetSubtype="9"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upLeft)">
                                      <p:cBhvr>
                                        <p:cTn id="19" dur="500"/>
                                        <p:tgtEl>
                                          <p:spTgt spid="9"/>
                                        </p:tgtEl>
                                      </p:cBhvr>
                                    </p:animEffect>
                                  </p:childTnLst>
                                </p:cTn>
                              </p:par>
                              <p:par>
                                <p:cTn id="20" presetID="53"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childTnLst>
                          </p:cTn>
                        </p:par>
                        <p:par>
                          <p:cTn id="25" fill="hold">
                            <p:stCondLst>
                              <p:cond delay="1500"/>
                            </p:stCondLst>
                            <p:childTnLst>
                              <p:par>
                                <p:cTn id="26" presetID="53"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000"/>
                            </p:stCondLst>
                            <p:childTnLst>
                              <p:par>
                                <p:cTn id="32" presetID="18" presetClass="entr" presetSubtype="12"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strips(downLeft)">
                                      <p:cBhvr>
                                        <p:cTn id="34" dur="500"/>
                                        <p:tgtEl>
                                          <p:spTgt spid="8"/>
                                        </p:tgtEl>
                                      </p:cBhvr>
                                    </p:animEffect>
                                  </p:childTnLst>
                                </p:cTn>
                              </p:par>
                              <p:par>
                                <p:cTn id="35" presetID="53"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500"/>
                            </p:stCondLst>
                            <p:childTnLst>
                              <p:par>
                                <p:cTn id="41" presetID="53"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par>
                          <p:cTn id="46" fill="hold">
                            <p:stCondLst>
                              <p:cond delay="3000"/>
                            </p:stCondLst>
                            <p:childTnLst>
                              <p:par>
                                <p:cTn id="47" presetID="18" presetClass="entr" presetSubtype="1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strips(downLeft)">
                                      <p:cBhvr>
                                        <p:cTn id="49" dur="500"/>
                                        <p:tgtEl>
                                          <p:spTgt spid="7"/>
                                        </p:tgtEl>
                                      </p:cBhvr>
                                    </p:animEffect>
                                  </p:childTnLst>
                                </p:cTn>
                              </p:par>
                            </p:childTnLst>
                          </p:cTn>
                        </p:par>
                        <p:par>
                          <p:cTn id="50" fill="hold">
                            <p:stCondLst>
                              <p:cond delay="3500"/>
                            </p:stCondLst>
                            <p:childTnLst>
                              <p:par>
                                <p:cTn id="51" presetID="18" presetClass="entr" presetSubtype="3"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strips(upRight)">
                                      <p:cBhvr>
                                        <p:cTn id="53" dur="500"/>
                                        <p:tgtEl>
                                          <p:spTgt spid="11"/>
                                        </p:tgtEl>
                                      </p:cBhvr>
                                    </p:animEffect>
                                  </p:childTnLst>
                                </p:cTn>
                              </p:par>
                              <p:par>
                                <p:cTn id="54" presetID="53"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4000"/>
                            </p:stCondLst>
                            <p:childTnLst>
                              <p:par>
                                <p:cTn id="60" presetID="53"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par>
                          <p:cTn id="65" fill="hold">
                            <p:stCondLst>
                              <p:cond delay="4500"/>
                            </p:stCondLst>
                            <p:childTnLst>
                              <p:par>
                                <p:cTn id="66" presetID="18" presetClass="entr" presetSubtype="6"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Right)">
                                      <p:cBhvr>
                                        <p:cTn id="68" dur="500"/>
                                        <p:tgtEl>
                                          <p:spTgt spid="10"/>
                                        </p:tgtEl>
                                      </p:cBhvr>
                                    </p:animEffect>
                                  </p:childTnLst>
                                </p:cTn>
                              </p:par>
                            </p:childTnLst>
                          </p:cTn>
                        </p:par>
                        <p:par>
                          <p:cTn id="69" fill="hold">
                            <p:stCondLst>
                              <p:cond delay="5000"/>
                            </p:stCondLst>
                            <p:childTnLst>
                              <p:par>
                                <p:cTn id="70" presetID="18" presetClass="entr" presetSubtype="6"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strips(downRight)">
                                      <p:cBhvr>
                                        <p:cTn id="72" dur="500"/>
                                        <p:tgtEl>
                                          <p:spTgt spid="6"/>
                                        </p:tgtEl>
                                      </p:cBhvr>
                                    </p:animEffect>
                                  </p:childTnLst>
                                </p:cTn>
                              </p:par>
                              <p:par>
                                <p:cTn id="73" presetID="53" presetClass="entr" presetSubtype="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par>
                          <p:cTn id="78" fill="hold">
                            <p:stCondLst>
                              <p:cond delay="5500"/>
                            </p:stCondLst>
                            <p:childTnLst>
                              <p:par>
                                <p:cTn id="79" presetID="53" presetClass="entr" presetSubtype="0"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childTnLst>
                          </p:cTn>
                        </p:par>
                        <p:par>
                          <p:cTn id="84" fill="hold">
                            <p:stCondLst>
                              <p:cond delay="6000"/>
                            </p:stCondLst>
                            <p:childTnLst>
                              <p:par>
                                <p:cTn id="85" presetID="18" presetClass="entr" presetSubtype="12"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strips(downLeft)">
                                      <p:cBhvr>
                                        <p:cTn id="87" dur="500"/>
                                        <p:tgtEl>
                                          <p:spTgt spid="30"/>
                                        </p:tgtEl>
                                      </p:cBhvr>
                                    </p:animEffect>
                                  </p:childTnLst>
                                </p:cTn>
                              </p:par>
                            </p:childTnLst>
                          </p:cTn>
                        </p:par>
                        <p:par>
                          <p:cTn id="88" fill="hold">
                            <p:stCondLst>
                              <p:cond delay="6500"/>
                            </p:stCondLst>
                            <p:childTnLst>
                              <p:par>
                                <p:cTn id="89" presetID="18" presetClass="entr" presetSubtype="6"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strips(downRight)">
                                      <p:cBhvr>
                                        <p:cTn id="91" dur="500"/>
                                        <p:tgtEl>
                                          <p:spTgt spid="29"/>
                                        </p:tgtEl>
                                      </p:cBhvr>
                                    </p:animEffect>
                                  </p:childTnLst>
                                </p:cTn>
                              </p:par>
                              <p:par>
                                <p:cTn id="92" presetID="53" presetClass="entr" presetSubtype="0"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par>
                          <p:cTn id="97" fill="hold">
                            <p:stCondLst>
                              <p:cond delay="7000"/>
                            </p:stCondLst>
                            <p:childTnLst>
                              <p:par>
                                <p:cTn id="98" presetID="53" presetClass="entr" presetSubtype="0"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ppt_w</p:attrName>
                                        </p:attrNameLst>
                                      </p:cBhvr>
                                      <p:tavLst>
                                        <p:tav tm="0">
                                          <p:val>
                                            <p:fltVal val="0"/>
                                          </p:val>
                                        </p:tav>
                                        <p:tav tm="100000">
                                          <p:val>
                                            <p:strVal val="#ppt_w"/>
                                          </p:val>
                                        </p:tav>
                                      </p:tavLst>
                                    </p:anim>
                                    <p:anim calcmode="lin" valueType="num">
                                      <p:cBhvr>
                                        <p:cTn id="101" dur="500" fill="hold"/>
                                        <p:tgtEl>
                                          <p:spTgt spid="13"/>
                                        </p:tgtEl>
                                        <p:attrNameLst>
                                          <p:attrName>ppt_h</p:attrName>
                                        </p:attrNameLst>
                                      </p:cBhvr>
                                      <p:tavLst>
                                        <p:tav tm="0">
                                          <p:val>
                                            <p:fltVal val="0"/>
                                          </p:val>
                                        </p:tav>
                                        <p:tav tm="100000">
                                          <p:val>
                                            <p:strVal val="#ppt_h"/>
                                          </p:val>
                                        </p:tav>
                                      </p:tavLst>
                                    </p:anim>
                                    <p:animEffect transition="in" filter="fade">
                                      <p:cBhvr>
                                        <p:cTn id="102" dur="500"/>
                                        <p:tgtEl>
                                          <p:spTgt spid="13"/>
                                        </p:tgtEl>
                                      </p:cBhvr>
                                    </p:animEffect>
                                  </p:childTnLst>
                                </p:cTn>
                              </p:par>
                            </p:childTnLst>
                          </p:cTn>
                        </p:par>
                        <p:par>
                          <p:cTn id="103" fill="hold">
                            <p:stCondLst>
                              <p:cond delay="7500"/>
                            </p:stCondLst>
                            <p:childTnLst>
                              <p:par>
                                <p:cTn id="104" presetID="18" presetClass="entr" presetSubtype="3" fill="hold" nodeType="after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strips(upRight)">
                                      <p:cBhvr>
                                        <p:cTn id="106" dur="500"/>
                                        <p:tgtEl>
                                          <p:spTgt spid="31"/>
                                        </p:tgtEl>
                                      </p:cBhvr>
                                    </p:animEffect>
                                  </p:childTnLst>
                                </p:cTn>
                              </p:par>
                            </p:childTnLst>
                          </p:cTn>
                        </p:par>
                        <p:par>
                          <p:cTn id="107" fill="hold">
                            <p:stCondLst>
                              <p:cond delay="8000"/>
                            </p:stCondLst>
                            <p:childTnLst>
                              <p:par>
                                <p:cTn id="108" presetID="18" presetClass="entr" presetSubtype="3" fill="hold"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strips(upRight)">
                                      <p:cBhvr>
                                        <p:cTn id="110" dur="500"/>
                                        <p:tgtEl>
                                          <p:spTgt spid="33"/>
                                        </p:tgtEl>
                                      </p:cBhvr>
                                    </p:animEffect>
                                  </p:childTnLst>
                                </p:cTn>
                              </p:par>
                            </p:childTnLst>
                          </p:cTn>
                        </p:par>
                        <p:par>
                          <p:cTn id="111" fill="hold">
                            <p:stCondLst>
                              <p:cond delay="8500"/>
                            </p:stCondLst>
                            <p:childTnLst>
                              <p:par>
                                <p:cTn id="112" presetID="18" presetClass="entr" presetSubtype="3"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strips(upRight)">
                                      <p:cBhvr>
                                        <p:cTn id="114" dur="500"/>
                                        <p:tgtEl>
                                          <p:spTgt spid="28"/>
                                        </p:tgtEl>
                                      </p:cBhvr>
                                    </p:animEffect>
                                  </p:childTnLst>
                                </p:cTn>
                              </p:par>
                              <p:par>
                                <p:cTn id="115" presetID="53" presetClass="entr" presetSubtype="0" fill="hold"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childTnLst>
                          </p:cTn>
                        </p:par>
                        <p:par>
                          <p:cTn id="120" fill="hold">
                            <p:stCondLst>
                              <p:cond delay="9000"/>
                            </p:stCondLst>
                            <p:childTnLst>
                              <p:par>
                                <p:cTn id="121" presetID="53" presetClass="entr" presetSubtype="0"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500" fill="hold"/>
                                        <p:tgtEl>
                                          <p:spTgt spid="41"/>
                                        </p:tgtEl>
                                        <p:attrNameLst>
                                          <p:attrName>ppt_w</p:attrName>
                                        </p:attrNameLst>
                                      </p:cBhvr>
                                      <p:tavLst>
                                        <p:tav tm="0">
                                          <p:val>
                                            <p:fltVal val="0"/>
                                          </p:val>
                                        </p:tav>
                                        <p:tav tm="100000">
                                          <p:val>
                                            <p:strVal val="#ppt_w"/>
                                          </p:val>
                                        </p:tav>
                                      </p:tavLst>
                                    </p:anim>
                                    <p:anim calcmode="lin" valueType="num">
                                      <p:cBhvr>
                                        <p:cTn id="124" dur="500" fill="hold"/>
                                        <p:tgtEl>
                                          <p:spTgt spid="41"/>
                                        </p:tgtEl>
                                        <p:attrNameLst>
                                          <p:attrName>ppt_h</p:attrName>
                                        </p:attrNameLst>
                                      </p:cBhvr>
                                      <p:tavLst>
                                        <p:tav tm="0">
                                          <p:val>
                                            <p:fltVal val="0"/>
                                          </p:val>
                                        </p:tav>
                                        <p:tav tm="100000">
                                          <p:val>
                                            <p:strVal val="#ppt_h"/>
                                          </p:val>
                                        </p:tav>
                                      </p:tavLst>
                                    </p:anim>
                                    <p:animEffect transition="in" filter="fade">
                                      <p:cBhvr>
                                        <p:cTn id="125" dur="500"/>
                                        <p:tgtEl>
                                          <p:spTgt spid="41"/>
                                        </p:tgtEl>
                                      </p:cBhvr>
                                    </p:animEffect>
                                  </p:childTnLst>
                                </p:cTn>
                              </p:par>
                            </p:childTnLst>
                          </p:cTn>
                        </p:par>
                        <p:par>
                          <p:cTn id="126" fill="hold">
                            <p:stCondLst>
                              <p:cond delay="9500"/>
                            </p:stCondLst>
                            <p:childTnLst>
                              <p:par>
                                <p:cTn id="127" presetID="18" presetClass="entr" presetSubtype="6" fill="hold" nodeType="after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strips(downRight)">
                                      <p:cBhvr>
                                        <p:cTn id="129" dur="500"/>
                                        <p:tgtEl>
                                          <p:spTgt spid="27"/>
                                        </p:tgtEl>
                                      </p:cBhvr>
                                    </p:animEffect>
                                  </p:childTnLst>
                                </p:cTn>
                              </p:par>
                            </p:childTnLst>
                          </p:cTn>
                        </p:par>
                        <p:par>
                          <p:cTn id="130" fill="hold">
                            <p:stCondLst>
                              <p:cond delay="10000"/>
                            </p:stCondLst>
                            <p:childTnLst>
                              <p:par>
                                <p:cTn id="131" presetID="18" presetClass="entr" presetSubtype="6" fill="hold" nodeType="afterEffect">
                                  <p:stCondLst>
                                    <p:cond delay="0"/>
                                  </p:stCondLst>
                                  <p:childTnLst>
                                    <p:set>
                                      <p:cBhvr>
                                        <p:cTn id="132" dur="1" fill="hold">
                                          <p:stCondLst>
                                            <p:cond delay="0"/>
                                          </p:stCondLst>
                                        </p:cTn>
                                        <p:tgtEl>
                                          <p:spTgt spid="32"/>
                                        </p:tgtEl>
                                        <p:attrNameLst>
                                          <p:attrName>style.visibility</p:attrName>
                                        </p:attrNameLst>
                                      </p:cBhvr>
                                      <p:to>
                                        <p:strVal val="visible"/>
                                      </p:to>
                                    </p:set>
                                    <p:animEffect transition="in" filter="strips(downRight)">
                                      <p:cBhvr>
                                        <p:cTn id="133" dur="500"/>
                                        <p:tgtEl>
                                          <p:spTgt spid="32"/>
                                        </p:tgtEl>
                                      </p:cBhvr>
                                    </p:animEffect>
                                  </p:childTnLst>
                                </p:cTn>
                              </p:par>
                            </p:childTnLst>
                          </p:cTn>
                        </p:par>
                        <p:par>
                          <p:cTn id="134" fill="hold">
                            <p:stCondLst>
                              <p:cond delay="10500"/>
                            </p:stCondLst>
                            <p:childTnLst>
                              <p:par>
                                <p:cTn id="135" presetID="10" presetClass="entr" presetSubtype="0" fill="hold" grpId="0" nodeType="after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500"/>
                                        <p:tgtEl>
                                          <p:spTgt spid="46"/>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500"/>
                                        <p:tgtEl>
                                          <p:spTgt spid="4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3"/>
                                        </p:tgtEl>
                                        <p:attrNameLst>
                                          <p:attrName>style.visibility</p:attrName>
                                        </p:attrNameLst>
                                      </p:cBhvr>
                                      <p:to>
                                        <p:strVal val="visible"/>
                                      </p:to>
                                    </p:set>
                                    <p:animEffect transition="in" filter="fade">
                                      <p:cBhvr>
                                        <p:cTn id="143" dur="500"/>
                                        <p:tgtEl>
                                          <p:spTgt spid="4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44"/>
                                        </p:tgtEl>
                                        <p:attrNameLst>
                                          <p:attrName>style.visibility</p:attrName>
                                        </p:attrNameLst>
                                      </p:cBhvr>
                                      <p:to>
                                        <p:strVal val="visible"/>
                                      </p:to>
                                    </p:set>
                                    <p:animEffect transition="in" filter="fade">
                                      <p:cBhvr>
                                        <p:cTn id="146" dur="500"/>
                                        <p:tgtEl>
                                          <p:spTgt spid="44"/>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Effect transition="in" filter="fade">
                                      <p:cBhvr>
                                        <p:cTn id="1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87270" y="332948"/>
            <a:ext cx="163859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活动运作策划 </a:t>
            </a:r>
          </a:p>
        </p:txBody>
      </p:sp>
      <p:sp>
        <p:nvSpPr>
          <p:cNvPr id="3" name="Freeform 3"/>
          <p:cNvSpPr>
            <a:spLocks noChangeArrowheads="1"/>
          </p:cNvSpPr>
          <p:nvPr/>
        </p:nvSpPr>
        <p:spPr bwMode="auto">
          <a:xfrm>
            <a:off x="6573575" y="3927375"/>
            <a:ext cx="283325" cy="390617"/>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91420" tIns="45710" rIns="91420" bIns="45710" anchor="ctr"/>
          <a:lstStyle/>
          <a:p>
            <a:endParaRPr lang="en-US" sz="1200" dirty="0">
              <a:solidFill>
                <a:srgbClr val="7E7E7E"/>
              </a:solidFill>
              <a:latin typeface="Calibri Light"/>
              <a:ea typeface="微软雅黑" panose="020B0503020204020204" pitchFamily="34" charset="-122"/>
            </a:endParaRPr>
          </a:p>
        </p:txBody>
      </p:sp>
      <p:sp>
        <p:nvSpPr>
          <p:cNvPr id="5" name="Freeform 76"/>
          <p:cNvSpPr>
            <a:spLocks noChangeArrowheads="1"/>
          </p:cNvSpPr>
          <p:nvPr/>
        </p:nvSpPr>
        <p:spPr bwMode="auto">
          <a:xfrm>
            <a:off x="5524098" y="3923317"/>
            <a:ext cx="232355" cy="402992"/>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a:effectLst/>
          <a:extLst/>
        </p:spPr>
        <p:txBody>
          <a:bodyPr wrap="none" anchor="ctr"/>
          <a:lstStyle/>
          <a:p>
            <a:endParaRPr lang="en-US" sz="1200" dirty="0">
              <a:solidFill>
                <a:srgbClr val="7E7E7E"/>
              </a:solidFill>
              <a:latin typeface="Calibri Light"/>
              <a:ea typeface="微软雅黑" panose="020B0503020204020204" pitchFamily="34" charset="-122"/>
            </a:endParaRPr>
          </a:p>
        </p:txBody>
      </p:sp>
      <p:sp>
        <p:nvSpPr>
          <p:cNvPr id="6" name="Freeform 96"/>
          <p:cNvSpPr>
            <a:spLocks noChangeArrowheads="1"/>
          </p:cNvSpPr>
          <p:nvPr/>
        </p:nvSpPr>
        <p:spPr bwMode="auto">
          <a:xfrm>
            <a:off x="7584345" y="3942029"/>
            <a:ext cx="429086" cy="375925"/>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4"/>
          </a:solidFill>
          <a:ln>
            <a:noFill/>
          </a:ln>
          <a:effectLst/>
          <a:extLst/>
        </p:spPr>
        <p:txBody>
          <a:bodyPr wrap="none" anchor="ctr"/>
          <a:lstStyle/>
          <a:p>
            <a:endParaRPr lang="en-US" sz="1200" dirty="0">
              <a:solidFill>
                <a:srgbClr val="7E7E7E"/>
              </a:solidFill>
              <a:latin typeface="Calibri Light"/>
              <a:ea typeface="微软雅黑" panose="020B0503020204020204" pitchFamily="34" charset="-122"/>
            </a:endParaRPr>
          </a:p>
        </p:txBody>
      </p:sp>
      <p:cxnSp>
        <p:nvCxnSpPr>
          <p:cNvPr id="7" name="Straight Connector 113"/>
          <p:cNvCxnSpPr/>
          <p:nvPr/>
        </p:nvCxnSpPr>
        <p:spPr>
          <a:xfrm>
            <a:off x="4573399" y="1414024"/>
            <a:ext cx="0" cy="289641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 name="Chart 306"/>
          <p:cNvGraphicFramePr/>
          <p:nvPr>
            <p:extLst/>
          </p:nvPr>
        </p:nvGraphicFramePr>
        <p:xfrm>
          <a:off x="4875138" y="2263576"/>
          <a:ext cx="3557350" cy="1605734"/>
        </p:xfrm>
        <a:graphic>
          <a:graphicData uri="http://schemas.openxmlformats.org/drawingml/2006/chart">
            <c:chart xmlns:c="http://schemas.openxmlformats.org/drawingml/2006/chart" xmlns:r="http://schemas.openxmlformats.org/officeDocument/2006/relationships" r:id="rId3"/>
          </a:graphicData>
        </a:graphic>
      </p:graphicFrame>
      <p:sp>
        <p:nvSpPr>
          <p:cNvPr id="9" name="Freeform 160"/>
          <p:cNvSpPr>
            <a:spLocks noEditPoints="1"/>
          </p:cNvSpPr>
          <p:nvPr/>
        </p:nvSpPr>
        <p:spPr bwMode="auto">
          <a:xfrm>
            <a:off x="1878889" y="2017527"/>
            <a:ext cx="1312262" cy="948461"/>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accent4"/>
          </a:solidFill>
          <a:ln>
            <a:noFill/>
          </a:ln>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cxnSp>
        <p:nvCxnSpPr>
          <p:cNvPr id="10" name="Straight Connector 161"/>
          <p:cNvCxnSpPr/>
          <p:nvPr/>
        </p:nvCxnSpPr>
        <p:spPr>
          <a:xfrm flipV="1">
            <a:off x="3015834" y="1918137"/>
            <a:ext cx="391096" cy="391198"/>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62"/>
          <p:cNvCxnSpPr/>
          <p:nvPr/>
        </p:nvCxnSpPr>
        <p:spPr>
          <a:xfrm flipH="1" flipV="1">
            <a:off x="1598433" y="2150457"/>
            <a:ext cx="310547" cy="244601"/>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63"/>
          <p:cNvCxnSpPr/>
          <p:nvPr/>
        </p:nvCxnSpPr>
        <p:spPr>
          <a:xfrm flipH="1">
            <a:off x="1579563" y="2971725"/>
            <a:ext cx="365879" cy="365974"/>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64"/>
          <p:cNvCxnSpPr/>
          <p:nvPr/>
        </p:nvCxnSpPr>
        <p:spPr>
          <a:xfrm flipH="1" flipV="1">
            <a:off x="3093496" y="2946224"/>
            <a:ext cx="313436" cy="360203"/>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Freeform 5"/>
          <p:cNvSpPr>
            <a:spLocks noEditPoints="1"/>
          </p:cNvSpPr>
          <p:nvPr/>
        </p:nvSpPr>
        <p:spPr bwMode="auto">
          <a:xfrm>
            <a:off x="3975313" y="2486613"/>
            <a:ext cx="250874" cy="249853"/>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15" name="Freeform 22"/>
          <p:cNvSpPr>
            <a:spLocks noEditPoints="1"/>
          </p:cNvSpPr>
          <p:nvPr/>
        </p:nvSpPr>
        <p:spPr bwMode="auto">
          <a:xfrm>
            <a:off x="3406930" y="1482237"/>
            <a:ext cx="440162" cy="43946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16" name="Freeform 52"/>
          <p:cNvSpPr>
            <a:spLocks/>
          </p:cNvSpPr>
          <p:nvPr/>
        </p:nvSpPr>
        <p:spPr bwMode="auto">
          <a:xfrm>
            <a:off x="2147146" y="3023596"/>
            <a:ext cx="280459" cy="337945"/>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17" name="Freeform 38"/>
          <p:cNvSpPr>
            <a:spLocks noEditPoints="1"/>
          </p:cNvSpPr>
          <p:nvPr/>
        </p:nvSpPr>
        <p:spPr bwMode="auto">
          <a:xfrm>
            <a:off x="1212302" y="3254756"/>
            <a:ext cx="420563" cy="427207"/>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18" name="Freeform 44"/>
          <p:cNvSpPr>
            <a:spLocks noEditPoints="1"/>
          </p:cNvSpPr>
          <p:nvPr/>
        </p:nvSpPr>
        <p:spPr bwMode="auto">
          <a:xfrm>
            <a:off x="2635372" y="3152430"/>
            <a:ext cx="416480" cy="418222"/>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5"/>
          </a:solidFill>
          <a:ln>
            <a:noFill/>
          </a:ln>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19" name="Freeform 36"/>
          <p:cNvSpPr>
            <a:spLocks/>
          </p:cNvSpPr>
          <p:nvPr/>
        </p:nvSpPr>
        <p:spPr bwMode="auto">
          <a:xfrm>
            <a:off x="3918468" y="1970068"/>
            <a:ext cx="395650" cy="360776"/>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5"/>
          </a:solidFill>
          <a:ln>
            <a:noFill/>
          </a:ln>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20" name="Freeform 326"/>
          <p:cNvSpPr>
            <a:spLocks noChangeArrowheads="1"/>
          </p:cNvSpPr>
          <p:nvPr/>
        </p:nvSpPr>
        <p:spPr bwMode="auto">
          <a:xfrm>
            <a:off x="1323898" y="2358569"/>
            <a:ext cx="360823" cy="344405"/>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2"/>
          </a:solidFill>
          <a:ln>
            <a:noFill/>
          </a:ln>
          <a:effectLst/>
          <a:extLst/>
        </p:spPr>
        <p:txBody>
          <a:bodyPr wrap="none" lIns="91420" tIns="45710" rIns="91420" bIns="45710" anchor="ctr"/>
          <a:lstStyle/>
          <a:p>
            <a:pPr>
              <a:defRPr/>
            </a:pPr>
            <a:endParaRPr lang="en-US" sz="1200" dirty="0">
              <a:solidFill>
                <a:srgbClr val="7E7E7E"/>
              </a:solidFill>
              <a:latin typeface="Calibri Light"/>
              <a:ea typeface="微软雅黑" panose="020B0503020204020204" pitchFamily="34" charset="-122"/>
            </a:endParaRPr>
          </a:p>
        </p:txBody>
      </p:sp>
      <p:sp>
        <p:nvSpPr>
          <p:cNvPr id="21" name="Freeform 31"/>
          <p:cNvSpPr>
            <a:spLocks noEditPoints="1"/>
          </p:cNvSpPr>
          <p:nvPr/>
        </p:nvSpPr>
        <p:spPr bwMode="auto">
          <a:xfrm>
            <a:off x="2750383" y="1647395"/>
            <a:ext cx="393506" cy="394385"/>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3"/>
          </a:solidFill>
          <a:ln>
            <a:noFill/>
          </a:ln>
        </p:spPr>
        <p:txBody>
          <a:bodyPr vert="horz" wrap="square" lIns="68567" tIns="34283" rIns="68567" bIns="34283"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grpSp>
        <p:nvGrpSpPr>
          <p:cNvPr id="22" name="Group 173"/>
          <p:cNvGrpSpPr/>
          <p:nvPr/>
        </p:nvGrpSpPr>
        <p:grpSpPr>
          <a:xfrm>
            <a:off x="3657611" y="2654848"/>
            <a:ext cx="260857" cy="169565"/>
            <a:chOff x="7145338" y="3587750"/>
            <a:chExt cx="566738" cy="368300"/>
          </a:xfrm>
          <a:solidFill>
            <a:schemeClr val="accent6"/>
          </a:solidFill>
        </p:grpSpPr>
        <p:sp>
          <p:nvSpPr>
            <p:cNvPr id="23"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24"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25"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26"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27"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grpSp>
      <p:sp>
        <p:nvSpPr>
          <p:cNvPr id="28" name="Freeform 163"/>
          <p:cNvSpPr>
            <a:spLocks noEditPoints="1"/>
          </p:cNvSpPr>
          <p:nvPr/>
        </p:nvSpPr>
        <p:spPr bwMode="auto">
          <a:xfrm>
            <a:off x="2975854" y="3744877"/>
            <a:ext cx="235283" cy="199531"/>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vert="horz" wrap="square" lIns="68567" tIns="34283" rIns="68567" bIns="34283"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29" name="Freeform 177"/>
          <p:cNvSpPr>
            <a:spLocks noEditPoints="1"/>
          </p:cNvSpPr>
          <p:nvPr/>
        </p:nvSpPr>
        <p:spPr bwMode="auto">
          <a:xfrm>
            <a:off x="1814721" y="3136605"/>
            <a:ext cx="188518" cy="245576"/>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lumMod val="60000"/>
              <a:lumOff val="40000"/>
            </a:schemeClr>
          </a:solidFill>
          <a:ln>
            <a:noFill/>
          </a:ln>
        </p:spPr>
        <p:txBody>
          <a:bodyPr vert="horz" wrap="square" lIns="68567" tIns="34283" rIns="68567" bIns="34283"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30" name="Freeform 194"/>
          <p:cNvSpPr>
            <a:spLocks noEditPoints="1"/>
          </p:cNvSpPr>
          <p:nvPr/>
        </p:nvSpPr>
        <p:spPr bwMode="auto">
          <a:xfrm>
            <a:off x="1212301" y="2858883"/>
            <a:ext cx="219938" cy="174680"/>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accent3"/>
          </a:solidFill>
          <a:ln>
            <a:noFill/>
          </a:ln>
        </p:spPr>
        <p:txBody>
          <a:bodyPr vert="horz" wrap="square" lIns="68567" tIns="34283" rIns="68567" bIns="34283"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31" name="TextBox 182"/>
          <p:cNvSpPr txBox="1"/>
          <p:nvPr/>
        </p:nvSpPr>
        <p:spPr>
          <a:xfrm>
            <a:off x="1953186" y="2355049"/>
            <a:ext cx="1198448" cy="438567"/>
          </a:xfrm>
          <a:prstGeom prst="rect">
            <a:avLst/>
          </a:prstGeom>
          <a:noFill/>
        </p:spPr>
        <p:txBody>
          <a:bodyPr wrap="square" lIns="68567" tIns="34283" rIns="68567" bIns="34283" rtlCol="0">
            <a:spAutoFit/>
          </a:bodyPr>
          <a:lstStyle/>
          <a:p>
            <a:pPr algn="ctr"/>
            <a:r>
              <a:rPr lang="id-ID" sz="1200" b="1" dirty="0">
                <a:solidFill>
                  <a:srgbClr val="7E7E7E"/>
                </a:solidFill>
                <a:latin typeface="Lato Black"/>
                <a:ea typeface="微软雅黑" panose="020B0503020204020204" pitchFamily="34" charset="-122"/>
                <a:cs typeface="Lato Black"/>
              </a:rPr>
              <a:t>SOCIAL </a:t>
            </a:r>
          </a:p>
          <a:p>
            <a:pPr algn="ctr"/>
            <a:r>
              <a:rPr lang="id-ID" sz="1200" b="1" dirty="0">
                <a:solidFill>
                  <a:srgbClr val="7E7E7E"/>
                </a:solidFill>
                <a:latin typeface="Lato Black"/>
                <a:ea typeface="微软雅黑" panose="020B0503020204020204" pitchFamily="34" charset="-122"/>
                <a:cs typeface="Lato Black"/>
              </a:rPr>
              <a:t>MEDIA</a:t>
            </a:r>
          </a:p>
        </p:txBody>
      </p:sp>
      <p:sp>
        <p:nvSpPr>
          <p:cNvPr id="32" name="Freeform 20"/>
          <p:cNvSpPr>
            <a:spLocks/>
          </p:cNvSpPr>
          <p:nvPr/>
        </p:nvSpPr>
        <p:spPr bwMode="auto">
          <a:xfrm>
            <a:off x="2013038" y="1714016"/>
            <a:ext cx="456904" cy="372297"/>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33" name="Freeform 21"/>
          <p:cNvSpPr>
            <a:spLocks/>
          </p:cNvSpPr>
          <p:nvPr/>
        </p:nvSpPr>
        <p:spPr bwMode="auto">
          <a:xfrm>
            <a:off x="3342866" y="3240636"/>
            <a:ext cx="492427" cy="490103"/>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3"/>
          </a:solidFill>
          <a:ln>
            <a:noFill/>
          </a:ln>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grpSp>
        <p:nvGrpSpPr>
          <p:cNvPr id="34" name="Group 185"/>
          <p:cNvGrpSpPr/>
          <p:nvPr/>
        </p:nvGrpSpPr>
        <p:grpSpPr>
          <a:xfrm>
            <a:off x="3306763" y="2061779"/>
            <a:ext cx="528530" cy="495111"/>
            <a:chOff x="544513" y="3295650"/>
            <a:chExt cx="1325563" cy="1241425"/>
          </a:xfrm>
          <a:solidFill>
            <a:schemeClr val="accent4"/>
          </a:solidFill>
        </p:grpSpPr>
        <p:sp>
          <p:nvSpPr>
            <p:cNvPr id="35" name="Freeform 26"/>
            <p:cNvSpPr>
              <a:spLocks/>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36" name="Freeform 27"/>
            <p:cNvSpPr>
              <a:spLocks/>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37" name="Freeform 28"/>
            <p:cNvSpPr>
              <a:spLocks/>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grpSp>
      <p:sp>
        <p:nvSpPr>
          <p:cNvPr id="38" name="Freeform 9"/>
          <p:cNvSpPr>
            <a:spLocks noEditPoints="1"/>
          </p:cNvSpPr>
          <p:nvPr/>
        </p:nvSpPr>
        <p:spPr bwMode="auto">
          <a:xfrm>
            <a:off x="1160446" y="1728411"/>
            <a:ext cx="524275" cy="524411"/>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5"/>
          </a:solidFill>
          <a:ln>
            <a:noFill/>
          </a:ln>
          <a:extLst/>
        </p:spPr>
        <p:txBody>
          <a:bodyPr vert="horz" wrap="square" lIns="68567" tIns="34283" rIns="68567" bIns="34283" numCol="1" anchor="t" anchorCtr="0" compatLnSpc="1">
            <a:prstTxWarp prst="textNoShape">
              <a:avLst/>
            </a:prstTxWarp>
          </a:bodyPr>
          <a:lstStyle/>
          <a:p>
            <a:endParaRPr lang="id-ID" sz="1200" dirty="0">
              <a:solidFill>
                <a:srgbClr val="7E7E7E"/>
              </a:solidFill>
              <a:latin typeface="Calibri Light"/>
              <a:ea typeface="微软雅黑" panose="020B0503020204020204" pitchFamily="34" charset="-122"/>
            </a:endParaRPr>
          </a:p>
        </p:txBody>
      </p:sp>
      <p:sp>
        <p:nvSpPr>
          <p:cNvPr id="39" name="AutoShape 64"/>
          <p:cNvSpPr>
            <a:spLocks/>
          </p:cNvSpPr>
          <p:nvPr/>
        </p:nvSpPr>
        <p:spPr bwMode="auto">
          <a:xfrm>
            <a:off x="777488" y="2683696"/>
            <a:ext cx="252096" cy="251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1"/>
          </a:solidFill>
          <a:ln>
            <a:noFill/>
          </a:ln>
          <a:effectLst/>
          <a:extLst/>
        </p:spPr>
        <p:txBody>
          <a:bodyPr lIns="38092" tIns="38092" rIns="38092" bIns="38092" anchor="ctr"/>
          <a:lstStyle/>
          <a:p>
            <a:pPr defTabSz="342815">
              <a:defRPr/>
            </a:pPr>
            <a:endParaRPr lang="es-ES" sz="1200" dirty="0">
              <a:solidFill>
                <a:srgbClr val="44CEB9"/>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grpSp>
        <p:nvGrpSpPr>
          <p:cNvPr id="40" name="Group 191"/>
          <p:cNvGrpSpPr/>
          <p:nvPr/>
        </p:nvGrpSpPr>
        <p:grpSpPr>
          <a:xfrm>
            <a:off x="1933126" y="3570652"/>
            <a:ext cx="536816" cy="535052"/>
            <a:chOff x="4805363" y="4148138"/>
            <a:chExt cx="895350" cy="892175"/>
          </a:xfrm>
          <a:solidFill>
            <a:schemeClr val="accent6"/>
          </a:solidFill>
        </p:grpSpPr>
        <p:sp>
          <p:nvSpPr>
            <p:cNvPr id="41"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42"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43"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grpSp>
      <p:grpSp>
        <p:nvGrpSpPr>
          <p:cNvPr id="44" name="Group 195"/>
          <p:cNvGrpSpPr/>
          <p:nvPr/>
        </p:nvGrpSpPr>
        <p:grpSpPr>
          <a:xfrm>
            <a:off x="3320043" y="2783835"/>
            <a:ext cx="222860" cy="195876"/>
            <a:chOff x="8332788" y="4259263"/>
            <a:chExt cx="484188" cy="425449"/>
          </a:xfrm>
          <a:solidFill>
            <a:schemeClr val="accent5"/>
          </a:solidFill>
        </p:grpSpPr>
        <p:sp>
          <p:nvSpPr>
            <p:cNvPr id="45"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46"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47"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grpSp>
      <p:grpSp>
        <p:nvGrpSpPr>
          <p:cNvPr id="48" name="Group 199"/>
          <p:cNvGrpSpPr/>
          <p:nvPr/>
        </p:nvGrpSpPr>
        <p:grpSpPr>
          <a:xfrm>
            <a:off x="1507184" y="2844206"/>
            <a:ext cx="251358" cy="256539"/>
            <a:chOff x="7426326" y="839788"/>
            <a:chExt cx="546100" cy="557212"/>
          </a:xfrm>
          <a:solidFill>
            <a:schemeClr val="accent2"/>
          </a:solidFill>
        </p:grpSpPr>
        <p:sp>
          <p:nvSpPr>
            <p:cNvPr id="49"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sp>
          <p:nvSpPr>
            <p:cNvPr id="50"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1200">
                <a:solidFill>
                  <a:srgbClr val="7E7E7E"/>
                </a:solidFill>
                <a:latin typeface="Raleway Black"/>
                <a:ea typeface="微软雅黑" panose="020B0503020204020204" pitchFamily="34" charset="-122"/>
                <a:cs typeface="Raleway Black"/>
              </a:endParaRPr>
            </a:p>
          </p:txBody>
        </p:sp>
      </p:grpSp>
      <p:sp>
        <p:nvSpPr>
          <p:cNvPr id="51" name="Rectangle 1"/>
          <p:cNvSpPr/>
          <p:nvPr/>
        </p:nvSpPr>
        <p:spPr>
          <a:xfrm>
            <a:off x="4669272" y="1511836"/>
            <a:ext cx="4091928" cy="438567"/>
          </a:xfrm>
          <a:prstGeom prst="rect">
            <a:avLst/>
          </a:prstGeom>
        </p:spPr>
        <p:txBody>
          <a:bodyPr wrap="square" lIns="68567" tIns="34283" rIns="68567" bIns="34283">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0735749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par>
                                <p:cTn id="46" presetID="53" presetClass="entr" presetSubtype="16"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nodeType="with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ppt_w</p:attrName>
                                        </p:attrNameLst>
                                      </p:cBhvr>
                                      <p:tavLst>
                                        <p:tav tm="0">
                                          <p:val>
                                            <p:fltVal val="0"/>
                                          </p:val>
                                        </p:tav>
                                        <p:tav tm="100000">
                                          <p:val>
                                            <p:strVal val="#ppt_w"/>
                                          </p:val>
                                        </p:tav>
                                      </p:tavLst>
                                    </p:anim>
                                    <p:anim calcmode="lin" valueType="num">
                                      <p:cBhvr>
                                        <p:cTn id="79" dur="500" fill="hold"/>
                                        <p:tgtEl>
                                          <p:spTgt spid="10"/>
                                        </p:tgtEl>
                                        <p:attrNameLst>
                                          <p:attrName>ppt_h</p:attrName>
                                        </p:attrNameLst>
                                      </p:cBhvr>
                                      <p:tavLst>
                                        <p:tav tm="0">
                                          <p:val>
                                            <p:fltVal val="0"/>
                                          </p:val>
                                        </p:tav>
                                        <p:tav tm="100000">
                                          <p:val>
                                            <p:strVal val="#ppt_h"/>
                                          </p:val>
                                        </p:tav>
                                      </p:tavLst>
                                    </p:anim>
                                    <p:animEffect transition="in" filter="fade">
                                      <p:cBhvr>
                                        <p:cTn id="80" dur="500"/>
                                        <p:tgtEl>
                                          <p:spTgt spid="10"/>
                                        </p:tgtEl>
                                      </p:cBhvr>
                                    </p:animEffect>
                                  </p:childTnLst>
                                </p:cTn>
                              </p:par>
                              <p:par>
                                <p:cTn id="81" presetID="53" presetClass="entr" presetSubtype="16"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Effect transition="in" filter="fade">
                                      <p:cBhvr>
                                        <p:cTn id="85" dur="500"/>
                                        <p:tgtEl>
                                          <p:spTgt spid="13"/>
                                        </p:tgtEl>
                                      </p:cBhvr>
                                    </p:animEffect>
                                  </p:childTnLst>
                                </p:cTn>
                              </p:par>
                              <p:par>
                                <p:cTn id="86" presetID="53" presetClass="entr" presetSubtype="16" fill="hold" nodeType="with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500" fill="hold"/>
                                        <p:tgtEl>
                                          <p:spTgt spid="12"/>
                                        </p:tgtEl>
                                        <p:attrNameLst>
                                          <p:attrName>ppt_w</p:attrName>
                                        </p:attrNameLst>
                                      </p:cBhvr>
                                      <p:tavLst>
                                        <p:tav tm="0">
                                          <p:val>
                                            <p:fltVal val="0"/>
                                          </p:val>
                                        </p:tav>
                                        <p:tav tm="100000">
                                          <p:val>
                                            <p:strVal val="#ppt_w"/>
                                          </p:val>
                                        </p:tav>
                                      </p:tavLst>
                                    </p:anim>
                                    <p:anim calcmode="lin" valueType="num">
                                      <p:cBhvr>
                                        <p:cTn id="89" dur="500" fill="hold"/>
                                        <p:tgtEl>
                                          <p:spTgt spid="12"/>
                                        </p:tgtEl>
                                        <p:attrNameLst>
                                          <p:attrName>ppt_h</p:attrName>
                                        </p:attrNameLst>
                                      </p:cBhvr>
                                      <p:tavLst>
                                        <p:tav tm="0">
                                          <p:val>
                                            <p:fltVal val="0"/>
                                          </p:val>
                                        </p:tav>
                                        <p:tav tm="100000">
                                          <p:val>
                                            <p:strVal val="#ppt_h"/>
                                          </p:val>
                                        </p:tav>
                                      </p:tavLst>
                                    </p:anim>
                                    <p:animEffect transition="in" filter="fade">
                                      <p:cBhvr>
                                        <p:cTn id="90" dur="500"/>
                                        <p:tgtEl>
                                          <p:spTgt spid="12"/>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500" fill="hold"/>
                                        <p:tgtEl>
                                          <p:spTgt spid="17"/>
                                        </p:tgtEl>
                                        <p:attrNameLst>
                                          <p:attrName>ppt_w</p:attrName>
                                        </p:attrNameLst>
                                      </p:cBhvr>
                                      <p:tavLst>
                                        <p:tav tm="0">
                                          <p:val>
                                            <p:fltVal val="0"/>
                                          </p:val>
                                        </p:tav>
                                        <p:tav tm="100000">
                                          <p:val>
                                            <p:strVal val="#ppt_w"/>
                                          </p:val>
                                        </p:tav>
                                      </p:tavLst>
                                    </p:anim>
                                    <p:anim calcmode="lin" valueType="num">
                                      <p:cBhvr>
                                        <p:cTn id="94" dur="500" fill="hold"/>
                                        <p:tgtEl>
                                          <p:spTgt spid="17"/>
                                        </p:tgtEl>
                                        <p:attrNameLst>
                                          <p:attrName>ppt_h</p:attrName>
                                        </p:attrNameLst>
                                      </p:cBhvr>
                                      <p:tavLst>
                                        <p:tav tm="0">
                                          <p:val>
                                            <p:fltVal val="0"/>
                                          </p:val>
                                        </p:tav>
                                        <p:tav tm="100000">
                                          <p:val>
                                            <p:strVal val="#ppt_h"/>
                                          </p:val>
                                        </p:tav>
                                      </p:tavLst>
                                    </p:anim>
                                    <p:animEffect transition="in" filter="fade">
                                      <p:cBhvr>
                                        <p:cTn id="95" dur="500"/>
                                        <p:tgtEl>
                                          <p:spTgt spid="17"/>
                                        </p:tgtEl>
                                      </p:cBhvr>
                                    </p:animEffect>
                                  </p:childTnLst>
                                </p:cTn>
                              </p:par>
                            </p:childTnLst>
                          </p:cTn>
                        </p:par>
                        <p:par>
                          <p:cTn id="96" fill="hold">
                            <p:stCondLst>
                              <p:cond delay="1000"/>
                            </p:stCondLst>
                            <p:childTnLst>
                              <p:par>
                                <p:cTn id="97" presetID="53" presetClass="entr" presetSubtype="16"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500" fill="hold"/>
                                        <p:tgtEl>
                                          <p:spTgt spid="34"/>
                                        </p:tgtEl>
                                        <p:attrNameLst>
                                          <p:attrName>ppt_w</p:attrName>
                                        </p:attrNameLst>
                                      </p:cBhvr>
                                      <p:tavLst>
                                        <p:tav tm="0">
                                          <p:val>
                                            <p:fltVal val="0"/>
                                          </p:val>
                                        </p:tav>
                                        <p:tav tm="100000">
                                          <p:val>
                                            <p:strVal val="#ppt_w"/>
                                          </p:val>
                                        </p:tav>
                                      </p:tavLst>
                                    </p:anim>
                                    <p:anim calcmode="lin" valueType="num">
                                      <p:cBhvr>
                                        <p:cTn id="110" dur="500" fill="hold"/>
                                        <p:tgtEl>
                                          <p:spTgt spid="34"/>
                                        </p:tgtEl>
                                        <p:attrNameLst>
                                          <p:attrName>ppt_h</p:attrName>
                                        </p:attrNameLst>
                                      </p:cBhvr>
                                      <p:tavLst>
                                        <p:tav tm="0">
                                          <p:val>
                                            <p:fltVal val="0"/>
                                          </p:val>
                                        </p:tav>
                                        <p:tav tm="100000">
                                          <p:val>
                                            <p:strVal val="#ppt_h"/>
                                          </p:val>
                                        </p:tav>
                                      </p:tavLst>
                                    </p:anim>
                                    <p:animEffect transition="in" filter="fade">
                                      <p:cBhvr>
                                        <p:cTn id="111" dur="500"/>
                                        <p:tgtEl>
                                          <p:spTgt spid="3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p:cTn id="114" dur="500" fill="hold"/>
                                        <p:tgtEl>
                                          <p:spTgt spid="38"/>
                                        </p:tgtEl>
                                        <p:attrNameLst>
                                          <p:attrName>ppt_w</p:attrName>
                                        </p:attrNameLst>
                                      </p:cBhvr>
                                      <p:tavLst>
                                        <p:tav tm="0">
                                          <p:val>
                                            <p:fltVal val="0"/>
                                          </p:val>
                                        </p:tav>
                                        <p:tav tm="100000">
                                          <p:val>
                                            <p:strVal val="#ppt_w"/>
                                          </p:val>
                                        </p:tav>
                                      </p:tavLst>
                                    </p:anim>
                                    <p:anim calcmode="lin" valueType="num">
                                      <p:cBhvr>
                                        <p:cTn id="115" dur="500" fill="hold"/>
                                        <p:tgtEl>
                                          <p:spTgt spid="38"/>
                                        </p:tgtEl>
                                        <p:attrNameLst>
                                          <p:attrName>ppt_h</p:attrName>
                                        </p:attrNameLst>
                                      </p:cBhvr>
                                      <p:tavLst>
                                        <p:tav tm="0">
                                          <p:val>
                                            <p:fltVal val="0"/>
                                          </p:val>
                                        </p:tav>
                                        <p:tav tm="100000">
                                          <p:val>
                                            <p:strVal val="#ppt_h"/>
                                          </p:val>
                                        </p:tav>
                                      </p:tavLst>
                                    </p:anim>
                                    <p:animEffect transition="in" filter="fade">
                                      <p:cBhvr>
                                        <p:cTn id="116" dur="500"/>
                                        <p:tgtEl>
                                          <p:spTgt spid="3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par>
                                <p:cTn id="122" presetID="53" presetClass="entr" presetSubtype="16" fill="hold" nodeType="withEffect">
                                  <p:stCondLst>
                                    <p:cond delay="0"/>
                                  </p:stCondLst>
                                  <p:childTnLst>
                                    <p:set>
                                      <p:cBhvr>
                                        <p:cTn id="123" dur="1" fill="hold">
                                          <p:stCondLst>
                                            <p:cond delay="0"/>
                                          </p:stCondLst>
                                        </p:cTn>
                                        <p:tgtEl>
                                          <p:spTgt spid="40"/>
                                        </p:tgtEl>
                                        <p:attrNameLst>
                                          <p:attrName>style.visibility</p:attrName>
                                        </p:attrNameLst>
                                      </p:cBhvr>
                                      <p:to>
                                        <p:strVal val="visible"/>
                                      </p:to>
                                    </p:set>
                                    <p:anim calcmode="lin" valueType="num">
                                      <p:cBhvr>
                                        <p:cTn id="124" dur="500" fill="hold"/>
                                        <p:tgtEl>
                                          <p:spTgt spid="40"/>
                                        </p:tgtEl>
                                        <p:attrNameLst>
                                          <p:attrName>ppt_w</p:attrName>
                                        </p:attrNameLst>
                                      </p:cBhvr>
                                      <p:tavLst>
                                        <p:tav tm="0">
                                          <p:val>
                                            <p:fltVal val="0"/>
                                          </p:val>
                                        </p:tav>
                                        <p:tav tm="100000">
                                          <p:val>
                                            <p:strVal val="#ppt_w"/>
                                          </p:val>
                                        </p:tav>
                                      </p:tavLst>
                                    </p:anim>
                                    <p:anim calcmode="lin" valueType="num">
                                      <p:cBhvr>
                                        <p:cTn id="125" dur="500" fill="hold"/>
                                        <p:tgtEl>
                                          <p:spTgt spid="40"/>
                                        </p:tgtEl>
                                        <p:attrNameLst>
                                          <p:attrName>ppt_h</p:attrName>
                                        </p:attrNameLst>
                                      </p:cBhvr>
                                      <p:tavLst>
                                        <p:tav tm="0">
                                          <p:val>
                                            <p:fltVal val="0"/>
                                          </p:val>
                                        </p:tav>
                                        <p:tav tm="100000">
                                          <p:val>
                                            <p:strVal val="#ppt_h"/>
                                          </p:val>
                                        </p:tav>
                                      </p:tavLst>
                                    </p:anim>
                                    <p:animEffect transition="in" filter="fade">
                                      <p:cBhvr>
                                        <p:cTn id="126" dur="500"/>
                                        <p:tgtEl>
                                          <p:spTgt spid="40"/>
                                        </p:tgtEl>
                                      </p:cBhvr>
                                    </p:animEffect>
                                  </p:childTnLst>
                                </p:cTn>
                              </p:par>
                              <p:par>
                                <p:cTn id="127" presetID="53" presetClass="entr" presetSubtype="16" fill="hold" nodeType="withEffect">
                                  <p:stCondLst>
                                    <p:cond delay="0"/>
                                  </p:stCondLst>
                                  <p:childTnLst>
                                    <p:set>
                                      <p:cBhvr>
                                        <p:cTn id="128" dur="1" fill="hold">
                                          <p:stCondLst>
                                            <p:cond delay="0"/>
                                          </p:stCondLst>
                                        </p:cTn>
                                        <p:tgtEl>
                                          <p:spTgt spid="44"/>
                                        </p:tgtEl>
                                        <p:attrNameLst>
                                          <p:attrName>style.visibility</p:attrName>
                                        </p:attrNameLst>
                                      </p:cBhvr>
                                      <p:to>
                                        <p:strVal val="visible"/>
                                      </p:to>
                                    </p:set>
                                    <p:anim calcmode="lin" valueType="num">
                                      <p:cBhvr>
                                        <p:cTn id="129" dur="500" fill="hold"/>
                                        <p:tgtEl>
                                          <p:spTgt spid="44"/>
                                        </p:tgtEl>
                                        <p:attrNameLst>
                                          <p:attrName>ppt_w</p:attrName>
                                        </p:attrNameLst>
                                      </p:cBhvr>
                                      <p:tavLst>
                                        <p:tav tm="0">
                                          <p:val>
                                            <p:fltVal val="0"/>
                                          </p:val>
                                        </p:tav>
                                        <p:tav tm="100000">
                                          <p:val>
                                            <p:strVal val="#ppt_w"/>
                                          </p:val>
                                        </p:tav>
                                      </p:tavLst>
                                    </p:anim>
                                    <p:anim calcmode="lin" valueType="num">
                                      <p:cBhvr>
                                        <p:cTn id="130" dur="500" fill="hold"/>
                                        <p:tgtEl>
                                          <p:spTgt spid="44"/>
                                        </p:tgtEl>
                                        <p:attrNameLst>
                                          <p:attrName>ppt_h</p:attrName>
                                        </p:attrNameLst>
                                      </p:cBhvr>
                                      <p:tavLst>
                                        <p:tav tm="0">
                                          <p:val>
                                            <p:fltVal val="0"/>
                                          </p:val>
                                        </p:tav>
                                        <p:tav tm="100000">
                                          <p:val>
                                            <p:strVal val="#ppt_h"/>
                                          </p:val>
                                        </p:tav>
                                      </p:tavLst>
                                    </p:anim>
                                    <p:animEffect transition="in" filter="fade">
                                      <p:cBhvr>
                                        <p:cTn id="131" dur="500"/>
                                        <p:tgtEl>
                                          <p:spTgt spid="44"/>
                                        </p:tgtEl>
                                      </p:cBhvr>
                                    </p:animEffect>
                                  </p:childTnLst>
                                </p:cTn>
                              </p:par>
                              <p:par>
                                <p:cTn id="132" presetID="53" presetClass="entr" presetSubtype="16" fill="hold" nodeType="with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Effect transition="in" filter="fade">
                                      <p:cBhvr>
                                        <p:cTn id="136" dur="500"/>
                                        <p:tgtEl>
                                          <p:spTgt spid="48"/>
                                        </p:tgtEl>
                                      </p:cBhvr>
                                    </p:animEffect>
                                  </p:childTnLst>
                                </p:cTn>
                              </p:par>
                              <p:par>
                                <p:cTn id="137" presetID="53" presetClass="entr" presetSubtype="16" fill="hold" nodeType="withEffect">
                                  <p:stCondLst>
                                    <p:cond delay="0"/>
                                  </p:stCondLst>
                                  <p:childTnLst>
                                    <p:set>
                                      <p:cBhvr>
                                        <p:cTn id="138" dur="1" fill="hold">
                                          <p:stCondLst>
                                            <p:cond delay="0"/>
                                          </p:stCondLst>
                                        </p:cTn>
                                        <p:tgtEl>
                                          <p:spTgt spid="7"/>
                                        </p:tgtEl>
                                        <p:attrNameLst>
                                          <p:attrName>style.visibility</p:attrName>
                                        </p:attrNameLst>
                                      </p:cBhvr>
                                      <p:to>
                                        <p:strVal val="visible"/>
                                      </p:to>
                                    </p:set>
                                    <p:anim calcmode="lin" valueType="num">
                                      <p:cBhvr>
                                        <p:cTn id="139" dur="500" fill="hold"/>
                                        <p:tgtEl>
                                          <p:spTgt spid="7"/>
                                        </p:tgtEl>
                                        <p:attrNameLst>
                                          <p:attrName>ppt_w</p:attrName>
                                        </p:attrNameLst>
                                      </p:cBhvr>
                                      <p:tavLst>
                                        <p:tav tm="0">
                                          <p:val>
                                            <p:fltVal val="0"/>
                                          </p:val>
                                        </p:tav>
                                        <p:tav tm="100000">
                                          <p:val>
                                            <p:strVal val="#ppt_w"/>
                                          </p:val>
                                        </p:tav>
                                      </p:tavLst>
                                    </p:anim>
                                    <p:anim calcmode="lin" valueType="num">
                                      <p:cBhvr>
                                        <p:cTn id="140" dur="500" fill="hold"/>
                                        <p:tgtEl>
                                          <p:spTgt spid="7"/>
                                        </p:tgtEl>
                                        <p:attrNameLst>
                                          <p:attrName>ppt_h</p:attrName>
                                        </p:attrNameLst>
                                      </p:cBhvr>
                                      <p:tavLst>
                                        <p:tav tm="0">
                                          <p:val>
                                            <p:fltVal val="0"/>
                                          </p:val>
                                        </p:tav>
                                        <p:tav tm="100000">
                                          <p:val>
                                            <p:strVal val="#ppt_h"/>
                                          </p:val>
                                        </p:tav>
                                      </p:tavLst>
                                    </p:anim>
                                    <p:animEffect transition="in" filter="fade">
                                      <p:cBhvr>
                                        <p:cTn id="141" dur="500"/>
                                        <p:tgtEl>
                                          <p:spTgt spid="7"/>
                                        </p:tgtEl>
                                      </p:cBhvr>
                                    </p:animEffect>
                                  </p:childTnLst>
                                </p:cTn>
                              </p:par>
                            </p:childTnLst>
                          </p:cTn>
                        </p:par>
                        <p:par>
                          <p:cTn id="142" fill="hold">
                            <p:stCondLst>
                              <p:cond delay="1500"/>
                            </p:stCondLst>
                            <p:childTnLst>
                              <p:par>
                                <p:cTn id="143" presetID="12" presetClass="entr" presetSubtype="4" fill="hold" grpId="0" nodeType="afterEffect">
                                  <p:stCondLst>
                                    <p:cond delay="0"/>
                                  </p:stCondLst>
                                  <p:childTnLst>
                                    <p:set>
                                      <p:cBhvr>
                                        <p:cTn id="144" dur="1" fill="hold">
                                          <p:stCondLst>
                                            <p:cond delay="0"/>
                                          </p:stCondLst>
                                        </p:cTn>
                                        <p:tgtEl>
                                          <p:spTgt spid="8">
                                            <p:graphicEl>
                                              <a:chart seriesIdx="-3" categoryIdx="-3" bldStep="gridLegend"/>
                                            </p:graphicEl>
                                          </p:spTgt>
                                        </p:tgtEl>
                                        <p:attrNameLst>
                                          <p:attrName>style.visibility</p:attrName>
                                        </p:attrNameLst>
                                      </p:cBhvr>
                                      <p:to>
                                        <p:strVal val="visible"/>
                                      </p:to>
                                    </p:set>
                                    <p:anim calcmode="lin" valueType="num">
                                      <p:cBhvr additive="base">
                                        <p:cTn id="145" dur="500"/>
                                        <p:tgtEl>
                                          <p:spTgt spid="8">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up)">
                                      <p:cBhvr>
                                        <p:cTn id="146" dur="500"/>
                                        <p:tgtEl>
                                          <p:spTgt spid="8">
                                            <p:graphicEl>
                                              <a:chart seriesIdx="-3" categoryIdx="-3" bldStep="gridLegend"/>
                                            </p:graphicEl>
                                          </p:spTgt>
                                        </p:tgtEl>
                                      </p:cBhvr>
                                    </p:animEffect>
                                  </p:childTnLst>
                                </p:cTn>
                              </p:par>
                            </p:childTnLst>
                          </p:cTn>
                        </p:par>
                        <p:par>
                          <p:cTn id="147" fill="hold">
                            <p:stCondLst>
                              <p:cond delay="2000"/>
                            </p:stCondLst>
                            <p:childTnLst>
                              <p:par>
                                <p:cTn id="148" presetID="12" presetClass="entr" presetSubtype="4" fill="hold" grpId="0" nodeType="afterEffect">
                                  <p:stCondLst>
                                    <p:cond delay="0"/>
                                  </p:stCondLst>
                                  <p:childTnLst>
                                    <p:set>
                                      <p:cBhvr>
                                        <p:cTn id="149" dur="1" fill="hold">
                                          <p:stCondLst>
                                            <p:cond delay="0"/>
                                          </p:stCondLst>
                                        </p:cTn>
                                        <p:tgtEl>
                                          <p:spTgt spid="8">
                                            <p:graphicEl>
                                              <a:chart seriesIdx="-4" categoryIdx="0" bldStep="category"/>
                                            </p:graphicEl>
                                          </p:spTgt>
                                        </p:tgtEl>
                                        <p:attrNameLst>
                                          <p:attrName>style.visibility</p:attrName>
                                        </p:attrNameLst>
                                      </p:cBhvr>
                                      <p:to>
                                        <p:strVal val="visible"/>
                                      </p:to>
                                    </p:set>
                                    <p:anim calcmode="lin" valueType="num">
                                      <p:cBhvr additive="base">
                                        <p:cTn id="150" dur="500"/>
                                        <p:tgtEl>
                                          <p:spTgt spid="8">
                                            <p:graphicEl>
                                              <a:chart seriesIdx="-4" categoryIdx="0" bldStep="category"/>
                                            </p:graphicEl>
                                          </p:spTgt>
                                        </p:tgtEl>
                                        <p:attrNameLst>
                                          <p:attrName>ppt_y</p:attrName>
                                        </p:attrNameLst>
                                      </p:cBhvr>
                                      <p:tavLst>
                                        <p:tav tm="0">
                                          <p:val>
                                            <p:strVal val="#ppt_y+#ppt_h*1.125000"/>
                                          </p:val>
                                        </p:tav>
                                        <p:tav tm="100000">
                                          <p:val>
                                            <p:strVal val="#ppt_y"/>
                                          </p:val>
                                        </p:tav>
                                      </p:tavLst>
                                    </p:anim>
                                    <p:animEffect transition="in" filter="wipe(up)">
                                      <p:cBhvr>
                                        <p:cTn id="151" dur="500"/>
                                        <p:tgtEl>
                                          <p:spTgt spid="8">
                                            <p:graphicEl>
                                              <a:chart seriesIdx="-4" categoryIdx="0" bldStep="category"/>
                                            </p:graphicEl>
                                          </p:spTgt>
                                        </p:tgtEl>
                                      </p:cBhvr>
                                    </p:animEffect>
                                  </p:childTnLst>
                                </p:cTn>
                              </p:par>
                            </p:childTnLst>
                          </p:cTn>
                        </p:par>
                        <p:par>
                          <p:cTn id="152" fill="hold">
                            <p:stCondLst>
                              <p:cond delay="2500"/>
                            </p:stCondLst>
                            <p:childTnLst>
                              <p:par>
                                <p:cTn id="153" presetID="12" presetClass="entr" presetSubtype="4" fill="hold" grpId="0" nodeType="afterEffect">
                                  <p:stCondLst>
                                    <p:cond delay="0"/>
                                  </p:stCondLst>
                                  <p:childTnLst>
                                    <p:set>
                                      <p:cBhvr>
                                        <p:cTn id="154" dur="1" fill="hold">
                                          <p:stCondLst>
                                            <p:cond delay="0"/>
                                          </p:stCondLst>
                                        </p:cTn>
                                        <p:tgtEl>
                                          <p:spTgt spid="8">
                                            <p:graphicEl>
                                              <a:chart seriesIdx="-4" categoryIdx="1" bldStep="category"/>
                                            </p:graphicEl>
                                          </p:spTgt>
                                        </p:tgtEl>
                                        <p:attrNameLst>
                                          <p:attrName>style.visibility</p:attrName>
                                        </p:attrNameLst>
                                      </p:cBhvr>
                                      <p:to>
                                        <p:strVal val="visible"/>
                                      </p:to>
                                    </p:set>
                                    <p:anim calcmode="lin" valueType="num">
                                      <p:cBhvr additive="base">
                                        <p:cTn id="155" dur="500"/>
                                        <p:tgtEl>
                                          <p:spTgt spid="8">
                                            <p:graphicEl>
                                              <a:chart seriesIdx="-4" categoryIdx="1" bldStep="category"/>
                                            </p:graphicEl>
                                          </p:spTgt>
                                        </p:tgtEl>
                                        <p:attrNameLst>
                                          <p:attrName>ppt_y</p:attrName>
                                        </p:attrNameLst>
                                      </p:cBhvr>
                                      <p:tavLst>
                                        <p:tav tm="0">
                                          <p:val>
                                            <p:strVal val="#ppt_y+#ppt_h*1.125000"/>
                                          </p:val>
                                        </p:tav>
                                        <p:tav tm="100000">
                                          <p:val>
                                            <p:strVal val="#ppt_y"/>
                                          </p:val>
                                        </p:tav>
                                      </p:tavLst>
                                    </p:anim>
                                    <p:animEffect transition="in" filter="wipe(up)">
                                      <p:cBhvr>
                                        <p:cTn id="156" dur="500"/>
                                        <p:tgtEl>
                                          <p:spTgt spid="8">
                                            <p:graphicEl>
                                              <a:chart seriesIdx="-4" categoryIdx="1" bldStep="category"/>
                                            </p:graphicEl>
                                          </p:spTgt>
                                        </p:tgtEl>
                                      </p:cBhvr>
                                    </p:animEffect>
                                  </p:childTnLst>
                                </p:cTn>
                              </p:par>
                            </p:childTnLst>
                          </p:cTn>
                        </p:par>
                        <p:par>
                          <p:cTn id="157" fill="hold">
                            <p:stCondLst>
                              <p:cond delay="3000"/>
                            </p:stCondLst>
                            <p:childTnLst>
                              <p:par>
                                <p:cTn id="158" presetID="12" presetClass="entr" presetSubtype="4" fill="hold" grpId="0" nodeType="afterEffect">
                                  <p:stCondLst>
                                    <p:cond delay="0"/>
                                  </p:stCondLst>
                                  <p:childTnLst>
                                    <p:set>
                                      <p:cBhvr>
                                        <p:cTn id="159" dur="1" fill="hold">
                                          <p:stCondLst>
                                            <p:cond delay="0"/>
                                          </p:stCondLst>
                                        </p:cTn>
                                        <p:tgtEl>
                                          <p:spTgt spid="8">
                                            <p:graphicEl>
                                              <a:chart seriesIdx="-4" categoryIdx="2" bldStep="category"/>
                                            </p:graphicEl>
                                          </p:spTgt>
                                        </p:tgtEl>
                                        <p:attrNameLst>
                                          <p:attrName>style.visibility</p:attrName>
                                        </p:attrNameLst>
                                      </p:cBhvr>
                                      <p:to>
                                        <p:strVal val="visible"/>
                                      </p:to>
                                    </p:set>
                                    <p:anim calcmode="lin" valueType="num">
                                      <p:cBhvr additive="base">
                                        <p:cTn id="160" dur="500"/>
                                        <p:tgtEl>
                                          <p:spTgt spid="8">
                                            <p:graphicEl>
                                              <a:chart seriesIdx="-4" categoryIdx="2" bldStep="category"/>
                                            </p:graphicEl>
                                          </p:spTgt>
                                        </p:tgtEl>
                                        <p:attrNameLst>
                                          <p:attrName>ppt_y</p:attrName>
                                        </p:attrNameLst>
                                      </p:cBhvr>
                                      <p:tavLst>
                                        <p:tav tm="0">
                                          <p:val>
                                            <p:strVal val="#ppt_y+#ppt_h*1.125000"/>
                                          </p:val>
                                        </p:tav>
                                        <p:tav tm="100000">
                                          <p:val>
                                            <p:strVal val="#ppt_y"/>
                                          </p:val>
                                        </p:tav>
                                      </p:tavLst>
                                    </p:anim>
                                    <p:animEffect transition="in" filter="wipe(up)">
                                      <p:cBhvr>
                                        <p:cTn id="161" dur="500"/>
                                        <p:tgtEl>
                                          <p:spTgt spid="8">
                                            <p:graphicEl>
                                              <a:chart seriesIdx="-4" categoryIdx="2" bldStep="category"/>
                                            </p:graphicEl>
                                          </p:spTgt>
                                        </p:tgtEl>
                                      </p:cBhvr>
                                    </p:animEffect>
                                  </p:childTnLst>
                                </p:cTn>
                              </p:par>
                            </p:childTnLst>
                          </p:cTn>
                        </p:par>
                        <p:par>
                          <p:cTn id="162" fill="hold">
                            <p:stCondLst>
                              <p:cond delay="3500"/>
                            </p:stCondLst>
                            <p:childTnLst>
                              <p:par>
                                <p:cTn id="163" presetID="10" presetClass="entr" presetSubtype="0" fill="hold" grpId="0" nodeType="afterEffect">
                                  <p:stCondLst>
                                    <p:cond delay="0"/>
                                  </p:stCondLst>
                                  <p:childTnLst>
                                    <p:set>
                                      <p:cBhvr>
                                        <p:cTn id="164" dur="1" fill="hold">
                                          <p:stCondLst>
                                            <p:cond delay="0"/>
                                          </p:stCondLst>
                                        </p:cTn>
                                        <p:tgtEl>
                                          <p:spTgt spid="5"/>
                                        </p:tgtEl>
                                        <p:attrNameLst>
                                          <p:attrName>style.visibility</p:attrName>
                                        </p:attrNameLst>
                                      </p:cBhvr>
                                      <p:to>
                                        <p:strVal val="visible"/>
                                      </p:to>
                                    </p:set>
                                    <p:animEffect transition="in" filter="fade">
                                      <p:cBhvr>
                                        <p:cTn id="165" dur="500"/>
                                        <p:tgtEl>
                                          <p:spTgt spid="5"/>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3"/>
                                        </p:tgtEl>
                                        <p:attrNameLst>
                                          <p:attrName>style.visibility</p:attrName>
                                        </p:attrNameLst>
                                      </p:cBhvr>
                                      <p:to>
                                        <p:strVal val="visible"/>
                                      </p:to>
                                    </p:set>
                                    <p:animEffect transition="in" filter="fade">
                                      <p:cBhvr>
                                        <p:cTn id="168" dur="500"/>
                                        <p:tgtEl>
                                          <p:spTgt spid="3"/>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
                                        </p:tgtEl>
                                        <p:attrNameLst>
                                          <p:attrName>style.visibility</p:attrName>
                                        </p:attrNameLst>
                                      </p:cBhvr>
                                      <p:to>
                                        <p:strVal val="visible"/>
                                      </p:to>
                                    </p:set>
                                    <p:animEffect transition="in" filter="fade">
                                      <p:cBhvr>
                                        <p:cTn id="171" dur="500"/>
                                        <p:tgtEl>
                                          <p:spTgt spid="6"/>
                                        </p:tgtEl>
                                      </p:cBhvr>
                                    </p:animEffect>
                                  </p:childTnLst>
                                </p:cTn>
                              </p:par>
                            </p:childTnLst>
                          </p:cTn>
                        </p:par>
                        <p:par>
                          <p:cTn id="172" fill="hold">
                            <p:stCondLst>
                              <p:cond delay="4000"/>
                            </p:stCondLst>
                            <p:childTnLst>
                              <p:par>
                                <p:cTn id="173" presetID="10" presetClass="entr" presetSubtype="0" fill="hold" grpId="0" nodeType="after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Graphic spid="8" grpId="0">
        <p:bldSub>
          <a:bldChart bld="category"/>
        </p:bldSub>
      </p:bldGraphic>
      <p:bldP spid="9" grpId="0" animBg="1"/>
      <p:bldP spid="14" grpId="0" animBg="1"/>
      <p:bldP spid="15" grpId="0" animBg="1"/>
      <p:bldP spid="16" grpId="0" animBg="1"/>
      <p:bldP spid="17" grpId="0" animBg="1"/>
      <p:bldP spid="18" grpId="0" animBg="1"/>
      <p:bldP spid="19" grpId="0" animBg="1"/>
      <p:bldP spid="20" grpId="0" animBg="1"/>
      <p:bldP spid="21" grpId="0" animBg="1"/>
      <p:bldP spid="28" grpId="0" animBg="1"/>
      <p:bldP spid="29" grpId="0" animBg="1"/>
      <p:bldP spid="30" grpId="0" animBg="1"/>
      <p:bldP spid="31" grpId="0"/>
      <p:bldP spid="32" grpId="0" animBg="1"/>
      <p:bldP spid="33" grpId="0" animBg="1"/>
      <p:bldP spid="38" grpId="0" animBg="1"/>
      <p:bldP spid="39" grpId="0" animBg="1"/>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87270" y="332948"/>
            <a:ext cx="163859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活动运作策划 </a:t>
            </a:r>
          </a:p>
        </p:txBody>
      </p:sp>
      <p:sp>
        <p:nvSpPr>
          <p:cNvPr id="3" name="Freeform 24"/>
          <p:cNvSpPr>
            <a:spLocks noEditPoints="1"/>
          </p:cNvSpPr>
          <p:nvPr/>
        </p:nvSpPr>
        <p:spPr bwMode="auto">
          <a:xfrm>
            <a:off x="2367775" y="4436813"/>
            <a:ext cx="227307" cy="328638"/>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26"/>
          <p:cNvSpPr>
            <a:spLocks/>
          </p:cNvSpPr>
          <p:nvPr/>
        </p:nvSpPr>
        <p:spPr bwMode="auto">
          <a:xfrm>
            <a:off x="4551848" y="4364238"/>
            <a:ext cx="192390" cy="207453"/>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27"/>
          <p:cNvSpPr>
            <a:spLocks/>
          </p:cNvSpPr>
          <p:nvPr/>
        </p:nvSpPr>
        <p:spPr bwMode="auto">
          <a:xfrm>
            <a:off x="4547056" y="4367662"/>
            <a:ext cx="129402" cy="140356"/>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28"/>
          <p:cNvSpPr>
            <a:spLocks/>
          </p:cNvSpPr>
          <p:nvPr/>
        </p:nvSpPr>
        <p:spPr bwMode="auto">
          <a:xfrm>
            <a:off x="4540208" y="4367662"/>
            <a:ext cx="67782" cy="69151"/>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7"/>
          <p:cNvGrpSpPr/>
          <p:nvPr/>
        </p:nvGrpSpPr>
        <p:grpSpPr>
          <a:xfrm>
            <a:off x="5217343" y="1377055"/>
            <a:ext cx="1126955" cy="1217330"/>
            <a:chOff x="5273554" y="900487"/>
            <a:chExt cx="1126955" cy="1217330"/>
          </a:xfrm>
        </p:grpSpPr>
        <p:sp>
          <p:nvSpPr>
            <p:cNvPr id="9" name="Freeform 22"/>
            <p:cNvSpPr>
              <a:spLocks noEditPoints="1"/>
            </p:cNvSpPr>
            <p:nvPr/>
          </p:nvSpPr>
          <p:spPr bwMode="auto">
            <a:xfrm>
              <a:off x="5273554" y="900487"/>
              <a:ext cx="226623" cy="328638"/>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Freeform 35"/>
            <p:cNvSpPr>
              <a:spLocks noEditPoints="1"/>
            </p:cNvSpPr>
            <p:nvPr/>
          </p:nvSpPr>
          <p:spPr bwMode="auto">
            <a:xfrm>
              <a:off x="5399531" y="1115470"/>
              <a:ext cx="1000978" cy="1002347"/>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Freeform 36"/>
          <p:cNvSpPr>
            <a:spLocks noEditPoints="1"/>
          </p:cNvSpPr>
          <p:nvPr/>
        </p:nvSpPr>
        <p:spPr bwMode="auto">
          <a:xfrm>
            <a:off x="4511453" y="3008607"/>
            <a:ext cx="501858" cy="502543"/>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2" name="组合 11"/>
          <p:cNvGrpSpPr/>
          <p:nvPr/>
        </p:nvGrpSpPr>
        <p:grpSpPr>
          <a:xfrm>
            <a:off x="5905426" y="939555"/>
            <a:ext cx="1007140" cy="1113946"/>
            <a:chOff x="5961638" y="462987"/>
            <a:chExt cx="1007140" cy="1113946"/>
          </a:xfrm>
        </p:grpSpPr>
        <p:sp>
          <p:nvSpPr>
            <p:cNvPr id="13" name="Freeform 29"/>
            <p:cNvSpPr>
              <a:spLocks/>
            </p:cNvSpPr>
            <p:nvPr/>
          </p:nvSpPr>
          <p:spPr bwMode="auto">
            <a:xfrm>
              <a:off x="5961638" y="462987"/>
              <a:ext cx="241002" cy="160212"/>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30"/>
            <p:cNvSpPr>
              <a:spLocks/>
            </p:cNvSpPr>
            <p:nvPr/>
          </p:nvSpPr>
          <p:spPr bwMode="auto">
            <a:xfrm>
              <a:off x="6023258" y="532823"/>
              <a:ext cx="160212" cy="112969"/>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31"/>
            <p:cNvSpPr>
              <a:spLocks/>
            </p:cNvSpPr>
            <p:nvPr/>
          </p:nvSpPr>
          <p:spPr bwMode="auto">
            <a:xfrm>
              <a:off x="6091040" y="605397"/>
              <a:ext cx="69836" cy="69836"/>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34"/>
            <p:cNvSpPr>
              <a:spLocks noEditPoints="1"/>
            </p:cNvSpPr>
            <p:nvPr/>
          </p:nvSpPr>
          <p:spPr bwMode="auto">
            <a:xfrm>
              <a:off x="6240297" y="489005"/>
              <a:ext cx="728481" cy="728481"/>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pic>
          <p:nvPicPr>
            <p:cNvPr id="17"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944" y="1207900"/>
              <a:ext cx="71205" cy="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482" y="1512575"/>
              <a:ext cx="45188" cy="6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40"/>
            <p:cNvSpPr>
              <a:spLocks noEditPoints="1"/>
            </p:cNvSpPr>
            <p:nvPr/>
          </p:nvSpPr>
          <p:spPr bwMode="auto">
            <a:xfrm>
              <a:off x="6406669" y="1255141"/>
              <a:ext cx="308098" cy="307414"/>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5070138" y="2580008"/>
            <a:ext cx="1341939" cy="1047534"/>
            <a:chOff x="5126350" y="2103440"/>
            <a:chExt cx="1341939" cy="1047534"/>
          </a:xfrm>
        </p:grpSpPr>
        <p:sp>
          <p:nvSpPr>
            <p:cNvPr id="21" name="Freeform 7"/>
            <p:cNvSpPr>
              <a:spLocks noEditPoints="1"/>
            </p:cNvSpPr>
            <p:nvPr/>
          </p:nvSpPr>
          <p:spPr bwMode="auto">
            <a:xfrm>
              <a:off x="6081454" y="2103440"/>
              <a:ext cx="258802" cy="255379"/>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8"/>
            <p:cNvSpPr>
              <a:spLocks noEditPoints="1"/>
            </p:cNvSpPr>
            <p:nvPr/>
          </p:nvSpPr>
          <p:spPr bwMode="auto">
            <a:xfrm>
              <a:off x="6350528" y="2200662"/>
              <a:ext cx="117761" cy="117761"/>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Freeform 12"/>
            <p:cNvSpPr>
              <a:spLocks noEditPoints="1"/>
            </p:cNvSpPr>
            <p:nvPr/>
          </p:nvSpPr>
          <p:spPr bwMode="auto">
            <a:xfrm>
              <a:off x="5539202" y="2521084"/>
              <a:ext cx="210191" cy="200606"/>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Freeform 41"/>
            <p:cNvSpPr>
              <a:spLocks noEditPoints="1"/>
            </p:cNvSpPr>
            <p:nvPr/>
          </p:nvSpPr>
          <p:spPr bwMode="auto">
            <a:xfrm>
              <a:off x="5126350" y="2111656"/>
              <a:ext cx="1035896" cy="1039318"/>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3403669" y="2779245"/>
            <a:ext cx="1086560" cy="1087929"/>
            <a:chOff x="3459881" y="2302677"/>
            <a:chExt cx="1086560" cy="1087929"/>
          </a:xfrm>
        </p:grpSpPr>
        <p:sp>
          <p:nvSpPr>
            <p:cNvPr id="26" name="Freeform 11"/>
            <p:cNvSpPr>
              <a:spLocks noEditPoints="1"/>
            </p:cNvSpPr>
            <p:nvPr/>
          </p:nvSpPr>
          <p:spPr bwMode="auto">
            <a:xfrm>
              <a:off x="3919974" y="2681295"/>
              <a:ext cx="174589" cy="333431"/>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2"/>
            <p:cNvSpPr>
              <a:spLocks noEditPoints="1"/>
            </p:cNvSpPr>
            <p:nvPr/>
          </p:nvSpPr>
          <p:spPr bwMode="auto">
            <a:xfrm>
              <a:off x="3459881" y="2302677"/>
              <a:ext cx="1086560" cy="1087929"/>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Freeform 43"/>
          <p:cNvSpPr>
            <a:spLocks noEditPoints="1"/>
          </p:cNvSpPr>
          <p:nvPr/>
        </p:nvSpPr>
        <p:spPr bwMode="auto">
          <a:xfrm>
            <a:off x="4323172" y="3593308"/>
            <a:ext cx="662753" cy="660700"/>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9" name="组合 28"/>
          <p:cNvGrpSpPr/>
          <p:nvPr/>
        </p:nvGrpSpPr>
        <p:grpSpPr>
          <a:xfrm>
            <a:off x="4894866" y="3424881"/>
            <a:ext cx="871577" cy="934564"/>
            <a:chOff x="4951077" y="2948313"/>
            <a:chExt cx="871577" cy="934564"/>
          </a:xfrm>
        </p:grpSpPr>
        <p:sp>
          <p:nvSpPr>
            <p:cNvPr id="30" name="Freeform 6"/>
            <p:cNvSpPr>
              <a:spLocks noEditPoints="1"/>
            </p:cNvSpPr>
            <p:nvPr/>
          </p:nvSpPr>
          <p:spPr bwMode="auto">
            <a:xfrm>
              <a:off x="4951077" y="2948313"/>
              <a:ext cx="306044" cy="308098"/>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49"/>
            <p:cNvSpPr>
              <a:spLocks noEditPoints="1"/>
            </p:cNvSpPr>
            <p:nvPr/>
          </p:nvSpPr>
          <p:spPr bwMode="auto">
            <a:xfrm>
              <a:off x="5088696" y="3150973"/>
              <a:ext cx="733958" cy="731904"/>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Freeform 50"/>
            <p:cNvSpPr>
              <a:spLocks noEditPoints="1"/>
            </p:cNvSpPr>
            <p:nvPr/>
          </p:nvSpPr>
          <p:spPr bwMode="auto">
            <a:xfrm>
              <a:off x="5194133" y="3262573"/>
              <a:ext cx="514866" cy="514866"/>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32"/>
          <p:cNvGrpSpPr/>
          <p:nvPr/>
        </p:nvGrpSpPr>
        <p:grpSpPr>
          <a:xfrm>
            <a:off x="2879218" y="3826778"/>
            <a:ext cx="1536383" cy="1289906"/>
            <a:chOff x="2935430" y="3350210"/>
            <a:chExt cx="1536383" cy="1289906"/>
          </a:xfrm>
        </p:grpSpPr>
        <p:sp>
          <p:nvSpPr>
            <p:cNvPr id="34" name="Freeform 9"/>
            <p:cNvSpPr>
              <a:spLocks noEditPoints="1"/>
            </p:cNvSpPr>
            <p:nvPr/>
          </p:nvSpPr>
          <p:spPr bwMode="auto">
            <a:xfrm>
              <a:off x="3464673" y="3350210"/>
              <a:ext cx="260856" cy="255379"/>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10"/>
            <p:cNvSpPr>
              <a:spLocks noEditPoints="1"/>
            </p:cNvSpPr>
            <p:nvPr/>
          </p:nvSpPr>
          <p:spPr bwMode="auto">
            <a:xfrm>
              <a:off x="3373613" y="3539177"/>
              <a:ext cx="118446" cy="117077"/>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3"/>
            <p:cNvSpPr>
              <a:spLocks/>
            </p:cNvSpPr>
            <p:nvPr/>
          </p:nvSpPr>
          <p:spPr bwMode="auto">
            <a:xfrm>
              <a:off x="4004188" y="3780863"/>
              <a:ext cx="45188" cy="49981"/>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4"/>
            <p:cNvSpPr>
              <a:spLocks/>
            </p:cNvSpPr>
            <p:nvPr/>
          </p:nvSpPr>
          <p:spPr bwMode="auto">
            <a:xfrm>
              <a:off x="4067177" y="3801403"/>
              <a:ext cx="59566" cy="34233"/>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5"/>
            <p:cNvSpPr>
              <a:spLocks noEditPoints="1"/>
            </p:cNvSpPr>
            <p:nvPr/>
          </p:nvSpPr>
          <p:spPr bwMode="auto">
            <a:xfrm>
              <a:off x="3934353" y="3717875"/>
              <a:ext cx="241002" cy="224570"/>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6"/>
            <p:cNvSpPr>
              <a:spLocks/>
            </p:cNvSpPr>
            <p:nvPr/>
          </p:nvSpPr>
          <p:spPr bwMode="auto">
            <a:xfrm>
              <a:off x="4037737" y="3814412"/>
              <a:ext cx="34233" cy="32863"/>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7"/>
            <p:cNvSpPr>
              <a:spLocks/>
            </p:cNvSpPr>
            <p:nvPr/>
          </p:nvSpPr>
          <p:spPr bwMode="auto">
            <a:xfrm>
              <a:off x="4047321" y="3895887"/>
              <a:ext cx="15063" cy="43134"/>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8"/>
            <p:cNvSpPr>
              <a:spLocks/>
            </p:cNvSpPr>
            <p:nvPr/>
          </p:nvSpPr>
          <p:spPr bwMode="auto">
            <a:xfrm>
              <a:off x="4047321" y="3720613"/>
              <a:ext cx="15063" cy="45188"/>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9"/>
            <p:cNvSpPr>
              <a:spLocks/>
            </p:cNvSpPr>
            <p:nvPr/>
          </p:nvSpPr>
          <p:spPr bwMode="auto">
            <a:xfrm>
              <a:off x="4124004" y="3824682"/>
              <a:ext cx="47927" cy="1300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20"/>
            <p:cNvSpPr>
              <a:spLocks/>
            </p:cNvSpPr>
            <p:nvPr/>
          </p:nvSpPr>
          <p:spPr bwMode="auto">
            <a:xfrm>
              <a:off x="3937775" y="3824682"/>
              <a:ext cx="47927" cy="1300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32"/>
            <p:cNvSpPr>
              <a:spLocks/>
            </p:cNvSpPr>
            <p:nvPr/>
          </p:nvSpPr>
          <p:spPr bwMode="auto">
            <a:xfrm>
              <a:off x="3205187" y="4130726"/>
              <a:ext cx="236893" cy="147202"/>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33"/>
            <p:cNvSpPr>
              <a:spLocks/>
            </p:cNvSpPr>
            <p:nvPr/>
          </p:nvSpPr>
          <p:spPr bwMode="auto">
            <a:xfrm>
              <a:off x="3221619" y="4203300"/>
              <a:ext cx="236208" cy="147202"/>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74"/>
            <p:cNvSpPr>
              <a:spLocks noEditPoints="1"/>
            </p:cNvSpPr>
            <p:nvPr/>
          </p:nvSpPr>
          <p:spPr bwMode="auto">
            <a:xfrm>
              <a:off x="2935430" y="3847277"/>
              <a:ext cx="792839" cy="792839"/>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76"/>
            <p:cNvSpPr>
              <a:spLocks noEditPoints="1"/>
            </p:cNvSpPr>
            <p:nvPr/>
          </p:nvSpPr>
          <p:spPr bwMode="auto">
            <a:xfrm>
              <a:off x="3009373" y="3915057"/>
              <a:ext cx="649745" cy="651114"/>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Freeform 79"/>
            <p:cNvSpPr>
              <a:spLocks noEditPoints="1"/>
            </p:cNvSpPr>
            <p:nvPr/>
          </p:nvSpPr>
          <p:spPr bwMode="auto">
            <a:xfrm>
              <a:off x="3035390" y="3941076"/>
              <a:ext cx="597710" cy="599079"/>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9" name="Freeform 80"/>
            <p:cNvSpPr>
              <a:spLocks noEditPoints="1"/>
            </p:cNvSpPr>
            <p:nvPr/>
          </p:nvSpPr>
          <p:spPr bwMode="auto">
            <a:xfrm>
              <a:off x="3641317" y="3416622"/>
              <a:ext cx="830496" cy="82844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0" name="组合 49"/>
          <p:cNvGrpSpPr/>
          <p:nvPr/>
        </p:nvGrpSpPr>
        <p:grpSpPr>
          <a:xfrm>
            <a:off x="3976733" y="1609840"/>
            <a:ext cx="1368642" cy="1415198"/>
            <a:chOff x="4032945" y="1133272"/>
            <a:chExt cx="1368642" cy="1415198"/>
          </a:xfrm>
        </p:grpSpPr>
        <p:pic>
          <p:nvPicPr>
            <p:cNvPr id="51"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8418" y="2522453"/>
              <a:ext cx="110231" cy="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Freeform 63"/>
            <p:cNvSpPr>
              <a:spLocks noEditPoints="1"/>
            </p:cNvSpPr>
            <p:nvPr/>
          </p:nvSpPr>
          <p:spPr bwMode="auto">
            <a:xfrm>
              <a:off x="4032945" y="1133272"/>
              <a:ext cx="1368642" cy="1367957"/>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65"/>
            <p:cNvSpPr>
              <a:spLocks noEditPoints="1"/>
            </p:cNvSpPr>
            <p:nvPr/>
          </p:nvSpPr>
          <p:spPr bwMode="auto">
            <a:xfrm>
              <a:off x="4160977" y="1249665"/>
              <a:ext cx="1120794" cy="112216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68"/>
            <p:cNvSpPr>
              <a:spLocks noEditPoints="1"/>
            </p:cNvSpPr>
            <p:nvPr/>
          </p:nvSpPr>
          <p:spPr bwMode="auto">
            <a:xfrm>
              <a:off x="4204795" y="1295538"/>
              <a:ext cx="1031103" cy="1031102"/>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53"/>
            <p:cNvSpPr>
              <a:spLocks noEditPoints="1"/>
            </p:cNvSpPr>
            <p:nvPr/>
          </p:nvSpPr>
          <p:spPr bwMode="auto">
            <a:xfrm>
              <a:off x="4558675" y="1607951"/>
              <a:ext cx="358628" cy="40559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Group 60"/>
          <p:cNvGrpSpPr/>
          <p:nvPr/>
        </p:nvGrpSpPr>
        <p:grpSpPr>
          <a:xfrm>
            <a:off x="1156562" y="1188090"/>
            <a:ext cx="233348" cy="232652"/>
            <a:chOff x="2138511" y="2464802"/>
            <a:chExt cx="354012" cy="352956"/>
          </a:xfrm>
          <a:solidFill>
            <a:schemeClr val="accent1"/>
          </a:solidFill>
        </p:grpSpPr>
        <p:sp>
          <p:nvSpPr>
            <p:cNvPr id="57"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9" name="Group 65"/>
          <p:cNvGrpSpPr/>
          <p:nvPr/>
        </p:nvGrpSpPr>
        <p:grpSpPr>
          <a:xfrm>
            <a:off x="1156562" y="2485776"/>
            <a:ext cx="233348" cy="232652"/>
            <a:chOff x="2138511" y="2464802"/>
            <a:chExt cx="354012" cy="352956"/>
          </a:xfrm>
          <a:solidFill>
            <a:schemeClr val="accent2"/>
          </a:solidFill>
        </p:grpSpPr>
        <p:sp>
          <p:nvSpPr>
            <p:cNvPr id="60"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2" name="Group 70"/>
          <p:cNvGrpSpPr/>
          <p:nvPr/>
        </p:nvGrpSpPr>
        <p:grpSpPr>
          <a:xfrm>
            <a:off x="1156562" y="3782249"/>
            <a:ext cx="233348" cy="232652"/>
            <a:chOff x="2138511" y="2464802"/>
            <a:chExt cx="354012" cy="352956"/>
          </a:xfrm>
          <a:solidFill>
            <a:schemeClr val="accent3"/>
          </a:solidFill>
        </p:grpSpPr>
        <p:sp>
          <p:nvSpPr>
            <p:cNvPr id="63"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5" name="Group 74"/>
          <p:cNvGrpSpPr/>
          <p:nvPr/>
        </p:nvGrpSpPr>
        <p:grpSpPr>
          <a:xfrm>
            <a:off x="7843724" y="2479881"/>
            <a:ext cx="233348" cy="232652"/>
            <a:chOff x="2138511" y="2464802"/>
            <a:chExt cx="354012" cy="352956"/>
          </a:xfrm>
          <a:solidFill>
            <a:schemeClr val="accent4"/>
          </a:solidFill>
        </p:grpSpPr>
        <p:sp>
          <p:nvSpPr>
            <p:cNvPr id="66"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7"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8" name="Group 79"/>
          <p:cNvGrpSpPr/>
          <p:nvPr/>
        </p:nvGrpSpPr>
        <p:grpSpPr>
          <a:xfrm>
            <a:off x="7843724" y="3777568"/>
            <a:ext cx="233348" cy="232652"/>
            <a:chOff x="2138511" y="2464802"/>
            <a:chExt cx="354012" cy="352956"/>
          </a:xfrm>
          <a:solidFill>
            <a:schemeClr val="tx2"/>
          </a:solidFill>
        </p:grpSpPr>
        <p:sp>
          <p:nvSpPr>
            <p:cNvPr id="69"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0"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1" name="矩形 70"/>
          <p:cNvSpPr/>
          <p:nvPr/>
        </p:nvSpPr>
        <p:spPr>
          <a:xfrm>
            <a:off x="1123846" y="1410950"/>
            <a:ext cx="182238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2" name="矩形 71"/>
          <p:cNvSpPr/>
          <p:nvPr/>
        </p:nvSpPr>
        <p:spPr>
          <a:xfrm>
            <a:off x="1176647" y="2756967"/>
            <a:ext cx="182238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3" name="矩形 72"/>
          <p:cNvSpPr/>
          <p:nvPr/>
        </p:nvSpPr>
        <p:spPr>
          <a:xfrm>
            <a:off x="1195094" y="3996518"/>
            <a:ext cx="182238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4" name="矩形 73"/>
          <p:cNvSpPr/>
          <p:nvPr/>
        </p:nvSpPr>
        <p:spPr>
          <a:xfrm>
            <a:off x="6302260" y="2804192"/>
            <a:ext cx="182238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5" name="矩形 74"/>
          <p:cNvSpPr/>
          <p:nvPr/>
        </p:nvSpPr>
        <p:spPr>
          <a:xfrm>
            <a:off x="6284044" y="4060265"/>
            <a:ext cx="1822386" cy="461665"/>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6555101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par>
                                <p:cTn id="52" presetID="53" presetClass="entr" presetSubtype="16"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par>
                                <p:cTn id="57" presetID="53" presetClass="entr" presetSubtype="16"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animEffect transition="in" filter="fade">
                                      <p:cBhvr>
                                        <p:cTn id="66" dur="500"/>
                                        <p:tgtEl>
                                          <p:spTgt spid="50"/>
                                        </p:tgtEl>
                                      </p:cBhvr>
                                    </p:animEffect>
                                  </p:childTnLst>
                                </p:cTn>
                              </p:par>
                            </p:childTnLst>
                          </p:cTn>
                        </p:par>
                        <p:par>
                          <p:cTn id="67" fill="hold">
                            <p:stCondLst>
                              <p:cond delay="1500"/>
                            </p:stCondLst>
                            <p:childTnLst>
                              <p:par>
                                <p:cTn id="68" presetID="53" presetClass="entr" presetSubtype="16"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par>
                                <p:cTn id="73" presetID="53" presetClass="entr" presetSubtype="16" fill="hold"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p:cTn id="75" dur="500" fill="hold"/>
                                        <p:tgtEl>
                                          <p:spTgt spid="65"/>
                                        </p:tgtEl>
                                        <p:attrNameLst>
                                          <p:attrName>ppt_w</p:attrName>
                                        </p:attrNameLst>
                                      </p:cBhvr>
                                      <p:tavLst>
                                        <p:tav tm="0">
                                          <p:val>
                                            <p:fltVal val="0"/>
                                          </p:val>
                                        </p:tav>
                                        <p:tav tm="100000">
                                          <p:val>
                                            <p:strVal val="#ppt_w"/>
                                          </p:val>
                                        </p:tav>
                                      </p:tavLst>
                                    </p:anim>
                                    <p:anim calcmode="lin" valueType="num">
                                      <p:cBhvr>
                                        <p:cTn id="76" dur="500" fill="hold"/>
                                        <p:tgtEl>
                                          <p:spTgt spid="65"/>
                                        </p:tgtEl>
                                        <p:attrNameLst>
                                          <p:attrName>ppt_h</p:attrName>
                                        </p:attrNameLst>
                                      </p:cBhvr>
                                      <p:tavLst>
                                        <p:tav tm="0">
                                          <p:val>
                                            <p:fltVal val="0"/>
                                          </p:val>
                                        </p:tav>
                                        <p:tav tm="100000">
                                          <p:val>
                                            <p:strVal val="#ppt_h"/>
                                          </p:val>
                                        </p:tav>
                                      </p:tavLst>
                                    </p:anim>
                                    <p:animEffect transition="in" filter="fade">
                                      <p:cBhvr>
                                        <p:cTn id="77" dur="500"/>
                                        <p:tgtEl>
                                          <p:spTgt spid="65"/>
                                        </p:tgtEl>
                                      </p:cBhvr>
                                    </p:animEffect>
                                  </p:childTnLst>
                                </p:cTn>
                              </p:par>
                              <p:par>
                                <p:cTn id="78" presetID="53" presetClass="entr" presetSubtype="16" fill="hold" nodeType="with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animEffect transition="in" filter="fade">
                                      <p:cBhvr>
                                        <p:cTn id="82" dur="500"/>
                                        <p:tgtEl>
                                          <p:spTgt spid="59"/>
                                        </p:tgtEl>
                                      </p:cBhvr>
                                    </p:animEffect>
                                  </p:childTnLst>
                                </p:cTn>
                              </p:par>
                              <p:par>
                                <p:cTn id="83" presetID="53" presetClass="entr" presetSubtype="16" fill="hold" nodeType="with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500" fill="hold"/>
                                        <p:tgtEl>
                                          <p:spTgt spid="62"/>
                                        </p:tgtEl>
                                        <p:attrNameLst>
                                          <p:attrName>ppt_w</p:attrName>
                                        </p:attrNameLst>
                                      </p:cBhvr>
                                      <p:tavLst>
                                        <p:tav tm="0">
                                          <p:val>
                                            <p:fltVal val="0"/>
                                          </p:val>
                                        </p:tav>
                                        <p:tav tm="100000">
                                          <p:val>
                                            <p:strVal val="#ppt_w"/>
                                          </p:val>
                                        </p:tav>
                                      </p:tavLst>
                                    </p:anim>
                                    <p:anim calcmode="lin" valueType="num">
                                      <p:cBhvr>
                                        <p:cTn id="86" dur="500" fill="hold"/>
                                        <p:tgtEl>
                                          <p:spTgt spid="62"/>
                                        </p:tgtEl>
                                        <p:attrNameLst>
                                          <p:attrName>ppt_h</p:attrName>
                                        </p:attrNameLst>
                                      </p:cBhvr>
                                      <p:tavLst>
                                        <p:tav tm="0">
                                          <p:val>
                                            <p:fltVal val="0"/>
                                          </p:val>
                                        </p:tav>
                                        <p:tav tm="100000">
                                          <p:val>
                                            <p:strVal val="#ppt_h"/>
                                          </p:val>
                                        </p:tav>
                                      </p:tavLst>
                                    </p:anim>
                                    <p:animEffect transition="in" filter="fade">
                                      <p:cBhvr>
                                        <p:cTn id="87" dur="500"/>
                                        <p:tgtEl>
                                          <p:spTgt spid="62"/>
                                        </p:tgtEl>
                                      </p:cBhvr>
                                    </p:animEffect>
                                  </p:childTnLst>
                                </p:cTn>
                              </p:par>
                              <p:par>
                                <p:cTn id="88" presetID="53" presetClass="entr" presetSubtype="16"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2000"/>
                            </p:stCondLst>
                            <p:childTnLst>
                              <p:par>
                                <p:cTn id="94" presetID="10" presetClass="entr" presetSubtype="0"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Effect transition="in" filter="fade">
                                      <p:cBhvr>
                                        <p:cTn id="96" dur="500"/>
                                        <p:tgtEl>
                                          <p:spTgt spid="71"/>
                                        </p:tgtEl>
                                      </p:cBhvr>
                                    </p:animEffect>
                                  </p:childTnLst>
                                </p:cTn>
                              </p:par>
                            </p:childTnLst>
                          </p:cTn>
                        </p:par>
                        <p:par>
                          <p:cTn id="97" fill="hold">
                            <p:stCondLst>
                              <p:cond delay="2500"/>
                            </p:stCondLst>
                            <p:childTnLst>
                              <p:par>
                                <p:cTn id="98" presetID="10" presetClass="entr" presetSubtype="0" fill="hold" grpId="0"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fade">
                                      <p:cBhvr>
                                        <p:cTn id="100" dur="500"/>
                                        <p:tgtEl>
                                          <p:spTgt spid="72"/>
                                        </p:tgtEl>
                                      </p:cBhvr>
                                    </p:animEffect>
                                  </p:childTnLst>
                                </p:cTn>
                              </p:par>
                            </p:childTnLst>
                          </p:cTn>
                        </p:par>
                        <p:par>
                          <p:cTn id="101" fill="hold">
                            <p:stCondLst>
                              <p:cond delay="3000"/>
                            </p:stCondLst>
                            <p:childTnLst>
                              <p:par>
                                <p:cTn id="102" presetID="10" presetClass="entr" presetSubtype="0" fill="hold" grpId="0" nodeType="after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fade">
                                      <p:cBhvr>
                                        <p:cTn id="104" dur="500"/>
                                        <p:tgtEl>
                                          <p:spTgt spid="73"/>
                                        </p:tgtEl>
                                      </p:cBhvr>
                                    </p:animEffect>
                                  </p:childTnLst>
                                </p:cTn>
                              </p:par>
                            </p:childTnLst>
                          </p:cTn>
                        </p:par>
                        <p:par>
                          <p:cTn id="105" fill="hold">
                            <p:stCondLst>
                              <p:cond delay="3500"/>
                            </p:stCondLst>
                            <p:childTnLst>
                              <p:par>
                                <p:cTn id="106" presetID="10" presetClass="entr" presetSubtype="0" fill="hold" grpId="0" nodeType="after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500"/>
                                        <p:tgtEl>
                                          <p:spTgt spid="74"/>
                                        </p:tgtEl>
                                      </p:cBhvr>
                                    </p:animEffect>
                                  </p:childTnLst>
                                </p:cTn>
                              </p:par>
                            </p:childTnLst>
                          </p:cTn>
                        </p:par>
                        <p:par>
                          <p:cTn id="109" fill="hold">
                            <p:stCondLst>
                              <p:cond delay="4000"/>
                            </p:stCondLst>
                            <p:childTnLst>
                              <p:par>
                                <p:cTn id="110" presetID="10"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28" grpId="0" animBg="1"/>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87270" y="332948"/>
            <a:ext cx="163859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活动运作策划 </a:t>
            </a:r>
          </a:p>
        </p:txBody>
      </p:sp>
      <p:grpSp>
        <p:nvGrpSpPr>
          <p:cNvPr id="3" name="组合 2"/>
          <p:cNvGrpSpPr/>
          <p:nvPr/>
        </p:nvGrpSpPr>
        <p:grpSpPr>
          <a:xfrm>
            <a:off x="5656969" y="1519375"/>
            <a:ext cx="2573654" cy="860774"/>
            <a:chOff x="5656969" y="1519374"/>
            <a:chExt cx="2573654" cy="860774"/>
          </a:xfrm>
        </p:grpSpPr>
        <p:sp>
          <p:nvSpPr>
            <p:cNvPr id="5" name="Freeform 131"/>
            <p:cNvSpPr>
              <a:spLocks/>
            </p:cNvSpPr>
            <p:nvPr/>
          </p:nvSpPr>
          <p:spPr bwMode="auto">
            <a:xfrm>
              <a:off x="5656969" y="1519374"/>
              <a:ext cx="975074" cy="860774"/>
            </a:xfrm>
            <a:custGeom>
              <a:avLst/>
              <a:gdLst>
                <a:gd name="T0" fmla="*/ 761 w 761"/>
                <a:gd name="T1" fmla="*/ 109 h 672"/>
                <a:gd name="T2" fmla="*/ 761 w 761"/>
                <a:gd name="T3" fmla="*/ 582 h 672"/>
                <a:gd name="T4" fmla="*/ 709 w 761"/>
                <a:gd name="T5" fmla="*/ 582 h 672"/>
                <a:gd name="T6" fmla="*/ 527 w 761"/>
                <a:gd name="T7" fmla="*/ 672 h 672"/>
                <a:gd name="T8" fmla="*/ 123 w 761"/>
                <a:gd name="T9" fmla="*/ 672 h 672"/>
                <a:gd name="T10" fmla="*/ 85 w 761"/>
                <a:gd name="T11" fmla="*/ 609 h 672"/>
                <a:gd name="T12" fmla="*/ 112 w 761"/>
                <a:gd name="T13" fmla="*/ 533 h 672"/>
                <a:gd name="T14" fmla="*/ 51 w 761"/>
                <a:gd name="T15" fmla="*/ 451 h 672"/>
                <a:gd name="T16" fmla="*/ 98 w 761"/>
                <a:gd name="T17" fmla="*/ 373 h 672"/>
                <a:gd name="T18" fmla="*/ 84 w 761"/>
                <a:gd name="T19" fmla="*/ 371 h 672"/>
                <a:gd name="T20" fmla="*/ 16 w 761"/>
                <a:gd name="T21" fmla="*/ 293 h 672"/>
                <a:gd name="T22" fmla="*/ 69 w 761"/>
                <a:gd name="T23" fmla="*/ 215 h 672"/>
                <a:gd name="T24" fmla="*/ 80 w 761"/>
                <a:gd name="T25" fmla="*/ 213 h 672"/>
                <a:gd name="T26" fmla="*/ 0 w 761"/>
                <a:gd name="T27" fmla="*/ 115 h 672"/>
                <a:gd name="T28" fmla="*/ 397 w 761"/>
                <a:gd name="T29" fmla="*/ 31 h 672"/>
                <a:gd name="T30" fmla="*/ 703 w 761"/>
                <a:gd name="T31" fmla="*/ 100 h 672"/>
                <a:gd name="T32" fmla="*/ 761 w 761"/>
                <a:gd name="T33" fmla="*/ 10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1" h="672">
                  <a:moveTo>
                    <a:pt x="761" y="109"/>
                  </a:moveTo>
                  <a:cubicBezTo>
                    <a:pt x="761" y="582"/>
                    <a:pt x="761" y="582"/>
                    <a:pt x="761" y="582"/>
                  </a:cubicBezTo>
                  <a:cubicBezTo>
                    <a:pt x="709" y="582"/>
                    <a:pt x="709" y="582"/>
                    <a:pt x="709" y="582"/>
                  </a:cubicBezTo>
                  <a:cubicBezTo>
                    <a:pt x="709" y="582"/>
                    <a:pt x="640" y="672"/>
                    <a:pt x="527" y="672"/>
                  </a:cubicBezTo>
                  <a:cubicBezTo>
                    <a:pt x="413" y="672"/>
                    <a:pt x="123" y="672"/>
                    <a:pt x="123" y="672"/>
                  </a:cubicBezTo>
                  <a:cubicBezTo>
                    <a:pt x="123" y="672"/>
                    <a:pt x="85" y="660"/>
                    <a:pt x="85" y="609"/>
                  </a:cubicBezTo>
                  <a:cubicBezTo>
                    <a:pt x="85" y="558"/>
                    <a:pt x="112" y="551"/>
                    <a:pt x="112" y="533"/>
                  </a:cubicBezTo>
                  <a:cubicBezTo>
                    <a:pt x="112" y="515"/>
                    <a:pt x="51" y="551"/>
                    <a:pt x="51" y="451"/>
                  </a:cubicBezTo>
                  <a:cubicBezTo>
                    <a:pt x="51" y="351"/>
                    <a:pt x="98" y="387"/>
                    <a:pt x="98" y="373"/>
                  </a:cubicBezTo>
                  <a:cubicBezTo>
                    <a:pt x="98" y="370"/>
                    <a:pt x="92" y="370"/>
                    <a:pt x="84" y="371"/>
                  </a:cubicBezTo>
                  <a:cubicBezTo>
                    <a:pt x="60" y="372"/>
                    <a:pt x="16" y="373"/>
                    <a:pt x="16" y="293"/>
                  </a:cubicBezTo>
                  <a:cubicBezTo>
                    <a:pt x="16" y="211"/>
                    <a:pt x="51" y="213"/>
                    <a:pt x="69" y="215"/>
                  </a:cubicBezTo>
                  <a:cubicBezTo>
                    <a:pt x="76" y="216"/>
                    <a:pt x="80" y="217"/>
                    <a:pt x="80" y="213"/>
                  </a:cubicBezTo>
                  <a:cubicBezTo>
                    <a:pt x="80" y="202"/>
                    <a:pt x="0" y="230"/>
                    <a:pt x="0" y="115"/>
                  </a:cubicBezTo>
                  <a:cubicBezTo>
                    <a:pt x="0" y="0"/>
                    <a:pt x="239" y="31"/>
                    <a:pt x="397" y="31"/>
                  </a:cubicBezTo>
                  <a:cubicBezTo>
                    <a:pt x="555" y="31"/>
                    <a:pt x="663" y="66"/>
                    <a:pt x="703" y="100"/>
                  </a:cubicBezTo>
                  <a:cubicBezTo>
                    <a:pt x="743" y="134"/>
                    <a:pt x="761" y="109"/>
                    <a:pt x="761" y="109"/>
                  </a:cubicBezTo>
                </a:path>
              </a:pathLst>
            </a:custGeom>
            <a:solidFill>
              <a:srgbClr val="FFE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133"/>
            <p:cNvSpPr>
              <a:spLocks/>
            </p:cNvSpPr>
            <p:nvPr/>
          </p:nvSpPr>
          <p:spPr bwMode="auto">
            <a:xfrm>
              <a:off x="5765853" y="1658593"/>
              <a:ext cx="866191" cy="721555"/>
            </a:xfrm>
            <a:custGeom>
              <a:avLst/>
              <a:gdLst>
                <a:gd name="T0" fmla="*/ 676 w 676"/>
                <a:gd name="T1" fmla="*/ 0 h 563"/>
                <a:gd name="T2" fmla="*/ 656 w 676"/>
                <a:gd name="T3" fmla="*/ 9 h 563"/>
                <a:gd name="T4" fmla="*/ 648 w 676"/>
                <a:gd name="T5" fmla="*/ 8 h 563"/>
                <a:gd name="T6" fmla="*/ 21 w 676"/>
                <a:gd name="T7" fmla="*/ 494 h 563"/>
                <a:gd name="T8" fmla="*/ 0 w 676"/>
                <a:gd name="T9" fmla="*/ 493 h 563"/>
                <a:gd name="T10" fmla="*/ 0 w 676"/>
                <a:gd name="T11" fmla="*/ 500 h 563"/>
                <a:gd name="T12" fmla="*/ 0 w 676"/>
                <a:gd name="T13" fmla="*/ 500 h 563"/>
                <a:gd name="T14" fmla="*/ 38 w 676"/>
                <a:gd name="T15" fmla="*/ 563 h 563"/>
                <a:gd name="T16" fmla="*/ 442 w 676"/>
                <a:gd name="T17" fmla="*/ 563 h 563"/>
                <a:gd name="T18" fmla="*/ 624 w 676"/>
                <a:gd name="T19" fmla="*/ 473 h 563"/>
                <a:gd name="T20" fmla="*/ 676 w 676"/>
                <a:gd name="T21" fmla="*/ 473 h 563"/>
                <a:gd name="T22" fmla="*/ 676 w 676"/>
                <a:gd name="T23"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6" h="563">
                  <a:moveTo>
                    <a:pt x="676" y="0"/>
                  </a:moveTo>
                  <a:cubicBezTo>
                    <a:pt x="676" y="0"/>
                    <a:pt x="670" y="9"/>
                    <a:pt x="656" y="9"/>
                  </a:cubicBezTo>
                  <a:cubicBezTo>
                    <a:pt x="654" y="9"/>
                    <a:pt x="651" y="9"/>
                    <a:pt x="648" y="8"/>
                  </a:cubicBezTo>
                  <a:cubicBezTo>
                    <a:pt x="574" y="285"/>
                    <a:pt x="318" y="494"/>
                    <a:pt x="21" y="494"/>
                  </a:cubicBezTo>
                  <a:cubicBezTo>
                    <a:pt x="14" y="494"/>
                    <a:pt x="7" y="494"/>
                    <a:pt x="0" y="493"/>
                  </a:cubicBezTo>
                  <a:cubicBezTo>
                    <a:pt x="0" y="496"/>
                    <a:pt x="0" y="498"/>
                    <a:pt x="0" y="500"/>
                  </a:cubicBezTo>
                  <a:cubicBezTo>
                    <a:pt x="0" y="500"/>
                    <a:pt x="0" y="500"/>
                    <a:pt x="0" y="500"/>
                  </a:cubicBezTo>
                  <a:cubicBezTo>
                    <a:pt x="0" y="551"/>
                    <a:pt x="38" y="563"/>
                    <a:pt x="38" y="563"/>
                  </a:cubicBezTo>
                  <a:cubicBezTo>
                    <a:pt x="38" y="563"/>
                    <a:pt x="328" y="563"/>
                    <a:pt x="442" y="563"/>
                  </a:cubicBezTo>
                  <a:cubicBezTo>
                    <a:pt x="555" y="563"/>
                    <a:pt x="624" y="473"/>
                    <a:pt x="624" y="473"/>
                  </a:cubicBezTo>
                  <a:cubicBezTo>
                    <a:pt x="676" y="473"/>
                    <a:pt x="676" y="473"/>
                    <a:pt x="676" y="473"/>
                  </a:cubicBezTo>
                  <a:cubicBezTo>
                    <a:pt x="676" y="0"/>
                    <a:pt x="676" y="0"/>
                    <a:pt x="676" y="0"/>
                  </a:cubicBezTo>
                </a:path>
              </a:pathLst>
            </a:custGeom>
            <a:solidFill>
              <a:srgbClr val="FFE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7" name="Rectangle 134"/>
            <p:cNvSpPr>
              <a:spLocks noChangeArrowheads="1"/>
            </p:cNvSpPr>
            <p:nvPr/>
          </p:nvSpPr>
          <p:spPr bwMode="auto">
            <a:xfrm>
              <a:off x="6632044" y="1589796"/>
              <a:ext cx="200973" cy="755683"/>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8" name="Rectangle 135"/>
            <p:cNvSpPr>
              <a:spLocks noChangeArrowheads="1"/>
            </p:cNvSpPr>
            <p:nvPr/>
          </p:nvSpPr>
          <p:spPr bwMode="auto">
            <a:xfrm>
              <a:off x="6632044" y="1589796"/>
              <a:ext cx="200973" cy="75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9" name="Rectangle 136"/>
            <p:cNvSpPr>
              <a:spLocks noChangeArrowheads="1"/>
            </p:cNvSpPr>
            <p:nvPr/>
          </p:nvSpPr>
          <p:spPr bwMode="auto">
            <a:xfrm>
              <a:off x="6833017" y="1562710"/>
              <a:ext cx="1397606" cy="810937"/>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0" name="Rectangle 137"/>
            <p:cNvSpPr>
              <a:spLocks noChangeArrowheads="1"/>
            </p:cNvSpPr>
            <p:nvPr/>
          </p:nvSpPr>
          <p:spPr bwMode="auto">
            <a:xfrm>
              <a:off x="6833017" y="1562710"/>
              <a:ext cx="1397606" cy="81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1" name="Rectangle 138"/>
            <p:cNvSpPr>
              <a:spLocks noChangeArrowheads="1"/>
            </p:cNvSpPr>
            <p:nvPr/>
          </p:nvSpPr>
          <p:spPr bwMode="auto">
            <a:xfrm>
              <a:off x="6632044" y="2169966"/>
              <a:ext cx="200973" cy="175513"/>
            </a:xfrm>
            <a:prstGeom prst="rect">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2" name="Rectangle 139"/>
            <p:cNvSpPr>
              <a:spLocks noChangeArrowheads="1"/>
            </p:cNvSpPr>
            <p:nvPr/>
          </p:nvSpPr>
          <p:spPr bwMode="auto">
            <a:xfrm>
              <a:off x="6632044" y="2169966"/>
              <a:ext cx="200973" cy="1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3" name="Rectangle 140"/>
            <p:cNvSpPr>
              <a:spLocks noChangeArrowheads="1"/>
            </p:cNvSpPr>
            <p:nvPr/>
          </p:nvSpPr>
          <p:spPr bwMode="auto">
            <a:xfrm>
              <a:off x="6833017" y="2185133"/>
              <a:ext cx="1397606" cy="188514"/>
            </a:xfrm>
            <a:prstGeom prst="rect">
              <a:avLst/>
            </a:prstGeom>
            <a:solidFill>
              <a:schemeClr val="tx2">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4" name="Rectangle 141"/>
            <p:cNvSpPr>
              <a:spLocks noChangeArrowheads="1"/>
            </p:cNvSpPr>
            <p:nvPr/>
          </p:nvSpPr>
          <p:spPr bwMode="auto">
            <a:xfrm>
              <a:off x="6833017" y="2185133"/>
              <a:ext cx="1397606" cy="18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4904907" y="1130970"/>
            <a:ext cx="2404979" cy="3480475"/>
            <a:chOff x="4904906" y="1130969"/>
            <a:chExt cx="2404979" cy="3480475"/>
          </a:xfrm>
        </p:grpSpPr>
        <p:sp>
          <p:nvSpPr>
            <p:cNvPr id="16" name="Freeform 4"/>
            <p:cNvSpPr>
              <a:spLocks/>
            </p:cNvSpPr>
            <p:nvPr/>
          </p:nvSpPr>
          <p:spPr bwMode="auto">
            <a:xfrm>
              <a:off x="5766936" y="3098995"/>
              <a:ext cx="659800" cy="988617"/>
            </a:xfrm>
            <a:custGeom>
              <a:avLst/>
              <a:gdLst>
                <a:gd name="connsiteX0" fmla="*/ 0 w 942057"/>
                <a:gd name="connsiteY0" fmla="*/ 0 h 1411538"/>
                <a:gd name="connsiteX1" fmla="*/ 942057 w 942057"/>
                <a:gd name="connsiteY1" fmla="*/ 0 h 1411538"/>
                <a:gd name="connsiteX2" fmla="*/ 942057 w 942057"/>
                <a:gd name="connsiteY2" fmla="*/ 689140 h 1411538"/>
                <a:gd name="connsiteX3" fmla="*/ 942057 w 942057"/>
                <a:gd name="connsiteY3" fmla="*/ 773446 h 1411538"/>
                <a:gd name="connsiteX4" fmla="*/ 942057 w 942057"/>
                <a:gd name="connsiteY4" fmla="*/ 1411538 h 1411538"/>
                <a:gd name="connsiteX5" fmla="*/ 800155 w 942057"/>
                <a:gd name="connsiteY5" fmla="*/ 1411538 h 1411538"/>
                <a:gd name="connsiteX6" fmla="*/ 800155 w 942057"/>
                <a:gd name="connsiteY6" fmla="*/ 1338646 h 1411538"/>
                <a:gd name="connsiteX7" fmla="*/ 801891 w 942057"/>
                <a:gd name="connsiteY7" fmla="*/ 1338646 h 1411538"/>
                <a:gd name="connsiteX8" fmla="*/ 807097 w 942057"/>
                <a:gd name="connsiteY8" fmla="*/ 1312613 h 1411538"/>
                <a:gd name="connsiteX9" fmla="*/ 827926 w 942057"/>
                <a:gd name="connsiteY9" fmla="*/ 1276167 h 1411538"/>
                <a:gd name="connsiteX10" fmla="*/ 847018 w 942057"/>
                <a:gd name="connsiteY10" fmla="*/ 1213687 h 1411538"/>
                <a:gd name="connsiteX11" fmla="*/ 730728 w 942057"/>
                <a:gd name="connsiteY11" fmla="*/ 1113026 h 1411538"/>
                <a:gd name="connsiteX12" fmla="*/ 614437 w 942057"/>
                <a:gd name="connsiteY12" fmla="*/ 1205009 h 1411538"/>
                <a:gd name="connsiteX13" fmla="*/ 614437 w 942057"/>
                <a:gd name="connsiteY13" fmla="*/ 1206745 h 1411538"/>
                <a:gd name="connsiteX14" fmla="*/ 614437 w 942057"/>
                <a:gd name="connsiteY14" fmla="*/ 1208481 h 1411538"/>
                <a:gd name="connsiteX15" fmla="*/ 633530 w 942057"/>
                <a:gd name="connsiteY15" fmla="*/ 1276167 h 1411538"/>
                <a:gd name="connsiteX16" fmla="*/ 654358 w 942057"/>
                <a:gd name="connsiteY16" fmla="*/ 1316084 h 1411538"/>
                <a:gd name="connsiteX17" fmla="*/ 661300 w 942057"/>
                <a:gd name="connsiteY17" fmla="*/ 1338646 h 1411538"/>
                <a:gd name="connsiteX18" fmla="*/ 661300 w 942057"/>
                <a:gd name="connsiteY18" fmla="*/ 1411538 h 1411538"/>
                <a:gd name="connsiteX19" fmla="*/ 280632 w 942057"/>
                <a:gd name="connsiteY19" fmla="*/ 1411538 h 1411538"/>
                <a:gd name="connsiteX20" fmla="*/ 280632 w 942057"/>
                <a:gd name="connsiteY20" fmla="*/ 1338646 h 1411538"/>
                <a:gd name="connsiteX21" fmla="*/ 282368 w 942057"/>
                <a:gd name="connsiteY21" fmla="*/ 1338646 h 1411538"/>
                <a:gd name="connsiteX22" fmla="*/ 287574 w 942057"/>
                <a:gd name="connsiteY22" fmla="*/ 1312613 h 1411538"/>
                <a:gd name="connsiteX23" fmla="*/ 308403 w 942057"/>
                <a:gd name="connsiteY23" fmla="*/ 1276167 h 1411538"/>
                <a:gd name="connsiteX24" fmla="*/ 327495 w 942057"/>
                <a:gd name="connsiteY24" fmla="*/ 1213687 h 1411538"/>
                <a:gd name="connsiteX25" fmla="*/ 211205 w 942057"/>
                <a:gd name="connsiteY25" fmla="*/ 1113026 h 1411538"/>
                <a:gd name="connsiteX26" fmla="*/ 94914 w 942057"/>
                <a:gd name="connsiteY26" fmla="*/ 1205009 h 1411538"/>
                <a:gd name="connsiteX27" fmla="*/ 94914 w 942057"/>
                <a:gd name="connsiteY27" fmla="*/ 1206745 h 1411538"/>
                <a:gd name="connsiteX28" fmla="*/ 94914 w 942057"/>
                <a:gd name="connsiteY28" fmla="*/ 1208481 h 1411538"/>
                <a:gd name="connsiteX29" fmla="*/ 114007 w 942057"/>
                <a:gd name="connsiteY29" fmla="*/ 1276167 h 1411538"/>
                <a:gd name="connsiteX30" fmla="*/ 134835 w 942057"/>
                <a:gd name="connsiteY30" fmla="*/ 1316084 h 1411538"/>
                <a:gd name="connsiteX31" fmla="*/ 141777 w 942057"/>
                <a:gd name="connsiteY31" fmla="*/ 1338646 h 1411538"/>
                <a:gd name="connsiteX32" fmla="*/ 141777 w 942057"/>
                <a:gd name="connsiteY32" fmla="*/ 1411538 h 1411538"/>
                <a:gd name="connsiteX33" fmla="*/ 0 w 942057"/>
                <a:gd name="connsiteY33" fmla="*/ 1411538 h 1411538"/>
                <a:gd name="connsiteX34" fmla="*/ 0 w 942057"/>
                <a:gd name="connsiteY34" fmla="*/ 773446 h 1411538"/>
                <a:gd name="connsiteX35" fmla="*/ 0 w 942057"/>
                <a:gd name="connsiteY35" fmla="*/ 689140 h 141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42057" h="1411538">
                  <a:moveTo>
                    <a:pt x="0" y="0"/>
                  </a:moveTo>
                  <a:lnTo>
                    <a:pt x="942057" y="0"/>
                  </a:lnTo>
                  <a:lnTo>
                    <a:pt x="942057" y="689140"/>
                  </a:lnTo>
                  <a:lnTo>
                    <a:pt x="942057" y="773446"/>
                  </a:lnTo>
                  <a:lnTo>
                    <a:pt x="942057" y="1411538"/>
                  </a:lnTo>
                  <a:lnTo>
                    <a:pt x="800155" y="1411538"/>
                  </a:lnTo>
                  <a:cubicBezTo>
                    <a:pt x="800155" y="1411538"/>
                    <a:pt x="800155" y="1411538"/>
                    <a:pt x="800155" y="1338646"/>
                  </a:cubicBezTo>
                  <a:cubicBezTo>
                    <a:pt x="800155" y="1338646"/>
                    <a:pt x="800155" y="1338646"/>
                    <a:pt x="801891" y="1338646"/>
                  </a:cubicBezTo>
                  <a:cubicBezTo>
                    <a:pt x="801891" y="1338646"/>
                    <a:pt x="801891" y="1338646"/>
                    <a:pt x="807097" y="1312613"/>
                  </a:cubicBezTo>
                  <a:cubicBezTo>
                    <a:pt x="812305" y="1298728"/>
                    <a:pt x="817512" y="1291786"/>
                    <a:pt x="827926" y="1276167"/>
                  </a:cubicBezTo>
                  <a:cubicBezTo>
                    <a:pt x="841811" y="1257076"/>
                    <a:pt x="848754" y="1236249"/>
                    <a:pt x="847018" y="1213687"/>
                  </a:cubicBezTo>
                  <a:cubicBezTo>
                    <a:pt x="847018" y="1158150"/>
                    <a:pt x="794947" y="1113026"/>
                    <a:pt x="730728" y="1113026"/>
                  </a:cubicBezTo>
                  <a:cubicBezTo>
                    <a:pt x="669979" y="1113026"/>
                    <a:pt x="619645" y="1152944"/>
                    <a:pt x="614437" y="1205009"/>
                  </a:cubicBezTo>
                  <a:cubicBezTo>
                    <a:pt x="614437" y="1205009"/>
                    <a:pt x="614437" y="1205009"/>
                    <a:pt x="614437" y="1206745"/>
                  </a:cubicBezTo>
                  <a:cubicBezTo>
                    <a:pt x="614437" y="1206745"/>
                    <a:pt x="614437" y="1208481"/>
                    <a:pt x="614437" y="1208481"/>
                  </a:cubicBezTo>
                  <a:cubicBezTo>
                    <a:pt x="612701" y="1234514"/>
                    <a:pt x="617909" y="1257076"/>
                    <a:pt x="633530" y="1276167"/>
                  </a:cubicBezTo>
                  <a:cubicBezTo>
                    <a:pt x="645680" y="1291786"/>
                    <a:pt x="649151" y="1300464"/>
                    <a:pt x="654358" y="1316084"/>
                  </a:cubicBezTo>
                  <a:cubicBezTo>
                    <a:pt x="654358" y="1316084"/>
                    <a:pt x="654358" y="1316084"/>
                    <a:pt x="661300" y="1338646"/>
                  </a:cubicBezTo>
                  <a:cubicBezTo>
                    <a:pt x="661300" y="1338646"/>
                    <a:pt x="661300" y="1338646"/>
                    <a:pt x="661300" y="1411538"/>
                  </a:cubicBezTo>
                  <a:lnTo>
                    <a:pt x="280632" y="1411538"/>
                  </a:lnTo>
                  <a:cubicBezTo>
                    <a:pt x="280632" y="1411538"/>
                    <a:pt x="280632" y="1411538"/>
                    <a:pt x="280632" y="1338646"/>
                  </a:cubicBezTo>
                  <a:cubicBezTo>
                    <a:pt x="280632" y="1338646"/>
                    <a:pt x="280632" y="1338646"/>
                    <a:pt x="282368" y="1338646"/>
                  </a:cubicBezTo>
                  <a:cubicBezTo>
                    <a:pt x="282368" y="1338646"/>
                    <a:pt x="282368" y="1338646"/>
                    <a:pt x="287574" y="1312613"/>
                  </a:cubicBezTo>
                  <a:cubicBezTo>
                    <a:pt x="292782" y="1298728"/>
                    <a:pt x="297989" y="1291786"/>
                    <a:pt x="308403" y="1276167"/>
                  </a:cubicBezTo>
                  <a:cubicBezTo>
                    <a:pt x="322288" y="1257076"/>
                    <a:pt x="329231" y="1236249"/>
                    <a:pt x="327495" y="1213687"/>
                  </a:cubicBezTo>
                  <a:cubicBezTo>
                    <a:pt x="327495" y="1158150"/>
                    <a:pt x="275424" y="1113026"/>
                    <a:pt x="211205" y="1113026"/>
                  </a:cubicBezTo>
                  <a:cubicBezTo>
                    <a:pt x="150456" y="1113026"/>
                    <a:pt x="100122" y="1152944"/>
                    <a:pt x="94914" y="1205009"/>
                  </a:cubicBezTo>
                  <a:cubicBezTo>
                    <a:pt x="94914" y="1205009"/>
                    <a:pt x="94914" y="1205009"/>
                    <a:pt x="94914" y="1206745"/>
                  </a:cubicBezTo>
                  <a:cubicBezTo>
                    <a:pt x="94914" y="1206745"/>
                    <a:pt x="94914" y="1208481"/>
                    <a:pt x="94914" y="1208481"/>
                  </a:cubicBezTo>
                  <a:cubicBezTo>
                    <a:pt x="93178" y="1234514"/>
                    <a:pt x="98386" y="1257076"/>
                    <a:pt x="114007" y="1276167"/>
                  </a:cubicBezTo>
                  <a:cubicBezTo>
                    <a:pt x="126157" y="1291786"/>
                    <a:pt x="129628" y="1300464"/>
                    <a:pt x="134835" y="1316084"/>
                  </a:cubicBezTo>
                  <a:cubicBezTo>
                    <a:pt x="134835" y="1316084"/>
                    <a:pt x="134835" y="1316084"/>
                    <a:pt x="141777" y="1338646"/>
                  </a:cubicBezTo>
                  <a:cubicBezTo>
                    <a:pt x="141777" y="1338646"/>
                    <a:pt x="141777" y="1338646"/>
                    <a:pt x="141777" y="1411538"/>
                  </a:cubicBezTo>
                  <a:lnTo>
                    <a:pt x="0" y="1411538"/>
                  </a:lnTo>
                  <a:lnTo>
                    <a:pt x="0" y="773446"/>
                  </a:lnTo>
                  <a:lnTo>
                    <a:pt x="0" y="689140"/>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7" name="Freeform 110"/>
            <p:cNvSpPr>
              <a:spLocks/>
            </p:cNvSpPr>
            <p:nvPr/>
          </p:nvSpPr>
          <p:spPr bwMode="auto">
            <a:xfrm>
              <a:off x="5766936" y="3098995"/>
              <a:ext cx="659800" cy="988617"/>
            </a:xfrm>
            <a:custGeom>
              <a:avLst/>
              <a:gdLst>
                <a:gd name="T0" fmla="*/ 0 w 1218"/>
                <a:gd name="T1" fmla="*/ 0 h 1825"/>
                <a:gd name="T2" fmla="*/ 0 w 1218"/>
                <a:gd name="T3" fmla="*/ 891 h 1825"/>
                <a:gd name="T4" fmla="*/ 0 w 1218"/>
                <a:gd name="T5" fmla="*/ 1000 h 1825"/>
                <a:gd name="T6" fmla="*/ 0 w 1218"/>
                <a:gd name="T7" fmla="*/ 1825 h 1825"/>
                <a:gd name="T8" fmla="*/ 1218 w 1218"/>
                <a:gd name="T9" fmla="*/ 1825 h 1825"/>
                <a:gd name="T10" fmla="*/ 1218 w 1218"/>
                <a:gd name="T11" fmla="*/ 1000 h 1825"/>
                <a:gd name="T12" fmla="*/ 1218 w 1218"/>
                <a:gd name="T13" fmla="*/ 891 h 1825"/>
                <a:gd name="T14" fmla="*/ 1218 w 1218"/>
                <a:gd name="T15" fmla="*/ 0 h 1825"/>
                <a:gd name="T16" fmla="*/ 0 w 1218"/>
                <a:gd name="T17" fmla="*/ 0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1825">
                  <a:moveTo>
                    <a:pt x="0" y="0"/>
                  </a:moveTo>
                  <a:lnTo>
                    <a:pt x="0" y="891"/>
                  </a:lnTo>
                  <a:lnTo>
                    <a:pt x="0" y="1000"/>
                  </a:lnTo>
                  <a:lnTo>
                    <a:pt x="0" y="1825"/>
                  </a:lnTo>
                  <a:lnTo>
                    <a:pt x="1218" y="1825"/>
                  </a:lnTo>
                  <a:lnTo>
                    <a:pt x="1218" y="1000"/>
                  </a:lnTo>
                  <a:lnTo>
                    <a:pt x="1218" y="891"/>
                  </a:lnTo>
                  <a:lnTo>
                    <a:pt x="121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6"/>
            <p:cNvSpPr>
              <a:spLocks/>
            </p:cNvSpPr>
            <p:nvPr/>
          </p:nvSpPr>
          <p:spPr bwMode="auto">
            <a:xfrm>
              <a:off x="4904906" y="3906835"/>
              <a:ext cx="1181096" cy="704609"/>
            </a:xfrm>
            <a:custGeom>
              <a:avLst/>
              <a:gdLst>
                <a:gd name="connsiteX0" fmla="*/ 1441509 w 1686358"/>
                <a:gd name="connsiteY0" fmla="*/ 0 h 1006033"/>
                <a:gd name="connsiteX1" fmla="*/ 1519008 w 1686358"/>
                <a:gd name="connsiteY1" fmla="*/ 64165 h 1006033"/>
                <a:gd name="connsiteX2" fmla="*/ 1506953 w 1686358"/>
                <a:gd name="connsiteY2" fmla="*/ 114456 h 1006033"/>
                <a:gd name="connsiteX3" fmla="*/ 1479397 w 1686358"/>
                <a:gd name="connsiteY3" fmla="*/ 163013 h 1006033"/>
                <a:gd name="connsiteX4" fmla="*/ 1481120 w 1686358"/>
                <a:gd name="connsiteY4" fmla="*/ 163013 h 1006033"/>
                <a:gd name="connsiteX5" fmla="*/ 1472509 w 1686358"/>
                <a:gd name="connsiteY5" fmla="*/ 192494 h 1006033"/>
                <a:gd name="connsiteX6" fmla="*/ 1472509 w 1686358"/>
                <a:gd name="connsiteY6" fmla="*/ 249348 h 1006033"/>
                <a:gd name="connsiteX7" fmla="*/ 1472509 w 1686358"/>
                <a:gd name="connsiteY7" fmla="*/ 275268 h 1006033"/>
                <a:gd name="connsiteX8" fmla="*/ 1490658 w 1686358"/>
                <a:gd name="connsiteY8" fmla="*/ 275268 h 1006033"/>
                <a:gd name="connsiteX9" fmla="*/ 1490658 w 1686358"/>
                <a:gd name="connsiteY9" fmla="*/ 276552 h 1006033"/>
                <a:gd name="connsiteX10" fmla="*/ 1686358 w 1686358"/>
                <a:gd name="connsiteY10" fmla="*/ 276552 h 1006033"/>
                <a:gd name="connsiteX11" fmla="*/ 1686358 w 1686358"/>
                <a:gd name="connsiteY11" fmla="*/ 1006033 h 1006033"/>
                <a:gd name="connsiteX12" fmla="*/ 1230944 w 1686358"/>
                <a:gd name="connsiteY12" fmla="*/ 987750 h 1006033"/>
                <a:gd name="connsiteX13" fmla="*/ 1203510 w 1686358"/>
                <a:gd name="connsiteY13" fmla="*/ 985922 h 1006033"/>
                <a:gd name="connsiteX14" fmla="*/ 475579 w 1686358"/>
                <a:gd name="connsiteY14" fmla="*/ 845145 h 1006033"/>
                <a:gd name="connsiteX15" fmla="*/ 1876 w 1686358"/>
                <a:gd name="connsiteY15" fmla="*/ 777499 h 1006033"/>
                <a:gd name="connsiteX16" fmla="*/ 221352 w 1686358"/>
                <a:gd name="connsiteY16" fmla="*/ 338713 h 1006033"/>
                <a:gd name="connsiteX17" fmla="*/ 206721 w 1686358"/>
                <a:gd name="connsiteY17" fmla="*/ 276552 h 1006033"/>
                <a:gd name="connsiteX18" fmla="*/ 604575 w 1686358"/>
                <a:gd name="connsiteY18" fmla="*/ 276552 h 1006033"/>
                <a:gd name="connsiteX19" fmla="*/ 640946 w 1686358"/>
                <a:gd name="connsiteY19" fmla="*/ 276552 h 1006033"/>
                <a:gd name="connsiteX20" fmla="*/ 640946 w 1686358"/>
                <a:gd name="connsiteY20" fmla="*/ 283673 h 1006033"/>
                <a:gd name="connsiteX21" fmla="*/ 640946 w 1686358"/>
                <a:gd name="connsiteY21" fmla="*/ 347453 h 1006033"/>
                <a:gd name="connsiteX22" fmla="*/ 639210 w 1686358"/>
                <a:gd name="connsiteY22" fmla="*/ 347453 h 1006033"/>
                <a:gd name="connsiteX23" fmla="*/ 634004 w 1686358"/>
                <a:gd name="connsiteY23" fmla="*/ 373486 h 1006033"/>
                <a:gd name="connsiteX24" fmla="*/ 613175 w 1686358"/>
                <a:gd name="connsiteY24" fmla="*/ 409932 h 1006033"/>
                <a:gd name="connsiteX25" fmla="*/ 594083 w 1686358"/>
                <a:gd name="connsiteY25" fmla="*/ 472412 h 1006033"/>
                <a:gd name="connsiteX26" fmla="*/ 710373 w 1686358"/>
                <a:gd name="connsiteY26" fmla="*/ 573073 h 1006033"/>
                <a:gd name="connsiteX27" fmla="*/ 826664 w 1686358"/>
                <a:gd name="connsiteY27" fmla="*/ 481090 h 1006033"/>
                <a:gd name="connsiteX28" fmla="*/ 826664 w 1686358"/>
                <a:gd name="connsiteY28" fmla="*/ 479354 h 1006033"/>
                <a:gd name="connsiteX29" fmla="*/ 826664 w 1686358"/>
                <a:gd name="connsiteY29" fmla="*/ 477618 h 1006033"/>
                <a:gd name="connsiteX30" fmla="*/ 807571 w 1686358"/>
                <a:gd name="connsiteY30" fmla="*/ 409932 h 1006033"/>
                <a:gd name="connsiteX31" fmla="*/ 786743 w 1686358"/>
                <a:gd name="connsiteY31" fmla="*/ 370015 h 1006033"/>
                <a:gd name="connsiteX32" fmla="*/ 779801 w 1686358"/>
                <a:gd name="connsiteY32" fmla="*/ 347453 h 1006033"/>
                <a:gd name="connsiteX33" fmla="*/ 779801 w 1686358"/>
                <a:gd name="connsiteY33" fmla="*/ 316702 h 1006033"/>
                <a:gd name="connsiteX34" fmla="*/ 779801 w 1686358"/>
                <a:gd name="connsiteY34" fmla="*/ 276552 h 1006033"/>
                <a:gd name="connsiteX35" fmla="*/ 796564 w 1686358"/>
                <a:gd name="connsiteY35" fmla="*/ 276552 h 1006033"/>
                <a:gd name="connsiteX36" fmla="*/ 1174246 w 1686358"/>
                <a:gd name="connsiteY36" fmla="*/ 276552 h 1006033"/>
                <a:gd name="connsiteX37" fmla="*/ 1203510 w 1686358"/>
                <a:gd name="connsiteY37" fmla="*/ 276552 h 1006033"/>
                <a:gd name="connsiteX38" fmla="*/ 1391894 w 1686358"/>
                <a:gd name="connsiteY38" fmla="*/ 276552 h 1006033"/>
                <a:gd name="connsiteX39" fmla="*/ 1391894 w 1686358"/>
                <a:gd name="connsiteY39" fmla="*/ 275268 h 1006033"/>
                <a:gd name="connsiteX40" fmla="*/ 1409495 w 1686358"/>
                <a:gd name="connsiteY40" fmla="*/ 275268 h 1006033"/>
                <a:gd name="connsiteX41" fmla="*/ 1409227 w 1686358"/>
                <a:gd name="connsiteY41" fmla="*/ 243933 h 1006033"/>
                <a:gd name="connsiteX42" fmla="*/ 1408786 w 1686358"/>
                <a:gd name="connsiteY42" fmla="*/ 192494 h 1006033"/>
                <a:gd name="connsiteX43" fmla="*/ 1400175 w 1686358"/>
                <a:gd name="connsiteY43" fmla="*/ 159546 h 1006033"/>
                <a:gd name="connsiteX44" fmla="*/ 1376064 w 1686358"/>
                <a:gd name="connsiteY44" fmla="*/ 114456 h 1006033"/>
                <a:gd name="connsiteX45" fmla="*/ 1362286 w 1686358"/>
                <a:gd name="connsiteY45" fmla="*/ 67633 h 1006033"/>
                <a:gd name="connsiteX46" fmla="*/ 1441509 w 1686358"/>
                <a:gd name="connsiteY46" fmla="*/ 0 h 100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86358" h="1006033">
                  <a:moveTo>
                    <a:pt x="1441509" y="0"/>
                  </a:moveTo>
                  <a:cubicBezTo>
                    <a:pt x="1482842" y="0"/>
                    <a:pt x="1515565" y="27747"/>
                    <a:pt x="1519008" y="64165"/>
                  </a:cubicBezTo>
                  <a:cubicBezTo>
                    <a:pt x="1520731" y="83241"/>
                    <a:pt x="1517287" y="98848"/>
                    <a:pt x="1506953" y="114456"/>
                  </a:cubicBezTo>
                  <a:cubicBezTo>
                    <a:pt x="1493176" y="131798"/>
                    <a:pt x="1488009" y="142203"/>
                    <a:pt x="1479397" y="163013"/>
                  </a:cubicBezTo>
                  <a:cubicBezTo>
                    <a:pt x="1479397" y="163013"/>
                    <a:pt x="1479397" y="163013"/>
                    <a:pt x="1481120" y="163013"/>
                  </a:cubicBezTo>
                  <a:lnTo>
                    <a:pt x="1472509" y="192494"/>
                  </a:lnTo>
                  <a:cubicBezTo>
                    <a:pt x="1472509" y="192494"/>
                    <a:pt x="1472509" y="192494"/>
                    <a:pt x="1472509" y="249348"/>
                  </a:cubicBezTo>
                  <a:lnTo>
                    <a:pt x="1472509" y="275268"/>
                  </a:lnTo>
                  <a:lnTo>
                    <a:pt x="1490658" y="275268"/>
                  </a:lnTo>
                  <a:lnTo>
                    <a:pt x="1490658" y="276552"/>
                  </a:lnTo>
                  <a:lnTo>
                    <a:pt x="1686358" y="276552"/>
                  </a:lnTo>
                  <a:cubicBezTo>
                    <a:pt x="1686358" y="276552"/>
                    <a:pt x="1686358" y="276552"/>
                    <a:pt x="1686358" y="1006033"/>
                  </a:cubicBezTo>
                  <a:cubicBezTo>
                    <a:pt x="1507119" y="1006033"/>
                    <a:pt x="1368117" y="998720"/>
                    <a:pt x="1230944" y="987750"/>
                  </a:cubicBezTo>
                  <a:cubicBezTo>
                    <a:pt x="1230944" y="987750"/>
                    <a:pt x="1230944" y="987750"/>
                    <a:pt x="1203510" y="985922"/>
                  </a:cubicBezTo>
                  <a:cubicBezTo>
                    <a:pt x="689569" y="942044"/>
                    <a:pt x="475579" y="845145"/>
                    <a:pt x="475579" y="845145"/>
                  </a:cubicBezTo>
                  <a:cubicBezTo>
                    <a:pt x="475579" y="845145"/>
                    <a:pt x="27481" y="828691"/>
                    <a:pt x="1876" y="777499"/>
                  </a:cubicBezTo>
                  <a:cubicBezTo>
                    <a:pt x="-23730" y="728136"/>
                    <a:pt x="221352" y="338713"/>
                    <a:pt x="221352" y="338713"/>
                  </a:cubicBezTo>
                  <a:cubicBezTo>
                    <a:pt x="215865" y="318602"/>
                    <a:pt x="212208" y="296663"/>
                    <a:pt x="206721" y="276552"/>
                  </a:cubicBezTo>
                  <a:cubicBezTo>
                    <a:pt x="206721" y="276552"/>
                    <a:pt x="206721" y="276552"/>
                    <a:pt x="604575" y="276552"/>
                  </a:cubicBezTo>
                  <a:lnTo>
                    <a:pt x="640946" y="276552"/>
                  </a:lnTo>
                  <a:lnTo>
                    <a:pt x="640946" y="283673"/>
                  </a:lnTo>
                  <a:cubicBezTo>
                    <a:pt x="640946" y="292784"/>
                    <a:pt x="640946" y="311007"/>
                    <a:pt x="640946" y="347453"/>
                  </a:cubicBezTo>
                  <a:cubicBezTo>
                    <a:pt x="640946" y="347453"/>
                    <a:pt x="640946" y="347453"/>
                    <a:pt x="639210" y="347453"/>
                  </a:cubicBezTo>
                  <a:cubicBezTo>
                    <a:pt x="639210" y="347453"/>
                    <a:pt x="639210" y="347453"/>
                    <a:pt x="634004" y="373486"/>
                  </a:cubicBezTo>
                  <a:cubicBezTo>
                    <a:pt x="628796" y="387371"/>
                    <a:pt x="623589" y="394313"/>
                    <a:pt x="613175" y="409932"/>
                  </a:cubicBezTo>
                  <a:cubicBezTo>
                    <a:pt x="599290" y="429023"/>
                    <a:pt x="592347" y="449850"/>
                    <a:pt x="594083" y="472412"/>
                  </a:cubicBezTo>
                  <a:cubicBezTo>
                    <a:pt x="594083" y="527949"/>
                    <a:pt x="646154" y="573073"/>
                    <a:pt x="710373" y="573073"/>
                  </a:cubicBezTo>
                  <a:cubicBezTo>
                    <a:pt x="771122" y="573073"/>
                    <a:pt x="821456" y="533155"/>
                    <a:pt x="826664" y="481090"/>
                  </a:cubicBezTo>
                  <a:cubicBezTo>
                    <a:pt x="826664" y="481090"/>
                    <a:pt x="826664" y="481090"/>
                    <a:pt x="826664" y="479354"/>
                  </a:cubicBezTo>
                  <a:cubicBezTo>
                    <a:pt x="826664" y="479354"/>
                    <a:pt x="826664" y="477618"/>
                    <a:pt x="826664" y="477618"/>
                  </a:cubicBezTo>
                  <a:cubicBezTo>
                    <a:pt x="828400" y="451585"/>
                    <a:pt x="823192" y="429023"/>
                    <a:pt x="807571" y="409932"/>
                  </a:cubicBezTo>
                  <a:cubicBezTo>
                    <a:pt x="795421" y="394313"/>
                    <a:pt x="791950" y="385635"/>
                    <a:pt x="786743" y="370015"/>
                  </a:cubicBezTo>
                  <a:cubicBezTo>
                    <a:pt x="786743" y="370015"/>
                    <a:pt x="786743" y="370015"/>
                    <a:pt x="779801" y="347453"/>
                  </a:cubicBezTo>
                  <a:cubicBezTo>
                    <a:pt x="779801" y="347453"/>
                    <a:pt x="779801" y="347453"/>
                    <a:pt x="779801" y="316702"/>
                  </a:cubicBezTo>
                  <a:lnTo>
                    <a:pt x="779801" y="276552"/>
                  </a:lnTo>
                  <a:lnTo>
                    <a:pt x="796564" y="276552"/>
                  </a:lnTo>
                  <a:cubicBezTo>
                    <a:pt x="850518" y="276552"/>
                    <a:pt x="958427" y="276552"/>
                    <a:pt x="1174246" y="276552"/>
                  </a:cubicBezTo>
                  <a:cubicBezTo>
                    <a:pt x="1174246" y="276552"/>
                    <a:pt x="1174246" y="276552"/>
                    <a:pt x="1203510" y="276552"/>
                  </a:cubicBezTo>
                  <a:cubicBezTo>
                    <a:pt x="1203510" y="276552"/>
                    <a:pt x="1203510" y="276552"/>
                    <a:pt x="1391894" y="276552"/>
                  </a:cubicBezTo>
                  <a:lnTo>
                    <a:pt x="1391894" y="275268"/>
                  </a:lnTo>
                  <a:lnTo>
                    <a:pt x="1409495" y="275268"/>
                  </a:lnTo>
                  <a:lnTo>
                    <a:pt x="1409227" y="243933"/>
                  </a:lnTo>
                  <a:cubicBezTo>
                    <a:pt x="1409094" y="228444"/>
                    <a:pt x="1408948" y="211353"/>
                    <a:pt x="1408786" y="192494"/>
                  </a:cubicBezTo>
                  <a:cubicBezTo>
                    <a:pt x="1408786" y="192494"/>
                    <a:pt x="1408786" y="192494"/>
                    <a:pt x="1400175" y="159546"/>
                  </a:cubicBezTo>
                  <a:cubicBezTo>
                    <a:pt x="1393286" y="140469"/>
                    <a:pt x="1388120" y="131798"/>
                    <a:pt x="1376064" y="114456"/>
                  </a:cubicBezTo>
                  <a:cubicBezTo>
                    <a:pt x="1365731" y="100583"/>
                    <a:pt x="1362286" y="84975"/>
                    <a:pt x="1362286" y="67633"/>
                  </a:cubicBezTo>
                  <a:cubicBezTo>
                    <a:pt x="1362286" y="31215"/>
                    <a:pt x="1398454" y="0"/>
                    <a:pt x="1441509"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7"/>
            <p:cNvSpPr>
              <a:spLocks/>
            </p:cNvSpPr>
            <p:nvPr/>
          </p:nvSpPr>
          <p:spPr bwMode="auto">
            <a:xfrm>
              <a:off x="5015957" y="3098995"/>
              <a:ext cx="732019" cy="1184844"/>
            </a:xfrm>
            <a:custGeom>
              <a:avLst/>
              <a:gdLst>
                <a:gd name="connsiteX0" fmla="*/ 393833 w 1045170"/>
                <a:gd name="connsiteY0" fmla="*/ 0 h 1691708"/>
                <a:gd name="connsiteX1" fmla="*/ 604297 w 1045170"/>
                <a:gd name="connsiteY1" fmla="*/ 0 h 1691708"/>
                <a:gd name="connsiteX2" fmla="*/ 658116 w 1045170"/>
                <a:gd name="connsiteY2" fmla="*/ 0 h 1691708"/>
                <a:gd name="connsiteX3" fmla="*/ 658116 w 1045170"/>
                <a:gd name="connsiteY3" fmla="*/ 72892 h 1691708"/>
                <a:gd name="connsiteX4" fmla="*/ 656380 w 1045170"/>
                <a:gd name="connsiteY4" fmla="*/ 72892 h 1691708"/>
                <a:gd name="connsiteX5" fmla="*/ 651174 w 1045170"/>
                <a:gd name="connsiteY5" fmla="*/ 98925 h 1691708"/>
                <a:gd name="connsiteX6" fmla="*/ 630345 w 1045170"/>
                <a:gd name="connsiteY6" fmla="*/ 135371 h 1691708"/>
                <a:gd name="connsiteX7" fmla="*/ 611253 w 1045170"/>
                <a:gd name="connsiteY7" fmla="*/ 197851 h 1691708"/>
                <a:gd name="connsiteX8" fmla="*/ 727543 w 1045170"/>
                <a:gd name="connsiteY8" fmla="*/ 298512 h 1691708"/>
                <a:gd name="connsiteX9" fmla="*/ 843834 w 1045170"/>
                <a:gd name="connsiteY9" fmla="*/ 206529 h 1691708"/>
                <a:gd name="connsiteX10" fmla="*/ 843834 w 1045170"/>
                <a:gd name="connsiteY10" fmla="*/ 204793 h 1691708"/>
                <a:gd name="connsiteX11" fmla="*/ 843834 w 1045170"/>
                <a:gd name="connsiteY11" fmla="*/ 203057 h 1691708"/>
                <a:gd name="connsiteX12" fmla="*/ 824741 w 1045170"/>
                <a:gd name="connsiteY12" fmla="*/ 135371 h 1691708"/>
                <a:gd name="connsiteX13" fmla="*/ 803913 w 1045170"/>
                <a:gd name="connsiteY13" fmla="*/ 95454 h 1691708"/>
                <a:gd name="connsiteX14" fmla="*/ 796971 w 1045170"/>
                <a:gd name="connsiteY14" fmla="*/ 72892 h 1691708"/>
                <a:gd name="connsiteX15" fmla="*/ 796971 w 1045170"/>
                <a:gd name="connsiteY15" fmla="*/ 0 h 1691708"/>
                <a:gd name="connsiteX16" fmla="*/ 827727 w 1045170"/>
                <a:gd name="connsiteY16" fmla="*/ 0 h 1691708"/>
                <a:gd name="connsiteX17" fmla="*/ 1041511 w 1045170"/>
                <a:gd name="connsiteY17" fmla="*/ 0 h 1691708"/>
                <a:gd name="connsiteX18" fmla="*/ 1041511 w 1045170"/>
                <a:gd name="connsiteY18" fmla="*/ 628988 h 1691708"/>
                <a:gd name="connsiteX19" fmla="*/ 1045170 w 1045170"/>
                <a:gd name="connsiteY19" fmla="*/ 628988 h 1691708"/>
                <a:gd name="connsiteX20" fmla="*/ 1045170 w 1045170"/>
                <a:gd name="connsiteY20" fmla="*/ 1273812 h 1691708"/>
                <a:gd name="connsiteX21" fmla="*/ 1045170 w 1045170"/>
                <a:gd name="connsiteY21" fmla="*/ 1411538 h 1691708"/>
                <a:gd name="connsiteX22" fmla="*/ 583368 w 1045170"/>
                <a:gd name="connsiteY22" fmla="*/ 1411538 h 1691708"/>
                <a:gd name="connsiteX23" fmla="*/ 584119 w 1045170"/>
                <a:gd name="connsiteY23" fmla="*/ 1499214 h 1691708"/>
                <a:gd name="connsiteX24" fmla="*/ 592730 w 1045170"/>
                <a:gd name="connsiteY24" fmla="*/ 1532162 h 1691708"/>
                <a:gd name="connsiteX25" fmla="*/ 616841 w 1045170"/>
                <a:gd name="connsiteY25" fmla="*/ 1577252 h 1691708"/>
                <a:gd name="connsiteX26" fmla="*/ 630619 w 1045170"/>
                <a:gd name="connsiteY26" fmla="*/ 1624075 h 1691708"/>
                <a:gd name="connsiteX27" fmla="*/ 551396 w 1045170"/>
                <a:gd name="connsiteY27" fmla="*/ 1691708 h 1691708"/>
                <a:gd name="connsiteX28" fmla="*/ 473897 w 1045170"/>
                <a:gd name="connsiteY28" fmla="*/ 1627543 h 1691708"/>
                <a:gd name="connsiteX29" fmla="*/ 485952 w 1045170"/>
                <a:gd name="connsiteY29" fmla="*/ 1577252 h 1691708"/>
                <a:gd name="connsiteX30" fmla="*/ 513508 w 1045170"/>
                <a:gd name="connsiteY30" fmla="*/ 1528695 h 1691708"/>
                <a:gd name="connsiteX31" fmla="*/ 511785 w 1045170"/>
                <a:gd name="connsiteY31" fmla="*/ 1528695 h 1691708"/>
                <a:gd name="connsiteX32" fmla="*/ 520396 w 1045170"/>
                <a:gd name="connsiteY32" fmla="*/ 1499214 h 1691708"/>
                <a:gd name="connsiteX33" fmla="*/ 520396 w 1045170"/>
                <a:gd name="connsiteY33" fmla="*/ 1442360 h 1691708"/>
                <a:gd name="connsiteX34" fmla="*/ 520396 w 1045170"/>
                <a:gd name="connsiteY34" fmla="*/ 1411538 h 1691708"/>
                <a:gd name="connsiteX35" fmla="*/ 150879 w 1045170"/>
                <a:gd name="connsiteY35" fmla="*/ 1411538 h 1691708"/>
                <a:gd name="connsiteX36" fmla="*/ 150879 w 1045170"/>
                <a:gd name="connsiteY36" fmla="*/ 1411566 h 1691708"/>
                <a:gd name="connsiteX37" fmla="*/ 143895 w 1045170"/>
                <a:gd name="connsiteY37" fmla="*/ 1411566 h 1691708"/>
                <a:gd name="connsiteX38" fmla="*/ 44380 w 1045170"/>
                <a:gd name="connsiteY38" fmla="*/ 1411566 h 1691708"/>
                <a:gd name="connsiteX39" fmla="*/ 35232 w 1045170"/>
                <a:gd name="connsiteY39" fmla="*/ 691155 h 1691708"/>
                <a:gd name="connsiteX40" fmla="*/ 38891 w 1045170"/>
                <a:gd name="connsiteY40" fmla="*/ 669214 h 1691708"/>
                <a:gd name="connsiteX41" fmla="*/ 393833 w 1045170"/>
                <a:gd name="connsiteY41" fmla="*/ 0 h 16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45170" h="1691708">
                  <a:moveTo>
                    <a:pt x="393833" y="0"/>
                  </a:moveTo>
                  <a:cubicBezTo>
                    <a:pt x="393833" y="0"/>
                    <a:pt x="393833" y="0"/>
                    <a:pt x="604297" y="0"/>
                  </a:cubicBezTo>
                  <a:lnTo>
                    <a:pt x="658116" y="0"/>
                  </a:lnTo>
                  <a:cubicBezTo>
                    <a:pt x="658116" y="0"/>
                    <a:pt x="658116" y="0"/>
                    <a:pt x="658116" y="72892"/>
                  </a:cubicBezTo>
                  <a:cubicBezTo>
                    <a:pt x="658116" y="72892"/>
                    <a:pt x="658116" y="72892"/>
                    <a:pt x="656380" y="72892"/>
                  </a:cubicBezTo>
                  <a:cubicBezTo>
                    <a:pt x="656380" y="72892"/>
                    <a:pt x="656380" y="72892"/>
                    <a:pt x="651174" y="98925"/>
                  </a:cubicBezTo>
                  <a:cubicBezTo>
                    <a:pt x="645966" y="112810"/>
                    <a:pt x="640759" y="119752"/>
                    <a:pt x="630345" y="135371"/>
                  </a:cubicBezTo>
                  <a:cubicBezTo>
                    <a:pt x="616460" y="154462"/>
                    <a:pt x="609517" y="175289"/>
                    <a:pt x="611253" y="197851"/>
                  </a:cubicBezTo>
                  <a:cubicBezTo>
                    <a:pt x="611253" y="253388"/>
                    <a:pt x="663324" y="298512"/>
                    <a:pt x="727543" y="298512"/>
                  </a:cubicBezTo>
                  <a:cubicBezTo>
                    <a:pt x="788292" y="298512"/>
                    <a:pt x="838626" y="258594"/>
                    <a:pt x="843834" y="206529"/>
                  </a:cubicBezTo>
                  <a:cubicBezTo>
                    <a:pt x="843834" y="206529"/>
                    <a:pt x="843834" y="206529"/>
                    <a:pt x="843834" y="204793"/>
                  </a:cubicBezTo>
                  <a:cubicBezTo>
                    <a:pt x="843834" y="204793"/>
                    <a:pt x="843834" y="203057"/>
                    <a:pt x="843834" y="203057"/>
                  </a:cubicBezTo>
                  <a:cubicBezTo>
                    <a:pt x="845570" y="177024"/>
                    <a:pt x="840362" y="154462"/>
                    <a:pt x="824741" y="135371"/>
                  </a:cubicBezTo>
                  <a:cubicBezTo>
                    <a:pt x="812591" y="119752"/>
                    <a:pt x="809120" y="111074"/>
                    <a:pt x="803913" y="95454"/>
                  </a:cubicBezTo>
                  <a:cubicBezTo>
                    <a:pt x="803913" y="95454"/>
                    <a:pt x="803913" y="95454"/>
                    <a:pt x="796971" y="72892"/>
                  </a:cubicBezTo>
                  <a:cubicBezTo>
                    <a:pt x="796971" y="72892"/>
                    <a:pt x="796971" y="72892"/>
                    <a:pt x="796971" y="0"/>
                  </a:cubicBezTo>
                  <a:lnTo>
                    <a:pt x="827727" y="0"/>
                  </a:lnTo>
                  <a:cubicBezTo>
                    <a:pt x="889711" y="0"/>
                    <a:pt x="960551" y="0"/>
                    <a:pt x="1041511" y="0"/>
                  </a:cubicBezTo>
                  <a:cubicBezTo>
                    <a:pt x="1041511" y="0"/>
                    <a:pt x="1041511" y="0"/>
                    <a:pt x="1041511" y="628988"/>
                  </a:cubicBezTo>
                  <a:cubicBezTo>
                    <a:pt x="1041511" y="628988"/>
                    <a:pt x="1041511" y="628988"/>
                    <a:pt x="1045170" y="628988"/>
                  </a:cubicBezTo>
                  <a:cubicBezTo>
                    <a:pt x="1045170" y="628988"/>
                    <a:pt x="1045170" y="628988"/>
                    <a:pt x="1045170" y="1273812"/>
                  </a:cubicBezTo>
                  <a:lnTo>
                    <a:pt x="1045170" y="1411538"/>
                  </a:lnTo>
                  <a:lnTo>
                    <a:pt x="583368" y="1411538"/>
                  </a:lnTo>
                  <a:lnTo>
                    <a:pt x="584119" y="1499214"/>
                  </a:lnTo>
                  <a:cubicBezTo>
                    <a:pt x="584119" y="1499214"/>
                    <a:pt x="584119" y="1499214"/>
                    <a:pt x="592730" y="1532162"/>
                  </a:cubicBezTo>
                  <a:cubicBezTo>
                    <a:pt x="599619" y="1551239"/>
                    <a:pt x="604785" y="1559910"/>
                    <a:pt x="616841" y="1577252"/>
                  </a:cubicBezTo>
                  <a:cubicBezTo>
                    <a:pt x="627174" y="1591125"/>
                    <a:pt x="630619" y="1606733"/>
                    <a:pt x="630619" y="1624075"/>
                  </a:cubicBezTo>
                  <a:cubicBezTo>
                    <a:pt x="630619" y="1660493"/>
                    <a:pt x="594451" y="1691708"/>
                    <a:pt x="551396" y="1691708"/>
                  </a:cubicBezTo>
                  <a:cubicBezTo>
                    <a:pt x="510063" y="1691708"/>
                    <a:pt x="477340" y="1663961"/>
                    <a:pt x="473897" y="1627543"/>
                  </a:cubicBezTo>
                  <a:cubicBezTo>
                    <a:pt x="472174" y="1608467"/>
                    <a:pt x="475618" y="1592860"/>
                    <a:pt x="485952" y="1577252"/>
                  </a:cubicBezTo>
                  <a:cubicBezTo>
                    <a:pt x="499729" y="1559910"/>
                    <a:pt x="504896" y="1549505"/>
                    <a:pt x="513508" y="1528695"/>
                  </a:cubicBezTo>
                  <a:cubicBezTo>
                    <a:pt x="513508" y="1528695"/>
                    <a:pt x="513508" y="1528695"/>
                    <a:pt x="511785" y="1528695"/>
                  </a:cubicBezTo>
                  <a:lnTo>
                    <a:pt x="520396" y="1499214"/>
                  </a:lnTo>
                  <a:cubicBezTo>
                    <a:pt x="520396" y="1499214"/>
                    <a:pt x="520396" y="1499214"/>
                    <a:pt x="520396" y="1442360"/>
                  </a:cubicBezTo>
                  <a:lnTo>
                    <a:pt x="520396" y="1411538"/>
                  </a:lnTo>
                  <a:lnTo>
                    <a:pt x="150879" y="1411538"/>
                  </a:lnTo>
                  <a:lnTo>
                    <a:pt x="150879" y="1411566"/>
                  </a:lnTo>
                  <a:lnTo>
                    <a:pt x="143895" y="1411566"/>
                  </a:lnTo>
                  <a:cubicBezTo>
                    <a:pt x="112840" y="1411566"/>
                    <a:pt x="79714" y="1411566"/>
                    <a:pt x="44380" y="1411566"/>
                  </a:cubicBezTo>
                  <a:cubicBezTo>
                    <a:pt x="-15997" y="1135469"/>
                    <a:pt x="-10508" y="895942"/>
                    <a:pt x="35232" y="691155"/>
                  </a:cubicBezTo>
                  <a:cubicBezTo>
                    <a:pt x="35232" y="691155"/>
                    <a:pt x="35232" y="691155"/>
                    <a:pt x="38891" y="669214"/>
                  </a:cubicBezTo>
                  <a:cubicBezTo>
                    <a:pt x="106586" y="380318"/>
                    <a:pt x="251125" y="160904"/>
                    <a:pt x="393833"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8"/>
            <p:cNvSpPr>
              <a:spLocks/>
            </p:cNvSpPr>
            <p:nvPr/>
          </p:nvSpPr>
          <p:spPr bwMode="auto">
            <a:xfrm>
              <a:off x="6114171" y="3906835"/>
              <a:ext cx="1195714" cy="704609"/>
            </a:xfrm>
            <a:custGeom>
              <a:avLst/>
              <a:gdLst>
                <a:gd name="connsiteX0" fmla="*/ 234128 w 1707230"/>
                <a:gd name="connsiteY0" fmla="*/ 0 h 1006033"/>
                <a:gd name="connsiteX1" fmla="*/ 311627 w 1707230"/>
                <a:gd name="connsiteY1" fmla="*/ 64165 h 1006033"/>
                <a:gd name="connsiteX2" fmla="*/ 299572 w 1707230"/>
                <a:gd name="connsiteY2" fmla="*/ 114456 h 1006033"/>
                <a:gd name="connsiteX3" fmla="*/ 272016 w 1707230"/>
                <a:gd name="connsiteY3" fmla="*/ 163013 h 1006033"/>
                <a:gd name="connsiteX4" fmla="*/ 273739 w 1707230"/>
                <a:gd name="connsiteY4" fmla="*/ 163013 h 1006033"/>
                <a:gd name="connsiteX5" fmla="*/ 265128 w 1707230"/>
                <a:gd name="connsiteY5" fmla="*/ 192494 h 1006033"/>
                <a:gd name="connsiteX6" fmla="*/ 265128 w 1707230"/>
                <a:gd name="connsiteY6" fmla="*/ 249348 h 1006033"/>
                <a:gd name="connsiteX7" fmla="*/ 265128 w 1707230"/>
                <a:gd name="connsiteY7" fmla="*/ 275268 h 1006033"/>
                <a:gd name="connsiteX8" fmla="*/ 285446 w 1707230"/>
                <a:gd name="connsiteY8" fmla="*/ 275268 h 1006033"/>
                <a:gd name="connsiteX9" fmla="*/ 285446 w 1707230"/>
                <a:gd name="connsiteY9" fmla="*/ 276552 h 1006033"/>
                <a:gd name="connsiteX10" fmla="*/ 490381 w 1707230"/>
                <a:gd name="connsiteY10" fmla="*/ 276552 h 1006033"/>
                <a:gd name="connsiteX11" fmla="*/ 526976 w 1707230"/>
                <a:gd name="connsiteY11" fmla="*/ 276552 h 1006033"/>
                <a:gd name="connsiteX12" fmla="*/ 843297 w 1707230"/>
                <a:gd name="connsiteY12" fmla="*/ 276552 h 1006033"/>
                <a:gd name="connsiteX13" fmla="*/ 860618 w 1707230"/>
                <a:gd name="connsiteY13" fmla="*/ 276552 h 1006033"/>
                <a:gd name="connsiteX14" fmla="*/ 860618 w 1707230"/>
                <a:gd name="connsiteY14" fmla="*/ 282003 h 1006033"/>
                <a:gd name="connsiteX15" fmla="*/ 860618 w 1707230"/>
                <a:gd name="connsiteY15" fmla="*/ 345783 h 1006033"/>
                <a:gd name="connsiteX16" fmla="*/ 858882 w 1707230"/>
                <a:gd name="connsiteY16" fmla="*/ 345783 h 1006033"/>
                <a:gd name="connsiteX17" fmla="*/ 853676 w 1707230"/>
                <a:gd name="connsiteY17" fmla="*/ 371816 h 1006033"/>
                <a:gd name="connsiteX18" fmla="*/ 832847 w 1707230"/>
                <a:gd name="connsiteY18" fmla="*/ 408262 h 1006033"/>
                <a:gd name="connsiteX19" fmla="*/ 813755 w 1707230"/>
                <a:gd name="connsiteY19" fmla="*/ 470742 h 1006033"/>
                <a:gd name="connsiteX20" fmla="*/ 930045 w 1707230"/>
                <a:gd name="connsiteY20" fmla="*/ 571403 h 1006033"/>
                <a:gd name="connsiteX21" fmla="*/ 1046336 w 1707230"/>
                <a:gd name="connsiteY21" fmla="*/ 479420 h 1006033"/>
                <a:gd name="connsiteX22" fmla="*/ 1046336 w 1707230"/>
                <a:gd name="connsiteY22" fmla="*/ 477684 h 1006033"/>
                <a:gd name="connsiteX23" fmla="*/ 1046336 w 1707230"/>
                <a:gd name="connsiteY23" fmla="*/ 475948 h 1006033"/>
                <a:gd name="connsiteX24" fmla="*/ 1027243 w 1707230"/>
                <a:gd name="connsiteY24" fmla="*/ 408262 h 1006033"/>
                <a:gd name="connsiteX25" fmla="*/ 1006415 w 1707230"/>
                <a:gd name="connsiteY25" fmla="*/ 368345 h 1006033"/>
                <a:gd name="connsiteX26" fmla="*/ 999473 w 1707230"/>
                <a:gd name="connsiteY26" fmla="*/ 345783 h 1006033"/>
                <a:gd name="connsiteX27" fmla="*/ 999473 w 1707230"/>
                <a:gd name="connsiteY27" fmla="*/ 315032 h 1006033"/>
                <a:gd name="connsiteX28" fmla="*/ 999473 w 1707230"/>
                <a:gd name="connsiteY28" fmla="*/ 276552 h 1006033"/>
                <a:gd name="connsiteX29" fmla="*/ 1049108 w 1707230"/>
                <a:gd name="connsiteY29" fmla="*/ 276552 h 1006033"/>
                <a:gd name="connsiteX30" fmla="*/ 1500419 w 1707230"/>
                <a:gd name="connsiteY30" fmla="*/ 276552 h 1006033"/>
                <a:gd name="connsiteX31" fmla="*/ 1485781 w 1707230"/>
                <a:gd name="connsiteY31" fmla="*/ 338713 h 1006033"/>
                <a:gd name="connsiteX32" fmla="*/ 1705354 w 1707230"/>
                <a:gd name="connsiteY32" fmla="*/ 777499 h 1006033"/>
                <a:gd name="connsiteX33" fmla="*/ 1231441 w 1707230"/>
                <a:gd name="connsiteY33" fmla="*/ 845145 h 1006033"/>
                <a:gd name="connsiteX34" fmla="*/ 490381 w 1707230"/>
                <a:gd name="connsiteY34" fmla="*/ 987750 h 1006033"/>
                <a:gd name="connsiteX35" fmla="*/ 446466 w 1707230"/>
                <a:gd name="connsiteY35" fmla="*/ 989579 h 1006033"/>
                <a:gd name="connsiteX36" fmla="*/ 0 w 1707230"/>
                <a:gd name="connsiteY36" fmla="*/ 1006033 h 1006033"/>
                <a:gd name="connsiteX37" fmla="*/ 0 w 1707230"/>
                <a:gd name="connsiteY37" fmla="*/ 276552 h 1006033"/>
                <a:gd name="connsiteX38" fmla="*/ 186637 w 1707230"/>
                <a:gd name="connsiteY38" fmla="*/ 276552 h 1006033"/>
                <a:gd name="connsiteX39" fmla="*/ 186637 w 1707230"/>
                <a:gd name="connsiteY39" fmla="*/ 275268 h 1006033"/>
                <a:gd name="connsiteX40" fmla="*/ 202114 w 1707230"/>
                <a:gd name="connsiteY40" fmla="*/ 275268 h 1006033"/>
                <a:gd name="connsiteX41" fmla="*/ 201846 w 1707230"/>
                <a:gd name="connsiteY41" fmla="*/ 243933 h 1006033"/>
                <a:gd name="connsiteX42" fmla="*/ 201405 w 1707230"/>
                <a:gd name="connsiteY42" fmla="*/ 192494 h 1006033"/>
                <a:gd name="connsiteX43" fmla="*/ 192794 w 1707230"/>
                <a:gd name="connsiteY43" fmla="*/ 159546 h 1006033"/>
                <a:gd name="connsiteX44" fmla="*/ 168683 w 1707230"/>
                <a:gd name="connsiteY44" fmla="*/ 114456 h 1006033"/>
                <a:gd name="connsiteX45" fmla="*/ 154905 w 1707230"/>
                <a:gd name="connsiteY45" fmla="*/ 67633 h 1006033"/>
                <a:gd name="connsiteX46" fmla="*/ 234128 w 1707230"/>
                <a:gd name="connsiteY46" fmla="*/ 0 h 100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7230" h="1006033">
                  <a:moveTo>
                    <a:pt x="234128" y="0"/>
                  </a:moveTo>
                  <a:cubicBezTo>
                    <a:pt x="275461" y="0"/>
                    <a:pt x="308184" y="27747"/>
                    <a:pt x="311627" y="64165"/>
                  </a:cubicBezTo>
                  <a:cubicBezTo>
                    <a:pt x="313350" y="83241"/>
                    <a:pt x="309906" y="98848"/>
                    <a:pt x="299572" y="114456"/>
                  </a:cubicBezTo>
                  <a:cubicBezTo>
                    <a:pt x="285795" y="131798"/>
                    <a:pt x="280628" y="142203"/>
                    <a:pt x="272016" y="163013"/>
                  </a:cubicBezTo>
                  <a:cubicBezTo>
                    <a:pt x="272016" y="163013"/>
                    <a:pt x="272016" y="163013"/>
                    <a:pt x="273739" y="163013"/>
                  </a:cubicBezTo>
                  <a:lnTo>
                    <a:pt x="265128" y="192494"/>
                  </a:lnTo>
                  <a:cubicBezTo>
                    <a:pt x="265128" y="192494"/>
                    <a:pt x="265128" y="192494"/>
                    <a:pt x="265128" y="249348"/>
                  </a:cubicBezTo>
                  <a:lnTo>
                    <a:pt x="265128" y="275268"/>
                  </a:lnTo>
                  <a:lnTo>
                    <a:pt x="285446" y="275268"/>
                  </a:lnTo>
                  <a:lnTo>
                    <a:pt x="285446" y="276552"/>
                  </a:lnTo>
                  <a:cubicBezTo>
                    <a:pt x="285446" y="276552"/>
                    <a:pt x="285446" y="276552"/>
                    <a:pt x="490381" y="276552"/>
                  </a:cubicBezTo>
                  <a:cubicBezTo>
                    <a:pt x="490381" y="276552"/>
                    <a:pt x="490381" y="276552"/>
                    <a:pt x="526976" y="276552"/>
                  </a:cubicBezTo>
                  <a:cubicBezTo>
                    <a:pt x="526976" y="276552"/>
                    <a:pt x="526976" y="276552"/>
                    <a:pt x="843297" y="276552"/>
                  </a:cubicBezTo>
                  <a:lnTo>
                    <a:pt x="860618" y="276552"/>
                  </a:lnTo>
                  <a:lnTo>
                    <a:pt x="860618" y="282003"/>
                  </a:lnTo>
                  <a:cubicBezTo>
                    <a:pt x="860618" y="291114"/>
                    <a:pt x="860618" y="309337"/>
                    <a:pt x="860618" y="345783"/>
                  </a:cubicBezTo>
                  <a:cubicBezTo>
                    <a:pt x="860618" y="345783"/>
                    <a:pt x="860618" y="345783"/>
                    <a:pt x="858882" y="345783"/>
                  </a:cubicBezTo>
                  <a:cubicBezTo>
                    <a:pt x="858882" y="345783"/>
                    <a:pt x="858882" y="345783"/>
                    <a:pt x="853676" y="371816"/>
                  </a:cubicBezTo>
                  <a:cubicBezTo>
                    <a:pt x="848468" y="385701"/>
                    <a:pt x="843261" y="392643"/>
                    <a:pt x="832847" y="408262"/>
                  </a:cubicBezTo>
                  <a:cubicBezTo>
                    <a:pt x="818962" y="427353"/>
                    <a:pt x="812019" y="448180"/>
                    <a:pt x="813755" y="470742"/>
                  </a:cubicBezTo>
                  <a:cubicBezTo>
                    <a:pt x="813755" y="526279"/>
                    <a:pt x="865826" y="571403"/>
                    <a:pt x="930045" y="571403"/>
                  </a:cubicBezTo>
                  <a:cubicBezTo>
                    <a:pt x="990794" y="571403"/>
                    <a:pt x="1041128" y="531485"/>
                    <a:pt x="1046336" y="479420"/>
                  </a:cubicBezTo>
                  <a:cubicBezTo>
                    <a:pt x="1046336" y="479420"/>
                    <a:pt x="1046336" y="479420"/>
                    <a:pt x="1046336" y="477684"/>
                  </a:cubicBezTo>
                  <a:cubicBezTo>
                    <a:pt x="1046336" y="477684"/>
                    <a:pt x="1046336" y="475948"/>
                    <a:pt x="1046336" y="475948"/>
                  </a:cubicBezTo>
                  <a:cubicBezTo>
                    <a:pt x="1048072" y="449915"/>
                    <a:pt x="1042864" y="427353"/>
                    <a:pt x="1027243" y="408262"/>
                  </a:cubicBezTo>
                  <a:cubicBezTo>
                    <a:pt x="1015093" y="392643"/>
                    <a:pt x="1011622" y="383965"/>
                    <a:pt x="1006415" y="368345"/>
                  </a:cubicBezTo>
                  <a:cubicBezTo>
                    <a:pt x="1006415" y="368345"/>
                    <a:pt x="1006415" y="368345"/>
                    <a:pt x="999473" y="345783"/>
                  </a:cubicBezTo>
                  <a:cubicBezTo>
                    <a:pt x="999473" y="345783"/>
                    <a:pt x="999473" y="345783"/>
                    <a:pt x="999473" y="315032"/>
                  </a:cubicBezTo>
                  <a:lnTo>
                    <a:pt x="999473" y="276552"/>
                  </a:lnTo>
                  <a:lnTo>
                    <a:pt x="1049108" y="276552"/>
                  </a:lnTo>
                  <a:cubicBezTo>
                    <a:pt x="1169600" y="276552"/>
                    <a:pt x="1317898" y="276552"/>
                    <a:pt x="1500419" y="276552"/>
                  </a:cubicBezTo>
                  <a:cubicBezTo>
                    <a:pt x="1496759" y="296663"/>
                    <a:pt x="1491270" y="318602"/>
                    <a:pt x="1485781" y="338713"/>
                  </a:cubicBezTo>
                  <a:cubicBezTo>
                    <a:pt x="1485781" y="338713"/>
                    <a:pt x="1730971" y="728136"/>
                    <a:pt x="1705354" y="777499"/>
                  </a:cubicBezTo>
                  <a:cubicBezTo>
                    <a:pt x="1679737" y="828691"/>
                    <a:pt x="1231441" y="845145"/>
                    <a:pt x="1231441" y="845145"/>
                  </a:cubicBezTo>
                  <a:cubicBezTo>
                    <a:pt x="1231441" y="845145"/>
                    <a:pt x="1013698" y="943872"/>
                    <a:pt x="490381" y="987750"/>
                  </a:cubicBezTo>
                  <a:cubicBezTo>
                    <a:pt x="490381" y="987750"/>
                    <a:pt x="490381" y="987750"/>
                    <a:pt x="446466" y="989579"/>
                  </a:cubicBezTo>
                  <a:cubicBezTo>
                    <a:pt x="320211" y="998720"/>
                    <a:pt x="159191" y="1006033"/>
                    <a:pt x="0" y="1006033"/>
                  </a:cubicBezTo>
                  <a:cubicBezTo>
                    <a:pt x="0" y="1006033"/>
                    <a:pt x="0" y="1006033"/>
                    <a:pt x="0" y="276552"/>
                  </a:cubicBezTo>
                  <a:cubicBezTo>
                    <a:pt x="0" y="276552"/>
                    <a:pt x="0" y="276552"/>
                    <a:pt x="186637" y="276552"/>
                  </a:cubicBezTo>
                  <a:lnTo>
                    <a:pt x="186637" y="275268"/>
                  </a:lnTo>
                  <a:lnTo>
                    <a:pt x="202114" y="275268"/>
                  </a:lnTo>
                  <a:lnTo>
                    <a:pt x="201846" y="243933"/>
                  </a:lnTo>
                  <a:cubicBezTo>
                    <a:pt x="201713" y="228444"/>
                    <a:pt x="201567" y="211353"/>
                    <a:pt x="201405" y="192494"/>
                  </a:cubicBezTo>
                  <a:cubicBezTo>
                    <a:pt x="201405" y="192494"/>
                    <a:pt x="201405" y="192494"/>
                    <a:pt x="192794" y="159546"/>
                  </a:cubicBezTo>
                  <a:cubicBezTo>
                    <a:pt x="185905" y="140469"/>
                    <a:pt x="180739" y="131798"/>
                    <a:pt x="168683" y="114456"/>
                  </a:cubicBezTo>
                  <a:cubicBezTo>
                    <a:pt x="158350" y="100583"/>
                    <a:pt x="154905" y="84975"/>
                    <a:pt x="154905" y="67633"/>
                  </a:cubicBezTo>
                  <a:cubicBezTo>
                    <a:pt x="154905" y="31215"/>
                    <a:pt x="191073" y="0"/>
                    <a:pt x="234128"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9"/>
            <p:cNvSpPr>
              <a:spLocks/>
            </p:cNvSpPr>
            <p:nvPr/>
          </p:nvSpPr>
          <p:spPr bwMode="auto">
            <a:xfrm>
              <a:off x="6638799" y="3098137"/>
              <a:ext cx="97252" cy="858"/>
            </a:xfrm>
            <a:custGeom>
              <a:avLst/>
              <a:gdLst>
                <a:gd name="connsiteX0" fmla="*/ 0 w 138855"/>
                <a:gd name="connsiteY0" fmla="*/ 0 h 1225"/>
                <a:gd name="connsiteX1" fmla="*/ 138855 w 138855"/>
                <a:gd name="connsiteY1" fmla="*/ 0 h 1225"/>
                <a:gd name="connsiteX2" fmla="*/ 138855 w 138855"/>
                <a:gd name="connsiteY2" fmla="*/ 1225 h 1225"/>
                <a:gd name="connsiteX3" fmla="*/ 96734 w 138855"/>
                <a:gd name="connsiteY3" fmla="*/ 1225 h 1225"/>
                <a:gd name="connsiteX4" fmla="*/ 20530 w 138855"/>
                <a:gd name="connsiteY4" fmla="*/ 1225 h 1225"/>
                <a:gd name="connsiteX5" fmla="*/ 0 w 138855"/>
                <a:gd name="connsiteY5" fmla="*/ 1225 h 1225"/>
                <a:gd name="connsiteX6" fmla="*/ 0 w 138855"/>
                <a:gd name="connsiteY6" fmla="*/ 1139 h 1225"/>
                <a:gd name="connsiteX7" fmla="*/ 0 w 138855"/>
                <a:gd name="connsiteY7" fmla="*/ 0 h 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55" h="1225">
                  <a:moveTo>
                    <a:pt x="0" y="0"/>
                  </a:moveTo>
                  <a:lnTo>
                    <a:pt x="138855" y="0"/>
                  </a:lnTo>
                  <a:lnTo>
                    <a:pt x="138855" y="1225"/>
                  </a:lnTo>
                  <a:lnTo>
                    <a:pt x="96734" y="1225"/>
                  </a:lnTo>
                  <a:cubicBezTo>
                    <a:pt x="69275" y="1225"/>
                    <a:pt x="43927" y="1225"/>
                    <a:pt x="20530" y="1225"/>
                  </a:cubicBezTo>
                  <a:lnTo>
                    <a:pt x="0" y="1225"/>
                  </a:lnTo>
                  <a:lnTo>
                    <a:pt x="0" y="1139"/>
                  </a:lnTo>
                  <a:cubicBezTo>
                    <a:pt x="0" y="0"/>
                    <a:pt x="0" y="0"/>
                    <a:pt x="0" y="0"/>
                  </a:cubicBezTo>
                  <a:close/>
                </a:path>
              </a:pathLst>
            </a:custGeom>
            <a:solidFill>
              <a:srgbClr val="A63D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10"/>
            <p:cNvSpPr>
              <a:spLocks/>
            </p:cNvSpPr>
            <p:nvPr/>
          </p:nvSpPr>
          <p:spPr bwMode="auto">
            <a:xfrm>
              <a:off x="6456530" y="3098995"/>
              <a:ext cx="741931" cy="1184318"/>
            </a:xfrm>
            <a:custGeom>
              <a:avLst/>
              <a:gdLst>
                <a:gd name="connsiteX0" fmla="*/ 0 w 1059322"/>
                <a:gd name="connsiteY0" fmla="*/ 0 h 1690957"/>
                <a:gd name="connsiteX1" fmla="*/ 216265 w 1059322"/>
                <a:gd name="connsiteY1" fmla="*/ 0 h 1690957"/>
                <a:gd name="connsiteX2" fmla="*/ 260241 w 1059322"/>
                <a:gd name="connsiteY2" fmla="*/ 0 h 1690957"/>
                <a:gd name="connsiteX3" fmla="*/ 260241 w 1059322"/>
                <a:gd name="connsiteY3" fmla="*/ 7887 h 1690957"/>
                <a:gd name="connsiteX4" fmla="*/ 260241 w 1059322"/>
                <a:gd name="connsiteY4" fmla="*/ 71667 h 1690957"/>
                <a:gd name="connsiteX5" fmla="*/ 258505 w 1059322"/>
                <a:gd name="connsiteY5" fmla="*/ 71667 h 1690957"/>
                <a:gd name="connsiteX6" fmla="*/ 253299 w 1059322"/>
                <a:gd name="connsiteY6" fmla="*/ 97700 h 1690957"/>
                <a:gd name="connsiteX7" fmla="*/ 232470 w 1059322"/>
                <a:gd name="connsiteY7" fmla="*/ 134146 h 1690957"/>
                <a:gd name="connsiteX8" fmla="*/ 213378 w 1059322"/>
                <a:gd name="connsiteY8" fmla="*/ 196626 h 1690957"/>
                <a:gd name="connsiteX9" fmla="*/ 329668 w 1059322"/>
                <a:gd name="connsiteY9" fmla="*/ 297287 h 1690957"/>
                <a:gd name="connsiteX10" fmla="*/ 445959 w 1059322"/>
                <a:gd name="connsiteY10" fmla="*/ 205304 h 1690957"/>
                <a:gd name="connsiteX11" fmla="*/ 445959 w 1059322"/>
                <a:gd name="connsiteY11" fmla="*/ 203568 h 1690957"/>
                <a:gd name="connsiteX12" fmla="*/ 445959 w 1059322"/>
                <a:gd name="connsiteY12" fmla="*/ 201832 h 1690957"/>
                <a:gd name="connsiteX13" fmla="*/ 426866 w 1059322"/>
                <a:gd name="connsiteY13" fmla="*/ 134146 h 1690957"/>
                <a:gd name="connsiteX14" fmla="*/ 406038 w 1059322"/>
                <a:gd name="connsiteY14" fmla="*/ 94229 h 1690957"/>
                <a:gd name="connsiteX15" fmla="*/ 399096 w 1059322"/>
                <a:gd name="connsiteY15" fmla="*/ 71667 h 1690957"/>
                <a:gd name="connsiteX16" fmla="*/ 399096 w 1059322"/>
                <a:gd name="connsiteY16" fmla="*/ 40916 h 1690957"/>
                <a:gd name="connsiteX17" fmla="*/ 399096 w 1059322"/>
                <a:gd name="connsiteY17" fmla="*/ 0 h 1690957"/>
                <a:gd name="connsiteX18" fmla="*/ 445854 w 1059322"/>
                <a:gd name="connsiteY18" fmla="*/ 0 h 1690957"/>
                <a:gd name="connsiteX19" fmla="*/ 665531 w 1059322"/>
                <a:gd name="connsiteY19" fmla="*/ 0 h 1690957"/>
                <a:gd name="connsiteX20" fmla="*/ 1020238 w 1059322"/>
                <a:gd name="connsiteY20" fmla="*/ 669214 h 1690957"/>
                <a:gd name="connsiteX21" fmla="*/ 1023894 w 1059322"/>
                <a:gd name="connsiteY21" fmla="*/ 689327 h 1690957"/>
                <a:gd name="connsiteX22" fmla="*/ 1016581 w 1059322"/>
                <a:gd name="connsiteY22" fmla="*/ 1407909 h 1690957"/>
                <a:gd name="connsiteX23" fmla="*/ 848295 w 1059322"/>
                <a:gd name="connsiteY23" fmla="*/ 1407909 h 1690957"/>
                <a:gd name="connsiteX24" fmla="*/ 825931 w 1059322"/>
                <a:gd name="connsiteY24" fmla="*/ 1407909 h 1690957"/>
                <a:gd name="connsiteX25" fmla="*/ 825931 w 1059322"/>
                <a:gd name="connsiteY25" fmla="*/ 1407882 h 1690957"/>
                <a:gd name="connsiteX26" fmla="*/ 474666 w 1059322"/>
                <a:gd name="connsiteY26" fmla="*/ 1407882 h 1690957"/>
                <a:gd name="connsiteX27" fmla="*/ 475442 w 1059322"/>
                <a:gd name="connsiteY27" fmla="*/ 1498463 h 1690957"/>
                <a:gd name="connsiteX28" fmla="*/ 484053 w 1059322"/>
                <a:gd name="connsiteY28" fmla="*/ 1531411 h 1690957"/>
                <a:gd name="connsiteX29" fmla="*/ 508164 w 1059322"/>
                <a:gd name="connsiteY29" fmla="*/ 1576501 h 1690957"/>
                <a:gd name="connsiteX30" fmla="*/ 521942 w 1059322"/>
                <a:gd name="connsiteY30" fmla="*/ 1623324 h 1690957"/>
                <a:gd name="connsiteX31" fmla="*/ 442719 w 1059322"/>
                <a:gd name="connsiteY31" fmla="*/ 1690957 h 1690957"/>
                <a:gd name="connsiteX32" fmla="*/ 365220 w 1059322"/>
                <a:gd name="connsiteY32" fmla="*/ 1626792 h 1690957"/>
                <a:gd name="connsiteX33" fmla="*/ 377275 w 1059322"/>
                <a:gd name="connsiteY33" fmla="*/ 1576501 h 1690957"/>
                <a:gd name="connsiteX34" fmla="*/ 404831 w 1059322"/>
                <a:gd name="connsiteY34" fmla="*/ 1527944 h 1690957"/>
                <a:gd name="connsiteX35" fmla="*/ 403108 w 1059322"/>
                <a:gd name="connsiteY35" fmla="*/ 1527944 h 1690957"/>
                <a:gd name="connsiteX36" fmla="*/ 411719 w 1059322"/>
                <a:gd name="connsiteY36" fmla="*/ 1498463 h 1690957"/>
                <a:gd name="connsiteX37" fmla="*/ 411719 w 1059322"/>
                <a:gd name="connsiteY37" fmla="*/ 1408181 h 1690957"/>
                <a:gd name="connsiteX38" fmla="*/ 411719 w 1059322"/>
                <a:gd name="connsiteY38" fmla="*/ 1407882 h 1690957"/>
                <a:gd name="connsiteX39" fmla="*/ 0 w 1059322"/>
                <a:gd name="connsiteY39" fmla="*/ 1407882 h 1690957"/>
                <a:gd name="connsiteX40" fmla="*/ 0 w 1059322"/>
                <a:gd name="connsiteY40" fmla="*/ 1405159 h 1690957"/>
                <a:gd name="connsiteX41" fmla="*/ 0 w 1059322"/>
                <a:gd name="connsiteY41" fmla="*/ 0 h 169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59322" h="1690957">
                  <a:moveTo>
                    <a:pt x="0" y="0"/>
                  </a:moveTo>
                  <a:cubicBezTo>
                    <a:pt x="0" y="0"/>
                    <a:pt x="0" y="0"/>
                    <a:pt x="216265" y="0"/>
                  </a:cubicBezTo>
                  <a:lnTo>
                    <a:pt x="260241" y="0"/>
                  </a:lnTo>
                  <a:lnTo>
                    <a:pt x="260241" y="7887"/>
                  </a:lnTo>
                  <a:cubicBezTo>
                    <a:pt x="260241" y="16998"/>
                    <a:pt x="260241" y="35221"/>
                    <a:pt x="260241" y="71667"/>
                  </a:cubicBezTo>
                  <a:cubicBezTo>
                    <a:pt x="260241" y="71667"/>
                    <a:pt x="260241" y="71667"/>
                    <a:pt x="258505" y="71667"/>
                  </a:cubicBezTo>
                  <a:cubicBezTo>
                    <a:pt x="258505" y="71667"/>
                    <a:pt x="258505" y="71667"/>
                    <a:pt x="253299" y="97700"/>
                  </a:cubicBezTo>
                  <a:cubicBezTo>
                    <a:pt x="248091" y="111585"/>
                    <a:pt x="242884" y="118527"/>
                    <a:pt x="232470" y="134146"/>
                  </a:cubicBezTo>
                  <a:cubicBezTo>
                    <a:pt x="218585" y="153237"/>
                    <a:pt x="211642" y="174064"/>
                    <a:pt x="213378" y="196626"/>
                  </a:cubicBezTo>
                  <a:cubicBezTo>
                    <a:pt x="213378" y="252163"/>
                    <a:pt x="265449" y="297287"/>
                    <a:pt x="329668" y="297287"/>
                  </a:cubicBezTo>
                  <a:cubicBezTo>
                    <a:pt x="390417" y="297287"/>
                    <a:pt x="440751" y="257369"/>
                    <a:pt x="445959" y="205304"/>
                  </a:cubicBezTo>
                  <a:cubicBezTo>
                    <a:pt x="445959" y="205304"/>
                    <a:pt x="445959" y="205304"/>
                    <a:pt x="445959" y="203568"/>
                  </a:cubicBezTo>
                  <a:cubicBezTo>
                    <a:pt x="445959" y="203568"/>
                    <a:pt x="445959" y="201832"/>
                    <a:pt x="445959" y="201832"/>
                  </a:cubicBezTo>
                  <a:cubicBezTo>
                    <a:pt x="447695" y="175799"/>
                    <a:pt x="442487" y="153237"/>
                    <a:pt x="426866" y="134146"/>
                  </a:cubicBezTo>
                  <a:cubicBezTo>
                    <a:pt x="414716" y="118527"/>
                    <a:pt x="411245" y="109849"/>
                    <a:pt x="406038" y="94229"/>
                  </a:cubicBezTo>
                  <a:cubicBezTo>
                    <a:pt x="406038" y="94229"/>
                    <a:pt x="406038" y="94229"/>
                    <a:pt x="399096" y="71667"/>
                  </a:cubicBezTo>
                  <a:cubicBezTo>
                    <a:pt x="399096" y="71667"/>
                    <a:pt x="399096" y="71667"/>
                    <a:pt x="399096" y="40916"/>
                  </a:cubicBezTo>
                  <a:lnTo>
                    <a:pt x="399096" y="0"/>
                  </a:lnTo>
                  <a:lnTo>
                    <a:pt x="445854" y="0"/>
                  </a:lnTo>
                  <a:cubicBezTo>
                    <a:pt x="509547" y="0"/>
                    <a:pt x="582340" y="0"/>
                    <a:pt x="665531" y="0"/>
                  </a:cubicBezTo>
                  <a:cubicBezTo>
                    <a:pt x="808145" y="159076"/>
                    <a:pt x="952587" y="380318"/>
                    <a:pt x="1020238" y="669214"/>
                  </a:cubicBezTo>
                  <a:cubicBezTo>
                    <a:pt x="1020238" y="669214"/>
                    <a:pt x="1020238" y="669214"/>
                    <a:pt x="1023894" y="689327"/>
                  </a:cubicBezTo>
                  <a:cubicBezTo>
                    <a:pt x="1069604" y="894114"/>
                    <a:pt x="1075089" y="1131813"/>
                    <a:pt x="1016581" y="1407909"/>
                  </a:cubicBezTo>
                  <a:cubicBezTo>
                    <a:pt x="1016581" y="1407909"/>
                    <a:pt x="1016581" y="1407909"/>
                    <a:pt x="848295" y="1407909"/>
                  </a:cubicBezTo>
                  <a:lnTo>
                    <a:pt x="825931" y="1407909"/>
                  </a:lnTo>
                  <a:lnTo>
                    <a:pt x="825931" y="1407882"/>
                  </a:lnTo>
                  <a:lnTo>
                    <a:pt x="474666" y="1407882"/>
                  </a:lnTo>
                  <a:lnTo>
                    <a:pt x="475442" y="1498463"/>
                  </a:lnTo>
                  <a:cubicBezTo>
                    <a:pt x="475442" y="1498463"/>
                    <a:pt x="475442" y="1498463"/>
                    <a:pt x="484053" y="1531411"/>
                  </a:cubicBezTo>
                  <a:cubicBezTo>
                    <a:pt x="490942" y="1550488"/>
                    <a:pt x="496108" y="1559159"/>
                    <a:pt x="508164" y="1576501"/>
                  </a:cubicBezTo>
                  <a:cubicBezTo>
                    <a:pt x="518497" y="1590374"/>
                    <a:pt x="521942" y="1605982"/>
                    <a:pt x="521942" y="1623324"/>
                  </a:cubicBezTo>
                  <a:cubicBezTo>
                    <a:pt x="521942" y="1659742"/>
                    <a:pt x="485774" y="1690957"/>
                    <a:pt x="442719" y="1690957"/>
                  </a:cubicBezTo>
                  <a:cubicBezTo>
                    <a:pt x="401386" y="1690957"/>
                    <a:pt x="368663" y="1663210"/>
                    <a:pt x="365220" y="1626792"/>
                  </a:cubicBezTo>
                  <a:cubicBezTo>
                    <a:pt x="363497" y="1607716"/>
                    <a:pt x="366941" y="1592109"/>
                    <a:pt x="377275" y="1576501"/>
                  </a:cubicBezTo>
                  <a:cubicBezTo>
                    <a:pt x="391052" y="1559159"/>
                    <a:pt x="396219" y="1548754"/>
                    <a:pt x="404831" y="1527944"/>
                  </a:cubicBezTo>
                  <a:cubicBezTo>
                    <a:pt x="404831" y="1527944"/>
                    <a:pt x="404831" y="1527944"/>
                    <a:pt x="403108" y="1527944"/>
                  </a:cubicBezTo>
                  <a:lnTo>
                    <a:pt x="411719" y="1498463"/>
                  </a:lnTo>
                  <a:cubicBezTo>
                    <a:pt x="411719" y="1498463"/>
                    <a:pt x="411719" y="1498463"/>
                    <a:pt x="411719" y="1408181"/>
                  </a:cubicBezTo>
                  <a:lnTo>
                    <a:pt x="411719" y="1407882"/>
                  </a:lnTo>
                  <a:lnTo>
                    <a:pt x="0" y="1407882"/>
                  </a:lnTo>
                  <a:lnTo>
                    <a:pt x="0" y="1405159"/>
                  </a:lnTo>
                  <a:cubicBezTo>
                    <a:pt x="0" y="1385911"/>
                    <a:pt x="0" y="1231921"/>
                    <a:pt x="0"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3" name="Freeform 123"/>
            <p:cNvSpPr>
              <a:spLocks/>
            </p:cNvSpPr>
            <p:nvPr/>
          </p:nvSpPr>
          <p:spPr bwMode="auto">
            <a:xfrm>
              <a:off x="5805397" y="2380149"/>
              <a:ext cx="606171" cy="202057"/>
            </a:xfrm>
            <a:custGeom>
              <a:avLst/>
              <a:gdLst>
                <a:gd name="T0" fmla="*/ 105 w 473"/>
                <a:gd name="T1" fmla="*/ 158 h 158"/>
                <a:gd name="T2" fmla="*/ 397 w 473"/>
                <a:gd name="T3" fmla="*/ 158 h 158"/>
                <a:gd name="T4" fmla="*/ 397 w 473"/>
                <a:gd name="T5" fmla="*/ 158 h 158"/>
                <a:gd name="T6" fmla="*/ 473 w 473"/>
                <a:gd name="T7" fmla="*/ 158 h 158"/>
                <a:gd name="T8" fmla="*/ 314 w 473"/>
                <a:gd name="T9" fmla="*/ 0 h 158"/>
                <a:gd name="T10" fmla="*/ 157 w 473"/>
                <a:gd name="T11" fmla="*/ 0 h 158"/>
                <a:gd name="T12" fmla="*/ 0 w 473"/>
                <a:gd name="T13" fmla="*/ 158 h 158"/>
                <a:gd name="T14" fmla="*/ 105 w 473"/>
                <a:gd name="T15" fmla="*/ 158 h 158"/>
                <a:gd name="T16" fmla="*/ 105 w 473"/>
                <a:gd name="T1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158">
                  <a:moveTo>
                    <a:pt x="105" y="158"/>
                  </a:moveTo>
                  <a:cubicBezTo>
                    <a:pt x="397" y="158"/>
                    <a:pt x="397" y="158"/>
                    <a:pt x="397" y="158"/>
                  </a:cubicBezTo>
                  <a:cubicBezTo>
                    <a:pt x="397" y="158"/>
                    <a:pt x="397" y="158"/>
                    <a:pt x="397" y="158"/>
                  </a:cubicBezTo>
                  <a:cubicBezTo>
                    <a:pt x="473" y="158"/>
                    <a:pt x="473" y="158"/>
                    <a:pt x="473" y="158"/>
                  </a:cubicBezTo>
                  <a:cubicBezTo>
                    <a:pt x="392" y="75"/>
                    <a:pt x="314" y="0"/>
                    <a:pt x="314" y="0"/>
                  </a:cubicBezTo>
                  <a:cubicBezTo>
                    <a:pt x="157" y="0"/>
                    <a:pt x="157" y="0"/>
                    <a:pt x="157" y="0"/>
                  </a:cubicBezTo>
                  <a:cubicBezTo>
                    <a:pt x="157" y="0"/>
                    <a:pt x="81" y="75"/>
                    <a:pt x="0" y="158"/>
                  </a:cubicBezTo>
                  <a:cubicBezTo>
                    <a:pt x="105" y="158"/>
                    <a:pt x="105" y="158"/>
                    <a:pt x="105" y="158"/>
                  </a:cubicBezTo>
                  <a:cubicBezTo>
                    <a:pt x="105" y="158"/>
                    <a:pt x="105" y="158"/>
                    <a:pt x="105" y="15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4" name="Freeform 125"/>
            <p:cNvSpPr>
              <a:spLocks/>
            </p:cNvSpPr>
            <p:nvPr/>
          </p:nvSpPr>
          <p:spPr bwMode="auto">
            <a:xfrm>
              <a:off x="5713307" y="1130969"/>
              <a:ext cx="791977" cy="469119"/>
            </a:xfrm>
            <a:custGeom>
              <a:avLst/>
              <a:gdLst>
                <a:gd name="T0" fmla="*/ 616 w 618"/>
                <a:gd name="T1" fmla="*/ 169 h 366"/>
                <a:gd name="T2" fmla="*/ 453 w 618"/>
                <a:gd name="T3" fmla="*/ 88 h 366"/>
                <a:gd name="T4" fmla="*/ 401 w 618"/>
                <a:gd name="T5" fmla="*/ 27 h 366"/>
                <a:gd name="T6" fmla="*/ 325 w 618"/>
                <a:gd name="T7" fmla="*/ 35 h 366"/>
                <a:gd name="T8" fmla="*/ 318 w 618"/>
                <a:gd name="T9" fmla="*/ 74 h 366"/>
                <a:gd name="T10" fmla="*/ 259 w 618"/>
                <a:gd name="T11" fmla="*/ 91 h 366"/>
                <a:gd name="T12" fmla="*/ 205 w 618"/>
                <a:gd name="T13" fmla="*/ 55 h 366"/>
                <a:gd name="T14" fmla="*/ 161 w 618"/>
                <a:gd name="T15" fmla="*/ 100 h 366"/>
                <a:gd name="T16" fmla="*/ 0 w 618"/>
                <a:gd name="T17" fmla="*/ 96 h 366"/>
                <a:gd name="T18" fmla="*/ 6 w 618"/>
                <a:gd name="T19" fmla="*/ 105 h 366"/>
                <a:gd name="T20" fmla="*/ 237 w 618"/>
                <a:gd name="T21" fmla="*/ 355 h 366"/>
                <a:gd name="T22" fmla="*/ 417 w 618"/>
                <a:gd name="T23" fmla="*/ 366 h 366"/>
                <a:gd name="T24" fmla="*/ 492 w 618"/>
                <a:gd name="T25" fmla="*/ 283 h 366"/>
                <a:gd name="T26" fmla="*/ 607 w 618"/>
                <a:gd name="T27" fmla="*/ 187 h 366"/>
                <a:gd name="T28" fmla="*/ 616 w 618"/>
                <a:gd name="T29" fmla="*/ 169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8" h="366">
                  <a:moveTo>
                    <a:pt x="616" y="169"/>
                  </a:moveTo>
                  <a:cubicBezTo>
                    <a:pt x="608" y="140"/>
                    <a:pt x="536" y="107"/>
                    <a:pt x="453" y="88"/>
                  </a:cubicBezTo>
                  <a:cubicBezTo>
                    <a:pt x="450" y="69"/>
                    <a:pt x="438" y="43"/>
                    <a:pt x="401" y="27"/>
                  </a:cubicBezTo>
                  <a:cubicBezTo>
                    <a:pt x="339" y="0"/>
                    <a:pt x="325" y="35"/>
                    <a:pt x="325" y="35"/>
                  </a:cubicBezTo>
                  <a:cubicBezTo>
                    <a:pt x="325" y="35"/>
                    <a:pt x="323" y="55"/>
                    <a:pt x="318" y="74"/>
                  </a:cubicBezTo>
                  <a:cubicBezTo>
                    <a:pt x="287" y="75"/>
                    <a:pt x="270" y="82"/>
                    <a:pt x="259" y="91"/>
                  </a:cubicBezTo>
                  <a:cubicBezTo>
                    <a:pt x="242" y="75"/>
                    <a:pt x="224" y="56"/>
                    <a:pt x="205" y="55"/>
                  </a:cubicBezTo>
                  <a:cubicBezTo>
                    <a:pt x="187" y="54"/>
                    <a:pt x="178" y="78"/>
                    <a:pt x="161" y="100"/>
                  </a:cubicBezTo>
                  <a:cubicBezTo>
                    <a:pt x="46" y="47"/>
                    <a:pt x="0" y="96"/>
                    <a:pt x="0" y="96"/>
                  </a:cubicBezTo>
                  <a:cubicBezTo>
                    <a:pt x="2" y="99"/>
                    <a:pt x="4" y="102"/>
                    <a:pt x="6" y="105"/>
                  </a:cubicBezTo>
                  <a:cubicBezTo>
                    <a:pt x="59" y="181"/>
                    <a:pt x="237" y="355"/>
                    <a:pt x="237" y="355"/>
                  </a:cubicBezTo>
                  <a:cubicBezTo>
                    <a:pt x="417" y="366"/>
                    <a:pt x="417" y="366"/>
                    <a:pt x="417" y="366"/>
                  </a:cubicBezTo>
                  <a:cubicBezTo>
                    <a:pt x="417" y="366"/>
                    <a:pt x="396" y="324"/>
                    <a:pt x="492" y="283"/>
                  </a:cubicBezTo>
                  <a:cubicBezTo>
                    <a:pt x="559" y="254"/>
                    <a:pt x="593" y="211"/>
                    <a:pt x="607" y="187"/>
                  </a:cubicBezTo>
                  <a:cubicBezTo>
                    <a:pt x="614" y="181"/>
                    <a:pt x="618" y="175"/>
                    <a:pt x="616" y="16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23"/>
            <p:cNvSpPr>
              <a:spLocks/>
            </p:cNvSpPr>
            <p:nvPr/>
          </p:nvSpPr>
          <p:spPr bwMode="auto">
            <a:xfrm>
              <a:off x="5312443" y="2601707"/>
              <a:ext cx="1589913" cy="681020"/>
            </a:xfrm>
            <a:custGeom>
              <a:avLst/>
              <a:gdLst>
                <a:gd name="connsiteX0" fmla="*/ 682299 w 2270063"/>
                <a:gd name="connsiteY0" fmla="*/ 0 h 972354"/>
                <a:gd name="connsiteX1" fmla="*/ 1589593 w 2270063"/>
                <a:gd name="connsiteY1" fmla="*/ 0 h 972354"/>
                <a:gd name="connsiteX2" fmla="*/ 2173114 w 2270063"/>
                <a:gd name="connsiteY2" fmla="*/ 579905 h 972354"/>
                <a:gd name="connsiteX3" fmla="*/ 2270063 w 2270063"/>
                <a:gd name="connsiteY3" fmla="*/ 676861 h 972354"/>
                <a:gd name="connsiteX4" fmla="*/ 2209774 w 2270063"/>
                <a:gd name="connsiteY4" fmla="*/ 676861 h 972354"/>
                <a:gd name="connsiteX5" fmla="*/ 2171060 w 2270063"/>
                <a:gd name="connsiteY5" fmla="*/ 676861 h 972354"/>
                <a:gd name="connsiteX6" fmla="*/ 2171060 w 2270063"/>
                <a:gd name="connsiteY6" fmla="*/ 676481 h 972354"/>
                <a:gd name="connsiteX7" fmla="*/ 1998055 w 2270063"/>
                <a:gd name="connsiteY7" fmla="*/ 676481 h 972354"/>
                <a:gd name="connsiteX8" fmla="*/ 1998087 w 2270063"/>
                <a:gd name="connsiteY8" fmla="*/ 680184 h 972354"/>
                <a:gd name="connsiteX9" fmla="*/ 1998886 w 2270063"/>
                <a:gd name="connsiteY9" fmla="*/ 773449 h 972354"/>
                <a:gd name="connsiteX10" fmla="*/ 2007497 w 2270063"/>
                <a:gd name="connsiteY10" fmla="*/ 806397 h 972354"/>
                <a:gd name="connsiteX11" fmla="*/ 2031608 w 2270063"/>
                <a:gd name="connsiteY11" fmla="*/ 851487 h 972354"/>
                <a:gd name="connsiteX12" fmla="*/ 2045386 w 2270063"/>
                <a:gd name="connsiteY12" fmla="*/ 898310 h 972354"/>
                <a:gd name="connsiteX13" fmla="*/ 1966163 w 2270063"/>
                <a:gd name="connsiteY13" fmla="*/ 965943 h 972354"/>
                <a:gd name="connsiteX14" fmla="*/ 1888664 w 2270063"/>
                <a:gd name="connsiteY14" fmla="*/ 901778 h 972354"/>
                <a:gd name="connsiteX15" fmla="*/ 1900719 w 2270063"/>
                <a:gd name="connsiteY15" fmla="*/ 851487 h 972354"/>
                <a:gd name="connsiteX16" fmla="*/ 1928275 w 2270063"/>
                <a:gd name="connsiteY16" fmla="*/ 802930 h 972354"/>
                <a:gd name="connsiteX17" fmla="*/ 1926552 w 2270063"/>
                <a:gd name="connsiteY17" fmla="*/ 802930 h 972354"/>
                <a:gd name="connsiteX18" fmla="*/ 1935163 w 2270063"/>
                <a:gd name="connsiteY18" fmla="*/ 773449 h 972354"/>
                <a:gd name="connsiteX19" fmla="*/ 1935163 w 2270063"/>
                <a:gd name="connsiteY19" fmla="*/ 683166 h 972354"/>
                <a:gd name="connsiteX20" fmla="*/ 1935163 w 2270063"/>
                <a:gd name="connsiteY20" fmla="*/ 676481 h 972354"/>
                <a:gd name="connsiteX21" fmla="*/ 336251 w 2270063"/>
                <a:gd name="connsiteY21" fmla="*/ 676481 h 972354"/>
                <a:gd name="connsiteX22" fmla="*/ 336337 w 2270063"/>
                <a:gd name="connsiteY22" fmla="*/ 686595 h 972354"/>
                <a:gd name="connsiteX23" fmla="*/ 337136 w 2270063"/>
                <a:gd name="connsiteY23" fmla="*/ 779860 h 972354"/>
                <a:gd name="connsiteX24" fmla="*/ 345747 w 2270063"/>
                <a:gd name="connsiteY24" fmla="*/ 812808 h 972354"/>
                <a:gd name="connsiteX25" fmla="*/ 369858 w 2270063"/>
                <a:gd name="connsiteY25" fmla="*/ 857898 h 972354"/>
                <a:gd name="connsiteX26" fmla="*/ 383636 w 2270063"/>
                <a:gd name="connsiteY26" fmla="*/ 904721 h 972354"/>
                <a:gd name="connsiteX27" fmla="*/ 304413 w 2270063"/>
                <a:gd name="connsiteY27" fmla="*/ 972354 h 972354"/>
                <a:gd name="connsiteX28" fmla="*/ 226914 w 2270063"/>
                <a:gd name="connsiteY28" fmla="*/ 908189 h 972354"/>
                <a:gd name="connsiteX29" fmla="*/ 238969 w 2270063"/>
                <a:gd name="connsiteY29" fmla="*/ 857898 h 972354"/>
                <a:gd name="connsiteX30" fmla="*/ 266525 w 2270063"/>
                <a:gd name="connsiteY30" fmla="*/ 809341 h 972354"/>
                <a:gd name="connsiteX31" fmla="*/ 264802 w 2270063"/>
                <a:gd name="connsiteY31" fmla="*/ 809341 h 972354"/>
                <a:gd name="connsiteX32" fmla="*/ 273413 w 2270063"/>
                <a:gd name="connsiteY32" fmla="*/ 779860 h 972354"/>
                <a:gd name="connsiteX33" fmla="*/ 273413 w 2270063"/>
                <a:gd name="connsiteY33" fmla="*/ 689577 h 972354"/>
                <a:gd name="connsiteX34" fmla="*/ 273413 w 2270063"/>
                <a:gd name="connsiteY34" fmla="*/ 676481 h 972354"/>
                <a:gd name="connsiteX35" fmla="*/ 13253 w 2270063"/>
                <a:gd name="connsiteY35" fmla="*/ 676481 h 972354"/>
                <a:gd name="connsiteX36" fmla="*/ 13253 w 2270063"/>
                <a:gd name="connsiteY36" fmla="*/ 676861 h 972354"/>
                <a:gd name="connsiteX37" fmla="*/ 0 w 2270063"/>
                <a:gd name="connsiteY37" fmla="*/ 676861 h 972354"/>
                <a:gd name="connsiteX38" fmla="*/ 96949 w 2270063"/>
                <a:gd name="connsiteY38" fmla="*/ 579905 h 972354"/>
                <a:gd name="connsiteX39" fmla="*/ 682299 w 2270063"/>
                <a:gd name="connsiteY39" fmla="*/ 0 h 97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70063" h="972354">
                  <a:moveTo>
                    <a:pt x="682299" y="0"/>
                  </a:moveTo>
                  <a:cubicBezTo>
                    <a:pt x="682299" y="0"/>
                    <a:pt x="682299" y="0"/>
                    <a:pt x="1589593" y="0"/>
                  </a:cubicBezTo>
                  <a:cubicBezTo>
                    <a:pt x="1783490" y="197570"/>
                    <a:pt x="2026777" y="440874"/>
                    <a:pt x="2173114" y="579905"/>
                  </a:cubicBezTo>
                  <a:cubicBezTo>
                    <a:pt x="2204211" y="609175"/>
                    <a:pt x="2237137" y="640274"/>
                    <a:pt x="2270063" y="676861"/>
                  </a:cubicBezTo>
                  <a:cubicBezTo>
                    <a:pt x="2270063" y="676861"/>
                    <a:pt x="2270063" y="676861"/>
                    <a:pt x="2209774" y="676861"/>
                  </a:cubicBezTo>
                  <a:lnTo>
                    <a:pt x="2171060" y="676861"/>
                  </a:lnTo>
                  <a:lnTo>
                    <a:pt x="2171060" y="676481"/>
                  </a:lnTo>
                  <a:lnTo>
                    <a:pt x="1998055" y="676481"/>
                  </a:lnTo>
                  <a:lnTo>
                    <a:pt x="1998087" y="680184"/>
                  </a:lnTo>
                  <a:cubicBezTo>
                    <a:pt x="1998301" y="705084"/>
                    <a:pt x="1998563" y="735730"/>
                    <a:pt x="1998886" y="773449"/>
                  </a:cubicBezTo>
                  <a:cubicBezTo>
                    <a:pt x="1998886" y="773449"/>
                    <a:pt x="1998886" y="773449"/>
                    <a:pt x="2007497" y="806397"/>
                  </a:cubicBezTo>
                  <a:cubicBezTo>
                    <a:pt x="2014386" y="825474"/>
                    <a:pt x="2019552" y="834145"/>
                    <a:pt x="2031608" y="851487"/>
                  </a:cubicBezTo>
                  <a:cubicBezTo>
                    <a:pt x="2041941" y="865360"/>
                    <a:pt x="2045386" y="880968"/>
                    <a:pt x="2045386" y="898310"/>
                  </a:cubicBezTo>
                  <a:cubicBezTo>
                    <a:pt x="2045386" y="934728"/>
                    <a:pt x="2009218" y="965943"/>
                    <a:pt x="1966163" y="965943"/>
                  </a:cubicBezTo>
                  <a:cubicBezTo>
                    <a:pt x="1924830" y="965943"/>
                    <a:pt x="1892107" y="938196"/>
                    <a:pt x="1888664" y="901778"/>
                  </a:cubicBezTo>
                  <a:cubicBezTo>
                    <a:pt x="1886941" y="882702"/>
                    <a:pt x="1890385" y="867095"/>
                    <a:pt x="1900719" y="851487"/>
                  </a:cubicBezTo>
                  <a:cubicBezTo>
                    <a:pt x="1914496" y="834145"/>
                    <a:pt x="1919663" y="823740"/>
                    <a:pt x="1928275" y="802930"/>
                  </a:cubicBezTo>
                  <a:cubicBezTo>
                    <a:pt x="1928275" y="802930"/>
                    <a:pt x="1928275" y="802930"/>
                    <a:pt x="1926552" y="802930"/>
                  </a:cubicBezTo>
                  <a:lnTo>
                    <a:pt x="1935163" y="773449"/>
                  </a:lnTo>
                  <a:cubicBezTo>
                    <a:pt x="1935163" y="773449"/>
                    <a:pt x="1935163" y="773449"/>
                    <a:pt x="1935163" y="683166"/>
                  </a:cubicBezTo>
                  <a:lnTo>
                    <a:pt x="1935163" y="676481"/>
                  </a:lnTo>
                  <a:lnTo>
                    <a:pt x="336251" y="676481"/>
                  </a:lnTo>
                  <a:lnTo>
                    <a:pt x="336337" y="686595"/>
                  </a:lnTo>
                  <a:cubicBezTo>
                    <a:pt x="336551" y="711495"/>
                    <a:pt x="336813" y="742141"/>
                    <a:pt x="337136" y="779860"/>
                  </a:cubicBezTo>
                  <a:cubicBezTo>
                    <a:pt x="337136" y="779860"/>
                    <a:pt x="337136" y="779860"/>
                    <a:pt x="345747" y="812808"/>
                  </a:cubicBezTo>
                  <a:cubicBezTo>
                    <a:pt x="352636" y="831885"/>
                    <a:pt x="357802" y="840556"/>
                    <a:pt x="369858" y="857898"/>
                  </a:cubicBezTo>
                  <a:cubicBezTo>
                    <a:pt x="380191" y="871771"/>
                    <a:pt x="383636" y="887379"/>
                    <a:pt x="383636" y="904721"/>
                  </a:cubicBezTo>
                  <a:cubicBezTo>
                    <a:pt x="383636" y="941139"/>
                    <a:pt x="347468" y="972354"/>
                    <a:pt x="304413" y="972354"/>
                  </a:cubicBezTo>
                  <a:cubicBezTo>
                    <a:pt x="263080" y="972354"/>
                    <a:pt x="230357" y="944607"/>
                    <a:pt x="226914" y="908189"/>
                  </a:cubicBezTo>
                  <a:cubicBezTo>
                    <a:pt x="225191" y="889113"/>
                    <a:pt x="228635" y="873506"/>
                    <a:pt x="238969" y="857898"/>
                  </a:cubicBezTo>
                  <a:cubicBezTo>
                    <a:pt x="252746" y="840556"/>
                    <a:pt x="257913" y="830151"/>
                    <a:pt x="266525" y="809341"/>
                  </a:cubicBezTo>
                  <a:cubicBezTo>
                    <a:pt x="266525" y="809341"/>
                    <a:pt x="266525" y="809341"/>
                    <a:pt x="264802" y="809341"/>
                  </a:cubicBezTo>
                  <a:lnTo>
                    <a:pt x="273413" y="779860"/>
                  </a:lnTo>
                  <a:cubicBezTo>
                    <a:pt x="273413" y="779860"/>
                    <a:pt x="273413" y="779860"/>
                    <a:pt x="273413" y="689577"/>
                  </a:cubicBezTo>
                  <a:lnTo>
                    <a:pt x="273413" y="676481"/>
                  </a:lnTo>
                  <a:lnTo>
                    <a:pt x="13253" y="676481"/>
                  </a:lnTo>
                  <a:lnTo>
                    <a:pt x="13253" y="676861"/>
                  </a:lnTo>
                  <a:lnTo>
                    <a:pt x="0" y="676861"/>
                  </a:lnTo>
                  <a:cubicBezTo>
                    <a:pt x="32926" y="640274"/>
                    <a:pt x="65852" y="609175"/>
                    <a:pt x="96949" y="579905"/>
                  </a:cubicBezTo>
                  <a:cubicBezTo>
                    <a:pt x="243287" y="440874"/>
                    <a:pt x="486573" y="197570"/>
                    <a:pt x="682299" y="0"/>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latin typeface="Arial" panose="020B0604020202020204" pitchFamily="34" charset="0"/>
                <a:ea typeface="微软雅黑" panose="020B0503020204020204" pitchFamily="34" charset="-122"/>
                <a:cs typeface="Arial" panose="020B0604020202020204" pitchFamily="34" charset="0"/>
              </a:endParaRPr>
            </a:p>
          </p:txBody>
        </p:sp>
      </p:grpSp>
      <p:sp>
        <p:nvSpPr>
          <p:cNvPr id="26" name="AutoShape 82"/>
          <p:cNvSpPr>
            <a:spLocks noChangeAspect="1"/>
          </p:cNvSpPr>
          <p:nvPr/>
        </p:nvSpPr>
        <p:spPr bwMode="auto">
          <a:xfrm>
            <a:off x="2846420" y="2896894"/>
            <a:ext cx="375484" cy="376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2"/>
          </a:solidFill>
          <a:ln>
            <a:noFill/>
          </a:ln>
          <a:effectLst/>
          <a:ex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087">
              <a:defRPr/>
            </a:pPr>
            <a:endParaRPr lang="es-ES" sz="12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27" name="AutoShape 19"/>
          <p:cNvSpPr>
            <a:spLocks noChangeAspect="1"/>
          </p:cNvSpPr>
          <p:nvPr/>
        </p:nvSpPr>
        <p:spPr bwMode="auto">
          <a:xfrm>
            <a:off x="1041850" y="3684964"/>
            <a:ext cx="366643" cy="34524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a:ex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087">
              <a:defRPr/>
            </a:pPr>
            <a:endParaRPr lang="es-ES" sz="12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28" name="AutoShape 123"/>
          <p:cNvSpPr>
            <a:spLocks noChangeAspect="1"/>
          </p:cNvSpPr>
          <p:nvPr/>
        </p:nvSpPr>
        <p:spPr bwMode="auto">
          <a:xfrm>
            <a:off x="2896272" y="3686065"/>
            <a:ext cx="325718" cy="359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a:ex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087">
              <a:defRPr/>
            </a:pPr>
            <a:endParaRPr lang="es-ES" sz="12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29" name="AutoShape 125"/>
          <p:cNvSpPr>
            <a:spLocks noChangeAspect="1"/>
          </p:cNvSpPr>
          <p:nvPr/>
        </p:nvSpPr>
        <p:spPr bwMode="auto">
          <a:xfrm>
            <a:off x="991821" y="2878309"/>
            <a:ext cx="419787" cy="393711"/>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1"/>
          </a:solidFill>
          <a:ln>
            <a:noFill/>
          </a:ln>
          <a:effectLst/>
          <a:extLst/>
        </p:spPr>
        <p:txBody>
          <a:bodyPr lIns="101578" tIns="101578" rIns="101578" bIns="101578"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172">
              <a:defRPr/>
            </a:pPr>
            <a:endParaRPr lang="es-ES" sz="12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0" name="TextBox 52"/>
          <p:cNvSpPr txBox="1"/>
          <p:nvPr/>
        </p:nvSpPr>
        <p:spPr>
          <a:xfrm>
            <a:off x="707227" y="1854412"/>
            <a:ext cx="1098378" cy="58477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a:solidFill>
                  <a:schemeClr val="accent1"/>
                </a:solidFill>
                <a:latin typeface="Arial" panose="020B0604020202020204" pitchFamily="34" charset="0"/>
                <a:ea typeface="微软雅黑" panose="020B0503020204020204" pitchFamily="34" charset="-122"/>
                <a:cs typeface="Arial" panose="020B0604020202020204" pitchFamily="34" charset="0"/>
              </a:rPr>
              <a:t>XX%</a:t>
            </a:r>
          </a:p>
        </p:txBody>
      </p:sp>
      <p:sp>
        <p:nvSpPr>
          <p:cNvPr id="31" name="矩形 30"/>
          <p:cNvSpPr/>
          <p:nvPr/>
        </p:nvSpPr>
        <p:spPr>
          <a:xfrm>
            <a:off x="1615958" y="1814712"/>
            <a:ext cx="4254887" cy="830997"/>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2" name="矩形 31"/>
          <p:cNvSpPr/>
          <p:nvPr/>
        </p:nvSpPr>
        <p:spPr>
          <a:xfrm>
            <a:off x="1391520" y="2860332"/>
            <a:ext cx="1291703"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3" name="矩形 32"/>
          <p:cNvSpPr/>
          <p:nvPr/>
        </p:nvSpPr>
        <p:spPr>
          <a:xfrm>
            <a:off x="3333327" y="2860332"/>
            <a:ext cx="1291703"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4" name="矩形 33"/>
          <p:cNvSpPr/>
          <p:nvPr/>
        </p:nvSpPr>
        <p:spPr>
          <a:xfrm>
            <a:off x="3270547" y="3820669"/>
            <a:ext cx="1291703"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5" name="矩形 34"/>
          <p:cNvSpPr/>
          <p:nvPr/>
        </p:nvSpPr>
        <p:spPr>
          <a:xfrm>
            <a:off x="1474958" y="3818531"/>
            <a:ext cx="1291703" cy="646331"/>
          </a:xfrm>
          <a:prstGeom prst="rect">
            <a:avLst/>
          </a:prstGeom>
        </p:spPr>
        <p:txBody>
          <a:bodyPr wrap="square">
            <a:spAutoFit/>
          </a:bodyPr>
          <a:lstStyle/>
          <a:p>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2679331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F1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472" y="2115484"/>
            <a:ext cx="4039730" cy="3028016"/>
          </a:xfrm>
          <a:prstGeom prst="rect">
            <a:avLst/>
          </a:prstGeom>
        </p:spPr>
      </p:pic>
      <p:sp>
        <p:nvSpPr>
          <p:cNvPr id="6" name="文本框 5"/>
          <p:cNvSpPr txBox="1"/>
          <p:nvPr/>
        </p:nvSpPr>
        <p:spPr>
          <a:xfrm>
            <a:off x="4196316" y="1995458"/>
            <a:ext cx="4782221" cy="854080"/>
          </a:xfrm>
          <a:prstGeom prst="rect">
            <a:avLst/>
          </a:prstGeom>
          <a:noFill/>
        </p:spPr>
        <p:txBody>
          <a:bodyPr wrap="square" rtlCol="0">
            <a:spAutoFit/>
          </a:bodyPr>
          <a:lstStyle/>
          <a:p>
            <a:pPr algn="ctr"/>
            <a:r>
              <a:rPr lang="en-US" altLang="zh-CN" sz="4950" b="1">
                <a:solidFill>
                  <a:srgbClr val="002493"/>
                </a:solidFill>
                <a:latin typeface="微软雅黑" panose="020B0503020204020204" pitchFamily="34" charset="-122"/>
                <a:ea typeface="微软雅黑" panose="020B0503020204020204" pitchFamily="34" charset="-122"/>
              </a:rPr>
              <a:t>PART TWO</a:t>
            </a:r>
          </a:p>
        </p:txBody>
      </p:sp>
      <p:sp>
        <p:nvSpPr>
          <p:cNvPr id="7" name="文本框 6"/>
          <p:cNvSpPr txBox="1"/>
          <p:nvPr/>
        </p:nvSpPr>
        <p:spPr>
          <a:xfrm>
            <a:off x="4196316" y="2877862"/>
            <a:ext cx="4782221" cy="1015663"/>
          </a:xfrm>
          <a:prstGeom prst="rect">
            <a:avLst/>
          </a:prstGeom>
          <a:noFill/>
        </p:spPr>
        <p:txBody>
          <a:bodyPr wrap="square" rtlCol="0">
            <a:spAutoFit/>
          </a:bodyPr>
          <a:lstStyle/>
          <a:p>
            <a:pPr algn="ctr"/>
            <a:r>
              <a:rPr lang="zh-CN" altLang="en-US" sz="6000" b="1" dirty="0">
                <a:solidFill>
                  <a:srgbClr val="002493"/>
                </a:solidFill>
                <a:latin typeface="腾祥金砖黑简" panose="01010104010101010101" pitchFamily="2" charset="-122"/>
                <a:ea typeface="腾祥金砖黑简" panose="01010104010101010101" pitchFamily="2" charset="-122"/>
              </a:rPr>
              <a:t>现场执行策略</a:t>
            </a:r>
          </a:p>
        </p:txBody>
      </p:sp>
    </p:spTree>
    <p:extLst>
      <p:ext uri="{BB962C8B-B14F-4D97-AF65-F5344CB8AC3E}">
        <p14:creationId xmlns:p14="http://schemas.microsoft.com/office/powerpoint/2010/main" val="2078282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7270" y="332948"/>
            <a:ext cx="1569660" cy="369332"/>
          </a:xfrm>
          <a:prstGeom prst="rect">
            <a:avLst/>
          </a:prstGeom>
        </p:spPr>
        <p:txBody>
          <a:bodyPr wrap="none">
            <a:spAutoFit/>
          </a:bodyPr>
          <a:lstStyle/>
          <a:p>
            <a:r>
              <a:rPr lang="zh-CN" altLang="en-US" sz="1800">
                <a:solidFill>
                  <a:srgbClr val="002493"/>
                </a:solidFill>
                <a:latin typeface="微软雅黑" panose="020B0503020204020204" pitchFamily="34" charset="-122"/>
                <a:ea typeface="微软雅黑" panose="020B0503020204020204" pitchFamily="34" charset="-122"/>
              </a:rPr>
              <a:t>现场执行策略</a:t>
            </a:r>
          </a:p>
        </p:txBody>
      </p:sp>
      <p:sp>
        <p:nvSpPr>
          <p:cNvPr id="4" name="Freeform 5"/>
          <p:cNvSpPr>
            <a:spLocks noEditPoints="1"/>
          </p:cNvSpPr>
          <p:nvPr/>
        </p:nvSpPr>
        <p:spPr bwMode="auto">
          <a:xfrm>
            <a:off x="972927" y="3324824"/>
            <a:ext cx="142852" cy="1786"/>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 name="Freeform 6"/>
          <p:cNvSpPr>
            <a:spLocks/>
          </p:cNvSpPr>
          <p:nvPr/>
        </p:nvSpPr>
        <p:spPr bwMode="auto">
          <a:xfrm>
            <a:off x="2160387" y="1189183"/>
            <a:ext cx="639264" cy="903541"/>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chemeClr val="accent5"/>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 name="Freeform 7"/>
          <p:cNvSpPr>
            <a:spLocks noEditPoints="1"/>
          </p:cNvSpPr>
          <p:nvPr/>
        </p:nvSpPr>
        <p:spPr bwMode="auto">
          <a:xfrm>
            <a:off x="1469339" y="1935586"/>
            <a:ext cx="1326741" cy="1007108"/>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chemeClr val="accent6"/>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 name="Freeform 8"/>
          <p:cNvSpPr>
            <a:spLocks/>
          </p:cNvSpPr>
          <p:nvPr/>
        </p:nvSpPr>
        <p:spPr bwMode="auto">
          <a:xfrm>
            <a:off x="615797" y="2342715"/>
            <a:ext cx="1028536" cy="1153532"/>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chemeClr val="accent1"/>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 name="Freeform 9"/>
          <p:cNvSpPr>
            <a:spLocks/>
          </p:cNvSpPr>
          <p:nvPr/>
        </p:nvSpPr>
        <p:spPr bwMode="auto">
          <a:xfrm>
            <a:off x="615797" y="3324823"/>
            <a:ext cx="1028536" cy="848186"/>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chemeClr val="accent2"/>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 name="Freeform 10"/>
          <p:cNvSpPr>
            <a:spLocks/>
          </p:cNvSpPr>
          <p:nvPr/>
        </p:nvSpPr>
        <p:spPr bwMode="auto">
          <a:xfrm>
            <a:off x="1469339" y="2758773"/>
            <a:ext cx="562481" cy="1389238"/>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chemeClr val="accent4"/>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 name="Freeform 11"/>
          <p:cNvSpPr>
            <a:spLocks/>
          </p:cNvSpPr>
          <p:nvPr/>
        </p:nvSpPr>
        <p:spPr bwMode="auto">
          <a:xfrm>
            <a:off x="1880040" y="2758773"/>
            <a:ext cx="982109" cy="1389238"/>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chemeClr val="accent1">
              <a:lumMod val="60000"/>
              <a:lumOff val="40000"/>
            </a:schemeClr>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12"/>
          <p:cNvSpPr>
            <a:spLocks/>
          </p:cNvSpPr>
          <p:nvPr/>
        </p:nvSpPr>
        <p:spPr bwMode="auto">
          <a:xfrm>
            <a:off x="2535374" y="3294469"/>
            <a:ext cx="1171389" cy="430343"/>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chemeClr val="accent2"/>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13"/>
          <p:cNvSpPr>
            <a:spLocks/>
          </p:cNvSpPr>
          <p:nvPr/>
        </p:nvSpPr>
        <p:spPr bwMode="auto">
          <a:xfrm>
            <a:off x="2696083" y="2717702"/>
            <a:ext cx="1062464" cy="746403"/>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chemeClr val="accent3"/>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14"/>
          <p:cNvSpPr>
            <a:spLocks/>
          </p:cNvSpPr>
          <p:nvPr/>
        </p:nvSpPr>
        <p:spPr bwMode="auto">
          <a:xfrm>
            <a:off x="2660371" y="2439140"/>
            <a:ext cx="1094606" cy="451771"/>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chemeClr val="accent4"/>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15"/>
          <p:cNvSpPr>
            <a:spLocks/>
          </p:cNvSpPr>
          <p:nvPr/>
        </p:nvSpPr>
        <p:spPr bwMode="auto">
          <a:xfrm>
            <a:off x="2535375" y="3551602"/>
            <a:ext cx="1042822" cy="596408"/>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chemeClr val="accent1"/>
          </a:solidFill>
          <a:ln w="190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a:p>
        </p:txBody>
      </p:sp>
      <p:grpSp>
        <p:nvGrpSpPr>
          <p:cNvPr id="15" name="Group 34"/>
          <p:cNvGrpSpPr/>
          <p:nvPr/>
        </p:nvGrpSpPr>
        <p:grpSpPr>
          <a:xfrm>
            <a:off x="5949417" y="2464362"/>
            <a:ext cx="835480" cy="835478"/>
            <a:chOff x="5988344" y="2508483"/>
            <a:chExt cx="835480" cy="835478"/>
          </a:xfrm>
        </p:grpSpPr>
        <p:sp>
          <p:nvSpPr>
            <p:cNvPr id="16" name="Oval 31"/>
            <p:cNvSpPr/>
            <p:nvPr/>
          </p:nvSpPr>
          <p:spPr>
            <a:xfrm>
              <a:off x="5988344" y="2508483"/>
              <a:ext cx="835480" cy="83547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50000"/>
                  </a:schemeClr>
                </a:solidFill>
                <a:latin typeface="FontAwesome" pitchFamily="2" charset="0"/>
              </a:endParaRPr>
            </a:p>
          </p:txBody>
        </p:sp>
        <p:sp>
          <p:nvSpPr>
            <p:cNvPr id="17" name="Freeform 154"/>
            <p:cNvSpPr>
              <a:spLocks/>
            </p:cNvSpPr>
            <p:nvPr/>
          </p:nvSpPr>
          <p:spPr bwMode="auto">
            <a:xfrm>
              <a:off x="6211120" y="2770816"/>
              <a:ext cx="389929" cy="310813"/>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grpSp>
      <p:grpSp>
        <p:nvGrpSpPr>
          <p:cNvPr id="18" name="Group 36"/>
          <p:cNvGrpSpPr/>
          <p:nvPr/>
        </p:nvGrpSpPr>
        <p:grpSpPr>
          <a:xfrm>
            <a:off x="7562412" y="2464362"/>
            <a:ext cx="835480" cy="835478"/>
            <a:chOff x="7601340" y="2508483"/>
            <a:chExt cx="835480" cy="835478"/>
          </a:xfrm>
        </p:grpSpPr>
        <p:sp>
          <p:nvSpPr>
            <p:cNvPr id="19" name="Oval 32"/>
            <p:cNvSpPr/>
            <p:nvPr/>
          </p:nvSpPr>
          <p:spPr>
            <a:xfrm>
              <a:off x="7601340" y="2508483"/>
              <a:ext cx="835480" cy="83547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50000"/>
                  </a:schemeClr>
                </a:solidFill>
                <a:latin typeface="FontAwesome" pitchFamily="2" charset="0"/>
              </a:endParaRPr>
            </a:p>
          </p:txBody>
        </p:sp>
        <p:sp>
          <p:nvSpPr>
            <p:cNvPr id="20" name="Freeform 141"/>
            <p:cNvSpPr>
              <a:spLocks noEditPoints="1"/>
            </p:cNvSpPr>
            <p:nvPr/>
          </p:nvSpPr>
          <p:spPr bwMode="auto">
            <a:xfrm>
              <a:off x="7839705" y="2796877"/>
              <a:ext cx="358751" cy="25869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grpSp>
      <p:grpSp>
        <p:nvGrpSpPr>
          <p:cNvPr id="21" name="Group 38"/>
          <p:cNvGrpSpPr/>
          <p:nvPr/>
        </p:nvGrpSpPr>
        <p:grpSpPr>
          <a:xfrm>
            <a:off x="4302645" y="2464362"/>
            <a:ext cx="835480" cy="835478"/>
            <a:chOff x="4341572" y="2398929"/>
            <a:chExt cx="835480" cy="835478"/>
          </a:xfrm>
        </p:grpSpPr>
        <p:sp>
          <p:nvSpPr>
            <p:cNvPr id="22" name="Oval 30"/>
            <p:cNvSpPr/>
            <p:nvPr/>
          </p:nvSpPr>
          <p:spPr>
            <a:xfrm>
              <a:off x="4341572" y="2398929"/>
              <a:ext cx="835480" cy="83547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accent1">
                    <a:lumMod val="50000"/>
                  </a:schemeClr>
                </a:solidFill>
                <a:latin typeface="FontAwesome" pitchFamily="2" charset="0"/>
              </a:endParaRPr>
            </a:p>
          </p:txBody>
        </p:sp>
        <p:sp>
          <p:nvSpPr>
            <p:cNvPr id="23" name="Freeform 83"/>
            <p:cNvSpPr>
              <a:spLocks/>
            </p:cNvSpPr>
            <p:nvPr/>
          </p:nvSpPr>
          <p:spPr bwMode="auto">
            <a:xfrm>
              <a:off x="4616392" y="2673748"/>
              <a:ext cx="285841" cy="285841"/>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sz="1200"/>
            </a:p>
          </p:txBody>
        </p:sp>
      </p:grpSp>
      <p:sp>
        <p:nvSpPr>
          <p:cNvPr id="24" name="矩形 23"/>
          <p:cNvSpPr/>
          <p:nvPr/>
        </p:nvSpPr>
        <p:spPr>
          <a:xfrm>
            <a:off x="4285618" y="1427754"/>
            <a:ext cx="4163077"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857871" y="3320785"/>
            <a:ext cx="1624998"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6" name="矩形 25"/>
          <p:cNvSpPr/>
          <p:nvPr/>
        </p:nvSpPr>
        <p:spPr>
          <a:xfrm>
            <a:off x="5602450" y="3320785"/>
            <a:ext cx="1624998"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7" name="矩形 26"/>
          <p:cNvSpPr/>
          <p:nvPr/>
        </p:nvSpPr>
        <p:spPr>
          <a:xfrm>
            <a:off x="7347029" y="3320785"/>
            <a:ext cx="1624998"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Tree>
    <p:extLst>
      <p:ext uri="{BB962C8B-B14F-4D97-AF65-F5344CB8AC3E}">
        <p14:creationId xmlns:p14="http://schemas.microsoft.com/office/powerpoint/2010/main" val="35258558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000"/>
                            </p:stCondLst>
                            <p:childTnLst>
                              <p:par>
                                <p:cTn id="65" presetID="53"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par>
                          <p:cTn id="76" fill="hold">
                            <p:stCondLst>
                              <p:cond delay="6000"/>
                            </p:stCondLst>
                            <p:childTnLst>
                              <p:par>
                                <p:cTn id="77" presetID="53"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par>
                          <p:cTn id="86" fill="hold">
                            <p:stCondLst>
                              <p:cond delay="70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4"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
</p:tagLst>
</file>

<file path=ppt/tags/tag10.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0"/>
</p:tagLst>
</file>

<file path=ppt/tags/tag13.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0"/>
</p:tagLst>
</file>

<file path=ppt/tags/tag21.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2"/>
</p:tagLst>
</file>

<file path=ppt/tags/tag23.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6"/>
</p:tagLst>
</file>

<file path=ppt/tags/tag24.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SubTitle"/>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8"/>
</p:tagLst>
</file>

<file path=ppt/tags/tag27.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9"/>
</p:tagLst>
</file>

<file path=ppt/tags/tag28.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5"/>
</p:tagLst>
</file>

<file path=ppt/tags/tag29.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4"/>
</p:tagLst>
</file>

<file path=ppt/tags/tag34.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70526003931"/>
  <p:tag name="MH_LIBRARY" val="GRAPHIC"/>
  <p:tag name="MH_TYPE" val="Other"/>
  <p:tag name="MH_ORDER" val="13"/>
</p:tagLst>
</file>

<file path=ppt/tags/tag39.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5"/>
</p:tagLst>
</file>

<file path=ppt/tags/tag41.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8"/>
</p:tagLst>
</file>

<file path=ppt/tags/tag42.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70606213521"/>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1"/>
</p:tagLst>
</file>

<file path=ppt/tags/tag8.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2"/>
</p:tagLst>
</file>

<file path=ppt/tags/tag9.xml><?xml version="1.0" encoding="utf-8"?>
<p:tagLst xmlns:a="http://schemas.openxmlformats.org/drawingml/2006/main" xmlns:r="http://schemas.openxmlformats.org/officeDocument/2006/relationships" xmlns:p="http://schemas.openxmlformats.org/presentationml/2006/main">
  <p:tag name="MH" val="20170523161724"/>
  <p:tag name="MH_LIBRARY" val="GRAPHIC"/>
  <p:tag name="MH_TYPE" val="Other"/>
  <p:tag name="MH_ORDER" val="13"/>
</p:tagLst>
</file>

<file path=ppt/theme/theme1.xml><?xml version="1.0" encoding="utf-8"?>
<a:theme xmlns:a="http://schemas.openxmlformats.org/drawingml/2006/main" name="Office 主题">
  <a:themeElements>
    <a:clrScheme name="自定义 170">
      <a:dk1>
        <a:sysClr val="windowText" lastClr="000000"/>
      </a:dk1>
      <a:lt1>
        <a:sysClr val="window" lastClr="FFFFFF"/>
      </a:lt1>
      <a:dk2>
        <a:srgbClr val="44546A"/>
      </a:dk2>
      <a:lt2>
        <a:srgbClr val="E7E6E6"/>
      </a:lt2>
      <a:accent1>
        <a:srgbClr val="002493"/>
      </a:accent1>
      <a:accent2>
        <a:srgbClr val="00AAF7"/>
      </a:accent2>
      <a:accent3>
        <a:srgbClr val="002493"/>
      </a:accent3>
      <a:accent4>
        <a:srgbClr val="00AAF7"/>
      </a:accent4>
      <a:accent5>
        <a:srgbClr val="002493"/>
      </a:accent5>
      <a:accent6>
        <a:srgbClr val="00AAF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TotalTime>
  <Words>1100</Words>
  <Application>Microsoft Macintosh PowerPoint</Application>
  <PresentationFormat>全屏显示(16:9)</PresentationFormat>
  <Paragraphs>185</Paragraphs>
  <Slides>24</Slides>
  <Notes>24</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Bell MT</vt:lpstr>
      <vt:lpstr>Calibri</vt:lpstr>
      <vt:lpstr>Calibri Light</vt:lpstr>
      <vt:lpstr>FontAwesome</vt:lpstr>
      <vt:lpstr>Gill Sans</vt:lpstr>
      <vt:lpstr>Lato Black</vt:lpstr>
      <vt:lpstr>Raleway Black</vt:lpstr>
      <vt:lpstr>Times New Roman</vt:lpstr>
      <vt:lpstr>方正姚体</vt:lpstr>
      <vt:lpstr>方正中等线简体</vt:lpstr>
      <vt:lpstr>宋体</vt:lpstr>
      <vt:lpstr>腾祥金砖黑简</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2017-08-04T02:46:49Z</dcterms:created>
  <dcterms:modified xsi:type="dcterms:W3CDTF">2019-06-17T07:41:57Z</dcterms:modified>
</cp:coreProperties>
</file>