
<file path=[Content_Types].xml><?xml version="1.0" encoding="utf-8"?>
<Types xmlns="http://schemas.openxmlformats.org/package/2006/content-types">
  <Default Extension="jpeg" ContentType="image/jpe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6" r:id="rId7"/>
    <p:sldId id="267" r:id="rId8"/>
    <p:sldId id="268" r:id="rId9"/>
    <p:sldId id="261" r:id="rId10"/>
    <p:sldId id="264" r:id="rId11"/>
    <p:sldId id="265" r:id="rId12"/>
    <p:sldId id="269" r:id="rId13"/>
    <p:sldId id="262" r:id="rId14"/>
    <p:sldId id="270" r:id="rId15"/>
    <p:sldId id="271" r:id="rId16"/>
    <p:sldId id="272" r:id="rId17"/>
    <p:sldId id="263" r:id="rId18"/>
    <p:sldId id="273" r:id="rId19"/>
    <p:sldId id="25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DE97"/>
    <a:srgbClr val="F7E6BC"/>
    <a:srgbClr val="D970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2" d="100"/>
          <a:sy n="72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../embeddings/oleObject1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90396576"/>
        <c:axId val="-190396032"/>
      </c:barChart>
      <c:catAx>
        <c:axId val="-1903965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0396032"/>
        <c:crosses val="autoZero"/>
        <c:auto val="1"/>
        <c:lblAlgn val="ctr"/>
        <c:lblOffset val="100"/>
        <c:noMultiLvlLbl val="0"/>
      </c:catAx>
      <c:valAx>
        <c:axId val="-1903960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1903965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E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 rot="16200000">
            <a:off x="8355080" y="2764508"/>
            <a:ext cx="4038064" cy="4148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2" b="8217"/>
          <a:stretch>
            <a:fillRect/>
          </a:stretch>
        </p:blipFill>
        <p:spPr>
          <a:xfrm rot="16200000">
            <a:off x="-1206138" y="1325518"/>
            <a:ext cx="6916042" cy="41489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32475" y="1421641"/>
            <a:ext cx="923330" cy="4440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rgbClr val="151D3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小清新日系风</a:t>
            </a:r>
            <a:endParaRPr lang="zh-CN" altLang="en-US" sz="48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439577" y="1531319"/>
            <a:ext cx="1423467" cy="42211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THANK YOU WATCHING THIS ONE. THIS IS A ART TEMPLATE ,THE THANK YOU WATCHING THIS ONE.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6932" r="-2" b="8217"/>
          <a:stretch>
            <a:fillRect/>
          </a:stretch>
        </p:blipFill>
        <p:spPr>
          <a:xfrm rot="10800000">
            <a:off x="10453367" y="-58045"/>
            <a:ext cx="1738633" cy="4548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53885" y="1282736"/>
            <a:ext cx="9470658" cy="4056461"/>
            <a:chOff x="1077443" y="1021976"/>
            <a:chExt cx="7328651" cy="3138999"/>
          </a:xfrm>
        </p:grpSpPr>
        <p:sp>
          <p:nvSpPr>
            <p:cNvPr id="9" name="等腰三角形 8"/>
            <p:cNvSpPr/>
            <p:nvPr/>
          </p:nvSpPr>
          <p:spPr>
            <a:xfrm>
              <a:off x="1237788" y="3318459"/>
              <a:ext cx="1187118" cy="769449"/>
            </a:xfrm>
            <a:prstGeom prst="triangle">
              <a:avLst/>
            </a:prstGeom>
            <a:solidFill>
              <a:srgbClr val="F8DE97"/>
            </a:solidFill>
            <a:ln>
              <a:noFill/>
            </a:ln>
            <a:effectLst>
              <a:outerShdw blurRad="76200" dist="25400" dir="5400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2238891" y="2689413"/>
              <a:ext cx="2157619" cy="1398494"/>
            </a:xfrm>
            <a:prstGeom prst="triangle">
              <a:avLst/>
            </a:prstGeom>
            <a:solidFill>
              <a:srgbClr val="F8DE97"/>
            </a:solidFill>
            <a:ln>
              <a:noFill/>
            </a:ln>
            <a:effectLst>
              <a:outerShdw blurRad="76200" dist="25400" dir="5400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4396510" y="3216537"/>
              <a:ext cx="1681563" cy="871370"/>
            </a:xfrm>
            <a:prstGeom prst="triangle">
              <a:avLst/>
            </a:prstGeom>
            <a:solidFill>
              <a:srgbClr val="F8DE97"/>
            </a:solidFill>
            <a:ln>
              <a:noFill/>
            </a:ln>
            <a:effectLst>
              <a:outerShdw blurRad="76200" dist="25400" dir="5400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5873675" y="1904106"/>
              <a:ext cx="2455546" cy="2183803"/>
            </a:xfrm>
            <a:prstGeom prst="triangle">
              <a:avLst/>
            </a:prstGeom>
            <a:solidFill>
              <a:srgbClr val="F8DE97"/>
            </a:solidFill>
            <a:ln>
              <a:noFill/>
            </a:ln>
            <a:effectLst>
              <a:outerShdw blurRad="76200" dist="25400" dir="5400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淘宝网Chenying0907出品 52"/>
            <p:cNvGrpSpPr/>
            <p:nvPr/>
          </p:nvGrpSpPr>
          <p:grpSpPr>
            <a:xfrm>
              <a:off x="1861073" y="2204706"/>
              <a:ext cx="266394" cy="603040"/>
              <a:chOff x="1861073" y="1617929"/>
              <a:chExt cx="266394" cy="1189817"/>
            </a:xfrm>
          </p:grpSpPr>
          <p:cxnSp>
            <p:nvCxnSpPr>
              <p:cNvPr id="28" name="淘宝网Chenying0907出品 37"/>
              <p:cNvCxnSpPr/>
              <p:nvPr/>
            </p:nvCxnSpPr>
            <p:spPr>
              <a:xfrm>
                <a:off x="1861073" y="1785769"/>
                <a:ext cx="0" cy="1021977"/>
              </a:xfrm>
              <a:prstGeom prst="line">
                <a:avLst/>
              </a:prstGeom>
              <a:ln w="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等腰三角形 28"/>
              <p:cNvSpPr/>
              <p:nvPr/>
            </p:nvSpPr>
            <p:spPr>
              <a:xfrm rot="5400000">
                <a:off x="1826431" y="1652571"/>
                <a:ext cx="335677" cy="266394"/>
              </a:xfrm>
              <a:prstGeom prst="triangle">
                <a:avLst/>
              </a:prstGeom>
              <a:solidFill>
                <a:srgbClr val="8AC899"/>
              </a:solidFill>
              <a:ln>
                <a:noFill/>
              </a:ln>
              <a:effectLst>
                <a:outerShdw blurRad="76200" dist="25400" dir="5400000" algn="t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4" name="淘宝网Chenying0907出品 51"/>
            <p:cNvGrpSpPr/>
            <p:nvPr/>
          </p:nvGrpSpPr>
          <p:grpSpPr>
            <a:xfrm>
              <a:off x="3324113" y="1775006"/>
              <a:ext cx="266394" cy="640087"/>
              <a:chOff x="3324113" y="1152180"/>
              <a:chExt cx="266394" cy="1262912"/>
            </a:xfrm>
          </p:grpSpPr>
          <p:cxnSp>
            <p:nvCxnSpPr>
              <p:cNvPr id="26" name="淘宝网Chenying0907出品 38"/>
              <p:cNvCxnSpPr/>
              <p:nvPr/>
            </p:nvCxnSpPr>
            <p:spPr>
              <a:xfrm>
                <a:off x="3324113" y="1393115"/>
                <a:ext cx="0" cy="1021977"/>
              </a:xfrm>
              <a:prstGeom prst="line">
                <a:avLst/>
              </a:prstGeom>
              <a:ln w="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等腰三角形 26"/>
              <p:cNvSpPr/>
              <p:nvPr/>
            </p:nvSpPr>
            <p:spPr>
              <a:xfrm rot="5400000">
                <a:off x="3289471" y="1186822"/>
                <a:ext cx="335677" cy="266394"/>
              </a:xfrm>
              <a:prstGeom prst="triangle">
                <a:avLst/>
              </a:prstGeom>
              <a:solidFill>
                <a:srgbClr val="8AC899"/>
              </a:solidFill>
              <a:ln>
                <a:noFill/>
              </a:ln>
              <a:effectLst>
                <a:outerShdw blurRad="76200" dist="25400" dir="5400000" algn="t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5" name="淘宝网Chenying0907出品 50"/>
            <p:cNvGrpSpPr/>
            <p:nvPr/>
          </p:nvGrpSpPr>
          <p:grpSpPr>
            <a:xfrm>
              <a:off x="5237290" y="2341341"/>
              <a:ext cx="266394" cy="583401"/>
              <a:chOff x="5237290" y="1773671"/>
              <a:chExt cx="266394" cy="1151070"/>
            </a:xfrm>
          </p:grpSpPr>
          <p:cxnSp>
            <p:nvCxnSpPr>
              <p:cNvPr id="24" name="淘宝网Chenying0907出品 39"/>
              <p:cNvCxnSpPr/>
              <p:nvPr/>
            </p:nvCxnSpPr>
            <p:spPr>
              <a:xfrm>
                <a:off x="5238974" y="1902764"/>
                <a:ext cx="0" cy="1021977"/>
              </a:xfrm>
              <a:prstGeom prst="line">
                <a:avLst/>
              </a:prstGeom>
              <a:ln w="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等腰三角形 24"/>
              <p:cNvSpPr/>
              <p:nvPr/>
            </p:nvSpPr>
            <p:spPr>
              <a:xfrm rot="5400000">
                <a:off x="5202648" y="1808313"/>
                <a:ext cx="335677" cy="266394"/>
              </a:xfrm>
              <a:prstGeom prst="triangle">
                <a:avLst/>
              </a:prstGeom>
              <a:solidFill>
                <a:srgbClr val="8AC899"/>
              </a:solidFill>
              <a:ln>
                <a:noFill/>
              </a:ln>
              <a:effectLst>
                <a:outerShdw blurRad="76200" dist="25400" dir="5400000" algn="t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6" name="淘宝网Chenying0907出品 49"/>
            <p:cNvGrpSpPr/>
            <p:nvPr/>
          </p:nvGrpSpPr>
          <p:grpSpPr>
            <a:xfrm>
              <a:off x="7067774" y="1021976"/>
              <a:ext cx="266394" cy="628228"/>
              <a:chOff x="7067774" y="443159"/>
              <a:chExt cx="266394" cy="1207045"/>
            </a:xfrm>
          </p:grpSpPr>
          <p:cxnSp>
            <p:nvCxnSpPr>
              <p:cNvPr id="22" name="淘宝网Chenying0907出品 40"/>
              <p:cNvCxnSpPr/>
              <p:nvPr/>
            </p:nvCxnSpPr>
            <p:spPr>
              <a:xfrm>
                <a:off x="7067774" y="628227"/>
                <a:ext cx="0" cy="1021977"/>
              </a:xfrm>
              <a:prstGeom prst="line">
                <a:avLst/>
              </a:prstGeom>
              <a:ln w="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等腰三角形 22"/>
              <p:cNvSpPr/>
              <p:nvPr/>
            </p:nvSpPr>
            <p:spPr>
              <a:xfrm rot="5400000">
                <a:off x="7033132" y="477801"/>
                <a:ext cx="335677" cy="266394"/>
              </a:xfrm>
              <a:prstGeom prst="triangle">
                <a:avLst/>
              </a:prstGeom>
              <a:solidFill>
                <a:srgbClr val="8AC899"/>
              </a:solidFill>
              <a:ln>
                <a:noFill/>
              </a:ln>
              <a:effectLst>
                <a:outerShdw blurRad="76200" dist="25400" dir="5400000" algn="t" rotWithShape="0">
                  <a:prstClr val="black">
                    <a:alpha val="36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7" name="淘宝网Chenying0907出品 45"/>
            <p:cNvSpPr/>
            <p:nvPr/>
          </p:nvSpPr>
          <p:spPr>
            <a:xfrm>
              <a:off x="1335828" y="2929705"/>
              <a:ext cx="678772" cy="2143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YOUR TEXT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淘宝网Chenying0907出品 46"/>
            <p:cNvSpPr/>
            <p:nvPr/>
          </p:nvSpPr>
          <p:spPr>
            <a:xfrm>
              <a:off x="2842722" y="2413755"/>
              <a:ext cx="678772" cy="2143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YOUR TEXT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淘宝网Chenying0907出品 47"/>
            <p:cNvSpPr/>
            <p:nvPr/>
          </p:nvSpPr>
          <p:spPr>
            <a:xfrm>
              <a:off x="4741770" y="2970463"/>
              <a:ext cx="678772" cy="2143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YOUR TEXT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淘宝网Chenying0907出品 48"/>
            <p:cNvSpPr/>
            <p:nvPr/>
          </p:nvSpPr>
          <p:spPr>
            <a:xfrm>
              <a:off x="6572254" y="1676610"/>
              <a:ext cx="678772" cy="2143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YOUR TEXT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淘宝网Chenying0907出品 30"/>
            <p:cNvSpPr/>
            <p:nvPr/>
          </p:nvSpPr>
          <p:spPr>
            <a:xfrm>
              <a:off x="1077443" y="4096776"/>
              <a:ext cx="7328651" cy="64199"/>
            </a:xfrm>
            <a:prstGeom prst="rect">
              <a:avLst/>
            </a:prstGeom>
            <a:solidFill>
              <a:schemeClr val="accent1">
                <a:lumMod val="75000"/>
                <a:alpha val="34000"/>
              </a:schemeClr>
            </a:solidFill>
            <a:ln>
              <a:noFill/>
            </a:ln>
            <a:effectLst>
              <a:outerShdw blurRad="76200" dist="25400" dir="5400000" algn="t" rotWithShape="0">
                <a:prstClr val="black">
                  <a:alpha val="3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1119542" y="3331125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52"/>
          <p:cNvSpPr>
            <a:spLocks noChangeArrowheads="1"/>
          </p:cNvSpPr>
          <p:nvPr/>
        </p:nvSpPr>
        <p:spPr bwMode="auto">
          <a:xfrm>
            <a:off x="1467548" y="3248822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119542" y="4695562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52"/>
          <p:cNvSpPr>
            <a:spLocks noChangeArrowheads="1"/>
          </p:cNvSpPr>
          <p:nvPr/>
        </p:nvSpPr>
        <p:spPr bwMode="auto">
          <a:xfrm>
            <a:off x="1467548" y="4613259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640232" y="3333639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52"/>
          <p:cNvSpPr>
            <a:spLocks noChangeArrowheads="1"/>
          </p:cNvSpPr>
          <p:nvPr/>
        </p:nvSpPr>
        <p:spPr bwMode="auto">
          <a:xfrm>
            <a:off x="6988238" y="3251336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640232" y="4698076"/>
            <a:ext cx="216000" cy="216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52"/>
          <p:cNvSpPr>
            <a:spLocks noChangeArrowheads="1"/>
          </p:cNvSpPr>
          <p:nvPr/>
        </p:nvSpPr>
        <p:spPr bwMode="auto">
          <a:xfrm>
            <a:off x="6988238" y="4615773"/>
            <a:ext cx="423635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/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hours that 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22"/>
          <p:cNvSpPr txBox="1">
            <a:spLocks noChangeArrowheads="1"/>
          </p:cNvSpPr>
          <p:nvPr/>
        </p:nvSpPr>
        <p:spPr bwMode="auto">
          <a:xfrm>
            <a:off x="1059771" y="1495239"/>
            <a:ext cx="3533054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TITTLE HERE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1161647" y="2076488"/>
            <a:ext cx="37433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080062" y="2133161"/>
            <a:ext cx="64025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THIS IS A REMO TEMPLATE ,THANK YOU WATCHING THIS ONE 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70852" y="3126522"/>
            <a:ext cx="7872853" cy="0"/>
          </a:xfrm>
          <a:prstGeom prst="line">
            <a:avLst/>
          </a:prstGeom>
          <a:ln w="57150">
            <a:solidFill>
              <a:srgbClr val="7B5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7"/>
          <p:cNvSpPr txBox="1"/>
          <p:nvPr/>
        </p:nvSpPr>
        <p:spPr>
          <a:xfrm>
            <a:off x="3502193" y="2512030"/>
            <a:ext cx="261173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zh-CN" altLang="en-US" sz="2800" b="1" spc="300" noProof="1">
                <a:latin typeface="楷体" panose="02010609060101010101" pitchFamily="49" charset="-122"/>
                <a:ea typeface="楷体" panose="02010609060101010101" pitchFamily="49" charset="-122"/>
                <a:cs typeface="微软雅黑 Light" panose="020B0502040204020203" pitchFamily="34" charset="-122"/>
              </a:rPr>
              <a:t>第 三 部 分</a:t>
            </a:r>
            <a:endParaRPr lang="en-US" altLang="zh-CN" sz="2800" b="1" spc="300" noProof="1">
              <a:latin typeface="楷体" panose="02010609060101010101" pitchFamily="49" charset="-122"/>
              <a:ea typeface="楷体" panose="02010609060101010101" pitchFamily="49" charset="-122"/>
              <a:cs typeface="微软雅黑 Light" panose="020B0502040204020203" pitchFamily="34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543891" y="3304239"/>
            <a:ext cx="6165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grpSp>
        <p:nvGrpSpPr>
          <p:cNvPr id="8" name="KSO_Shape"/>
          <p:cNvGrpSpPr/>
          <p:nvPr/>
        </p:nvGrpSpPr>
        <p:grpSpPr bwMode="auto">
          <a:xfrm>
            <a:off x="905812" y="1350264"/>
            <a:ext cx="5029200" cy="4157472"/>
            <a:chOff x="1331640" y="1268758"/>
            <a:chExt cx="5832640" cy="4819365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9" name="内蒙古"/>
            <p:cNvSpPr/>
            <p:nvPr/>
          </p:nvSpPr>
          <p:spPr bwMode="auto">
            <a:xfrm>
              <a:off x="3780704" y="1322466"/>
              <a:ext cx="2556480" cy="2180525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甘肃"/>
            <p:cNvSpPr/>
            <p:nvPr/>
          </p:nvSpPr>
          <p:spPr bwMode="auto">
            <a:xfrm>
              <a:off x="3290176" y="2797632"/>
              <a:ext cx="1632709" cy="1382074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宁夏"/>
            <p:cNvSpPr/>
            <p:nvPr/>
          </p:nvSpPr>
          <p:spPr bwMode="auto">
            <a:xfrm>
              <a:off x="4450259" y="3277419"/>
              <a:ext cx="329406" cy="544237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新疆"/>
            <p:cNvSpPr/>
            <p:nvPr/>
          </p:nvSpPr>
          <p:spPr bwMode="auto">
            <a:xfrm>
              <a:off x="1331640" y="1845219"/>
              <a:ext cx="2334489" cy="1765187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青海"/>
            <p:cNvSpPr/>
            <p:nvPr/>
          </p:nvSpPr>
          <p:spPr bwMode="auto">
            <a:xfrm>
              <a:off x="2846193" y="3230873"/>
              <a:ext cx="1453685" cy="1041927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四川"/>
            <p:cNvSpPr/>
            <p:nvPr/>
          </p:nvSpPr>
          <p:spPr bwMode="auto">
            <a:xfrm>
              <a:off x="3680450" y="3961295"/>
              <a:ext cx="1256757" cy="110279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西藏"/>
            <p:cNvSpPr/>
            <p:nvPr/>
          </p:nvSpPr>
          <p:spPr bwMode="auto">
            <a:xfrm>
              <a:off x="1593016" y="3513732"/>
              <a:ext cx="2248557" cy="1367752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云南"/>
            <p:cNvSpPr/>
            <p:nvPr/>
          </p:nvSpPr>
          <p:spPr bwMode="auto">
            <a:xfrm>
              <a:off x="3641064" y="4652332"/>
              <a:ext cx="1016863" cy="105982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贵州"/>
            <p:cNvSpPr/>
            <p:nvPr/>
          </p:nvSpPr>
          <p:spPr bwMode="auto">
            <a:xfrm>
              <a:off x="4371487" y="4638009"/>
              <a:ext cx="687457" cy="59436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广西"/>
            <p:cNvSpPr/>
            <p:nvPr/>
          </p:nvSpPr>
          <p:spPr bwMode="auto">
            <a:xfrm>
              <a:off x="4482484" y="5003220"/>
              <a:ext cx="898706" cy="683875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重庆"/>
            <p:cNvSpPr/>
            <p:nvPr/>
          </p:nvSpPr>
          <p:spPr bwMode="auto">
            <a:xfrm>
              <a:off x="4607801" y="4251316"/>
              <a:ext cx="508432" cy="515592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陕西"/>
            <p:cNvSpPr/>
            <p:nvPr/>
          </p:nvSpPr>
          <p:spPr bwMode="auto">
            <a:xfrm>
              <a:off x="4607802" y="3248775"/>
              <a:ext cx="580041" cy="1034765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山西"/>
            <p:cNvSpPr/>
            <p:nvPr/>
          </p:nvSpPr>
          <p:spPr bwMode="auto">
            <a:xfrm>
              <a:off x="5109072" y="3055427"/>
              <a:ext cx="386695" cy="848578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湖南"/>
            <p:cNvSpPr/>
            <p:nvPr/>
          </p:nvSpPr>
          <p:spPr bwMode="auto">
            <a:xfrm>
              <a:off x="5008817" y="4501951"/>
              <a:ext cx="615846" cy="71610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湖北"/>
            <p:cNvSpPr/>
            <p:nvPr/>
          </p:nvSpPr>
          <p:spPr bwMode="auto">
            <a:xfrm>
              <a:off x="4937207" y="4090194"/>
              <a:ext cx="873644" cy="547817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广东"/>
            <p:cNvSpPr/>
            <p:nvPr/>
          </p:nvSpPr>
          <p:spPr bwMode="auto">
            <a:xfrm>
              <a:off x="5130555" y="5096313"/>
              <a:ext cx="909448" cy="719681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江西"/>
            <p:cNvSpPr/>
            <p:nvPr/>
          </p:nvSpPr>
          <p:spPr bwMode="auto">
            <a:xfrm>
              <a:off x="5560215" y="4473307"/>
              <a:ext cx="544236" cy="741163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福建"/>
            <p:cNvSpPr/>
            <p:nvPr/>
          </p:nvSpPr>
          <p:spPr bwMode="auto">
            <a:xfrm>
              <a:off x="5843075" y="4670234"/>
              <a:ext cx="504852" cy="615846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浙江"/>
            <p:cNvSpPr/>
            <p:nvPr/>
          </p:nvSpPr>
          <p:spPr bwMode="auto">
            <a:xfrm>
              <a:off x="6068647" y="4279960"/>
              <a:ext cx="433241" cy="501270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安徽"/>
            <p:cNvSpPr/>
            <p:nvPr/>
          </p:nvSpPr>
          <p:spPr bwMode="auto">
            <a:xfrm>
              <a:off x="5646147" y="3846718"/>
              <a:ext cx="547817" cy="669553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天津"/>
            <p:cNvSpPr/>
            <p:nvPr/>
          </p:nvSpPr>
          <p:spPr bwMode="auto">
            <a:xfrm>
              <a:off x="5753563" y="3073331"/>
              <a:ext cx="143219" cy="207669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北京"/>
            <p:cNvSpPr/>
            <p:nvPr/>
          </p:nvSpPr>
          <p:spPr bwMode="auto">
            <a:xfrm>
              <a:off x="5610342" y="2980238"/>
              <a:ext cx="189767" cy="204088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辽宁"/>
            <p:cNvSpPr/>
            <p:nvPr/>
          </p:nvSpPr>
          <p:spPr bwMode="auto">
            <a:xfrm>
              <a:off x="5932587" y="2575640"/>
              <a:ext cx="673135" cy="640910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吉林"/>
            <p:cNvSpPr/>
            <p:nvPr/>
          </p:nvSpPr>
          <p:spPr bwMode="auto">
            <a:xfrm>
              <a:off x="6082969" y="2188946"/>
              <a:ext cx="959575" cy="65165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黑龙江"/>
            <p:cNvSpPr/>
            <p:nvPr/>
          </p:nvSpPr>
          <p:spPr bwMode="auto">
            <a:xfrm>
              <a:off x="5878879" y="1268758"/>
              <a:ext cx="1285401" cy="1167243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山东"/>
            <p:cNvSpPr/>
            <p:nvPr/>
          </p:nvSpPr>
          <p:spPr bwMode="auto">
            <a:xfrm>
              <a:off x="5624663" y="3363351"/>
              <a:ext cx="776969" cy="486948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上海"/>
            <p:cNvSpPr/>
            <p:nvPr/>
          </p:nvSpPr>
          <p:spPr bwMode="auto">
            <a:xfrm>
              <a:off x="6351506" y="4172545"/>
              <a:ext cx="121737" cy="107415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江苏"/>
            <p:cNvSpPr/>
            <p:nvPr/>
          </p:nvSpPr>
          <p:spPr bwMode="auto">
            <a:xfrm>
              <a:off x="5782205" y="3760786"/>
              <a:ext cx="676715" cy="522753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河北"/>
            <p:cNvSpPr/>
            <p:nvPr/>
          </p:nvSpPr>
          <p:spPr bwMode="auto">
            <a:xfrm>
              <a:off x="5427735" y="2761828"/>
              <a:ext cx="630168" cy="898706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河南"/>
            <p:cNvSpPr/>
            <p:nvPr/>
          </p:nvSpPr>
          <p:spPr bwMode="auto">
            <a:xfrm>
              <a:off x="5141294" y="3624727"/>
              <a:ext cx="662393" cy="655231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台湾"/>
            <p:cNvSpPr/>
            <p:nvPr/>
          </p:nvSpPr>
          <p:spPr bwMode="auto">
            <a:xfrm>
              <a:off x="6387311" y="5024705"/>
              <a:ext cx="189767" cy="458304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海南"/>
            <p:cNvSpPr/>
            <p:nvPr/>
          </p:nvSpPr>
          <p:spPr bwMode="auto">
            <a:xfrm>
              <a:off x="4990919" y="5837487"/>
              <a:ext cx="286441" cy="250636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23"/>
          <p:cNvSpPr>
            <a:spLocks noChangeArrowheads="1"/>
          </p:cNvSpPr>
          <p:nvPr/>
        </p:nvSpPr>
        <p:spPr bwMode="auto">
          <a:xfrm>
            <a:off x="6651265" y="1796092"/>
            <a:ext cx="432907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22"/>
          <p:cNvSpPr txBox="1">
            <a:spLocks noChangeArrowheads="1"/>
          </p:cNvSpPr>
          <p:nvPr/>
        </p:nvSpPr>
        <p:spPr bwMode="auto">
          <a:xfrm>
            <a:off x="6651265" y="1350264"/>
            <a:ext cx="514998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TITLE HERE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23"/>
          <p:cNvSpPr>
            <a:spLocks noChangeArrowheads="1"/>
          </p:cNvSpPr>
          <p:nvPr/>
        </p:nvSpPr>
        <p:spPr bwMode="auto">
          <a:xfrm>
            <a:off x="6659750" y="3255139"/>
            <a:ext cx="432907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22"/>
          <p:cNvSpPr txBox="1">
            <a:spLocks noChangeArrowheads="1"/>
          </p:cNvSpPr>
          <p:nvPr/>
        </p:nvSpPr>
        <p:spPr bwMode="auto">
          <a:xfrm>
            <a:off x="6659750" y="2809311"/>
            <a:ext cx="514998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TITLE HERE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23"/>
          <p:cNvSpPr>
            <a:spLocks noChangeArrowheads="1"/>
          </p:cNvSpPr>
          <p:nvPr/>
        </p:nvSpPr>
        <p:spPr bwMode="auto">
          <a:xfrm>
            <a:off x="6659750" y="4752053"/>
            <a:ext cx="4329076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22"/>
          <p:cNvSpPr txBox="1">
            <a:spLocks noChangeArrowheads="1"/>
          </p:cNvSpPr>
          <p:nvPr/>
        </p:nvSpPr>
        <p:spPr bwMode="auto">
          <a:xfrm>
            <a:off x="6659750" y="4306225"/>
            <a:ext cx="5149980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YOUR TITLE HERE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154"/>
          <a:stretch>
            <a:fillRect/>
          </a:stretch>
        </p:blipFill>
        <p:spPr>
          <a:xfrm>
            <a:off x="987193" y="959614"/>
            <a:ext cx="3248182" cy="4938767"/>
          </a:xfrm>
          <a:prstGeom prst="rect">
            <a:avLst/>
          </a:prstGeom>
        </p:spPr>
      </p:pic>
      <p:sp>
        <p:nvSpPr>
          <p:cNvPr id="9" name="文本框 7"/>
          <p:cNvSpPr>
            <a:spLocks noChangeArrowheads="1"/>
          </p:cNvSpPr>
          <p:nvPr/>
        </p:nvSpPr>
        <p:spPr bwMode="auto">
          <a:xfrm>
            <a:off x="5175692" y="1415847"/>
            <a:ext cx="67626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YOUR TITLE HERE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5287217" y="2164025"/>
            <a:ext cx="4519392" cy="0"/>
          </a:xfrm>
          <a:prstGeom prst="line">
            <a:avLst/>
          </a:prstGeom>
          <a:ln w="19050">
            <a:solidFill>
              <a:srgbClr val="303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240199" y="2241025"/>
            <a:ext cx="63035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I CAN DO SOMETHING FOR TWELVE HOURS THAT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23"/>
          <p:cNvSpPr>
            <a:spLocks noChangeArrowheads="1"/>
          </p:cNvSpPr>
          <p:nvPr/>
        </p:nvSpPr>
        <p:spPr bwMode="auto">
          <a:xfrm>
            <a:off x="5175692" y="2881537"/>
            <a:ext cx="4489647" cy="262719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today I will try to live through this day only and not tackle my whole life problem at once. I can do for twelve hours that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pic>
        <p:nvPicPr>
          <p:cNvPr id="8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537" y="1233091"/>
            <a:ext cx="2451652" cy="1590023"/>
          </a:xfr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321" y="4075634"/>
            <a:ext cx="2451867" cy="159016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961839" y="1368058"/>
            <a:ext cx="2436092" cy="1823676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61838" y="4212662"/>
            <a:ext cx="2436092" cy="1823676"/>
          </a:xfrm>
          <a:prstGeom prst="rect">
            <a:avLst/>
          </a:prstGeom>
          <a:noFill/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65"/>
          <p:cNvSpPr txBox="1">
            <a:spLocks noChangeArrowheads="1"/>
          </p:cNvSpPr>
          <p:nvPr/>
        </p:nvSpPr>
        <p:spPr bwMode="auto">
          <a:xfrm>
            <a:off x="4689480" y="1313551"/>
            <a:ext cx="57629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ADD YOUR TITLE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89481" y="2025592"/>
            <a:ext cx="56387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three ways. 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 I will do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756374" y="1716435"/>
            <a:ext cx="3292160" cy="0"/>
          </a:xfrm>
          <a:prstGeom prst="line">
            <a:avLst/>
          </a:prstGeom>
          <a:ln>
            <a:solidFill>
              <a:srgbClr val="303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689480" y="1784402"/>
            <a:ext cx="39023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THANK YOU WATCHING THIS ONE 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5"/>
          <p:cNvSpPr txBox="1">
            <a:spLocks noChangeArrowheads="1"/>
          </p:cNvSpPr>
          <p:nvPr/>
        </p:nvSpPr>
        <p:spPr bwMode="auto">
          <a:xfrm>
            <a:off x="4756374" y="3842809"/>
            <a:ext cx="57629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eaLnBrk="1" hangingPunct="1"/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ADD YOUR TITLE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56374" y="4554850"/>
            <a:ext cx="569601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three ways. I will do somebody a good turn</a:t>
            </a: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</a:t>
            </a:r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 three ways. I will do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823268" y="4245693"/>
            <a:ext cx="3292160" cy="0"/>
          </a:xfrm>
          <a:prstGeom prst="line">
            <a:avLst/>
          </a:prstGeom>
          <a:ln>
            <a:solidFill>
              <a:srgbClr val="3030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756374" y="4313660"/>
            <a:ext cx="39023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THANK YOU WATCHING THIS ONE 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5" grpId="0"/>
      <p:bldP spid="16" grpId="0"/>
      <p:bldP spid="17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70852" y="3126522"/>
            <a:ext cx="7872853" cy="0"/>
          </a:xfrm>
          <a:prstGeom prst="line">
            <a:avLst/>
          </a:prstGeom>
          <a:ln w="57150">
            <a:solidFill>
              <a:srgbClr val="7B5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7"/>
          <p:cNvSpPr txBox="1"/>
          <p:nvPr/>
        </p:nvSpPr>
        <p:spPr>
          <a:xfrm>
            <a:off x="3502193" y="2512030"/>
            <a:ext cx="261173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zh-CN" altLang="en-US" sz="2800" b="1" spc="300" noProof="1">
                <a:latin typeface="楷体" panose="02010609060101010101" pitchFamily="49" charset="-122"/>
                <a:ea typeface="楷体" panose="02010609060101010101" pitchFamily="49" charset="-122"/>
                <a:cs typeface="微软雅黑 Light" panose="020B0502040204020203" pitchFamily="34" charset="-122"/>
              </a:rPr>
              <a:t>第 四 部 分</a:t>
            </a:r>
            <a:endParaRPr lang="en-US" altLang="zh-CN" sz="2800" b="1" spc="300" noProof="1">
              <a:latin typeface="楷体" panose="02010609060101010101" pitchFamily="49" charset="-122"/>
              <a:ea typeface="楷体" panose="02010609060101010101" pitchFamily="49" charset="-122"/>
              <a:cs typeface="微软雅黑 Light" panose="020B0502040204020203" pitchFamily="34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543891" y="3304239"/>
            <a:ext cx="6165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141168" y="1596390"/>
            <a:ext cx="792088" cy="792088"/>
          </a:xfrm>
          <a:prstGeom prst="ellipse">
            <a:avLst/>
          </a:prstGeom>
          <a:solidFill>
            <a:srgbClr val="DA7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136024" y="3113562"/>
            <a:ext cx="792088" cy="792088"/>
          </a:xfrm>
          <a:prstGeom prst="ellipse">
            <a:avLst/>
          </a:prstGeom>
          <a:solidFill>
            <a:srgbClr val="DA7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136024" y="4588530"/>
            <a:ext cx="792088" cy="792088"/>
          </a:xfrm>
          <a:prstGeom prst="ellipse">
            <a:avLst/>
          </a:prstGeom>
          <a:solidFill>
            <a:srgbClr val="DA7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365" y="1706374"/>
            <a:ext cx="553406" cy="55340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118" y="4657730"/>
            <a:ext cx="656084" cy="6560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644" y="3223480"/>
            <a:ext cx="628830" cy="6288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216266" y="1568254"/>
            <a:ext cx="430246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3216265" y="1910750"/>
            <a:ext cx="7113597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16266" y="3081968"/>
            <a:ext cx="430246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216265" y="3424464"/>
            <a:ext cx="7113597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16266" y="4595683"/>
            <a:ext cx="430246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216265" y="4938179"/>
            <a:ext cx="7113597" cy="6001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 rot="16200000">
            <a:off x="8355080" y="2764508"/>
            <a:ext cx="4038064" cy="41489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2" b="8217"/>
          <a:stretch>
            <a:fillRect/>
          </a:stretch>
        </p:blipFill>
        <p:spPr>
          <a:xfrm rot="16200000">
            <a:off x="-1206138" y="1325518"/>
            <a:ext cx="6916042" cy="41489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94031" y="1421641"/>
            <a:ext cx="861774" cy="44405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>
                <a:solidFill>
                  <a:srgbClr val="151D38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谢谢大家的观看</a:t>
            </a:r>
            <a:endParaRPr lang="zh-CN" altLang="en-US" sz="4400" dirty="0"/>
          </a:p>
        </p:txBody>
      </p:sp>
      <p:sp>
        <p:nvSpPr>
          <p:cNvPr id="12" name="文本框 11"/>
          <p:cNvSpPr txBox="1"/>
          <p:nvPr/>
        </p:nvSpPr>
        <p:spPr>
          <a:xfrm>
            <a:off x="5439577" y="1531319"/>
            <a:ext cx="1423467" cy="42211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THANK YOU WATCHING THIS ONE. THIS IS A ART TEMPLATE ,THE THANK YOU WATCHING THIS ONE.</a:t>
            </a:r>
            <a:endParaRPr lang="en-US" altLang="zh-CN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6932" r="-2" b="8217"/>
          <a:stretch>
            <a:fillRect/>
          </a:stretch>
        </p:blipFill>
        <p:spPr>
          <a:xfrm rot="10800000">
            <a:off x="10453367" y="-58045"/>
            <a:ext cx="1738633" cy="4548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2" b="64445"/>
          <a:stretch>
            <a:fillRect/>
          </a:stretch>
        </p:blipFill>
        <p:spPr>
          <a:xfrm rot="16200000">
            <a:off x="8034186" y="2582698"/>
            <a:ext cx="6916042" cy="13995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234310" y="2464641"/>
            <a:ext cx="703796" cy="156966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65720" y="1439116"/>
            <a:ext cx="430246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01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65719" y="1781612"/>
            <a:ext cx="5958840" cy="5770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65720" y="2462418"/>
            <a:ext cx="430246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02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665719" y="2804914"/>
            <a:ext cx="5958840" cy="5770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5720" y="3546059"/>
            <a:ext cx="430246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03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65719" y="3888555"/>
            <a:ext cx="5958840" cy="5770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65720" y="4555293"/>
            <a:ext cx="4302467" cy="40011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04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665719" y="4897789"/>
            <a:ext cx="5958840" cy="5770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 </a:t>
            </a:r>
            <a:endParaRPr lang="en-US" altLang="zh-CN" sz="105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70852" y="3126522"/>
            <a:ext cx="7872853" cy="0"/>
          </a:xfrm>
          <a:prstGeom prst="line">
            <a:avLst/>
          </a:prstGeom>
          <a:ln w="57150">
            <a:solidFill>
              <a:srgbClr val="7B5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7"/>
          <p:cNvSpPr txBox="1"/>
          <p:nvPr/>
        </p:nvSpPr>
        <p:spPr>
          <a:xfrm>
            <a:off x="3502193" y="2512030"/>
            <a:ext cx="261173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zh-CN" altLang="en-US" sz="2800" b="1" spc="300" noProof="1">
                <a:latin typeface="楷体" panose="02010609060101010101" pitchFamily="49" charset="-122"/>
                <a:ea typeface="楷体" panose="02010609060101010101" pitchFamily="49" charset="-122"/>
                <a:cs typeface="微软雅黑 Light" panose="020B0502040204020203" pitchFamily="34" charset="-122"/>
              </a:rPr>
              <a:t>第 一 部 分</a:t>
            </a:r>
            <a:endParaRPr lang="en-US" altLang="zh-CN" sz="2800" b="1" spc="300" noProof="1">
              <a:latin typeface="楷体" panose="02010609060101010101" pitchFamily="49" charset="-122"/>
              <a:ea typeface="楷体" panose="02010609060101010101" pitchFamily="49" charset="-122"/>
              <a:cs typeface="微软雅黑 Light" panose="020B0502040204020203" pitchFamily="34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543891" y="3304239"/>
            <a:ext cx="6165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0" t="25904"/>
          <a:stretch>
            <a:fillRect/>
          </a:stretch>
        </p:blipFill>
        <p:spPr>
          <a:xfrm>
            <a:off x="0" y="882598"/>
            <a:ext cx="4070396" cy="5600603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3071813" y="3429000"/>
            <a:ext cx="7515225" cy="0"/>
          </a:xfrm>
          <a:prstGeom prst="line">
            <a:avLst/>
          </a:prstGeom>
          <a:ln w="28575">
            <a:solidFill>
              <a:srgbClr val="00B0F0"/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3520912" y="1757568"/>
            <a:ext cx="5068571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520912" y="2323179"/>
            <a:ext cx="722328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20912" y="3780743"/>
            <a:ext cx="5068571" cy="523220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520912" y="4346354"/>
            <a:ext cx="722328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graphicFrame>
        <p:nvGraphicFramePr>
          <p:cNvPr id="8" name="图表 7"/>
          <p:cNvGraphicFramePr/>
          <p:nvPr/>
        </p:nvGraphicFramePr>
        <p:xfrm>
          <a:off x="726379" y="2213934"/>
          <a:ext cx="5933292" cy="28357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22"/>
          <p:cNvSpPr txBox="1">
            <a:spLocks noChangeArrowheads="1"/>
          </p:cNvSpPr>
          <p:nvPr/>
        </p:nvSpPr>
        <p:spPr bwMode="auto">
          <a:xfrm>
            <a:off x="6844982" y="2213934"/>
            <a:ext cx="4447369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YOUR TITLE HERE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44982" y="2843989"/>
            <a:ext cx="46987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I CAN DO SOMETHING FOR TWELVE HOURS THAT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44982" y="3535599"/>
            <a:ext cx="37753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I CAN DO SOMETHING FOR TWELVE HOURS</a:t>
            </a:r>
            <a:endParaRPr lang="en-US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I CAN DO SOMETHING</a:t>
            </a:r>
            <a:endParaRPr lang="en-US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dirty="0">
                <a:latin typeface="楷体" panose="02010609060101010101" pitchFamily="49" charset="-122"/>
                <a:ea typeface="楷体" panose="02010609060101010101" pitchFamily="49" charset="-122"/>
              </a:rPr>
              <a:t>FOR TWELVE HOURS</a:t>
            </a:r>
            <a:endParaRPr lang="zh-CN" altLang="en-US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44982" y="4513369"/>
            <a:ext cx="4698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32399" y="382359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3525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YOUR TITLE</a:t>
            </a:r>
            <a:endParaRPr lang="en-US" altLang="zh-CN" sz="2000" dirty="0">
              <a:solidFill>
                <a:srgbClr val="53525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808" y="1698470"/>
            <a:ext cx="874560" cy="8745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984" y="1698470"/>
            <a:ext cx="874560" cy="8745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988" y="1698470"/>
            <a:ext cx="874560" cy="8745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0308" y="1698470"/>
            <a:ext cx="874560" cy="8745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4628" y="1698470"/>
            <a:ext cx="874560" cy="8745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8948" y="1698470"/>
            <a:ext cx="874560" cy="8745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3268" y="1698470"/>
            <a:ext cx="874560" cy="8745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7342" y="1698470"/>
            <a:ext cx="874560" cy="8745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700" y="1698470"/>
            <a:ext cx="874560" cy="8745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6058" y="1698470"/>
            <a:ext cx="874560" cy="8745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5416" y="1698470"/>
            <a:ext cx="874560" cy="874560"/>
          </a:xfrm>
          <a:prstGeom prst="rect">
            <a:avLst/>
          </a:prstGeom>
        </p:spPr>
      </p:pic>
      <p:cxnSp>
        <p:nvCxnSpPr>
          <p:cNvPr id="20" name="直接连接符 19"/>
          <p:cNvCxnSpPr>
            <a:stCxn id="21" idx="6"/>
            <a:endCxn id="22" idx="2"/>
          </p:cNvCxnSpPr>
          <p:nvPr/>
        </p:nvCxnSpPr>
        <p:spPr>
          <a:xfrm>
            <a:off x="2193500" y="3298341"/>
            <a:ext cx="763284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1977476" y="3190329"/>
            <a:ext cx="216024" cy="216024"/>
          </a:xfrm>
          <a:prstGeom prst="ellipse">
            <a:avLst/>
          </a:prstGeom>
          <a:solidFill>
            <a:srgbClr val="53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9826348" y="3190329"/>
            <a:ext cx="216024" cy="216024"/>
          </a:xfrm>
          <a:prstGeom prst="ellipse">
            <a:avLst/>
          </a:prstGeom>
          <a:solidFill>
            <a:srgbClr val="5352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009924" y="3190329"/>
            <a:ext cx="216024" cy="216024"/>
          </a:xfrm>
          <a:prstGeom prst="ellipse">
            <a:avLst/>
          </a:prstGeom>
          <a:solidFill>
            <a:srgbClr val="8AC8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68858" y="4337231"/>
            <a:ext cx="25941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53525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Click here to enter your text messages  click here to enter your text messages click here to enter your text</a:t>
            </a:r>
            <a:endParaRPr lang="zh-CN" altLang="en-US" sz="1400" dirty="0">
              <a:solidFill>
                <a:srgbClr val="53525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48398" y="382359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72B3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YOUR TITLE</a:t>
            </a:r>
            <a:endParaRPr lang="en-US" altLang="zh-CN" sz="2000" dirty="0">
              <a:solidFill>
                <a:srgbClr val="72B3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84857" y="4337231"/>
            <a:ext cx="25941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72B3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Click here to enter your text messages  click here to enter your text messages click here to enter your text</a:t>
            </a:r>
            <a:endParaRPr lang="zh-CN" altLang="en-US" sz="1400" dirty="0">
              <a:solidFill>
                <a:srgbClr val="72B3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09769" y="382359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3525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YOUR TITLE</a:t>
            </a:r>
            <a:endParaRPr lang="en-US" altLang="zh-CN" sz="2000" dirty="0">
              <a:solidFill>
                <a:srgbClr val="53525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746228" y="4337231"/>
            <a:ext cx="259415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53525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Click here to enter your text messages  click here to enter your text messages click here to enter your text</a:t>
            </a:r>
            <a:endParaRPr lang="zh-CN" altLang="en-US" sz="1400" dirty="0">
              <a:solidFill>
                <a:srgbClr val="53525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22"/>
          <a:stretch>
            <a:fillRect/>
          </a:stretch>
        </p:blipFill>
        <p:spPr>
          <a:xfrm>
            <a:off x="7095131" y="1352063"/>
            <a:ext cx="4428178" cy="4153869"/>
          </a:xfrm>
          <a:prstGeom prst="rect">
            <a:avLst/>
          </a:prstGeom>
        </p:spPr>
      </p:pic>
      <p:sp>
        <p:nvSpPr>
          <p:cNvPr id="9" name="菱形 8"/>
          <p:cNvSpPr/>
          <p:nvPr/>
        </p:nvSpPr>
        <p:spPr>
          <a:xfrm>
            <a:off x="1448026" y="1352063"/>
            <a:ext cx="2207801" cy="2207801"/>
          </a:xfrm>
          <a:prstGeom prst="diamond">
            <a:avLst/>
          </a:prstGeom>
          <a:solidFill>
            <a:srgbClr val="F8DE97"/>
          </a:solidFill>
          <a:ln>
            <a:noFill/>
          </a:ln>
          <a:effectLst>
            <a:outerShdw blurRad="76200" dist="25400" dir="5400000" algn="t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5"/>
          <p:cNvSpPr>
            <a:spLocks noEditPoints="1"/>
          </p:cNvSpPr>
          <p:nvPr/>
        </p:nvSpPr>
        <p:spPr bwMode="auto">
          <a:xfrm>
            <a:off x="2226123" y="2111805"/>
            <a:ext cx="663080" cy="676846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7 w 120"/>
              <a:gd name="T11" fmla="*/ 63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7" y="63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rgbClr val="FFFFFF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5120" y="3857941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044284" y="4322175"/>
            <a:ext cx="2814480" cy="13619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4433924" y="1352063"/>
            <a:ext cx="2207801" cy="2207801"/>
          </a:xfrm>
          <a:prstGeom prst="diamond">
            <a:avLst/>
          </a:prstGeom>
          <a:solidFill>
            <a:srgbClr val="F8DE97"/>
          </a:solidFill>
          <a:ln>
            <a:noFill/>
          </a:ln>
          <a:effectLst>
            <a:outerShdw blurRad="76200" dist="25400" dir="5400000" algn="t" rotWithShape="0">
              <a:prstClr val="black">
                <a:alpha val="3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淘宝网Chenying0907出品 5"/>
          <p:cNvSpPr>
            <a:spLocks noEditPoints="1"/>
          </p:cNvSpPr>
          <p:nvPr/>
        </p:nvSpPr>
        <p:spPr bwMode="auto">
          <a:xfrm>
            <a:off x="5212021" y="2111805"/>
            <a:ext cx="663080" cy="676846"/>
          </a:xfrm>
          <a:custGeom>
            <a:avLst/>
            <a:gdLst>
              <a:gd name="T0" fmla="*/ 60 w 120"/>
              <a:gd name="T1" fmla="*/ 62 h 122"/>
              <a:gd name="T2" fmla="*/ 91 w 120"/>
              <a:gd name="T3" fmla="*/ 31 h 122"/>
              <a:gd name="T4" fmla="*/ 60 w 120"/>
              <a:gd name="T5" fmla="*/ 0 h 122"/>
              <a:gd name="T6" fmla="*/ 29 w 120"/>
              <a:gd name="T7" fmla="*/ 31 h 122"/>
              <a:gd name="T8" fmla="*/ 60 w 120"/>
              <a:gd name="T9" fmla="*/ 62 h 122"/>
              <a:gd name="T10" fmla="*/ 77 w 120"/>
              <a:gd name="T11" fmla="*/ 63 h 122"/>
              <a:gd name="T12" fmla="*/ 60 w 120"/>
              <a:gd name="T13" fmla="*/ 83 h 122"/>
              <a:gd name="T14" fmla="*/ 44 w 120"/>
              <a:gd name="T15" fmla="*/ 64 h 122"/>
              <a:gd name="T16" fmla="*/ 0 w 120"/>
              <a:gd name="T17" fmla="*/ 122 h 122"/>
              <a:gd name="T18" fmla="*/ 59 w 120"/>
              <a:gd name="T19" fmla="*/ 122 h 122"/>
              <a:gd name="T20" fmla="*/ 60 w 120"/>
              <a:gd name="T21" fmla="*/ 122 h 122"/>
              <a:gd name="T22" fmla="*/ 120 w 120"/>
              <a:gd name="T23" fmla="*/ 122 h 122"/>
              <a:gd name="T24" fmla="*/ 75 w 120"/>
              <a:gd name="T25" fmla="*/ 6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" h="122">
                <a:moveTo>
                  <a:pt x="60" y="62"/>
                </a:moveTo>
                <a:cubicBezTo>
                  <a:pt x="77" y="62"/>
                  <a:pt x="91" y="48"/>
                  <a:pt x="91" y="31"/>
                </a:cubicBezTo>
                <a:cubicBezTo>
                  <a:pt x="91" y="13"/>
                  <a:pt x="77" y="0"/>
                  <a:pt x="60" y="0"/>
                </a:cubicBezTo>
                <a:cubicBezTo>
                  <a:pt x="43" y="0"/>
                  <a:pt x="29" y="13"/>
                  <a:pt x="29" y="31"/>
                </a:cubicBezTo>
                <a:cubicBezTo>
                  <a:pt x="29" y="48"/>
                  <a:pt x="43" y="62"/>
                  <a:pt x="60" y="62"/>
                </a:cubicBezTo>
                <a:moveTo>
                  <a:pt x="77" y="63"/>
                </a:moveTo>
                <a:cubicBezTo>
                  <a:pt x="60" y="83"/>
                  <a:pt x="60" y="83"/>
                  <a:pt x="60" y="83"/>
                </a:cubicBezTo>
                <a:cubicBezTo>
                  <a:pt x="44" y="64"/>
                  <a:pt x="44" y="64"/>
                  <a:pt x="44" y="64"/>
                </a:cubicBezTo>
                <a:cubicBezTo>
                  <a:pt x="44" y="64"/>
                  <a:pt x="10" y="63"/>
                  <a:pt x="0" y="122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60" y="122"/>
                  <a:pt x="60" y="122"/>
                  <a:pt x="60" y="122"/>
                </a:cubicBezTo>
                <a:cubicBezTo>
                  <a:pt x="120" y="122"/>
                  <a:pt x="120" y="122"/>
                  <a:pt x="120" y="122"/>
                </a:cubicBezTo>
                <a:cubicBezTo>
                  <a:pt x="110" y="63"/>
                  <a:pt x="75" y="64"/>
                  <a:pt x="75" y="64"/>
                </a:cubicBezTo>
              </a:path>
            </a:pathLst>
          </a:custGeom>
          <a:solidFill>
            <a:srgbClr val="FFFFFF"/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41018" y="3857941"/>
            <a:ext cx="3254113" cy="46166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 击 添 加 标 题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030182" y="4322175"/>
            <a:ext cx="2814480" cy="136191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try to live through this day only and not tackle my whole life problem at once. only and not tackle my whole life problem at once.</a:t>
            </a:r>
            <a:endParaRPr lang="en-US" altLang="zh-CN" sz="1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670852" y="3126522"/>
            <a:ext cx="7872853" cy="0"/>
          </a:xfrm>
          <a:prstGeom prst="line">
            <a:avLst/>
          </a:prstGeom>
          <a:ln w="57150">
            <a:solidFill>
              <a:srgbClr val="7B5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7"/>
          <p:cNvSpPr txBox="1"/>
          <p:nvPr/>
        </p:nvSpPr>
        <p:spPr>
          <a:xfrm>
            <a:off x="3502193" y="2512030"/>
            <a:ext cx="2611730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defRPr/>
            </a:pPr>
            <a:r>
              <a:rPr lang="zh-CN" altLang="en-US" sz="2800" b="1" spc="300" noProof="1">
                <a:latin typeface="楷体" panose="02010609060101010101" pitchFamily="49" charset="-122"/>
                <a:ea typeface="楷体" panose="02010609060101010101" pitchFamily="49" charset="-122"/>
                <a:cs typeface="微软雅黑 Light" panose="020B0502040204020203" pitchFamily="34" charset="-122"/>
              </a:rPr>
              <a:t>第 二 部 分</a:t>
            </a:r>
            <a:endParaRPr lang="en-US" altLang="zh-CN" sz="2800" b="1" spc="300" noProof="1">
              <a:latin typeface="楷体" panose="02010609060101010101" pitchFamily="49" charset="-122"/>
              <a:ea typeface="楷体" panose="02010609060101010101" pitchFamily="49" charset="-122"/>
              <a:cs typeface="微软雅黑 Light" panose="020B0502040204020203" pitchFamily="34" charset="-122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3543891" y="3304239"/>
            <a:ext cx="61656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latin typeface="楷体" panose="02010609060101010101" pitchFamily="49" charset="-122"/>
                <a:ea typeface="楷体" panose="02010609060101010101" pitchFamily="49" charset="-122"/>
                <a:cs typeface="Ebrima" panose="02000000000000000000" pitchFamily="2" charset="0"/>
              </a:rPr>
              <a:t>The waves beside them danced; but they  Out-did the sparkling waves in glee: A poet could not but be gay The waves beside them danced; but they  Out-did the sparkling waves in glee: A poet could not but be gay The waves beside them danced; but they  Out-did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  <a:cs typeface="Ebrima" panose="02000000000000000000" pitchFamily="2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14" t="6932" r="-2" b="8217"/>
          <a:stretch>
            <a:fillRect/>
          </a:stretch>
        </p:blipFill>
        <p:spPr>
          <a:xfrm>
            <a:off x="-1" y="-58046"/>
            <a:ext cx="4038064" cy="414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8294" y="900774"/>
            <a:ext cx="10895411" cy="50564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069" t="15470" r="-2" b="8217"/>
          <a:stretch>
            <a:fillRect/>
          </a:stretch>
        </p:blipFill>
        <p:spPr>
          <a:xfrm rot="10800000" flipH="1">
            <a:off x="-1" y="3126522"/>
            <a:ext cx="1586016" cy="373147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19" t="6932" r="1" b="64445"/>
          <a:stretch>
            <a:fillRect/>
          </a:stretch>
        </p:blipFill>
        <p:spPr>
          <a:xfrm rot="16200000">
            <a:off x="9777706" y="4443705"/>
            <a:ext cx="3429001" cy="139958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47" r="22584"/>
          <a:stretch>
            <a:fillRect/>
          </a:stretch>
        </p:blipFill>
        <p:spPr>
          <a:xfrm rot="892574">
            <a:off x="813081" y="1543250"/>
            <a:ext cx="3604389" cy="4934770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883209" y="1597986"/>
            <a:ext cx="417029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ADD YOUR TITTLE HERE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896462" y="2132845"/>
            <a:ext cx="617635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THIS IS A ART TEMPLATE ,THANK YOU WATCHING THIS ONE 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922119" y="2762155"/>
            <a:ext cx="535021" cy="535021"/>
          </a:xfrm>
          <a:prstGeom prst="ellipse">
            <a:avLst/>
          </a:prstGeom>
          <a:solidFill>
            <a:srgbClr val="334545"/>
          </a:solidFill>
          <a:ln>
            <a:solidFill>
              <a:srgbClr val="3345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922118" y="3823618"/>
            <a:ext cx="535021" cy="535021"/>
          </a:xfrm>
          <a:prstGeom prst="ellipse">
            <a:avLst/>
          </a:prstGeom>
          <a:solidFill>
            <a:srgbClr val="334545"/>
          </a:solidFill>
          <a:ln>
            <a:solidFill>
              <a:srgbClr val="3345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27699" y="2699038"/>
            <a:ext cx="50506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exercise my soul in three ways. I will do somebody a good turn and not get found out: If anybody knows of it,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27699" y="3731179"/>
            <a:ext cx="50506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exercise my soul in three ways. I will do somebody a good turn and not get found out: If anybody knows of it,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755835" y="4741636"/>
            <a:ext cx="505069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rPr>
              <a:t>Just for today I will exercise my soul in three ways. I will do somebody a good turn and not get found out: If anybody knows of it,</a:t>
            </a:r>
            <a:endParaRPr lang="zh-CN" altLang="en-US" sz="1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924598" y="4871013"/>
            <a:ext cx="535021" cy="535021"/>
          </a:xfrm>
          <a:prstGeom prst="ellipse">
            <a:avLst/>
          </a:prstGeom>
          <a:solidFill>
            <a:srgbClr val="334545"/>
          </a:solidFill>
          <a:ln>
            <a:solidFill>
              <a:srgbClr val="3345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  <p:bldP spid="13" grpId="0"/>
      <p:bldP spid="14" grpId="0"/>
      <p:bldP spid="15" grpId="0"/>
      <p:bldP spid="1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5766</Words>
  <Application>WPS 演示</Application>
  <PresentationFormat>宽屏</PresentationFormat>
  <Paragraphs>161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华文新魏</vt:lpstr>
      <vt:lpstr>全字库正楷体</vt:lpstr>
      <vt:lpstr>楷体</vt:lpstr>
      <vt:lpstr>微软雅黑 Light</vt:lpstr>
      <vt:lpstr>Ebrima</vt:lpstr>
      <vt:lpstr>微软雅黑</vt:lpstr>
      <vt:lpstr>Calibri</vt:lpstr>
      <vt:lpstr>Arial Unicode MS</vt:lpstr>
      <vt:lpstr>Calibri Light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9</cp:revision>
  <dcterms:created xsi:type="dcterms:W3CDTF">2015-05-05T08:02:00Z</dcterms:created>
  <dcterms:modified xsi:type="dcterms:W3CDTF">2018-04-07T15:48:17Z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