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3" r:id="rId6"/>
    <p:sldId id="264" r:id="rId7"/>
    <p:sldId id="262" r:id="rId8"/>
    <p:sldId id="265" r:id="rId9"/>
    <p:sldId id="274" r:id="rId10"/>
    <p:sldId id="266" r:id="rId11"/>
    <p:sldId id="268" r:id="rId12"/>
    <p:sldId id="267" r:id="rId13"/>
    <p:sldId id="275" r:id="rId14"/>
    <p:sldId id="269" r:id="rId15"/>
    <p:sldId id="270" r:id="rId16"/>
    <p:sldId id="271" r:id="rId17"/>
    <p:sldId id="276" r:id="rId18"/>
    <p:sldId id="272" r:id="rId19"/>
    <p:sldId id="273" r:id="rId20"/>
    <p:sldId id="277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385"/>
    <a:srgbClr val="397251"/>
    <a:srgbClr val="89BD99"/>
    <a:srgbClr val="B6D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6DAC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A2-49B0-B178-D9C0D535B4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4A38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A2-49B0-B178-D9C0D535B4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>
              <a:solidFill>
                <a:srgbClr val="64A38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A2-49B0-B178-D9C0D535B4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93350130"/>
        <c:axId val="499638092"/>
      </c:barChart>
      <c:catAx>
        <c:axId val="89335013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64A385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9638092"/>
        <c:crosses val="autoZero"/>
        <c:auto val="1"/>
        <c:lblAlgn val="ctr"/>
        <c:lblOffset val="100"/>
        <c:noMultiLvlLbl val="0"/>
      </c:catAx>
      <c:valAx>
        <c:axId val="4996380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9335013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304925" y="1291590"/>
            <a:ext cx="6969760" cy="4375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02830" y="1066165"/>
            <a:ext cx="228727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66560" y="2383790"/>
            <a:ext cx="155956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19415" y="2752090"/>
            <a:ext cx="155956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12025" y="4021455"/>
            <a:ext cx="15595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夏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9349105" y="890905"/>
            <a:ext cx="1188720" cy="1335405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349105" y="1868805"/>
            <a:ext cx="619125" cy="695960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123305" y="4254500"/>
            <a:ext cx="1188720" cy="1335405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858000" y="4499610"/>
            <a:ext cx="544830" cy="611505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858250" y="4178300"/>
            <a:ext cx="459740" cy="1344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rgbClr val="397251"/>
                </a:solidFill>
                <a:latin typeface="微软雅黑" panose="020B0503020204020204" charset="-122"/>
                <a:ea typeface="微软雅黑" panose="020B0503020204020204" charset="-122"/>
              </a:rPr>
              <a:t>【工作计划】</a:t>
            </a:r>
          </a:p>
        </p:txBody>
      </p:sp>
      <p:sp>
        <p:nvSpPr>
          <p:cNvPr id="15" name="椭圆 14"/>
          <p:cNvSpPr/>
          <p:nvPr/>
        </p:nvSpPr>
        <p:spPr>
          <a:xfrm>
            <a:off x="9952355" y="1656715"/>
            <a:ext cx="227965" cy="227965"/>
          </a:xfrm>
          <a:prstGeom prst="ellipse">
            <a:avLst/>
          </a:prstGeom>
          <a:noFill/>
          <a:ln>
            <a:solidFill>
              <a:srgbClr val="3972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66560" y="5111115"/>
            <a:ext cx="227965" cy="227965"/>
          </a:xfrm>
          <a:prstGeom prst="ellipse">
            <a:avLst/>
          </a:prstGeom>
          <a:noFill/>
          <a:ln>
            <a:solidFill>
              <a:srgbClr val="3972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895340" y="5589905"/>
            <a:ext cx="227965" cy="227965"/>
          </a:xfrm>
          <a:prstGeom prst="ellipse">
            <a:avLst/>
          </a:prstGeom>
          <a:noFill/>
          <a:ln>
            <a:solidFill>
              <a:srgbClr val="3972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997440" y="890905"/>
            <a:ext cx="137795" cy="137795"/>
          </a:xfrm>
          <a:prstGeom prst="ellipse">
            <a:avLst/>
          </a:prstGeom>
          <a:noFill/>
          <a:ln>
            <a:solidFill>
              <a:srgbClr val="3972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372600" y="3100070"/>
            <a:ext cx="624840" cy="3140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+mn-lt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ardrop 8"/>
          <p:cNvSpPr/>
          <p:nvPr/>
        </p:nvSpPr>
        <p:spPr>
          <a:xfrm rot="2700000">
            <a:off x="1581878" y="2706438"/>
            <a:ext cx="1233736" cy="1233737"/>
          </a:xfrm>
          <a:prstGeom prst="teardrop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ardrop 8"/>
          <p:cNvSpPr/>
          <p:nvPr/>
        </p:nvSpPr>
        <p:spPr>
          <a:xfrm rot="2700000">
            <a:off x="3327424" y="2706438"/>
            <a:ext cx="1233170" cy="1233737"/>
          </a:xfrm>
          <a:prstGeom prst="teardrop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ardrop 8"/>
          <p:cNvSpPr/>
          <p:nvPr/>
        </p:nvSpPr>
        <p:spPr>
          <a:xfrm rot="2700000">
            <a:off x="5072404" y="2706438"/>
            <a:ext cx="1233170" cy="1233737"/>
          </a:xfrm>
          <a:prstGeom prst="teardrop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ardrop 8"/>
          <p:cNvSpPr/>
          <p:nvPr/>
        </p:nvSpPr>
        <p:spPr>
          <a:xfrm rot="2700000">
            <a:off x="6817384" y="2706438"/>
            <a:ext cx="1233170" cy="1233737"/>
          </a:xfrm>
          <a:prstGeom prst="teardrop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ardrop 8"/>
          <p:cNvSpPr/>
          <p:nvPr/>
        </p:nvSpPr>
        <p:spPr>
          <a:xfrm rot="2700000">
            <a:off x="8562364" y="2706438"/>
            <a:ext cx="1233170" cy="1233737"/>
          </a:xfrm>
          <a:prstGeom prst="teardrop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1988820" y="3126105"/>
            <a:ext cx="419735" cy="394970"/>
          </a:xfrm>
          <a:custGeom>
            <a:avLst/>
            <a:gdLst>
              <a:gd name="T0" fmla="*/ 43 w 184"/>
              <a:gd name="T1" fmla="*/ 126 h 173"/>
              <a:gd name="T2" fmla="*/ 32 w 184"/>
              <a:gd name="T3" fmla="*/ 126 h 173"/>
              <a:gd name="T4" fmla="*/ 32 w 184"/>
              <a:gd name="T5" fmla="*/ 170 h 173"/>
              <a:gd name="T6" fmla="*/ 43 w 184"/>
              <a:gd name="T7" fmla="*/ 170 h 173"/>
              <a:gd name="T8" fmla="*/ 62 w 184"/>
              <a:gd name="T9" fmla="*/ 155 h 173"/>
              <a:gd name="T10" fmla="*/ 62 w 184"/>
              <a:gd name="T11" fmla="*/ 146 h 173"/>
              <a:gd name="T12" fmla="*/ 43 w 184"/>
              <a:gd name="T13" fmla="*/ 126 h 173"/>
              <a:gd name="T14" fmla="*/ 55 w 184"/>
              <a:gd name="T15" fmla="*/ 151 h 173"/>
              <a:gd name="T16" fmla="*/ 45 w 184"/>
              <a:gd name="T17" fmla="*/ 159 h 173"/>
              <a:gd name="T18" fmla="*/ 40 w 184"/>
              <a:gd name="T19" fmla="*/ 159 h 173"/>
              <a:gd name="T20" fmla="*/ 40 w 184"/>
              <a:gd name="T21" fmla="*/ 136 h 173"/>
              <a:gd name="T22" fmla="*/ 45 w 184"/>
              <a:gd name="T23" fmla="*/ 139 h 173"/>
              <a:gd name="T24" fmla="*/ 55 w 184"/>
              <a:gd name="T25" fmla="*/ 149 h 173"/>
              <a:gd name="T26" fmla="*/ 55 w 184"/>
              <a:gd name="T27" fmla="*/ 151 h 173"/>
              <a:gd name="T28" fmla="*/ 180 w 184"/>
              <a:gd name="T29" fmla="*/ 0 h 173"/>
              <a:gd name="T30" fmla="*/ 178 w 184"/>
              <a:gd name="T31" fmla="*/ 1 h 173"/>
              <a:gd name="T32" fmla="*/ 5 w 184"/>
              <a:gd name="T33" fmla="*/ 52 h 173"/>
              <a:gd name="T34" fmla="*/ 0 w 184"/>
              <a:gd name="T35" fmla="*/ 59 h 173"/>
              <a:gd name="T36" fmla="*/ 0 w 184"/>
              <a:gd name="T37" fmla="*/ 59 h 173"/>
              <a:gd name="T38" fmla="*/ 0 w 184"/>
              <a:gd name="T39" fmla="*/ 59 h 173"/>
              <a:gd name="T40" fmla="*/ 1 w 184"/>
              <a:gd name="T41" fmla="*/ 65 h 173"/>
              <a:gd name="T42" fmla="*/ 45 w 184"/>
              <a:gd name="T43" fmla="*/ 99 h 173"/>
              <a:gd name="T44" fmla="*/ 149 w 184"/>
              <a:gd name="T45" fmla="*/ 31 h 173"/>
              <a:gd name="T46" fmla="*/ 61 w 184"/>
              <a:gd name="T47" fmla="*/ 106 h 173"/>
              <a:gd name="T48" fmla="*/ 61 w 184"/>
              <a:gd name="T49" fmla="*/ 119 h 173"/>
              <a:gd name="T50" fmla="*/ 101 w 184"/>
              <a:gd name="T51" fmla="*/ 165 h 173"/>
              <a:gd name="T52" fmla="*/ 114 w 184"/>
              <a:gd name="T53" fmla="*/ 165 h 173"/>
              <a:gd name="T54" fmla="*/ 183 w 184"/>
              <a:gd name="T55" fmla="*/ 8 h 173"/>
              <a:gd name="T56" fmla="*/ 184 w 184"/>
              <a:gd name="T57" fmla="*/ 5 h 173"/>
              <a:gd name="T58" fmla="*/ 180 w 184"/>
              <a:gd name="T59" fmla="*/ 0 h 173"/>
              <a:gd name="T60" fmla="*/ 171 w 184"/>
              <a:gd name="T61" fmla="*/ 17 h 173"/>
              <a:gd name="T62" fmla="*/ 111 w 184"/>
              <a:gd name="T63" fmla="*/ 153 h 173"/>
              <a:gd name="T64" fmla="*/ 102 w 184"/>
              <a:gd name="T65" fmla="*/ 154 h 173"/>
              <a:gd name="T66" fmla="*/ 73 w 184"/>
              <a:gd name="T67" fmla="*/ 121 h 173"/>
              <a:gd name="T68" fmla="*/ 72 w 184"/>
              <a:gd name="T69" fmla="*/ 110 h 173"/>
              <a:gd name="T70" fmla="*/ 163 w 184"/>
              <a:gd name="T71" fmla="*/ 21 h 173"/>
              <a:gd name="T72" fmla="*/ 43 w 184"/>
              <a:gd name="T73" fmla="*/ 88 h 173"/>
              <a:gd name="T74" fmla="*/ 13 w 184"/>
              <a:gd name="T75" fmla="*/ 65 h 173"/>
              <a:gd name="T76" fmla="*/ 16 w 184"/>
              <a:gd name="T77" fmla="*/ 56 h 173"/>
              <a:gd name="T78" fmla="*/ 167 w 184"/>
              <a:gd name="T79" fmla="*/ 11 h 173"/>
              <a:gd name="T80" fmla="*/ 171 w 184"/>
              <a:gd name="T81" fmla="*/ 1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173">
                <a:moveTo>
                  <a:pt x="43" y="126"/>
                </a:moveTo>
                <a:cubicBezTo>
                  <a:pt x="40" y="124"/>
                  <a:pt x="34" y="123"/>
                  <a:pt x="32" y="126"/>
                </a:cubicBezTo>
                <a:cubicBezTo>
                  <a:pt x="32" y="170"/>
                  <a:pt x="32" y="170"/>
                  <a:pt x="32" y="170"/>
                </a:cubicBezTo>
                <a:cubicBezTo>
                  <a:pt x="34" y="173"/>
                  <a:pt x="40" y="172"/>
                  <a:pt x="43" y="170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64" y="152"/>
                  <a:pt x="64" y="149"/>
                  <a:pt x="62" y="146"/>
                </a:cubicBezTo>
                <a:lnTo>
                  <a:pt x="43" y="126"/>
                </a:lnTo>
                <a:close/>
                <a:moveTo>
                  <a:pt x="55" y="151"/>
                </a:moveTo>
                <a:cubicBezTo>
                  <a:pt x="45" y="159"/>
                  <a:pt x="45" y="159"/>
                  <a:pt x="45" y="159"/>
                </a:cubicBezTo>
                <a:cubicBezTo>
                  <a:pt x="44" y="160"/>
                  <a:pt x="41" y="160"/>
                  <a:pt x="40" y="159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5"/>
                  <a:pt x="44" y="138"/>
                  <a:pt x="45" y="139"/>
                </a:cubicBezTo>
                <a:cubicBezTo>
                  <a:pt x="55" y="149"/>
                  <a:pt x="55" y="149"/>
                  <a:pt x="55" y="149"/>
                </a:cubicBezTo>
                <a:cubicBezTo>
                  <a:pt x="56" y="150"/>
                  <a:pt x="56" y="150"/>
                  <a:pt x="55" y="151"/>
                </a:cubicBezTo>
                <a:close/>
                <a:moveTo>
                  <a:pt x="180" y="0"/>
                </a:moveTo>
                <a:cubicBezTo>
                  <a:pt x="179" y="0"/>
                  <a:pt x="178" y="0"/>
                  <a:pt x="178" y="1"/>
                </a:cubicBezTo>
                <a:cubicBezTo>
                  <a:pt x="5" y="52"/>
                  <a:pt x="5" y="52"/>
                  <a:pt x="5" y="52"/>
                </a:cubicBezTo>
                <a:cubicBezTo>
                  <a:pt x="2" y="53"/>
                  <a:pt x="1" y="56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0" y="63"/>
                  <a:pt x="1" y="65"/>
                </a:cubicBezTo>
                <a:cubicBezTo>
                  <a:pt x="45" y="99"/>
                  <a:pt x="45" y="99"/>
                  <a:pt x="45" y="99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57" y="110"/>
                  <a:pt x="57" y="116"/>
                  <a:pt x="61" y="119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105" y="169"/>
                  <a:pt x="111" y="169"/>
                  <a:pt x="114" y="165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7"/>
                  <a:pt x="184" y="6"/>
                  <a:pt x="184" y="5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171" y="17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05" y="161"/>
                  <a:pt x="107" y="158"/>
                  <a:pt x="102" y="15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67" y="115"/>
                  <a:pt x="68" y="113"/>
                  <a:pt x="72" y="110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43" y="88"/>
                  <a:pt x="43" y="88"/>
                  <a:pt x="43" y="88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59"/>
                  <a:pt x="11" y="59"/>
                  <a:pt x="16" y="56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5" y="9"/>
                  <a:pt x="174" y="14"/>
                  <a:pt x="17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93610" y="3158490"/>
            <a:ext cx="353695" cy="354965"/>
            <a:chOff x="17353" y="5881"/>
            <a:chExt cx="1135" cy="1138"/>
          </a:xfrm>
          <a:solidFill>
            <a:schemeClr val="bg1"/>
          </a:solidFill>
        </p:grpSpPr>
        <p:sp>
          <p:nvSpPr>
            <p:cNvPr id="139" name="Freeform 177"/>
            <p:cNvSpPr/>
            <p:nvPr/>
          </p:nvSpPr>
          <p:spPr bwMode="auto">
            <a:xfrm>
              <a:off x="17353" y="5881"/>
              <a:ext cx="898" cy="1138"/>
            </a:xfrm>
            <a:custGeom>
              <a:avLst/>
              <a:gdLst>
                <a:gd name="T0" fmla="*/ 148 w 152"/>
                <a:gd name="T1" fmla="*/ 192 h 192"/>
                <a:gd name="T2" fmla="*/ 4 w 152"/>
                <a:gd name="T3" fmla="*/ 192 h 192"/>
                <a:gd name="T4" fmla="*/ 0 w 152"/>
                <a:gd name="T5" fmla="*/ 188 h 192"/>
                <a:gd name="T6" fmla="*/ 0 w 152"/>
                <a:gd name="T7" fmla="*/ 4 h 192"/>
                <a:gd name="T8" fmla="*/ 4 w 152"/>
                <a:gd name="T9" fmla="*/ 0 h 192"/>
                <a:gd name="T10" fmla="*/ 148 w 152"/>
                <a:gd name="T11" fmla="*/ 0 h 192"/>
                <a:gd name="T12" fmla="*/ 152 w 152"/>
                <a:gd name="T13" fmla="*/ 4 h 192"/>
                <a:gd name="T14" fmla="*/ 152 w 152"/>
                <a:gd name="T15" fmla="*/ 80 h 192"/>
                <a:gd name="T16" fmla="*/ 148 w 152"/>
                <a:gd name="T17" fmla="*/ 84 h 192"/>
                <a:gd name="T18" fmla="*/ 144 w 152"/>
                <a:gd name="T19" fmla="*/ 80 h 192"/>
                <a:gd name="T20" fmla="*/ 144 w 152"/>
                <a:gd name="T21" fmla="*/ 8 h 192"/>
                <a:gd name="T22" fmla="*/ 8 w 152"/>
                <a:gd name="T23" fmla="*/ 8 h 192"/>
                <a:gd name="T24" fmla="*/ 8 w 152"/>
                <a:gd name="T25" fmla="*/ 184 h 192"/>
                <a:gd name="T26" fmla="*/ 144 w 152"/>
                <a:gd name="T27" fmla="*/ 184 h 192"/>
                <a:gd name="T28" fmla="*/ 144 w 152"/>
                <a:gd name="T29" fmla="*/ 164 h 192"/>
                <a:gd name="T30" fmla="*/ 148 w 152"/>
                <a:gd name="T31" fmla="*/ 160 h 192"/>
                <a:gd name="T32" fmla="*/ 152 w 152"/>
                <a:gd name="T33" fmla="*/ 164 h 192"/>
                <a:gd name="T34" fmla="*/ 152 w 152"/>
                <a:gd name="T35" fmla="*/ 188 h 192"/>
                <a:gd name="T36" fmla="*/ 148 w 15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192">
                  <a:moveTo>
                    <a:pt x="148" y="192"/>
                  </a:move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0" y="0"/>
                    <a:pt x="152" y="2"/>
                    <a:pt x="152" y="4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2"/>
                    <a:pt x="150" y="84"/>
                    <a:pt x="148" y="84"/>
                  </a:cubicBezTo>
                  <a:cubicBezTo>
                    <a:pt x="146" y="84"/>
                    <a:pt x="144" y="82"/>
                    <a:pt x="144" y="8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4" y="162"/>
                    <a:pt x="146" y="160"/>
                    <a:pt x="148" y="160"/>
                  </a:cubicBezTo>
                  <a:cubicBezTo>
                    <a:pt x="150" y="160"/>
                    <a:pt x="152" y="162"/>
                    <a:pt x="152" y="164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90"/>
                    <a:pt x="150" y="192"/>
                    <a:pt x="148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78"/>
            <p:cNvSpPr/>
            <p:nvPr/>
          </p:nvSpPr>
          <p:spPr bwMode="auto">
            <a:xfrm>
              <a:off x="17448" y="5976"/>
              <a:ext cx="710" cy="758"/>
            </a:xfrm>
            <a:custGeom>
              <a:avLst/>
              <a:gdLst>
                <a:gd name="T0" fmla="*/ 76 w 120"/>
                <a:gd name="T1" fmla="*/ 128 h 128"/>
                <a:gd name="T2" fmla="*/ 4 w 120"/>
                <a:gd name="T3" fmla="*/ 128 h 128"/>
                <a:gd name="T4" fmla="*/ 0 w 120"/>
                <a:gd name="T5" fmla="*/ 124 h 128"/>
                <a:gd name="T6" fmla="*/ 0 w 120"/>
                <a:gd name="T7" fmla="*/ 4 h 128"/>
                <a:gd name="T8" fmla="*/ 4 w 120"/>
                <a:gd name="T9" fmla="*/ 0 h 128"/>
                <a:gd name="T10" fmla="*/ 116 w 120"/>
                <a:gd name="T11" fmla="*/ 0 h 128"/>
                <a:gd name="T12" fmla="*/ 120 w 120"/>
                <a:gd name="T13" fmla="*/ 4 h 128"/>
                <a:gd name="T14" fmla="*/ 120 w 120"/>
                <a:gd name="T15" fmla="*/ 72 h 128"/>
                <a:gd name="T16" fmla="*/ 116 w 120"/>
                <a:gd name="T17" fmla="*/ 76 h 128"/>
                <a:gd name="T18" fmla="*/ 112 w 120"/>
                <a:gd name="T19" fmla="*/ 72 h 128"/>
                <a:gd name="T20" fmla="*/ 112 w 120"/>
                <a:gd name="T21" fmla="*/ 8 h 128"/>
                <a:gd name="T22" fmla="*/ 8 w 120"/>
                <a:gd name="T23" fmla="*/ 8 h 128"/>
                <a:gd name="T24" fmla="*/ 8 w 120"/>
                <a:gd name="T25" fmla="*/ 120 h 128"/>
                <a:gd name="T26" fmla="*/ 76 w 120"/>
                <a:gd name="T27" fmla="*/ 120 h 128"/>
                <a:gd name="T28" fmla="*/ 80 w 120"/>
                <a:gd name="T29" fmla="*/ 124 h 128"/>
                <a:gd name="T30" fmla="*/ 76 w 120"/>
                <a:gd name="T3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28">
                  <a:moveTo>
                    <a:pt x="76" y="128"/>
                  </a:moveTo>
                  <a:cubicBezTo>
                    <a:pt x="4" y="128"/>
                    <a:pt x="4" y="128"/>
                    <a:pt x="4" y="128"/>
                  </a:cubicBezTo>
                  <a:cubicBezTo>
                    <a:pt x="2" y="128"/>
                    <a:pt x="0" y="126"/>
                    <a:pt x="0" y="1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20" y="2"/>
                    <a:pt x="120" y="4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4"/>
                    <a:pt x="118" y="76"/>
                    <a:pt x="116" y="76"/>
                  </a:cubicBezTo>
                  <a:cubicBezTo>
                    <a:pt x="114" y="76"/>
                    <a:pt x="112" y="74"/>
                    <a:pt x="112" y="72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8" y="120"/>
                    <a:pt x="80" y="122"/>
                    <a:pt x="80" y="124"/>
                  </a:cubicBezTo>
                  <a:cubicBezTo>
                    <a:pt x="80" y="126"/>
                    <a:pt x="78" y="128"/>
                    <a:pt x="7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79"/>
            <p:cNvSpPr>
              <a:spLocks noEditPoints="1"/>
            </p:cNvSpPr>
            <p:nvPr/>
          </p:nvSpPr>
          <p:spPr bwMode="auto">
            <a:xfrm>
              <a:off x="17731" y="6781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80"/>
            <p:cNvSpPr>
              <a:spLocks noEditPoints="1"/>
            </p:cNvSpPr>
            <p:nvPr/>
          </p:nvSpPr>
          <p:spPr bwMode="auto">
            <a:xfrm>
              <a:off x="17786" y="6314"/>
              <a:ext cx="703" cy="563"/>
            </a:xfrm>
            <a:custGeom>
              <a:avLst/>
              <a:gdLst>
                <a:gd name="T0" fmla="*/ 5 w 119"/>
                <a:gd name="T1" fmla="*/ 5 h 95"/>
                <a:gd name="T2" fmla="*/ 112 w 119"/>
                <a:gd name="T3" fmla="*/ 27 h 95"/>
                <a:gd name="T4" fmla="*/ 24 w 119"/>
                <a:gd name="T5" fmla="*/ 67 h 95"/>
                <a:gd name="T6" fmla="*/ 83 w 119"/>
                <a:gd name="T7" fmla="*/ 11 h 95"/>
                <a:gd name="T8" fmla="*/ 62 w 119"/>
                <a:gd name="T9" fmla="*/ 23 h 95"/>
                <a:gd name="T10" fmla="*/ 63 w 119"/>
                <a:gd name="T11" fmla="*/ 24 h 95"/>
                <a:gd name="T12" fmla="*/ 63 w 119"/>
                <a:gd name="T13" fmla="*/ 24 h 95"/>
                <a:gd name="T14" fmla="*/ 63 w 119"/>
                <a:gd name="T15" fmla="*/ 25 h 95"/>
                <a:gd name="T16" fmla="*/ 63 w 119"/>
                <a:gd name="T17" fmla="*/ 25 h 95"/>
                <a:gd name="T18" fmla="*/ 63 w 119"/>
                <a:gd name="T19" fmla="*/ 25 h 95"/>
                <a:gd name="T20" fmla="*/ 63 w 119"/>
                <a:gd name="T21" fmla="*/ 25 h 95"/>
                <a:gd name="T22" fmla="*/ 63 w 119"/>
                <a:gd name="T23" fmla="*/ 25 h 95"/>
                <a:gd name="T24" fmla="*/ 63 w 119"/>
                <a:gd name="T25" fmla="*/ 25 h 95"/>
                <a:gd name="T26" fmla="*/ 63 w 119"/>
                <a:gd name="T27" fmla="*/ 25 h 95"/>
                <a:gd name="T28" fmla="*/ 63 w 119"/>
                <a:gd name="T29" fmla="*/ 25 h 95"/>
                <a:gd name="T30" fmla="*/ 63 w 119"/>
                <a:gd name="T31" fmla="*/ 25 h 95"/>
                <a:gd name="T32" fmla="*/ 63 w 119"/>
                <a:gd name="T33" fmla="*/ 25 h 95"/>
                <a:gd name="T34" fmla="*/ 63 w 119"/>
                <a:gd name="T35" fmla="*/ 25 h 95"/>
                <a:gd name="T36" fmla="*/ 63 w 119"/>
                <a:gd name="T37" fmla="*/ 25 h 95"/>
                <a:gd name="T38" fmla="*/ 63 w 119"/>
                <a:gd name="T39" fmla="*/ 25 h 95"/>
                <a:gd name="T40" fmla="*/ 63 w 119"/>
                <a:gd name="T41" fmla="*/ 29 h 95"/>
                <a:gd name="T42" fmla="*/ 62 w 119"/>
                <a:gd name="T43" fmla="*/ 27 h 95"/>
                <a:gd name="T44" fmla="*/ 62 w 119"/>
                <a:gd name="T45" fmla="*/ 29 h 95"/>
                <a:gd name="T46" fmla="*/ 58 w 119"/>
                <a:gd name="T47" fmla="*/ 31 h 95"/>
                <a:gd name="T48" fmla="*/ 58 w 119"/>
                <a:gd name="T49" fmla="*/ 31 h 95"/>
                <a:gd name="T50" fmla="*/ 58 w 119"/>
                <a:gd name="T51" fmla="*/ 31 h 95"/>
                <a:gd name="T52" fmla="*/ 58 w 119"/>
                <a:gd name="T53" fmla="*/ 31 h 95"/>
                <a:gd name="T54" fmla="*/ 58 w 119"/>
                <a:gd name="T55" fmla="*/ 31 h 95"/>
                <a:gd name="T56" fmla="*/ 58 w 119"/>
                <a:gd name="T57" fmla="*/ 31 h 95"/>
                <a:gd name="T58" fmla="*/ 58 w 119"/>
                <a:gd name="T59" fmla="*/ 31 h 95"/>
                <a:gd name="T60" fmla="*/ 57 w 119"/>
                <a:gd name="T61" fmla="*/ 31 h 95"/>
                <a:gd name="T62" fmla="*/ 57 w 119"/>
                <a:gd name="T63" fmla="*/ 31 h 95"/>
                <a:gd name="T64" fmla="*/ 47 w 119"/>
                <a:gd name="T65" fmla="*/ 25 h 95"/>
                <a:gd name="T66" fmla="*/ 47 w 119"/>
                <a:gd name="T67" fmla="*/ 31 h 95"/>
                <a:gd name="T68" fmla="*/ 47 w 119"/>
                <a:gd name="T69" fmla="*/ 31 h 95"/>
                <a:gd name="T70" fmla="*/ 47 w 119"/>
                <a:gd name="T71" fmla="*/ 31 h 95"/>
                <a:gd name="T72" fmla="*/ 47 w 119"/>
                <a:gd name="T73" fmla="*/ 31 h 95"/>
                <a:gd name="T74" fmla="*/ 47 w 119"/>
                <a:gd name="T75" fmla="*/ 31 h 95"/>
                <a:gd name="T76" fmla="*/ 47 w 119"/>
                <a:gd name="T77" fmla="*/ 31 h 95"/>
                <a:gd name="T78" fmla="*/ 47 w 119"/>
                <a:gd name="T79" fmla="*/ 31 h 95"/>
                <a:gd name="T80" fmla="*/ 47 w 119"/>
                <a:gd name="T81" fmla="*/ 31 h 95"/>
                <a:gd name="T82" fmla="*/ 47 w 119"/>
                <a:gd name="T83" fmla="*/ 32 h 95"/>
                <a:gd name="T84" fmla="*/ 47 w 119"/>
                <a:gd name="T85" fmla="*/ 32 h 95"/>
                <a:gd name="T86" fmla="*/ 47 w 119"/>
                <a:gd name="T87" fmla="*/ 32 h 95"/>
                <a:gd name="T88" fmla="*/ 47 w 119"/>
                <a:gd name="T89" fmla="*/ 32 h 95"/>
                <a:gd name="T90" fmla="*/ 47 w 119"/>
                <a:gd name="T91" fmla="*/ 32 h 95"/>
                <a:gd name="T92" fmla="*/ 47 w 119"/>
                <a:gd name="T93" fmla="*/ 32 h 95"/>
                <a:gd name="T94" fmla="*/ 47 w 119"/>
                <a:gd name="T95" fmla="*/ 32 h 95"/>
                <a:gd name="T96" fmla="*/ 47 w 119"/>
                <a:gd name="T97" fmla="*/ 32 h 95"/>
                <a:gd name="T98" fmla="*/ 47 w 119"/>
                <a:gd name="T99" fmla="*/ 32 h 95"/>
                <a:gd name="T100" fmla="*/ 47 w 119"/>
                <a:gd name="T101" fmla="*/ 32 h 95"/>
                <a:gd name="T102" fmla="*/ 45 w 119"/>
                <a:gd name="T103" fmla="*/ 39 h 95"/>
                <a:gd name="T104" fmla="*/ 47 w 119"/>
                <a:gd name="T105" fmla="*/ 38 h 95"/>
                <a:gd name="T106" fmla="*/ 44 w 119"/>
                <a:gd name="T107" fmla="*/ 39 h 95"/>
                <a:gd name="T108" fmla="*/ 44 w 119"/>
                <a:gd name="T109" fmla="*/ 39 h 95"/>
                <a:gd name="T110" fmla="*/ 43 w 119"/>
                <a:gd name="T111" fmla="*/ 39 h 95"/>
                <a:gd name="T112" fmla="*/ 43 w 119"/>
                <a:gd name="T113" fmla="*/ 39 h 95"/>
                <a:gd name="T114" fmla="*/ 51 w 119"/>
                <a:gd name="T115" fmla="*/ 6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95">
                  <a:moveTo>
                    <a:pt x="83" y="95"/>
                  </a:moveTo>
                  <a:cubicBezTo>
                    <a:pt x="72" y="95"/>
                    <a:pt x="58" y="89"/>
                    <a:pt x="45" y="85"/>
                  </a:cubicBezTo>
                  <a:cubicBezTo>
                    <a:pt x="38" y="82"/>
                    <a:pt x="31" y="80"/>
                    <a:pt x="27" y="79"/>
                  </a:cubicBezTo>
                  <a:cubicBezTo>
                    <a:pt x="20" y="78"/>
                    <a:pt x="16" y="73"/>
                    <a:pt x="16" y="67"/>
                  </a:cubicBezTo>
                  <a:cubicBezTo>
                    <a:pt x="16" y="64"/>
                    <a:pt x="17" y="60"/>
                    <a:pt x="20" y="58"/>
                  </a:cubicBezTo>
                  <a:cubicBezTo>
                    <a:pt x="22" y="56"/>
                    <a:pt x="25" y="54"/>
                    <a:pt x="28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1"/>
                    <a:pt x="17" y="1"/>
                    <a:pt x="22" y="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1"/>
                    <a:pt x="40" y="20"/>
                    <a:pt x="41" y="19"/>
                  </a:cubicBezTo>
                  <a:cubicBezTo>
                    <a:pt x="44" y="16"/>
                    <a:pt x="49" y="15"/>
                    <a:pt x="53" y="16"/>
                  </a:cubicBezTo>
                  <a:cubicBezTo>
                    <a:pt x="54" y="15"/>
                    <a:pt x="55" y="13"/>
                    <a:pt x="56" y="12"/>
                  </a:cubicBezTo>
                  <a:cubicBezTo>
                    <a:pt x="60" y="8"/>
                    <a:pt x="65" y="7"/>
                    <a:pt x="69" y="9"/>
                  </a:cubicBezTo>
                  <a:cubicBezTo>
                    <a:pt x="70" y="7"/>
                    <a:pt x="70" y="6"/>
                    <a:pt x="72" y="5"/>
                  </a:cubicBezTo>
                  <a:cubicBezTo>
                    <a:pt x="76" y="0"/>
                    <a:pt x="84" y="0"/>
                    <a:pt x="89" y="5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5" y="31"/>
                    <a:pt x="117" y="34"/>
                    <a:pt x="119" y="37"/>
                  </a:cubicBezTo>
                  <a:cubicBezTo>
                    <a:pt x="119" y="38"/>
                    <a:pt x="119" y="38"/>
                    <a:pt x="119" y="3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19" y="68"/>
                    <a:pt x="114" y="73"/>
                    <a:pt x="114" y="74"/>
                  </a:cubicBezTo>
                  <a:cubicBezTo>
                    <a:pt x="114" y="74"/>
                    <a:pt x="105" y="82"/>
                    <a:pt x="97" y="90"/>
                  </a:cubicBezTo>
                  <a:cubicBezTo>
                    <a:pt x="94" y="93"/>
                    <a:pt x="90" y="95"/>
                    <a:pt x="83" y="95"/>
                  </a:cubicBezTo>
                  <a:close/>
                  <a:moveTo>
                    <a:pt x="28" y="62"/>
                  </a:moveTo>
                  <a:cubicBezTo>
                    <a:pt x="27" y="62"/>
                    <a:pt x="26" y="63"/>
                    <a:pt x="25" y="64"/>
                  </a:cubicBezTo>
                  <a:cubicBezTo>
                    <a:pt x="25" y="64"/>
                    <a:pt x="24" y="66"/>
                    <a:pt x="24" y="67"/>
                  </a:cubicBezTo>
                  <a:cubicBezTo>
                    <a:pt x="24" y="68"/>
                    <a:pt x="24" y="70"/>
                    <a:pt x="29" y="71"/>
                  </a:cubicBezTo>
                  <a:cubicBezTo>
                    <a:pt x="34" y="72"/>
                    <a:pt x="40" y="74"/>
                    <a:pt x="48" y="77"/>
                  </a:cubicBezTo>
                  <a:cubicBezTo>
                    <a:pt x="59" y="81"/>
                    <a:pt x="74" y="87"/>
                    <a:pt x="83" y="87"/>
                  </a:cubicBezTo>
                  <a:cubicBezTo>
                    <a:pt x="87" y="87"/>
                    <a:pt x="90" y="86"/>
                    <a:pt x="92" y="84"/>
                  </a:cubicBezTo>
                  <a:cubicBezTo>
                    <a:pt x="100" y="76"/>
                    <a:pt x="108" y="68"/>
                    <a:pt x="108" y="68"/>
                  </a:cubicBezTo>
                  <a:cubicBezTo>
                    <a:pt x="108" y="68"/>
                    <a:pt x="111" y="65"/>
                    <a:pt x="111" y="5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0" y="38"/>
                    <a:pt x="108" y="35"/>
                    <a:pt x="106" y="33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1" y="9"/>
                    <a:pt x="80" y="9"/>
                  </a:cubicBezTo>
                  <a:cubicBezTo>
                    <a:pt x="79" y="9"/>
                    <a:pt x="78" y="9"/>
                    <a:pt x="77" y="10"/>
                  </a:cubicBezTo>
                  <a:cubicBezTo>
                    <a:pt x="76" y="12"/>
                    <a:pt x="76" y="14"/>
                    <a:pt x="78" y="16"/>
                  </a:cubicBezTo>
                  <a:cubicBezTo>
                    <a:pt x="79" y="18"/>
                    <a:pt x="79" y="20"/>
                    <a:pt x="78" y="22"/>
                  </a:cubicBezTo>
                  <a:cubicBezTo>
                    <a:pt x="76" y="23"/>
                    <a:pt x="74" y="23"/>
                    <a:pt x="72" y="22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7" y="17"/>
                    <a:pt x="66" y="16"/>
                    <a:pt x="65" y="16"/>
                  </a:cubicBezTo>
                  <a:cubicBezTo>
                    <a:pt x="64" y="16"/>
                    <a:pt x="63" y="16"/>
                    <a:pt x="62" y="17"/>
                  </a:cubicBezTo>
                  <a:cubicBezTo>
                    <a:pt x="60" y="19"/>
                    <a:pt x="61" y="22"/>
                    <a:pt x="62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7"/>
                    <a:pt x="63" y="2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0"/>
                    <a:pt x="57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4"/>
                    <a:pt x="50" y="24"/>
                    <a:pt x="49" y="24"/>
                  </a:cubicBezTo>
                  <a:cubicBezTo>
                    <a:pt x="48" y="24"/>
                    <a:pt x="48" y="24"/>
                    <a:pt x="47" y="25"/>
                  </a:cubicBezTo>
                  <a:cubicBezTo>
                    <a:pt x="45" y="26"/>
                    <a:pt x="43" y="29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3"/>
                    <a:pt x="48" y="35"/>
                    <a:pt x="46" y="36"/>
                  </a:cubicBezTo>
                  <a:cubicBezTo>
                    <a:pt x="46" y="37"/>
                    <a:pt x="46" y="38"/>
                    <a:pt x="45" y="38"/>
                  </a:cubicBezTo>
                  <a:cubicBezTo>
                    <a:pt x="45" y="38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5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9"/>
                    <a:pt x="42" y="38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0"/>
                    <a:pt x="12" y="9"/>
                    <a:pt x="10" y="11"/>
                  </a:cubicBezTo>
                  <a:cubicBezTo>
                    <a:pt x="8" y="13"/>
                    <a:pt x="9" y="15"/>
                    <a:pt x="11" y="1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1" y="57"/>
                    <a:pt x="51" y="59"/>
                    <a:pt x="51" y="61"/>
                  </a:cubicBezTo>
                  <a:cubicBezTo>
                    <a:pt x="50" y="62"/>
                    <a:pt x="48" y="63"/>
                    <a:pt x="47" y="63"/>
                  </a:cubicBez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742055" y="3141980"/>
            <a:ext cx="403860" cy="353695"/>
            <a:chOff x="1452" y="2789"/>
            <a:chExt cx="1134" cy="992"/>
          </a:xfrm>
          <a:solidFill>
            <a:schemeClr val="bg1"/>
          </a:solidFill>
        </p:grpSpPr>
        <p:sp>
          <p:nvSpPr>
            <p:cNvPr id="194" name="Freeform 95"/>
            <p:cNvSpPr/>
            <p:nvPr/>
          </p:nvSpPr>
          <p:spPr bwMode="auto">
            <a:xfrm>
              <a:off x="2084" y="3421"/>
              <a:ext cx="225" cy="360"/>
            </a:xfrm>
            <a:custGeom>
              <a:avLst/>
              <a:gdLst>
                <a:gd name="T0" fmla="*/ 33 w 38"/>
                <a:gd name="T1" fmla="*/ 61 h 61"/>
                <a:gd name="T2" fmla="*/ 29 w 38"/>
                <a:gd name="T3" fmla="*/ 59 h 61"/>
                <a:gd name="T4" fmla="*/ 1 w 38"/>
                <a:gd name="T5" fmla="*/ 7 h 61"/>
                <a:gd name="T6" fmla="*/ 3 w 38"/>
                <a:gd name="T7" fmla="*/ 1 h 61"/>
                <a:gd name="T8" fmla="*/ 9 w 38"/>
                <a:gd name="T9" fmla="*/ 3 h 61"/>
                <a:gd name="T10" fmla="*/ 37 w 38"/>
                <a:gd name="T11" fmla="*/ 55 h 61"/>
                <a:gd name="T12" fmla="*/ 35 w 38"/>
                <a:gd name="T13" fmla="*/ 61 h 61"/>
                <a:gd name="T14" fmla="*/ 33 w 38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1">
                  <a:moveTo>
                    <a:pt x="33" y="61"/>
                  </a:moveTo>
                  <a:cubicBezTo>
                    <a:pt x="32" y="61"/>
                    <a:pt x="30" y="60"/>
                    <a:pt x="29" y="5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7"/>
                    <a:pt x="37" y="59"/>
                    <a:pt x="35" y="61"/>
                  </a:cubicBezTo>
                  <a:cubicBezTo>
                    <a:pt x="34" y="61"/>
                    <a:pt x="34" y="61"/>
                    <a:pt x="3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96"/>
            <p:cNvSpPr>
              <a:spLocks noEditPoints="1"/>
            </p:cNvSpPr>
            <p:nvPr/>
          </p:nvSpPr>
          <p:spPr bwMode="auto">
            <a:xfrm>
              <a:off x="1854" y="3096"/>
              <a:ext cx="378" cy="378"/>
            </a:xfrm>
            <a:custGeom>
              <a:avLst/>
              <a:gdLst>
                <a:gd name="T0" fmla="*/ 32 w 64"/>
                <a:gd name="T1" fmla="*/ 64 h 64"/>
                <a:gd name="T2" fmla="*/ 32 w 64"/>
                <a:gd name="T3" fmla="*/ 64 h 64"/>
                <a:gd name="T4" fmla="*/ 0 w 64"/>
                <a:gd name="T5" fmla="*/ 32 h 64"/>
                <a:gd name="T6" fmla="*/ 32 w 64"/>
                <a:gd name="T7" fmla="*/ 0 h 64"/>
                <a:gd name="T8" fmla="*/ 55 w 64"/>
                <a:gd name="T9" fmla="*/ 9 h 64"/>
                <a:gd name="T10" fmla="*/ 64 w 64"/>
                <a:gd name="T11" fmla="*/ 32 h 64"/>
                <a:gd name="T12" fmla="*/ 32 w 64"/>
                <a:gd name="T13" fmla="*/ 64 h 64"/>
                <a:gd name="T14" fmla="*/ 32 w 64"/>
                <a:gd name="T15" fmla="*/ 8 h 64"/>
                <a:gd name="T16" fmla="*/ 8 w 64"/>
                <a:gd name="T17" fmla="*/ 32 h 64"/>
                <a:gd name="T18" fmla="*/ 32 w 64"/>
                <a:gd name="T19" fmla="*/ 56 h 64"/>
                <a:gd name="T20" fmla="*/ 32 w 64"/>
                <a:gd name="T21" fmla="*/ 60 h 64"/>
                <a:gd name="T22" fmla="*/ 32 w 64"/>
                <a:gd name="T23" fmla="*/ 56 h 64"/>
                <a:gd name="T24" fmla="*/ 56 w 64"/>
                <a:gd name="T25" fmla="*/ 32 h 64"/>
                <a:gd name="T26" fmla="*/ 49 w 64"/>
                <a:gd name="T27" fmla="*/ 15 h 64"/>
                <a:gd name="T28" fmla="*/ 32 w 64"/>
                <a:gd name="T29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1" y="0"/>
                    <a:pt x="49" y="3"/>
                    <a:pt x="55" y="9"/>
                  </a:cubicBezTo>
                  <a:cubicBezTo>
                    <a:pt x="61" y="16"/>
                    <a:pt x="64" y="2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8"/>
                  </a:moveTo>
                  <a:cubicBezTo>
                    <a:pt x="19" y="8"/>
                    <a:pt x="8" y="19"/>
                    <a:pt x="8" y="32"/>
                  </a:cubicBezTo>
                  <a:cubicBezTo>
                    <a:pt x="8" y="45"/>
                    <a:pt x="19" y="56"/>
                    <a:pt x="32" y="56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4" y="56"/>
                    <a:pt x="56" y="45"/>
                    <a:pt x="56" y="32"/>
                  </a:cubicBezTo>
                  <a:cubicBezTo>
                    <a:pt x="56" y="26"/>
                    <a:pt x="54" y="20"/>
                    <a:pt x="49" y="15"/>
                  </a:cubicBezTo>
                  <a:cubicBezTo>
                    <a:pt x="44" y="11"/>
                    <a:pt x="38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97"/>
            <p:cNvSpPr/>
            <p:nvPr/>
          </p:nvSpPr>
          <p:spPr bwMode="auto">
            <a:xfrm>
              <a:off x="1452" y="2789"/>
              <a:ext cx="1135" cy="803"/>
            </a:xfrm>
            <a:custGeom>
              <a:avLst/>
              <a:gdLst>
                <a:gd name="T0" fmla="*/ 157 w 192"/>
                <a:gd name="T1" fmla="*/ 136 h 136"/>
                <a:gd name="T2" fmla="*/ 144 w 192"/>
                <a:gd name="T3" fmla="*/ 136 h 136"/>
                <a:gd name="T4" fmla="*/ 140 w 192"/>
                <a:gd name="T5" fmla="*/ 132 h 136"/>
                <a:gd name="T6" fmla="*/ 144 w 192"/>
                <a:gd name="T7" fmla="*/ 128 h 136"/>
                <a:gd name="T8" fmla="*/ 157 w 192"/>
                <a:gd name="T9" fmla="*/ 128 h 136"/>
                <a:gd name="T10" fmla="*/ 184 w 192"/>
                <a:gd name="T11" fmla="*/ 100 h 136"/>
                <a:gd name="T12" fmla="*/ 171 w 192"/>
                <a:gd name="T13" fmla="*/ 74 h 136"/>
                <a:gd name="T14" fmla="*/ 169 w 192"/>
                <a:gd name="T15" fmla="*/ 71 h 136"/>
                <a:gd name="T16" fmla="*/ 169 w 192"/>
                <a:gd name="T17" fmla="*/ 70 h 136"/>
                <a:gd name="T18" fmla="*/ 169 w 192"/>
                <a:gd name="T19" fmla="*/ 66 h 136"/>
                <a:gd name="T20" fmla="*/ 108 w 192"/>
                <a:gd name="T21" fmla="*/ 8 h 136"/>
                <a:gd name="T22" fmla="*/ 51 w 192"/>
                <a:gd name="T23" fmla="*/ 51 h 136"/>
                <a:gd name="T24" fmla="*/ 47 w 192"/>
                <a:gd name="T25" fmla="*/ 54 h 136"/>
                <a:gd name="T26" fmla="*/ 46 w 192"/>
                <a:gd name="T27" fmla="*/ 54 h 136"/>
                <a:gd name="T28" fmla="*/ 45 w 192"/>
                <a:gd name="T29" fmla="*/ 54 h 136"/>
                <a:gd name="T30" fmla="*/ 8 w 192"/>
                <a:gd name="T31" fmla="*/ 92 h 136"/>
                <a:gd name="T32" fmla="*/ 45 w 192"/>
                <a:gd name="T33" fmla="*/ 128 h 136"/>
                <a:gd name="T34" fmla="*/ 96 w 192"/>
                <a:gd name="T35" fmla="*/ 128 h 136"/>
                <a:gd name="T36" fmla="*/ 100 w 192"/>
                <a:gd name="T37" fmla="*/ 132 h 136"/>
                <a:gd name="T38" fmla="*/ 96 w 192"/>
                <a:gd name="T39" fmla="*/ 136 h 136"/>
                <a:gd name="T40" fmla="*/ 45 w 192"/>
                <a:gd name="T41" fmla="*/ 136 h 136"/>
                <a:gd name="T42" fmla="*/ 0 w 192"/>
                <a:gd name="T43" fmla="*/ 92 h 136"/>
                <a:gd name="T44" fmla="*/ 44 w 192"/>
                <a:gd name="T45" fmla="*/ 46 h 136"/>
                <a:gd name="T46" fmla="*/ 108 w 192"/>
                <a:gd name="T47" fmla="*/ 0 h 136"/>
                <a:gd name="T48" fmla="*/ 177 w 192"/>
                <a:gd name="T49" fmla="*/ 66 h 136"/>
                <a:gd name="T50" fmla="*/ 177 w 192"/>
                <a:gd name="T51" fmla="*/ 69 h 136"/>
                <a:gd name="T52" fmla="*/ 192 w 192"/>
                <a:gd name="T53" fmla="*/ 100 h 136"/>
                <a:gd name="T54" fmla="*/ 157 w 192"/>
                <a:gd name="T5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36">
                  <a:moveTo>
                    <a:pt x="157" y="136"/>
                  </a:moveTo>
                  <a:cubicBezTo>
                    <a:pt x="144" y="136"/>
                    <a:pt x="144" y="136"/>
                    <a:pt x="144" y="136"/>
                  </a:cubicBezTo>
                  <a:cubicBezTo>
                    <a:pt x="142" y="136"/>
                    <a:pt x="140" y="134"/>
                    <a:pt x="140" y="132"/>
                  </a:cubicBezTo>
                  <a:cubicBezTo>
                    <a:pt x="140" y="130"/>
                    <a:pt x="142" y="128"/>
                    <a:pt x="144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73" y="128"/>
                    <a:pt x="184" y="116"/>
                    <a:pt x="184" y="100"/>
                  </a:cubicBezTo>
                  <a:cubicBezTo>
                    <a:pt x="184" y="89"/>
                    <a:pt x="179" y="79"/>
                    <a:pt x="171" y="74"/>
                  </a:cubicBezTo>
                  <a:cubicBezTo>
                    <a:pt x="170" y="74"/>
                    <a:pt x="169" y="72"/>
                    <a:pt x="169" y="71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69"/>
                    <a:pt x="169" y="67"/>
                    <a:pt x="169" y="66"/>
                  </a:cubicBezTo>
                  <a:cubicBezTo>
                    <a:pt x="169" y="34"/>
                    <a:pt x="142" y="8"/>
                    <a:pt x="108" y="8"/>
                  </a:cubicBezTo>
                  <a:cubicBezTo>
                    <a:pt x="80" y="8"/>
                    <a:pt x="58" y="25"/>
                    <a:pt x="51" y="51"/>
                  </a:cubicBezTo>
                  <a:cubicBezTo>
                    <a:pt x="51" y="53"/>
                    <a:pt x="49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6" y="54"/>
                    <a:pt x="45" y="54"/>
                    <a:pt x="45" y="54"/>
                  </a:cubicBezTo>
                  <a:cubicBezTo>
                    <a:pt x="25" y="54"/>
                    <a:pt x="8" y="72"/>
                    <a:pt x="8" y="92"/>
                  </a:cubicBezTo>
                  <a:cubicBezTo>
                    <a:pt x="8" y="112"/>
                    <a:pt x="25" y="128"/>
                    <a:pt x="45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8" y="128"/>
                    <a:pt x="100" y="130"/>
                    <a:pt x="100" y="132"/>
                  </a:cubicBezTo>
                  <a:cubicBezTo>
                    <a:pt x="100" y="134"/>
                    <a:pt x="98" y="136"/>
                    <a:pt x="96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21" y="136"/>
                    <a:pt x="0" y="116"/>
                    <a:pt x="0" y="92"/>
                  </a:cubicBezTo>
                  <a:cubicBezTo>
                    <a:pt x="0" y="68"/>
                    <a:pt x="21" y="47"/>
                    <a:pt x="44" y="46"/>
                  </a:cubicBezTo>
                  <a:cubicBezTo>
                    <a:pt x="53" y="18"/>
                    <a:pt x="78" y="0"/>
                    <a:pt x="108" y="0"/>
                  </a:cubicBezTo>
                  <a:cubicBezTo>
                    <a:pt x="146" y="0"/>
                    <a:pt x="177" y="30"/>
                    <a:pt x="177" y="66"/>
                  </a:cubicBezTo>
                  <a:cubicBezTo>
                    <a:pt x="177" y="67"/>
                    <a:pt x="177" y="68"/>
                    <a:pt x="177" y="69"/>
                  </a:cubicBezTo>
                  <a:cubicBezTo>
                    <a:pt x="186" y="75"/>
                    <a:pt x="192" y="87"/>
                    <a:pt x="192" y="100"/>
                  </a:cubicBezTo>
                  <a:cubicBezTo>
                    <a:pt x="192" y="120"/>
                    <a:pt x="177" y="136"/>
                    <a:pt x="157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8968740" y="3124200"/>
            <a:ext cx="370205" cy="404495"/>
            <a:chOff x="17384" y="2716"/>
            <a:chExt cx="1042" cy="1138"/>
          </a:xfrm>
          <a:solidFill>
            <a:schemeClr val="bg1"/>
          </a:solidFill>
        </p:grpSpPr>
        <p:sp>
          <p:nvSpPr>
            <p:cNvPr id="249" name="Freeform 164"/>
            <p:cNvSpPr>
              <a:spLocks noEditPoints="1"/>
            </p:cNvSpPr>
            <p:nvPr/>
          </p:nvSpPr>
          <p:spPr bwMode="auto">
            <a:xfrm>
              <a:off x="17574" y="3284"/>
              <a:ext cx="853" cy="523"/>
            </a:xfrm>
            <a:custGeom>
              <a:avLst/>
              <a:gdLst>
                <a:gd name="T0" fmla="*/ 129 w 144"/>
                <a:gd name="T1" fmla="*/ 88 h 88"/>
                <a:gd name="T2" fmla="*/ 4 w 144"/>
                <a:gd name="T3" fmla="*/ 88 h 88"/>
                <a:gd name="T4" fmla="*/ 0 w 144"/>
                <a:gd name="T5" fmla="*/ 84 h 88"/>
                <a:gd name="T6" fmla="*/ 0 w 144"/>
                <a:gd name="T7" fmla="*/ 4 h 88"/>
                <a:gd name="T8" fmla="*/ 4 w 144"/>
                <a:gd name="T9" fmla="*/ 0 h 88"/>
                <a:gd name="T10" fmla="*/ 129 w 144"/>
                <a:gd name="T11" fmla="*/ 0 h 88"/>
                <a:gd name="T12" fmla="*/ 144 w 144"/>
                <a:gd name="T13" fmla="*/ 14 h 88"/>
                <a:gd name="T14" fmla="*/ 144 w 144"/>
                <a:gd name="T15" fmla="*/ 70 h 88"/>
                <a:gd name="T16" fmla="*/ 129 w 144"/>
                <a:gd name="T17" fmla="*/ 88 h 88"/>
                <a:gd name="T18" fmla="*/ 8 w 144"/>
                <a:gd name="T19" fmla="*/ 80 h 88"/>
                <a:gd name="T20" fmla="*/ 129 w 144"/>
                <a:gd name="T21" fmla="*/ 80 h 88"/>
                <a:gd name="T22" fmla="*/ 136 w 144"/>
                <a:gd name="T23" fmla="*/ 70 h 88"/>
                <a:gd name="T24" fmla="*/ 136 w 144"/>
                <a:gd name="T25" fmla="*/ 14 h 88"/>
                <a:gd name="T26" fmla="*/ 129 w 144"/>
                <a:gd name="T27" fmla="*/ 8 h 88"/>
                <a:gd name="T28" fmla="*/ 8 w 144"/>
                <a:gd name="T29" fmla="*/ 8 h 88"/>
                <a:gd name="T30" fmla="*/ 8 w 144"/>
                <a:gd name="T31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88">
                  <a:moveTo>
                    <a:pt x="129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6"/>
                    <a:pt x="0" y="8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4" y="5"/>
                    <a:pt x="144" y="14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9"/>
                    <a:pt x="138" y="88"/>
                    <a:pt x="129" y="88"/>
                  </a:cubicBezTo>
                  <a:close/>
                  <a:moveTo>
                    <a:pt x="8" y="80"/>
                  </a:moveTo>
                  <a:cubicBezTo>
                    <a:pt x="129" y="80"/>
                    <a:pt x="129" y="80"/>
                    <a:pt x="129" y="80"/>
                  </a:cubicBezTo>
                  <a:cubicBezTo>
                    <a:pt x="133" y="80"/>
                    <a:pt x="136" y="75"/>
                    <a:pt x="136" y="7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1"/>
                    <a:pt x="135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65"/>
            <p:cNvSpPr>
              <a:spLocks noEditPoints="1"/>
            </p:cNvSpPr>
            <p:nvPr/>
          </p:nvSpPr>
          <p:spPr bwMode="auto">
            <a:xfrm>
              <a:off x="17384" y="3214"/>
              <a:ext cx="238" cy="640"/>
            </a:xfrm>
            <a:custGeom>
              <a:avLst/>
              <a:gdLst>
                <a:gd name="T0" fmla="*/ 20 w 40"/>
                <a:gd name="T1" fmla="*/ 108 h 108"/>
                <a:gd name="T2" fmla="*/ 0 w 40"/>
                <a:gd name="T3" fmla="*/ 88 h 108"/>
                <a:gd name="T4" fmla="*/ 0 w 40"/>
                <a:gd name="T5" fmla="*/ 20 h 108"/>
                <a:gd name="T6" fmla="*/ 20 w 40"/>
                <a:gd name="T7" fmla="*/ 0 h 108"/>
                <a:gd name="T8" fmla="*/ 40 w 40"/>
                <a:gd name="T9" fmla="*/ 20 h 108"/>
                <a:gd name="T10" fmla="*/ 40 w 40"/>
                <a:gd name="T11" fmla="*/ 88 h 108"/>
                <a:gd name="T12" fmla="*/ 20 w 40"/>
                <a:gd name="T13" fmla="*/ 108 h 108"/>
                <a:gd name="T14" fmla="*/ 20 w 40"/>
                <a:gd name="T15" fmla="*/ 8 h 108"/>
                <a:gd name="T16" fmla="*/ 8 w 40"/>
                <a:gd name="T17" fmla="*/ 20 h 108"/>
                <a:gd name="T18" fmla="*/ 8 w 40"/>
                <a:gd name="T19" fmla="*/ 88 h 108"/>
                <a:gd name="T20" fmla="*/ 20 w 40"/>
                <a:gd name="T21" fmla="*/ 100 h 108"/>
                <a:gd name="T22" fmla="*/ 32 w 40"/>
                <a:gd name="T23" fmla="*/ 88 h 108"/>
                <a:gd name="T24" fmla="*/ 32 w 40"/>
                <a:gd name="T25" fmla="*/ 20 h 108"/>
                <a:gd name="T26" fmla="*/ 20 w 40"/>
                <a:gd name="T27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08">
                  <a:moveTo>
                    <a:pt x="20" y="108"/>
                  </a:moveTo>
                  <a:cubicBezTo>
                    <a:pt x="9" y="108"/>
                    <a:pt x="0" y="99"/>
                    <a:pt x="0" y="8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99"/>
                    <a:pt x="31" y="108"/>
                    <a:pt x="20" y="108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5"/>
                    <a:pt x="13" y="100"/>
                    <a:pt x="20" y="100"/>
                  </a:cubicBezTo>
                  <a:cubicBezTo>
                    <a:pt x="27" y="100"/>
                    <a:pt x="32" y="95"/>
                    <a:pt x="32" y="8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66"/>
            <p:cNvSpPr>
              <a:spLocks noEditPoints="1"/>
            </p:cNvSpPr>
            <p:nvPr/>
          </p:nvSpPr>
          <p:spPr bwMode="auto">
            <a:xfrm>
              <a:off x="17717" y="3379"/>
              <a:ext cx="568" cy="190"/>
            </a:xfrm>
            <a:custGeom>
              <a:avLst/>
              <a:gdLst>
                <a:gd name="T0" fmla="*/ 92 w 96"/>
                <a:gd name="T1" fmla="*/ 32 h 32"/>
                <a:gd name="T2" fmla="*/ 4 w 96"/>
                <a:gd name="T3" fmla="*/ 32 h 32"/>
                <a:gd name="T4" fmla="*/ 0 w 96"/>
                <a:gd name="T5" fmla="*/ 28 h 32"/>
                <a:gd name="T6" fmla="*/ 0 w 96"/>
                <a:gd name="T7" fmla="*/ 4 h 32"/>
                <a:gd name="T8" fmla="*/ 4 w 96"/>
                <a:gd name="T9" fmla="*/ 0 h 32"/>
                <a:gd name="T10" fmla="*/ 92 w 96"/>
                <a:gd name="T11" fmla="*/ 0 h 32"/>
                <a:gd name="T12" fmla="*/ 96 w 96"/>
                <a:gd name="T13" fmla="*/ 4 h 32"/>
                <a:gd name="T14" fmla="*/ 96 w 96"/>
                <a:gd name="T15" fmla="*/ 28 h 32"/>
                <a:gd name="T16" fmla="*/ 92 w 96"/>
                <a:gd name="T17" fmla="*/ 32 h 32"/>
                <a:gd name="T18" fmla="*/ 8 w 96"/>
                <a:gd name="T19" fmla="*/ 24 h 32"/>
                <a:gd name="T20" fmla="*/ 88 w 96"/>
                <a:gd name="T21" fmla="*/ 24 h 32"/>
                <a:gd name="T22" fmla="*/ 88 w 96"/>
                <a:gd name="T23" fmla="*/ 8 h 32"/>
                <a:gd name="T24" fmla="*/ 8 w 96"/>
                <a:gd name="T25" fmla="*/ 8 h 32"/>
                <a:gd name="T26" fmla="*/ 8 w 96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32">
                  <a:moveTo>
                    <a:pt x="92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30"/>
                    <a:pt x="94" y="32"/>
                    <a:pt x="92" y="32"/>
                  </a:cubicBezTo>
                  <a:close/>
                  <a:moveTo>
                    <a:pt x="8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67"/>
            <p:cNvSpPr>
              <a:spLocks noEditPoints="1"/>
            </p:cNvSpPr>
            <p:nvPr/>
          </p:nvSpPr>
          <p:spPr bwMode="auto">
            <a:xfrm>
              <a:off x="17669" y="2716"/>
              <a:ext cx="615" cy="615"/>
            </a:xfrm>
            <a:custGeom>
              <a:avLst/>
              <a:gdLst>
                <a:gd name="T0" fmla="*/ 100 w 104"/>
                <a:gd name="T1" fmla="*/ 104 h 104"/>
                <a:gd name="T2" fmla="*/ 4 w 104"/>
                <a:gd name="T3" fmla="*/ 104 h 104"/>
                <a:gd name="T4" fmla="*/ 0 w 104"/>
                <a:gd name="T5" fmla="*/ 100 h 104"/>
                <a:gd name="T6" fmla="*/ 0 w 104"/>
                <a:gd name="T7" fmla="*/ 4 h 104"/>
                <a:gd name="T8" fmla="*/ 4 w 104"/>
                <a:gd name="T9" fmla="*/ 0 h 104"/>
                <a:gd name="T10" fmla="*/ 100 w 104"/>
                <a:gd name="T11" fmla="*/ 0 h 104"/>
                <a:gd name="T12" fmla="*/ 104 w 104"/>
                <a:gd name="T13" fmla="*/ 4 h 104"/>
                <a:gd name="T14" fmla="*/ 104 w 104"/>
                <a:gd name="T15" fmla="*/ 100 h 104"/>
                <a:gd name="T16" fmla="*/ 100 w 104"/>
                <a:gd name="T17" fmla="*/ 104 h 104"/>
                <a:gd name="T18" fmla="*/ 8 w 104"/>
                <a:gd name="T19" fmla="*/ 96 h 104"/>
                <a:gd name="T20" fmla="*/ 96 w 104"/>
                <a:gd name="T21" fmla="*/ 96 h 104"/>
                <a:gd name="T22" fmla="*/ 96 w 104"/>
                <a:gd name="T23" fmla="*/ 8 h 104"/>
                <a:gd name="T24" fmla="*/ 8 w 104"/>
                <a:gd name="T25" fmla="*/ 8 h 104"/>
                <a:gd name="T26" fmla="*/ 8 w 104"/>
                <a:gd name="T2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04">
                  <a:moveTo>
                    <a:pt x="100" y="104"/>
                  </a:moveTo>
                  <a:cubicBezTo>
                    <a:pt x="4" y="104"/>
                    <a:pt x="4" y="104"/>
                    <a:pt x="4" y="104"/>
                  </a:cubicBezTo>
                  <a:cubicBezTo>
                    <a:pt x="2" y="104"/>
                    <a:pt x="0" y="102"/>
                    <a:pt x="0" y="10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4" y="102"/>
                    <a:pt x="102" y="104"/>
                    <a:pt x="100" y="104"/>
                  </a:cubicBezTo>
                  <a:close/>
                  <a:moveTo>
                    <a:pt x="8" y="96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68"/>
            <p:cNvSpPr/>
            <p:nvPr/>
          </p:nvSpPr>
          <p:spPr bwMode="auto">
            <a:xfrm>
              <a:off x="17787" y="2859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69"/>
            <p:cNvSpPr/>
            <p:nvPr/>
          </p:nvSpPr>
          <p:spPr bwMode="auto">
            <a:xfrm>
              <a:off x="17787" y="2954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70"/>
            <p:cNvSpPr/>
            <p:nvPr/>
          </p:nvSpPr>
          <p:spPr bwMode="auto">
            <a:xfrm>
              <a:off x="17787" y="3049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71"/>
            <p:cNvSpPr/>
            <p:nvPr/>
          </p:nvSpPr>
          <p:spPr bwMode="auto">
            <a:xfrm>
              <a:off x="17787" y="3144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5525770" y="3118485"/>
            <a:ext cx="403225" cy="354330"/>
            <a:chOff x="8259" y="7329"/>
            <a:chExt cx="1134" cy="995"/>
          </a:xfrm>
          <a:solidFill>
            <a:schemeClr val="bg1"/>
          </a:solidFill>
        </p:grpSpPr>
        <p:sp>
          <p:nvSpPr>
            <p:cNvPr id="330" name="Freeform 269"/>
            <p:cNvSpPr/>
            <p:nvPr/>
          </p:nvSpPr>
          <p:spPr bwMode="auto">
            <a:xfrm>
              <a:off x="8259" y="7614"/>
              <a:ext cx="1135" cy="710"/>
            </a:xfrm>
            <a:custGeom>
              <a:avLst/>
              <a:gdLst>
                <a:gd name="T0" fmla="*/ 188 w 192"/>
                <a:gd name="T1" fmla="*/ 120 h 120"/>
                <a:gd name="T2" fmla="*/ 187 w 192"/>
                <a:gd name="T3" fmla="*/ 120 h 120"/>
                <a:gd name="T4" fmla="*/ 124 w 192"/>
                <a:gd name="T5" fmla="*/ 104 h 120"/>
                <a:gd name="T6" fmla="*/ 61 w 192"/>
                <a:gd name="T7" fmla="*/ 116 h 120"/>
                <a:gd name="T8" fmla="*/ 59 w 192"/>
                <a:gd name="T9" fmla="*/ 116 h 120"/>
                <a:gd name="T10" fmla="*/ 3 w 192"/>
                <a:gd name="T11" fmla="*/ 104 h 120"/>
                <a:gd name="T12" fmla="*/ 0 w 192"/>
                <a:gd name="T13" fmla="*/ 100 h 120"/>
                <a:gd name="T14" fmla="*/ 0 w 192"/>
                <a:gd name="T15" fmla="*/ 4 h 120"/>
                <a:gd name="T16" fmla="*/ 2 w 192"/>
                <a:gd name="T17" fmla="*/ 1 h 120"/>
                <a:gd name="T18" fmla="*/ 5 w 192"/>
                <a:gd name="T19" fmla="*/ 0 h 120"/>
                <a:gd name="T20" fmla="*/ 60 w 192"/>
                <a:gd name="T21" fmla="*/ 16 h 120"/>
                <a:gd name="T22" fmla="*/ 79 w 192"/>
                <a:gd name="T23" fmla="*/ 8 h 120"/>
                <a:gd name="T24" fmla="*/ 84 w 192"/>
                <a:gd name="T25" fmla="*/ 11 h 120"/>
                <a:gd name="T26" fmla="*/ 81 w 192"/>
                <a:gd name="T27" fmla="*/ 16 h 120"/>
                <a:gd name="T28" fmla="*/ 61 w 192"/>
                <a:gd name="T29" fmla="*/ 24 h 120"/>
                <a:gd name="T30" fmla="*/ 59 w 192"/>
                <a:gd name="T31" fmla="*/ 24 h 120"/>
                <a:gd name="T32" fmla="*/ 8 w 192"/>
                <a:gd name="T33" fmla="*/ 9 h 120"/>
                <a:gd name="T34" fmla="*/ 8 w 192"/>
                <a:gd name="T35" fmla="*/ 97 h 120"/>
                <a:gd name="T36" fmla="*/ 60 w 192"/>
                <a:gd name="T37" fmla="*/ 108 h 120"/>
                <a:gd name="T38" fmla="*/ 123 w 192"/>
                <a:gd name="T39" fmla="*/ 96 h 120"/>
                <a:gd name="T40" fmla="*/ 125 w 192"/>
                <a:gd name="T41" fmla="*/ 96 h 120"/>
                <a:gd name="T42" fmla="*/ 184 w 192"/>
                <a:gd name="T43" fmla="*/ 111 h 120"/>
                <a:gd name="T44" fmla="*/ 184 w 192"/>
                <a:gd name="T45" fmla="*/ 23 h 120"/>
                <a:gd name="T46" fmla="*/ 147 w 192"/>
                <a:gd name="T47" fmla="*/ 12 h 120"/>
                <a:gd name="T48" fmla="*/ 144 w 192"/>
                <a:gd name="T49" fmla="*/ 7 h 120"/>
                <a:gd name="T50" fmla="*/ 149 w 192"/>
                <a:gd name="T51" fmla="*/ 4 h 120"/>
                <a:gd name="T52" fmla="*/ 189 w 192"/>
                <a:gd name="T53" fmla="*/ 16 h 120"/>
                <a:gd name="T54" fmla="*/ 192 w 192"/>
                <a:gd name="T55" fmla="*/ 20 h 120"/>
                <a:gd name="T56" fmla="*/ 192 w 192"/>
                <a:gd name="T57" fmla="*/ 116 h 120"/>
                <a:gd name="T58" fmla="*/ 190 w 192"/>
                <a:gd name="T59" fmla="*/ 119 h 120"/>
                <a:gd name="T60" fmla="*/ 188 w 192"/>
                <a:gd name="T6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120">
                  <a:moveTo>
                    <a:pt x="188" y="120"/>
                  </a:moveTo>
                  <a:cubicBezTo>
                    <a:pt x="188" y="120"/>
                    <a:pt x="187" y="120"/>
                    <a:pt x="187" y="120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6"/>
                    <a:pt x="60" y="116"/>
                    <a:pt x="59" y="116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" y="104"/>
                    <a:pt x="0" y="102"/>
                    <a:pt x="0" y="10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1" y="7"/>
                    <a:pt x="83" y="8"/>
                    <a:pt x="84" y="11"/>
                  </a:cubicBezTo>
                  <a:cubicBezTo>
                    <a:pt x="85" y="13"/>
                    <a:pt x="84" y="15"/>
                    <a:pt x="81" y="1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0" y="24"/>
                    <a:pt x="59" y="2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6"/>
                    <a:pt x="124" y="96"/>
                    <a:pt x="125" y="96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5" y="11"/>
                    <a:pt x="144" y="9"/>
                    <a:pt x="144" y="7"/>
                  </a:cubicBezTo>
                  <a:cubicBezTo>
                    <a:pt x="145" y="5"/>
                    <a:pt x="147" y="4"/>
                    <a:pt x="149" y="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17"/>
                    <a:pt x="192" y="18"/>
                    <a:pt x="192" y="20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17"/>
                    <a:pt x="191" y="118"/>
                    <a:pt x="190" y="119"/>
                  </a:cubicBezTo>
                  <a:cubicBezTo>
                    <a:pt x="190" y="120"/>
                    <a:pt x="189" y="120"/>
                    <a:pt x="18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70"/>
            <p:cNvSpPr>
              <a:spLocks noEditPoints="1"/>
            </p:cNvSpPr>
            <p:nvPr/>
          </p:nvSpPr>
          <p:spPr bwMode="auto">
            <a:xfrm>
              <a:off x="8687" y="7329"/>
              <a:ext cx="473" cy="593"/>
            </a:xfrm>
            <a:custGeom>
              <a:avLst/>
              <a:gdLst>
                <a:gd name="T0" fmla="*/ 40 w 80"/>
                <a:gd name="T1" fmla="*/ 100 h 100"/>
                <a:gd name="T2" fmla="*/ 38 w 80"/>
                <a:gd name="T3" fmla="*/ 99 h 100"/>
                <a:gd name="T4" fmla="*/ 0 w 80"/>
                <a:gd name="T5" fmla="*/ 40 h 100"/>
                <a:gd name="T6" fmla="*/ 40 w 80"/>
                <a:gd name="T7" fmla="*/ 0 h 100"/>
                <a:gd name="T8" fmla="*/ 80 w 80"/>
                <a:gd name="T9" fmla="*/ 40 h 100"/>
                <a:gd name="T10" fmla="*/ 42 w 80"/>
                <a:gd name="T11" fmla="*/ 99 h 100"/>
                <a:gd name="T12" fmla="*/ 40 w 80"/>
                <a:gd name="T13" fmla="*/ 100 h 100"/>
                <a:gd name="T14" fmla="*/ 40 w 80"/>
                <a:gd name="T15" fmla="*/ 8 h 100"/>
                <a:gd name="T16" fmla="*/ 8 w 80"/>
                <a:gd name="T17" fmla="*/ 40 h 100"/>
                <a:gd name="T18" fmla="*/ 40 w 80"/>
                <a:gd name="T19" fmla="*/ 91 h 100"/>
                <a:gd name="T20" fmla="*/ 72 w 80"/>
                <a:gd name="T21" fmla="*/ 40 h 100"/>
                <a:gd name="T22" fmla="*/ 40 w 80"/>
                <a:gd name="T23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100">
                  <a:moveTo>
                    <a:pt x="40" y="100"/>
                  </a:moveTo>
                  <a:cubicBezTo>
                    <a:pt x="39" y="100"/>
                    <a:pt x="38" y="100"/>
                    <a:pt x="38" y="99"/>
                  </a:cubicBezTo>
                  <a:cubicBezTo>
                    <a:pt x="36" y="98"/>
                    <a:pt x="0" y="74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74"/>
                    <a:pt x="44" y="98"/>
                    <a:pt x="42" y="99"/>
                  </a:cubicBezTo>
                  <a:cubicBezTo>
                    <a:pt x="42" y="100"/>
                    <a:pt x="41" y="100"/>
                    <a:pt x="40" y="100"/>
                  </a:cubicBezTo>
                  <a:close/>
                  <a:moveTo>
                    <a:pt x="40" y="8"/>
                  </a:moveTo>
                  <a:cubicBezTo>
                    <a:pt x="22" y="8"/>
                    <a:pt x="8" y="22"/>
                    <a:pt x="8" y="40"/>
                  </a:cubicBezTo>
                  <a:cubicBezTo>
                    <a:pt x="8" y="65"/>
                    <a:pt x="32" y="85"/>
                    <a:pt x="40" y="91"/>
                  </a:cubicBezTo>
                  <a:cubicBezTo>
                    <a:pt x="48" y="85"/>
                    <a:pt x="72" y="65"/>
                    <a:pt x="72" y="40"/>
                  </a:cubicBezTo>
                  <a:cubicBezTo>
                    <a:pt x="72" y="22"/>
                    <a:pt x="58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271"/>
            <p:cNvSpPr>
              <a:spLocks noEditPoints="1"/>
            </p:cNvSpPr>
            <p:nvPr/>
          </p:nvSpPr>
          <p:spPr bwMode="auto">
            <a:xfrm>
              <a:off x="8827" y="7449"/>
              <a:ext cx="190" cy="1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72"/>
            <p:cNvSpPr/>
            <p:nvPr/>
          </p:nvSpPr>
          <p:spPr bwMode="auto">
            <a:xfrm>
              <a:off x="8592" y="7709"/>
              <a:ext cx="48" cy="590"/>
            </a:xfrm>
            <a:custGeom>
              <a:avLst/>
              <a:gdLst>
                <a:gd name="T0" fmla="*/ 4 w 8"/>
                <a:gd name="T1" fmla="*/ 100 h 100"/>
                <a:gd name="T2" fmla="*/ 0 w 8"/>
                <a:gd name="T3" fmla="*/ 96 h 100"/>
                <a:gd name="T4" fmla="*/ 0 w 8"/>
                <a:gd name="T5" fmla="*/ 4 h 100"/>
                <a:gd name="T6" fmla="*/ 4 w 8"/>
                <a:gd name="T7" fmla="*/ 0 h 100"/>
                <a:gd name="T8" fmla="*/ 8 w 8"/>
                <a:gd name="T9" fmla="*/ 4 h 100"/>
                <a:gd name="T10" fmla="*/ 8 w 8"/>
                <a:gd name="T11" fmla="*/ 96 h 100"/>
                <a:gd name="T12" fmla="*/ 4 w 8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0">
                  <a:moveTo>
                    <a:pt x="4" y="100"/>
                  </a:moveTo>
                  <a:cubicBezTo>
                    <a:pt x="2" y="100"/>
                    <a:pt x="0" y="98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8"/>
                    <a:pt x="6" y="100"/>
                    <a:pt x="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273"/>
            <p:cNvSpPr/>
            <p:nvPr/>
          </p:nvSpPr>
          <p:spPr bwMode="auto">
            <a:xfrm>
              <a:off x="8969" y="7826"/>
              <a:ext cx="48" cy="403"/>
            </a:xfrm>
            <a:custGeom>
              <a:avLst/>
              <a:gdLst>
                <a:gd name="T0" fmla="*/ 4 w 8"/>
                <a:gd name="T1" fmla="*/ 68 h 68"/>
                <a:gd name="T2" fmla="*/ 0 w 8"/>
                <a:gd name="T3" fmla="*/ 64 h 68"/>
                <a:gd name="T4" fmla="*/ 0 w 8"/>
                <a:gd name="T5" fmla="*/ 4 h 68"/>
                <a:gd name="T6" fmla="*/ 4 w 8"/>
                <a:gd name="T7" fmla="*/ 0 h 68"/>
                <a:gd name="T8" fmla="*/ 8 w 8"/>
                <a:gd name="T9" fmla="*/ 4 h 68"/>
                <a:gd name="T10" fmla="*/ 8 w 8"/>
                <a:gd name="T11" fmla="*/ 64 h 68"/>
                <a:gd name="T12" fmla="*/ 4 w 8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68"/>
                  </a:move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6" y="68"/>
                    <a:pt x="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Shape 6922"/>
          <p:cNvSpPr/>
          <p:nvPr/>
        </p:nvSpPr>
        <p:spPr>
          <a:xfrm>
            <a:off x="1478915" y="4629785"/>
            <a:ext cx="2936240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Shape 6923"/>
          <p:cNvSpPr/>
          <p:nvPr/>
        </p:nvSpPr>
        <p:spPr>
          <a:xfrm>
            <a:off x="1478915" y="428307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7" name="Shape 6922"/>
          <p:cNvSpPr/>
          <p:nvPr/>
        </p:nvSpPr>
        <p:spPr>
          <a:xfrm>
            <a:off x="3410585" y="176530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Shape 6923"/>
          <p:cNvSpPr/>
          <p:nvPr/>
        </p:nvSpPr>
        <p:spPr>
          <a:xfrm>
            <a:off x="3410585" y="141859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0" name="Shape 6922"/>
          <p:cNvSpPr/>
          <p:nvPr/>
        </p:nvSpPr>
        <p:spPr>
          <a:xfrm>
            <a:off x="5004435" y="4629785"/>
            <a:ext cx="2936240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Shape 6923"/>
          <p:cNvSpPr/>
          <p:nvPr/>
        </p:nvSpPr>
        <p:spPr>
          <a:xfrm>
            <a:off x="5004435" y="428307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2" name="Shape 6922"/>
          <p:cNvSpPr/>
          <p:nvPr/>
        </p:nvSpPr>
        <p:spPr>
          <a:xfrm>
            <a:off x="6900545" y="176530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Shape 6923"/>
          <p:cNvSpPr/>
          <p:nvPr/>
        </p:nvSpPr>
        <p:spPr>
          <a:xfrm>
            <a:off x="6900545" y="141859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4" name="Shape 6922"/>
          <p:cNvSpPr/>
          <p:nvPr/>
        </p:nvSpPr>
        <p:spPr>
          <a:xfrm>
            <a:off x="8494395" y="4629785"/>
            <a:ext cx="2936240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Shape 6923"/>
          <p:cNvSpPr/>
          <p:nvPr/>
        </p:nvSpPr>
        <p:spPr>
          <a:xfrm>
            <a:off x="8494395" y="428307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385" y="1242695"/>
            <a:ext cx="2513330" cy="5633720"/>
          </a:xfrm>
          <a:prstGeom prst="rect">
            <a:avLst/>
          </a:prstGeom>
          <a:noFill/>
          <a:ln>
            <a:solidFill>
              <a:srgbClr val="64A3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59bcdb309c390"/>
          <p:cNvPicPr>
            <a:picLocks noChangeAspect="1"/>
          </p:cNvPicPr>
          <p:nvPr/>
        </p:nvPicPr>
        <p:blipFill>
          <a:blip r:embed="rId2"/>
          <a:srcRect t="22828" r="65005"/>
          <a:stretch>
            <a:fillRect/>
          </a:stretch>
        </p:blipFill>
        <p:spPr>
          <a:xfrm>
            <a:off x="1325880" y="2549525"/>
            <a:ext cx="1957705" cy="4326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3125" y="1463675"/>
            <a:ext cx="311785" cy="28321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3125" y="3023235"/>
            <a:ext cx="311785" cy="28321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3125" y="4571365"/>
            <a:ext cx="311785" cy="28321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Shape 1590"/>
          <p:cNvSpPr/>
          <p:nvPr/>
        </p:nvSpPr>
        <p:spPr>
          <a:xfrm>
            <a:off x="4104640" y="1691005"/>
            <a:ext cx="6155690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Shape 1591"/>
          <p:cNvSpPr/>
          <p:nvPr/>
        </p:nvSpPr>
        <p:spPr>
          <a:xfrm>
            <a:off x="4104640" y="1431608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7" name="Shape 1590"/>
          <p:cNvSpPr/>
          <p:nvPr/>
        </p:nvSpPr>
        <p:spPr>
          <a:xfrm>
            <a:off x="4104640" y="3250565"/>
            <a:ext cx="6155690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Shape 1591"/>
          <p:cNvSpPr/>
          <p:nvPr/>
        </p:nvSpPr>
        <p:spPr>
          <a:xfrm>
            <a:off x="4104640" y="2991168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9" name="Shape 1590"/>
          <p:cNvSpPr/>
          <p:nvPr/>
        </p:nvSpPr>
        <p:spPr>
          <a:xfrm>
            <a:off x="4104640" y="4744720"/>
            <a:ext cx="6155690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0" name="Shape 1591"/>
          <p:cNvSpPr/>
          <p:nvPr/>
        </p:nvSpPr>
        <p:spPr>
          <a:xfrm>
            <a:off x="4104640" y="448532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6729500" y="2349639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5549625" y="1900658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4387384" y="4642955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171367" y="3509381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923330" y="3509381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82153" y="2364179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729500" y="4642955"/>
            <a:ext cx="892834" cy="897957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296670" y="4571254"/>
            <a:ext cx="1416378" cy="1606975"/>
            <a:chOff x="5078413" y="5448300"/>
            <a:chExt cx="601663" cy="682625"/>
          </a:xfrm>
          <a:solidFill>
            <a:srgbClr val="64A385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" name="Freeform 169"/>
            <p:cNvSpPr/>
            <p:nvPr/>
          </p:nvSpPr>
          <p:spPr bwMode="auto">
            <a:xfrm>
              <a:off x="5364163" y="5635625"/>
              <a:ext cx="44450" cy="85725"/>
            </a:xfrm>
            <a:custGeom>
              <a:avLst/>
              <a:gdLst>
                <a:gd name="T0" fmla="*/ 6 w 12"/>
                <a:gd name="T1" fmla="*/ 18 h 23"/>
                <a:gd name="T2" fmla="*/ 1 w 12"/>
                <a:gd name="T3" fmla="*/ 10 h 23"/>
                <a:gd name="T4" fmla="*/ 1 w 12"/>
                <a:gd name="T5" fmla="*/ 16 h 23"/>
                <a:gd name="T6" fmla="*/ 2 w 12"/>
                <a:gd name="T7" fmla="*/ 23 h 23"/>
                <a:gd name="T8" fmla="*/ 6 w 12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6" y="18"/>
                  </a:moveTo>
                  <a:cubicBezTo>
                    <a:pt x="12" y="5"/>
                    <a:pt x="1" y="0"/>
                    <a:pt x="1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" y="18"/>
                    <a:pt x="1" y="21"/>
                    <a:pt x="2" y="23"/>
                  </a:cubicBezTo>
                  <a:cubicBezTo>
                    <a:pt x="4" y="22"/>
                    <a:pt x="5" y="20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170"/>
            <p:cNvSpPr/>
            <p:nvPr/>
          </p:nvSpPr>
          <p:spPr bwMode="auto">
            <a:xfrm>
              <a:off x="5262563" y="5691188"/>
              <a:ext cx="30163" cy="38100"/>
            </a:xfrm>
            <a:custGeom>
              <a:avLst/>
              <a:gdLst>
                <a:gd name="T0" fmla="*/ 4 w 8"/>
                <a:gd name="T1" fmla="*/ 8 h 10"/>
                <a:gd name="T2" fmla="*/ 8 w 8"/>
                <a:gd name="T3" fmla="*/ 10 h 10"/>
                <a:gd name="T4" fmla="*/ 1 w 8"/>
                <a:gd name="T5" fmla="*/ 0 h 10"/>
                <a:gd name="T6" fmla="*/ 4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4" y="8"/>
                  </a:moveTo>
                  <a:cubicBezTo>
                    <a:pt x="5" y="9"/>
                    <a:pt x="6" y="9"/>
                    <a:pt x="8" y="10"/>
                  </a:cubicBezTo>
                  <a:cubicBezTo>
                    <a:pt x="6" y="6"/>
                    <a:pt x="4" y="2"/>
                    <a:pt x="1" y="0"/>
                  </a:cubicBezTo>
                  <a:cubicBezTo>
                    <a:pt x="0" y="4"/>
                    <a:pt x="1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171"/>
            <p:cNvSpPr/>
            <p:nvPr/>
          </p:nvSpPr>
          <p:spPr bwMode="auto">
            <a:xfrm>
              <a:off x="5432426" y="5740400"/>
              <a:ext cx="71438" cy="52387"/>
            </a:xfrm>
            <a:custGeom>
              <a:avLst/>
              <a:gdLst>
                <a:gd name="T0" fmla="*/ 6 w 19"/>
                <a:gd name="T1" fmla="*/ 14 h 14"/>
                <a:gd name="T2" fmla="*/ 12 w 19"/>
                <a:gd name="T3" fmla="*/ 12 h 14"/>
                <a:gd name="T4" fmla="*/ 13 w 19"/>
                <a:gd name="T5" fmla="*/ 1 h 14"/>
                <a:gd name="T6" fmla="*/ 0 w 19"/>
                <a:gd name="T7" fmla="*/ 13 h 14"/>
                <a:gd name="T8" fmla="*/ 6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6" y="14"/>
                  </a:moveTo>
                  <a:cubicBezTo>
                    <a:pt x="8" y="14"/>
                    <a:pt x="10" y="13"/>
                    <a:pt x="12" y="12"/>
                  </a:cubicBezTo>
                  <a:cubicBezTo>
                    <a:pt x="19" y="8"/>
                    <a:pt x="19" y="4"/>
                    <a:pt x="13" y="1"/>
                  </a:cubicBezTo>
                  <a:cubicBezTo>
                    <a:pt x="8" y="0"/>
                    <a:pt x="3" y="6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172"/>
            <p:cNvSpPr/>
            <p:nvPr/>
          </p:nvSpPr>
          <p:spPr bwMode="auto">
            <a:xfrm>
              <a:off x="5326063" y="5751513"/>
              <a:ext cx="87313" cy="214312"/>
            </a:xfrm>
            <a:custGeom>
              <a:avLst/>
              <a:gdLst>
                <a:gd name="T0" fmla="*/ 23 w 23"/>
                <a:gd name="T1" fmla="*/ 13 h 57"/>
                <a:gd name="T2" fmla="*/ 13 w 23"/>
                <a:gd name="T3" fmla="*/ 7 h 57"/>
                <a:gd name="T4" fmla="*/ 9 w 23"/>
                <a:gd name="T5" fmla="*/ 0 h 57"/>
                <a:gd name="T6" fmla="*/ 0 w 23"/>
                <a:gd name="T7" fmla="*/ 2 h 57"/>
                <a:gd name="T8" fmla="*/ 8 w 23"/>
                <a:gd name="T9" fmla="*/ 55 h 57"/>
                <a:gd name="T10" fmla="*/ 7 w 23"/>
                <a:gd name="T11" fmla="*/ 57 h 57"/>
                <a:gd name="T12" fmla="*/ 14 w 23"/>
                <a:gd name="T13" fmla="*/ 57 h 57"/>
                <a:gd name="T14" fmla="*/ 23 w 23"/>
                <a:gd name="T15" fmla="*/ 57 h 57"/>
                <a:gd name="T16" fmla="*/ 23 w 23"/>
                <a:gd name="T1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7">
                  <a:moveTo>
                    <a:pt x="23" y="13"/>
                  </a:moveTo>
                  <a:cubicBezTo>
                    <a:pt x="19" y="12"/>
                    <a:pt x="15" y="9"/>
                    <a:pt x="13" y="7"/>
                  </a:cubicBezTo>
                  <a:cubicBezTo>
                    <a:pt x="12" y="5"/>
                    <a:pt x="10" y="3"/>
                    <a:pt x="9" y="0"/>
                  </a:cubicBezTo>
                  <a:cubicBezTo>
                    <a:pt x="6" y="1"/>
                    <a:pt x="3" y="2"/>
                    <a:pt x="0" y="2"/>
                  </a:cubicBezTo>
                  <a:cubicBezTo>
                    <a:pt x="5" y="19"/>
                    <a:pt x="6" y="37"/>
                    <a:pt x="8" y="55"/>
                  </a:cubicBezTo>
                  <a:cubicBezTo>
                    <a:pt x="8" y="55"/>
                    <a:pt x="7" y="56"/>
                    <a:pt x="7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42"/>
                    <a:pt x="18" y="27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73"/>
            <p:cNvSpPr/>
            <p:nvPr/>
          </p:nvSpPr>
          <p:spPr bwMode="auto">
            <a:xfrm>
              <a:off x="5078413" y="5448300"/>
              <a:ext cx="601663" cy="522287"/>
            </a:xfrm>
            <a:custGeom>
              <a:avLst/>
              <a:gdLst>
                <a:gd name="T0" fmla="*/ 121 w 160"/>
                <a:gd name="T1" fmla="*/ 15 h 139"/>
                <a:gd name="T2" fmla="*/ 80 w 160"/>
                <a:gd name="T3" fmla="*/ 0 h 139"/>
                <a:gd name="T4" fmla="*/ 39 w 160"/>
                <a:gd name="T5" fmla="*/ 15 h 139"/>
                <a:gd name="T6" fmla="*/ 32 w 160"/>
                <a:gd name="T7" fmla="*/ 99 h 139"/>
                <a:gd name="T8" fmla="*/ 43 w 160"/>
                <a:gd name="T9" fmla="*/ 128 h 139"/>
                <a:gd name="T10" fmla="*/ 48 w 160"/>
                <a:gd name="T11" fmla="*/ 138 h 139"/>
                <a:gd name="T12" fmla="*/ 68 w 160"/>
                <a:gd name="T13" fmla="*/ 138 h 139"/>
                <a:gd name="T14" fmla="*/ 60 w 160"/>
                <a:gd name="T15" fmla="*/ 84 h 139"/>
                <a:gd name="T16" fmla="*/ 59 w 160"/>
                <a:gd name="T17" fmla="*/ 83 h 139"/>
                <a:gd name="T18" fmla="*/ 51 w 160"/>
                <a:gd name="T19" fmla="*/ 80 h 139"/>
                <a:gd name="T20" fmla="*/ 42 w 160"/>
                <a:gd name="T21" fmla="*/ 66 h 139"/>
                <a:gd name="T22" fmla="*/ 63 w 160"/>
                <a:gd name="T23" fmla="*/ 74 h 139"/>
                <a:gd name="T24" fmla="*/ 64 w 160"/>
                <a:gd name="T25" fmla="*/ 77 h 139"/>
                <a:gd name="T26" fmla="*/ 73 w 160"/>
                <a:gd name="T27" fmla="*/ 76 h 139"/>
                <a:gd name="T28" fmla="*/ 78 w 160"/>
                <a:gd name="T29" fmla="*/ 48 h 139"/>
                <a:gd name="T30" fmla="*/ 89 w 160"/>
                <a:gd name="T31" fmla="*/ 59 h 139"/>
                <a:gd name="T32" fmla="*/ 80 w 160"/>
                <a:gd name="T33" fmla="*/ 77 h 139"/>
                <a:gd name="T34" fmla="*/ 82 w 160"/>
                <a:gd name="T35" fmla="*/ 80 h 139"/>
                <a:gd name="T36" fmla="*/ 91 w 160"/>
                <a:gd name="T37" fmla="*/ 89 h 139"/>
                <a:gd name="T38" fmla="*/ 94 w 160"/>
                <a:gd name="T39" fmla="*/ 83 h 139"/>
                <a:gd name="T40" fmla="*/ 109 w 160"/>
                <a:gd name="T41" fmla="*/ 73 h 139"/>
                <a:gd name="T42" fmla="*/ 117 w 160"/>
                <a:gd name="T43" fmla="*/ 85 h 139"/>
                <a:gd name="T44" fmla="*/ 93 w 160"/>
                <a:gd name="T45" fmla="*/ 96 h 139"/>
                <a:gd name="T46" fmla="*/ 91 w 160"/>
                <a:gd name="T47" fmla="*/ 101 h 139"/>
                <a:gd name="T48" fmla="*/ 95 w 160"/>
                <a:gd name="T49" fmla="*/ 136 h 139"/>
                <a:gd name="T50" fmla="*/ 95 w 160"/>
                <a:gd name="T51" fmla="*/ 138 h 139"/>
                <a:gd name="T52" fmla="*/ 112 w 160"/>
                <a:gd name="T53" fmla="*/ 138 h 139"/>
                <a:gd name="T54" fmla="*/ 117 w 160"/>
                <a:gd name="T55" fmla="*/ 128 h 139"/>
                <a:gd name="T56" fmla="*/ 128 w 160"/>
                <a:gd name="T57" fmla="*/ 99 h 139"/>
                <a:gd name="T58" fmla="*/ 121 w 160"/>
                <a:gd name="T59" fmla="*/ 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39">
                  <a:moveTo>
                    <a:pt x="121" y="15"/>
                  </a:moveTo>
                  <a:cubicBezTo>
                    <a:pt x="113" y="8"/>
                    <a:pt x="103" y="0"/>
                    <a:pt x="80" y="0"/>
                  </a:cubicBezTo>
                  <a:cubicBezTo>
                    <a:pt x="57" y="0"/>
                    <a:pt x="47" y="8"/>
                    <a:pt x="39" y="15"/>
                  </a:cubicBezTo>
                  <a:cubicBezTo>
                    <a:pt x="0" y="54"/>
                    <a:pt x="30" y="94"/>
                    <a:pt x="32" y="99"/>
                  </a:cubicBezTo>
                  <a:cubicBezTo>
                    <a:pt x="35" y="103"/>
                    <a:pt x="42" y="118"/>
                    <a:pt x="43" y="128"/>
                  </a:cubicBezTo>
                  <a:cubicBezTo>
                    <a:pt x="44" y="139"/>
                    <a:pt x="48" y="138"/>
                    <a:pt x="4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7" y="120"/>
                    <a:pt x="66" y="101"/>
                    <a:pt x="60" y="84"/>
                  </a:cubicBezTo>
                  <a:cubicBezTo>
                    <a:pt x="60" y="84"/>
                    <a:pt x="60" y="83"/>
                    <a:pt x="59" y="83"/>
                  </a:cubicBezTo>
                  <a:cubicBezTo>
                    <a:pt x="57" y="82"/>
                    <a:pt x="54" y="81"/>
                    <a:pt x="51" y="80"/>
                  </a:cubicBezTo>
                  <a:cubicBezTo>
                    <a:pt x="47" y="77"/>
                    <a:pt x="40" y="72"/>
                    <a:pt x="42" y="66"/>
                  </a:cubicBezTo>
                  <a:cubicBezTo>
                    <a:pt x="48" y="48"/>
                    <a:pt x="59" y="65"/>
                    <a:pt x="63" y="74"/>
                  </a:cubicBezTo>
                  <a:cubicBezTo>
                    <a:pt x="63" y="75"/>
                    <a:pt x="63" y="76"/>
                    <a:pt x="64" y="77"/>
                  </a:cubicBezTo>
                  <a:cubicBezTo>
                    <a:pt x="67" y="78"/>
                    <a:pt x="70" y="77"/>
                    <a:pt x="73" y="76"/>
                  </a:cubicBezTo>
                  <a:cubicBezTo>
                    <a:pt x="70" y="66"/>
                    <a:pt x="68" y="52"/>
                    <a:pt x="78" y="48"/>
                  </a:cubicBezTo>
                  <a:cubicBezTo>
                    <a:pt x="84" y="46"/>
                    <a:pt x="89" y="54"/>
                    <a:pt x="89" y="59"/>
                  </a:cubicBezTo>
                  <a:cubicBezTo>
                    <a:pt x="89" y="66"/>
                    <a:pt x="85" y="73"/>
                    <a:pt x="80" y="77"/>
                  </a:cubicBezTo>
                  <a:cubicBezTo>
                    <a:pt x="80" y="78"/>
                    <a:pt x="81" y="79"/>
                    <a:pt x="82" y="80"/>
                  </a:cubicBezTo>
                  <a:cubicBezTo>
                    <a:pt x="84" y="84"/>
                    <a:pt x="87" y="87"/>
                    <a:pt x="91" y="89"/>
                  </a:cubicBezTo>
                  <a:cubicBezTo>
                    <a:pt x="92" y="87"/>
                    <a:pt x="93" y="85"/>
                    <a:pt x="94" y="83"/>
                  </a:cubicBezTo>
                  <a:cubicBezTo>
                    <a:pt x="97" y="79"/>
                    <a:pt x="103" y="72"/>
                    <a:pt x="109" y="73"/>
                  </a:cubicBezTo>
                  <a:cubicBezTo>
                    <a:pt x="114" y="74"/>
                    <a:pt x="119" y="80"/>
                    <a:pt x="117" y="85"/>
                  </a:cubicBezTo>
                  <a:cubicBezTo>
                    <a:pt x="114" y="97"/>
                    <a:pt x="103" y="99"/>
                    <a:pt x="93" y="96"/>
                  </a:cubicBezTo>
                  <a:cubicBezTo>
                    <a:pt x="92" y="98"/>
                    <a:pt x="91" y="100"/>
                    <a:pt x="91" y="101"/>
                  </a:cubicBezTo>
                  <a:cubicBezTo>
                    <a:pt x="90" y="113"/>
                    <a:pt x="91" y="125"/>
                    <a:pt x="95" y="136"/>
                  </a:cubicBezTo>
                  <a:cubicBezTo>
                    <a:pt x="95" y="136"/>
                    <a:pt x="95" y="137"/>
                    <a:pt x="95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38"/>
                    <a:pt x="116" y="139"/>
                    <a:pt x="117" y="128"/>
                  </a:cubicBezTo>
                  <a:cubicBezTo>
                    <a:pt x="118" y="118"/>
                    <a:pt x="125" y="103"/>
                    <a:pt x="128" y="99"/>
                  </a:cubicBezTo>
                  <a:cubicBezTo>
                    <a:pt x="130" y="94"/>
                    <a:pt x="160" y="54"/>
                    <a:pt x="1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74"/>
            <p:cNvSpPr/>
            <p:nvPr/>
          </p:nvSpPr>
          <p:spPr bwMode="auto">
            <a:xfrm>
              <a:off x="5251451" y="5988050"/>
              <a:ext cx="263525" cy="46037"/>
            </a:xfrm>
            <a:custGeom>
              <a:avLst/>
              <a:gdLst>
                <a:gd name="T0" fmla="*/ 64 w 70"/>
                <a:gd name="T1" fmla="*/ 0 h 12"/>
                <a:gd name="T2" fmla="*/ 6 w 70"/>
                <a:gd name="T3" fmla="*/ 0 h 12"/>
                <a:gd name="T4" fmla="*/ 0 w 70"/>
                <a:gd name="T5" fmla="*/ 6 h 12"/>
                <a:gd name="T6" fmla="*/ 6 w 70"/>
                <a:gd name="T7" fmla="*/ 12 h 12"/>
                <a:gd name="T8" fmla="*/ 64 w 70"/>
                <a:gd name="T9" fmla="*/ 12 h 12"/>
                <a:gd name="T10" fmla="*/ 70 w 70"/>
                <a:gd name="T11" fmla="*/ 6 h 12"/>
                <a:gd name="T12" fmla="*/ 64 w 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7" y="12"/>
                    <a:pt x="70" y="10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75"/>
            <p:cNvSpPr/>
            <p:nvPr/>
          </p:nvSpPr>
          <p:spPr bwMode="auto">
            <a:xfrm>
              <a:off x="5259388" y="6045200"/>
              <a:ext cx="247650" cy="41275"/>
            </a:xfrm>
            <a:custGeom>
              <a:avLst/>
              <a:gdLst>
                <a:gd name="T0" fmla="*/ 61 w 66"/>
                <a:gd name="T1" fmla="*/ 0 h 11"/>
                <a:gd name="T2" fmla="*/ 6 w 66"/>
                <a:gd name="T3" fmla="*/ 0 h 11"/>
                <a:gd name="T4" fmla="*/ 0 w 66"/>
                <a:gd name="T5" fmla="*/ 6 h 11"/>
                <a:gd name="T6" fmla="*/ 6 w 66"/>
                <a:gd name="T7" fmla="*/ 11 h 11"/>
                <a:gd name="T8" fmla="*/ 61 w 66"/>
                <a:gd name="T9" fmla="*/ 11 h 11"/>
                <a:gd name="T10" fmla="*/ 66 w 66"/>
                <a:gd name="T11" fmla="*/ 6 h 11"/>
                <a:gd name="T12" fmla="*/ 61 w 6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">
                  <a:moveTo>
                    <a:pt x="6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6" y="9"/>
                    <a:pt x="66" y="6"/>
                  </a:cubicBezTo>
                  <a:cubicBezTo>
                    <a:pt x="66" y="3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76"/>
            <p:cNvSpPr/>
            <p:nvPr/>
          </p:nvSpPr>
          <p:spPr bwMode="auto">
            <a:xfrm>
              <a:off x="5314951" y="6097588"/>
              <a:ext cx="136525" cy="33337"/>
            </a:xfrm>
            <a:custGeom>
              <a:avLst/>
              <a:gdLst>
                <a:gd name="T0" fmla="*/ 32 w 36"/>
                <a:gd name="T1" fmla="*/ 0 h 9"/>
                <a:gd name="T2" fmla="*/ 4 w 36"/>
                <a:gd name="T3" fmla="*/ 0 h 9"/>
                <a:gd name="T4" fmla="*/ 0 w 36"/>
                <a:gd name="T5" fmla="*/ 4 h 9"/>
                <a:gd name="T6" fmla="*/ 4 w 36"/>
                <a:gd name="T7" fmla="*/ 9 h 9"/>
                <a:gd name="T8" fmla="*/ 32 w 36"/>
                <a:gd name="T9" fmla="*/ 9 h 9"/>
                <a:gd name="T10" fmla="*/ 36 w 36"/>
                <a:gd name="T11" fmla="*/ 4 h 9"/>
                <a:gd name="T12" fmla="*/ 32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3236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reeform 13"/>
          <p:cNvSpPr>
            <a:spLocks noEditPoints="1"/>
          </p:cNvSpPr>
          <p:nvPr/>
        </p:nvSpPr>
        <p:spPr bwMode="auto">
          <a:xfrm>
            <a:off x="5821045" y="2167573"/>
            <a:ext cx="386080" cy="363220"/>
          </a:xfrm>
          <a:custGeom>
            <a:avLst/>
            <a:gdLst>
              <a:gd name="T0" fmla="*/ 43 w 184"/>
              <a:gd name="T1" fmla="*/ 126 h 173"/>
              <a:gd name="T2" fmla="*/ 32 w 184"/>
              <a:gd name="T3" fmla="*/ 126 h 173"/>
              <a:gd name="T4" fmla="*/ 32 w 184"/>
              <a:gd name="T5" fmla="*/ 170 h 173"/>
              <a:gd name="T6" fmla="*/ 43 w 184"/>
              <a:gd name="T7" fmla="*/ 170 h 173"/>
              <a:gd name="T8" fmla="*/ 62 w 184"/>
              <a:gd name="T9" fmla="*/ 155 h 173"/>
              <a:gd name="T10" fmla="*/ 62 w 184"/>
              <a:gd name="T11" fmla="*/ 146 h 173"/>
              <a:gd name="T12" fmla="*/ 43 w 184"/>
              <a:gd name="T13" fmla="*/ 126 h 173"/>
              <a:gd name="T14" fmla="*/ 55 w 184"/>
              <a:gd name="T15" fmla="*/ 151 h 173"/>
              <a:gd name="T16" fmla="*/ 45 w 184"/>
              <a:gd name="T17" fmla="*/ 159 h 173"/>
              <a:gd name="T18" fmla="*/ 40 w 184"/>
              <a:gd name="T19" fmla="*/ 159 h 173"/>
              <a:gd name="T20" fmla="*/ 40 w 184"/>
              <a:gd name="T21" fmla="*/ 136 h 173"/>
              <a:gd name="T22" fmla="*/ 45 w 184"/>
              <a:gd name="T23" fmla="*/ 139 h 173"/>
              <a:gd name="T24" fmla="*/ 55 w 184"/>
              <a:gd name="T25" fmla="*/ 149 h 173"/>
              <a:gd name="T26" fmla="*/ 55 w 184"/>
              <a:gd name="T27" fmla="*/ 151 h 173"/>
              <a:gd name="T28" fmla="*/ 180 w 184"/>
              <a:gd name="T29" fmla="*/ 0 h 173"/>
              <a:gd name="T30" fmla="*/ 178 w 184"/>
              <a:gd name="T31" fmla="*/ 1 h 173"/>
              <a:gd name="T32" fmla="*/ 5 w 184"/>
              <a:gd name="T33" fmla="*/ 52 h 173"/>
              <a:gd name="T34" fmla="*/ 0 w 184"/>
              <a:gd name="T35" fmla="*/ 59 h 173"/>
              <a:gd name="T36" fmla="*/ 0 w 184"/>
              <a:gd name="T37" fmla="*/ 59 h 173"/>
              <a:gd name="T38" fmla="*/ 0 w 184"/>
              <a:gd name="T39" fmla="*/ 59 h 173"/>
              <a:gd name="T40" fmla="*/ 1 w 184"/>
              <a:gd name="T41" fmla="*/ 65 h 173"/>
              <a:gd name="T42" fmla="*/ 45 w 184"/>
              <a:gd name="T43" fmla="*/ 99 h 173"/>
              <a:gd name="T44" fmla="*/ 149 w 184"/>
              <a:gd name="T45" fmla="*/ 31 h 173"/>
              <a:gd name="T46" fmla="*/ 61 w 184"/>
              <a:gd name="T47" fmla="*/ 106 h 173"/>
              <a:gd name="T48" fmla="*/ 61 w 184"/>
              <a:gd name="T49" fmla="*/ 119 h 173"/>
              <a:gd name="T50" fmla="*/ 101 w 184"/>
              <a:gd name="T51" fmla="*/ 165 h 173"/>
              <a:gd name="T52" fmla="*/ 114 w 184"/>
              <a:gd name="T53" fmla="*/ 165 h 173"/>
              <a:gd name="T54" fmla="*/ 183 w 184"/>
              <a:gd name="T55" fmla="*/ 8 h 173"/>
              <a:gd name="T56" fmla="*/ 184 w 184"/>
              <a:gd name="T57" fmla="*/ 5 h 173"/>
              <a:gd name="T58" fmla="*/ 180 w 184"/>
              <a:gd name="T59" fmla="*/ 0 h 173"/>
              <a:gd name="T60" fmla="*/ 171 w 184"/>
              <a:gd name="T61" fmla="*/ 17 h 173"/>
              <a:gd name="T62" fmla="*/ 111 w 184"/>
              <a:gd name="T63" fmla="*/ 153 h 173"/>
              <a:gd name="T64" fmla="*/ 102 w 184"/>
              <a:gd name="T65" fmla="*/ 154 h 173"/>
              <a:gd name="T66" fmla="*/ 73 w 184"/>
              <a:gd name="T67" fmla="*/ 121 h 173"/>
              <a:gd name="T68" fmla="*/ 72 w 184"/>
              <a:gd name="T69" fmla="*/ 110 h 173"/>
              <a:gd name="T70" fmla="*/ 163 w 184"/>
              <a:gd name="T71" fmla="*/ 21 h 173"/>
              <a:gd name="T72" fmla="*/ 43 w 184"/>
              <a:gd name="T73" fmla="*/ 88 h 173"/>
              <a:gd name="T74" fmla="*/ 13 w 184"/>
              <a:gd name="T75" fmla="*/ 65 h 173"/>
              <a:gd name="T76" fmla="*/ 16 w 184"/>
              <a:gd name="T77" fmla="*/ 56 h 173"/>
              <a:gd name="T78" fmla="*/ 167 w 184"/>
              <a:gd name="T79" fmla="*/ 11 h 173"/>
              <a:gd name="T80" fmla="*/ 171 w 184"/>
              <a:gd name="T81" fmla="*/ 1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173">
                <a:moveTo>
                  <a:pt x="43" y="126"/>
                </a:moveTo>
                <a:cubicBezTo>
                  <a:pt x="40" y="124"/>
                  <a:pt x="34" y="123"/>
                  <a:pt x="32" y="126"/>
                </a:cubicBezTo>
                <a:cubicBezTo>
                  <a:pt x="32" y="170"/>
                  <a:pt x="32" y="170"/>
                  <a:pt x="32" y="170"/>
                </a:cubicBezTo>
                <a:cubicBezTo>
                  <a:pt x="34" y="173"/>
                  <a:pt x="40" y="172"/>
                  <a:pt x="43" y="170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64" y="152"/>
                  <a:pt x="64" y="149"/>
                  <a:pt x="62" y="146"/>
                </a:cubicBezTo>
                <a:lnTo>
                  <a:pt x="43" y="126"/>
                </a:lnTo>
                <a:close/>
                <a:moveTo>
                  <a:pt x="55" y="151"/>
                </a:moveTo>
                <a:cubicBezTo>
                  <a:pt x="45" y="159"/>
                  <a:pt x="45" y="159"/>
                  <a:pt x="45" y="159"/>
                </a:cubicBezTo>
                <a:cubicBezTo>
                  <a:pt x="44" y="160"/>
                  <a:pt x="41" y="160"/>
                  <a:pt x="40" y="159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5"/>
                  <a:pt x="44" y="138"/>
                  <a:pt x="45" y="139"/>
                </a:cubicBezTo>
                <a:cubicBezTo>
                  <a:pt x="55" y="149"/>
                  <a:pt x="55" y="149"/>
                  <a:pt x="55" y="149"/>
                </a:cubicBezTo>
                <a:cubicBezTo>
                  <a:pt x="56" y="150"/>
                  <a:pt x="56" y="150"/>
                  <a:pt x="55" y="151"/>
                </a:cubicBezTo>
                <a:close/>
                <a:moveTo>
                  <a:pt x="180" y="0"/>
                </a:moveTo>
                <a:cubicBezTo>
                  <a:pt x="179" y="0"/>
                  <a:pt x="178" y="0"/>
                  <a:pt x="178" y="1"/>
                </a:cubicBezTo>
                <a:cubicBezTo>
                  <a:pt x="5" y="52"/>
                  <a:pt x="5" y="52"/>
                  <a:pt x="5" y="52"/>
                </a:cubicBezTo>
                <a:cubicBezTo>
                  <a:pt x="2" y="53"/>
                  <a:pt x="1" y="56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0" y="63"/>
                  <a:pt x="1" y="65"/>
                </a:cubicBezTo>
                <a:cubicBezTo>
                  <a:pt x="45" y="99"/>
                  <a:pt x="45" y="99"/>
                  <a:pt x="45" y="99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57" y="110"/>
                  <a:pt x="57" y="116"/>
                  <a:pt x="61" y="119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105" y="169"/>
                  <a:pt x="111" y="169"/>
                  <a:pt x="114" y="165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7"/>
                  <a:pt x="184" y="6"/>
                  <a:pt x="184" y="5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171" y="17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05" y="161"/>
                  <a:pt x="107" y="158"/>
                  <a:pt x="102" y="15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67" y="115"/>
                  <a:pt x="68" y="113"/>
                  <a:pt x="72" y="110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43" y="88"/>
                  <a:pt x="43" y="88"/>
                  <a:pt x="43" y="88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59"/>
                  <a:pt x="11" y="59"/>
                  <a:pt x="16" y="56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5" y="9"/>
                  <a:pt x="174" y="14"/>
                  <a:pt x="17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4"/>
          <p:cNvSpPr>
            <a:spLocks noEditPoints="1"/>
          </p:cNvSpPr>
          <p:nvPr/>
        </p:nvSpPr>
        <p:spPr bwMode="auto">
          <a:xfrm>
            <a:off x="4640580" y="2613660"/>
            <a:ext cx="386080" cy="368935"/>
          </a:xfrm>
          <a:custGeom>
            <a:avLst/>
            <a:gdLst>
              <a:gd name="T0" fmla="*/ 176 w 184"/>
              <a:gd name="T1" fmla="*/ 16 h 176"/>
              <a:gd name="T2" fmla="*/ 84 w 184"/>
              <a:gd name="T3" fmla="*/ 16 h 176"/>
              <a:gd name="T4" fmla="*/ 68 w 184"/>
              <a:gd name="T5" fmla="*/ 0 h 176"/>
              <a:gd name="T6" fmla="*/ 40 w 184"/>
              <a:gd name="T7" fmla="*/ 0 h 176"/>
              <a:gd name="T8" fmla="*/ 24 w 184"/>
              <a:gd name="T9" fmla="*/ 16 h 176"/>
              <a:gd name="T10" fmla="*/ 8 w 184"/>
              <a:gd name="T11" fmla="*/ 16 h 176"/>
              <a:gd name="T12" fmla="*/ 0 w 184"/>
              <a:gd name="T13" fmla="*/ 24 h 176"/>
              <a:gd name="T14" fmla="*/ 0 w 184"/>
              <a:gd name="T15" fmla="*/ 168 h 176"/>
              <a:gd name="T16" fmla="*/ 8 w 184"/>
              <a:gd name="T17" fmla="*/ 176 h 176"/>
              <a:gd name="T18" fmla="*/ 176 w 184"/>
              <a:gd name="T19" fmla="*/ 176 h 176"/>
              <a:gd name="T20" fmla="*/ 184 w 184"/>
              <a:gd name="T21" fmla="*/ 168 h 176"/>
              <a:gd name="T22" fmla="*/ 184 w 184"/>
              <a:gd name="T23" fmla="*/ 24 h 176"/>
              <a:gd name="T24" fmla="*/ 176 w 184"/>
              <a:gd name="T25" fmla="*/ 16 h 176"/>
              <a:gd name="T26" fmla="*/ 40 w 184"/>
              <a:gd name="T27" fmla="*/ 8 h 176"/>
              <a:gd name="T28" fmla="*/ 68 w 184"/>
              <a:gd name="T29" fmla="*/ 8 h 176"/>
              <a:gd name="T30" fmla="*/ 76 w 184"/>
              <a:gd name="T31" fmla="*/ 16 h 176"/>
              <a:gd name="T32" fmla="*/ 32 w 184"/>
              <a:gd name="T33" fmla="*/ 16 h 176"/>
              <a:gd name="T34" fmla="*/ 40 w 184"/>
              <a:gd name="T35" fmla="*/ 8 h 176"/>
              <a:gd name="T36" fmla="*/ 176 w 184"/>
              <a:gd name="T37" fmla="*/ 160 h 176"/>
              <a:gd name="T38" fmla="*/ 168 w 184"/>
              <a:gd name="T39" fmla="*/ 168 h 176"/>
              <a:gd name="T40" fmla="*/ 16 w 184"/>
              <a:gd name="T41" fmla="*/ 168 h 176"/>
              <a:gd name="T42" fmla="*/ 8 w 184"/>
              <a:gd name="T43" fmla="*/ 160 h 176"/>
              <a:gd name="T44" fmla="*/ 8 w 184"/>
              <a:gd name="T45" fmla="*/ 32 h 176"/>
              <a:gd name="T46" fmla="*/ 16 w 184"/>
              <a:gd name="T47" fmla="*/ 24 h 176"/>
              <a:gd name="T48" fmla="*/ 168 w 184"/>
              <a:gd name="T49" fmla="*/ 24 h 176"/>
              <a:gd name="T50" fmla="*/ 176 w 184"/>
              <a:gd name="T51" fmla="*/ 32 h 176"/>
              <a:gd name="T52" fmla="*/ 176 w 184"/>
              <a:gd name="T53" fmla="*/ 160 h 176"/>
              <a:gd name="T54" fmla="*/ 92 w 184"/>
              <a:gd name="T55" fmla="*/ 52 h 176"/>
              <a:gd name="T56" fmla="*/ 48 w 184"/>
              <a:gd name="T57" fmla="*/ 96 h 176"/>
              <a:gd name="T58" fmla="*/ 92 w 184"/>
              <a:gd name="T59" fmla="*/ 140 h 176"/>
              <a:gd name="T60" fmla="*/ 136 w 184"/>
              <a:gd name="T61" fmla="*/ 96 h 176"/>
              <a:gd name="T62" fmla="*/ 92 w 184"/>
              <a:gd name="T63" fmla="*/ 52 h 176"/>
              <a:gd name="T64" fmla="*/ 92 w 184"/>
              <a:gd name="T65" fmla="*/ 132 h 176"/>
              <a:gd name="T66" fmla="*/ 56 w 184"/>
              <a:gd name="T67" fmla="*/ 96 h 176"/>
              <a:gd name="T68" fmla="*/ 92 w 184"/>
              <a:gd name="T69" fmla="*/ 60 h 176"/>
              <a:gd name="T70" fmla="*/ 128 w 184"/>
              <a:gd name="T71" fmla="*/ 96 h 176"/>
              <a:gd name="T72" fmla="*/ 92 w 184"/>
              <a:gd name="T73" fmla="*/ 132 h 176"/>
              <a:gd name="T74" fmla="*/ 162 w 184"/>
              <a:gd name="T75" fmla="*/ 36 h 176"/>
              <a:gd name="T76" fmla="*/ 130 w 184"/>
              <a:gd name="T77" fmla="*/ 36 h 176"/>
              <a:gd name="T78" fmla="*/ 128 w 184"/>
              <a:gd name="T79" fmla="*/ 38 h 176"/>
              <a:gd name="T80" fmla="*/ 128 w 184"/>
              <a:gd name="T81" fmla="*/ 42 h 176"/>
              <a:gd name="T82" fmla="*/ 130 w 184"/>
              <a:gd name="T83" fmla="*/ 44 h 176"/>
              <a:gd name="T84" fmla="*/ 162 w 184"/>
              <a:gd name="T85" fmla="*/ 44 h 176"/>
              <a:gd name="T86" fmla="*/ 164 w 184"/>
              <a:gd name="T87" fmla="*/ 42 h 176"/>
              <a:gd name="T88" fmla="*/ 164 w 184"/>
              <a:gd name="T89" fmla="*/ 38 h 176"/>
              <a:gd name="T90" fmla="*/ 162 w 184"/>
              <a:gd name="T91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6">
                <a:moveTo>
                  <a:pt x="17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7"/>
                  <a:pt x="77" y="0"/>
                  <a:pt x="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0" y="176"/>
                  <a:pt x="184" y="172"/>
                  <a:pt x="184" y="168"/>
                </a:cubicBezTo>
                <a:cubicBezTo>
                  <a:pt x="184" y="24"/>
                  <a:pt x="184" y="24"/>
                  <a:pt x="184" y="24"/>
                </a:cubicBezTo>
                <a:cubicBezTo>
                  <a:pt x="184" y="20"/>
                  <a:pt x="180" y="16"/>
                  <a:pt x="176" y="16"/>
                </a:cubicBezTo>
                <a:close/>
                <a:moveTo>
                  <a:pt x="40" y="8"/>
                </a:move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6" y="12"/>
                  <a:pt x="76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2"/>
                  <a:pt x="36" y="8"/>
                  <a:pt x="40" y="8"/>
                </a:cubicBezTo>
                <a:close/>
                <a:moveTo>
                  <a:pt x="176" y="160"/>
                </a:moveTo>
                <a:cubicBezTo>
                  <a:pt x="176" y="164"/>
                  <a:pt x="172" y="168"/>
                  <a:pt x="16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6" y="28"/>
                  <a:pt x="176" y="32"/>
                </a:cubicBezTo>
                <a:lnTo>
                  <a:pt x="176" y="160"/>
                </a:lnTo>
                <a:close/>
                <a:moveTo>
                  <a:pt x="92" y="52"/>
                </a:moveTo>
                <a:cubicBezTo>
                  <a:pt x="68" y="52"/>
                  <a:pt x="48" y="72"/>
                  <a:pt x="48" y="96"/>
                </a:cubicBezTo>
                <a:cubicBezTo>
                  <a:pt x="48" y="120"/>
                  <a:pt x="68" y="140"/>
                  <a:pt x="92" y="140"/>
                </a:cubicBezTo>
                <a:cubicBezTo>
                  <a:pt x="116" y="140"/>
                  <a:pt x="136" y="120"/>
                  <a:pt x="136" y="96"/>
                </a:cubicBezTo>
                <a:cubicBezTo>
                  <a:pt x="136" y="72"/>
                  <a:pt x="116" y="52"/>
                  <a:pt x="92" y="52"/>
                </a:cubicBezTo>
                <a:close/>
                <a:moveTo>
                  <a:pt x="92" y="132"/>
                </a:moveTo>
                <a:cubicBezTo>
                  <a:pt x="72" y="132"/>
                  <a:pt x="56" y="116"/>
                  <a:pt x="56" y="96"/>
                </a:cubicBezTo>
                <a:cubicBezTo>
                  <a:pt x="56" y="76"/>
                  <a:pt x="72" y="60"/>
                  <a:pt x="92" y="60"/>
                </a:cubicBezTo>
                <a:cubicBezTo>
                  <a:pt x="112" y="60"/>
                  <a:pt x="128" y="76"/>
                  <a:pt x="128" y="96"/>
                </a:cubicBezTo>
                <a:cubicBezTo>
                  <a:pt x="128" y="116"/>
                  <a:pt x="112" y="132"/>
                  <a:pt x="92" y="132"/>
                </a:cubicBezTo>
                <a:close/>
                <a:moveTo>
                  <a:pt x="162" y="36"/>
                </a:moveTo>
                <a:cubicBezTo>
                  <a:pt x="130" y="36"/>
                  <a:pt x="130" y="36"/>
                  <a:pt x="130" y="36"/>
                </a:cubicBezTo>
                <a:cubicBezTo>
                  <a:pt x="129" y="36"/>
                  <a:pt x="128" y="37"/>
                  <a:pt x="128" y="3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3"/>
                  <a:pt x="129" y="44"/>
                  <a:pt x="130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3" y="44"/>
                  <a:pt x="164" y="43"/>
                  <a:pt x="164" y="42"/>
                </a:cubicBezTo>
                <a:cubicBezTo>
                  <a:pt x="164" y="38"/>
                  <a:pt x="164" y="38"/>
                  <a:pt x="164" y="38"/>
                </a:cubicBezTo>
                <a:cubicBezTo>
                  <a:pt x="164" y="37"/>
                  <a:pt x="163" y="36"/>
                  <a:pt x="162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6983095" y="2613660"/>
            <a:ext cx="392430" cy="394970"/>
          </a:xfrm>
          <a:custGeom>
            <a:avLst/>
            <a:gdLst>
              <a:gd name="T0" fmla="*/ 185 w 187"/>
              <a:gd name="T1" fmla="*/ 25 h 188"/>
              <a:gd name="T2" fmla="*/ 187 w 187"/>
              <a:gd name="T3" fmla="*/ 17 h 188"/>
              <a:gd name="T4" fmla="*/ 186 w 187"/>
              <a:gd name="T5" fmla="*/ 13 h 188"/>
              <a:gd name="T6" fmla="*/ 170 w 187"/>
              <a:gd name="T7" fmla="*/ 1 h 188"/>
              <a:gd name="T8" fmla="*/ 59 w 187"/>
              <a:gd name="T9" fmla="*/ 17 h 188"/>
              <a:gd name="T10" fmla="*/ 59 w 187"/>
              <a:gd name="T11" fmla="*/ 17 h 188"/>
              <a:gd name="T12" fmla="*/ 57 w 187"/>
              <a:gd name="T13" fmla="*/ 18 h 188"/>
              <a:gd name="T14" fmla="*/ 56 w 187"/>
              <a:gd name="T15" fmla="*/ 18 h 188"/>
              <a:gd name="T16" fmla="*/ 47 w 187"/>
              <a:gd name="T17" fmla="*/ 31 h 188"/>
              <a:gd name="T18" fmla="*/ 47 w 187"/>
              <a:gd name="T19" fmla="*/ 117 h 188"/>
              <a:gd name="T20" fmla="*/ 34 w 187"/>
              <a:gd name="T21" fmla="*/ 118 h 188"/>
              <a:gd name="T22" fmla="*/ 4 w 187"/>
              <a:gd name="T23" fmla="*/ 158 h 188"/>
              <a:gd name="T24" fmla="*/ 48 w 187"/>
              <a:gd name="T25" fmla="*/ 184 h 188"/>
              <a:gd name="T26" fmla="*/ 79 w 187"/>
              <a:gd name="T27" fmla="*/ 146 h 188"/>
              <a:gd name="T28" fmla="*/ 79 w 187"/>
              <a:gd name="T29" fmla="*/ 143 h 188"/>
              <a:gd name="T30" fmla="*/ 79 w 187"/>
              <a:gd name="T31" fmla="*/ 47 h 188"/>
              <a:gd name="T32" fmla="*/ 155 w 187"/>
              <a:gd name="T33" fmla="*/ 36 h 188"/>
              <a:gd name="T34" fmla="*/ 155 w 187"/>
              <a:gd name="T35" fmla="*/ 97 h 188"/>
              <a:gd name="T36" fmla="*/ 142 w 187"/>
              <a:gd name="T37" fmla="*/ 98 h 188"/>
              <a:gd name="T38" fmla="*/ 112 w 187"/>
              <a:gd name="T39" fmla="*/ 138 h 188"/>
              <a:gd name="T40" fmla="*/ 156 w 187"/>
              <a:gd name="T41" fmla="*/ 164 h 188"/>
              <a:gd name="T42" fmla="*/ 186 w 187"/>
              <a:gd name="T43" fmla="*/ 135 h 188"/>
              <a:gd name="T44" fmla="*/ 187 w 187"/>
              <a:gd name="T45" fmla="*/ 131 h 188"/>
              <a:gd name="T46" fmla="*/ 187 w 187"/>
              <a:gd name="T47" fmla="*/ 31 h 188"/>
              <a:gd name="T48" fmla="*/ 185 w 187"/>
              <a:gd name="T49" fmla="*/ 25 h 188"/>
              <a:gd name="T50" fmla="*/ 179 w 187"/>
              <a:gd name="T51" fmla="*/ 32 h 188"/>
              <a:gd name="T52" fmla="*/ 179 w 187"/>
              <a:gd name="T53" fmla="*/ 49 h 188"/>
              <a:gd name="T54" fmla="*/ 179 w 187"/>
              <a:gd name="T55" fmla="*/ 93 h 188"/>
              <a:gd name="T56" fmla="*/ 179 w 187"/>
              <a:gd name="T57" fmla="*/ 109 h 188"/>
              <a:gd name="T58" fmla="*/ 179 w 187"/>
              <a:gd name="T59" fmla="*/ 133 h 188"/>
              <a:gd name="T60" fmla="*/ 179 w 187"/>
              <a:gd name="T61" fmla="*/ 133 h 188"/>
              <a:gd name="T62" fmla="*/ 153 w 187"/>
              <a:gd name="T63" fmla="*/ 156 h 188"/>
              <a:gd name="T64" fmla="*/ 119 w 187"/>
              <a:gd name="T65" fmla="*/ 137 h 188"/>
              <a:gd name="T66" fmla="*/ 143 w 187"/>
              <a:gd name="T67" fmla="*/ 106 h 188"/>
              <a:gd name="T68" fmla="*/ 163 w 187"/>
              <a:gd name="T69" fmla="*/ 108 h 188"/>
              <a:gd name="T70" fmla="*/ 163 w 187"/>
              <a:gd name="T71" fmla="*/ 99 h 188"/>
              <a:gd name="T72" fmla="*/ 163 w 187"/>
              <a:gd name="T73" fmla="*/ 93 h 188"/>
              <a:gd name="T74" fmla="*/ 163 w 187"/>
              <a:gd name="T75" fmla="*/ 49 h 188"/>
              <a:gd name="T76" fmla="*/ 163 w 187"/>
              <a:gd name="T77" fmla="*/ 35 h 188"/>
              <a:gd name="T78" fmla="*/ 163 w 187"/>
              <a:gd name="T79" fmla="*/ 27 h 188"/>
              <a:gd name="T80" fmla="*/ 71 w 187"/>
              <a:gd name="T81" fmla="*/ 40 h 188"/>
              <a:gd name="T82" fmla="*/ 71 w 187"/>
              <a:gd name="T83" fmla="*/ 48 h 188"/>
              <a:gd name="T84" fmla="*/ 71 w 187"/>
              <a:gd name="T85" fmla="*/ 65 h 188"/>
              <a:gd name="T86" fmla="*/ 71 w 187"/>
              <a:gd name="T87" fmla="*/ 117 h 188"/>
              <a:gd name="T88" fmla="*/ 71 w 187"/>
              <a:gd name="T89" fmla="*/ 129 h 188"/>
              <a:gd name="T90" fmla="*/ 71 w 187"/>
              <a:gd name="T91" fmla="*/ 153 h 188"/>
              <a:gd name="T92" fmla="*/ 71 w 187"/>
              <a:gd name="T93" fmla="*/ 153 h 188"/>
              <a:gd name="T94" fmla="*/ 45 w 187"/>
              <a:gd name="T95" fmla="*/ 176 h 188"/>
              <a:gd name="T96" fmla="*/ 11 w 187"/>
              <a:gd name="T97" fmla="*/ 157 h 188"/>
              <a:gd name="T98" fmla="*/ 35 w 187"/>
              <a:gd name="T99" fmla="*/ 126 h 188"/>
              <a:gd name="T100" fmla="*/ 55 w 187"/>
              <a:gd name="T101" fmla="*/ 128 h 188"/>
              <a:gd name="T102" fmla="*/ 55 w 187"/>
              <a:gd name="T103" fmla="*/ 119 h 188"/>
              <a:gd name="T104" fmla="*/ 55 w 187"/>
              <a:gd name="T105" fmla="*/ 117 h 188"/>
              <a:gd name="T106" fmla="*/ 55 w 187"/>
              <a:gd name="T107" fmla="*/ 65 h 188"/>
              <a:gd name="T108" fmla="*/ 55 w 187"/>
              <a:gd name="T109" fmla="*/ 47 h 188"/>
              <a:gd name="T110" fmla="*/ 55 w 187"/>
              <a:gd name="T111" fmla="*/ 29 h 188"/>
              <a:gd name="T112" fmla="*/ 56 w 187"/>
              <a:gd name="T113" fmla="*/ 29 h 188"/>
              <a:gd name="T114" fmla="*/ 60 w 187"/>
              <a:gd name="T115" fmla="*/ 25 h 188"/>
              <a:gd name="T116" fmla="*/ 171 w 187"/>
              <a:gd name="T117" fmla="*/ 9 h 188"/>
              <a:gd name="T118" fmla="*/ 178 w 187"/>
              <a:gd name="T119" fmla="*/ 13 h 188"/>
              <a:gd name="T120" fmla="*/ 179 w 187"/>
              <a:gd name="T121" fmla="*/ 13 h 188"/>
              <a:gd name="T122" fmla="*/ 179 w 187"/>
              <a:gd name="T123" fmla="*/ 3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" h="188">
                <a:moveTo>
                  <a:pt x="185" y="25"/>
                </a:moveTo>
                <a:cubicBezTo>
                  <a:pt x="187" y="22"/>
                  <a:pt x="187" y="20"/>
                  <a:pt x="187" y="17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185" y="5"/>
                  <a:pt x="178" y="0"/>
                  <a:pt x="170" y="1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8" y="17"/>
                  <a:pt x="58" y="17"/>
                  <a:pt x="57" y="18"/>
                </a:cubicBezTo>
                <a:cubicBezTo>
                  <a:pt x="57" y="18"/>
                  <a:pt x="57" y="18"/>
                  <a:pt x="56" y="18"/>
                </a:cubicBezTo>
                <a:cubicBezTo>
                  <a:pt x="51" y="20"/>
                  <a:pt x="47" y="25"/>
                  <a:pt x="47" y="31"/>
                </a:cubicBezTo>
                <a:cubicBezTo>
                  <a:pt x="47" y="117"/>
                  <a:pt x="47" y="117"/>
                  <a:pt x="47" y="117"/>
                </a:cubicBezTo>
                <a:cubicBezTo>
                  <a:pt x="43" y="117"/>
                  <a:pt x="39" y="117"/>
                  <a:pt x="34" y="118"/>
                </a:cubicBezTo>
                <a:cubicBezTo>
                  <a:pt x="14" y="122"/>
                  <a:pt x="0" y="140"/>
                  <a:pt x="4" y="158"/>
                </a:cubicBezTo>
                <a:cubicBezTo>
                  <a:pt x="7" y="177"/>
                  <a:pt x="27" y="188"/>
                  <a:pt x="48" y="184"/>
                </a:cubicBezTo>
                <a:cubicBezTo>
                  <a:pt x="67" y="180"/>
                  <a:pt x="81" y="163"/>
                  <a:pt x="79" y="146"/>
                </a:cubicBezTo>
                <a:cubicBezTo>
                  <a:pt x="79" y="145"/>
                  <a:pt x="79" y="144"/>
                  <a:pt x="79" y="143"/>
                </a:cubicBezTo>
                <a:cubicBezTo>
                  <a:pt x="79" y="47"/>
                  <a:pt x="79" y="47"/>
                  <a:pt x="79" y="47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1" y="97"/>
                  <a:pt x="147" y="97"/>
                  <a:pt x="142" y="98"/>
                </a:cubicBezTo>
                <a:cubicBezTo>
                  <a:pt x="122" y="102"/>
                  <a:pt x="108" y="120"/>
                  <a:pt x="112" y="138"/>
                </a:cubicBezTo>
                <a:cubicBezTo>
                  <a:pt x="115" y="157"/>
                  <a:pt x="135" y="168"/>
                  <a:pt x="156" y="164"/>
                </a:cubicBezTo>
                <a:cubicBezTo>
                  <a:pt x="172" y="161"/>
                  <a:pt x="184" y="149"/>
                  <a:pt x="186" y="135"/>
                </a:cubicBezTo>
                <a:cubicBezTo>
                  <a:pt x="187" y="134"/>
                  <a:pt x="187" y="132"/>
                  <a:pt x="187" y="131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7" y="29"/>
                  <a:pt x="186" y="27"/>
                  <a:pt x="185" y="25"/>
                </a:cubicBezTo>
                <a:close/>
                <a:moveTo>
                  <a:pt x="179" y="32"/>
                </a:moveTo>
                <a:cubicBezTo>
                  <a:pt x="179" y="49"/>
                  <a:pt x="179" y="49"/>
                  <a:pt x="179" y="49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79" y="109"/>
                  <a:pt x="179" y="109"/>
                  <a:pt x="179" y="109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76" y="144"/>
                  <a:pt x="166" y="154"/>
                  <a:pt x="153" y="156"/>
                </a:cubicBezTo>
                <a:cubicBezTo>
                  <a:pt x="137" y="159"/>
                  <a:pt x="122" y="151"/>
                  <a:pt x="119" y="137"/>
                </a:cubicBezTo>
                <a:cubicBezTo>
                  <a:pt x="117" y="123"/>
                  <a:pt x="127" y="109"/>
                  <a:pt x="143" y="106"/>
                </a:cubicBezTo>
                <a:cubicBezTo>
                  <a:pt x="150" y="104"/>
                  <a:pt x="157" y="105"/>
                  <a:pt x="163" y="108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63" y="93"/>
                  <a:pt x="163" y="93"/>
                  <a:pt x="163" y="93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35"/>
                  <a:pt x="163" y="35"/>
                  <a:pt x="163" y="35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68" y="164"/>
                  <a:pt x="58" y="174"/>
                  <a:pt x="45" y="176"/>
                </a:cubicBezTo>
                <a:cubicBezTo>
                  <a:pt x="29" y="179"/>
                  <a:pt x="14" y="171"/>
                  <a:pt x="11" y="157"/>
                </a:cubicBezTo>
                <a:cubicBezTo>
                  <a:pt x="9" y="143"/>
                  <a:pt x="19" y="129"/>
                  <a:pt x="35" y="126"/>
                </a:cubicBezTo>
                <a:cubicBezTo>
                  <a:pt x="42" y="124"/>
                  <a:pt x="49" y="125"/>
                  <a:pt x="55" y="128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7"/>
                  <a:pt x="58" y="25"/>
                  <a:pt x="60" y="25"/>
                </a:cubicBezTo>
                <a:cubicBezTo>
                  <a:pt x="171" y="9"/>
                  <a:pt x="171" y="9"/>
                  <a:pt x="171" y="9"/>
                </a:cubicBezTo>
                <a:cubicBezTo>
                  <a:pt x="174" y="9"/>
                  <a:pt x="177" y="10"/>
                  <a:pt x="178" y="13"/>
                </a:cubicBezTo>
                <a:cubicBezTo>
                  <a:pt x="179" y="13"/>
                  <a:pt x="179" y="13"/>
                  <a:pt x="179" y="13"/>
                </a:cubicBezTo>
                <a:lnTo>
                  <a:pt x="179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7" name="Freeform 32"/>
          <p:cNvSpPr>
            <a:spLocks noEditPoints="1"/>
          </p:cNvSpPr>
          <p:nvPr/>
        </p:nvSpPr>
        <p:spPr bwMode="auto">
          <a:xfrm>
            <a:off x="6983095" y="4919980"/>
            <a:ext cx="386080" cy="386080"/>
          </a:xfrm>
          <a:custGeom>
            <a:avLst/>
            <a:gdLst>
              <a:gd name="T0" fmla="*/ 52 w 184"/>
              <a:gd name="T1" fmla="*/ 92 h 184"/>
              <a:gd name="T2" fmla="*/ 132 w 184"/>
              <a:gd name="T3" fmla="*/ 92 h 184"/>
              <a:gd name="T4" fmla="*/ 92 w 184"/>
              <a:gd name="T5" fmla="*/ 124 h 184"/>
              <a:gd name="T6" fmla="*/ 92 w 184"/>
              <a:gd name="T7" fmla="*/ 60 h 184"/>
              <a:gd name="T8" fmla="*/ 92 w 184"/>
              <a:gd name="T9" fmla="*/ 124 h 184"/>
              <a:gd name="T10" fmla="*/ 164 w 184"/>
              <a:gd name="T11" fmla="*/ 68 h 184"/>
              <a:gd name="T12" fmla="*/ 163 w 184"/>
              <a:gd name="T13" fmla="*/ 55 h 184"/>
              <a:gd name="T14" fmla="*/ 151 w 184"/>
              <a:gd name="T15" fmla="*/ 21 h 184"/>
              <a:gd name="T16" fmla="*/ 126 w 184"/>
              <a:gd name="T17" fmla="*/ 24 h 184"/>
              <a:gd name="T18" fmla="*/ 116 w 184"/>
              <a:gd name="T19" fmla="*/ 16 h 184"/>
              <a:gd name="T20" fmla="*/ 84 w 184"/>
              <a:gd name="T21" fmla="*/ 0 h 184"/>
              <a:gd name="T22" fmla="*/ 68 w 184"/>
              <a:gd name="T23" fmla="*/ 20 h 184"/>
              <a:gd name="T24" fmla="*/ 55 w 184"/>
              <a:gd name="T25" fmla="*/ 21 h 184"/>
              <a:gd name="T26" fmla="*/ 21 w 184"/>
              <a:gd name="T27" fmla="*/ 33 h 184"/>
              <a:gd name="T28" fmla="*/ 24 w 184"/>
              <a:gd name="T29" fmla="*/ 58 h 184"/>
              <a:gd name="T30" fmla="*/ 16 w 184"/>
              <a:gd name="T31" fmla="*/ 68 h 184"/>
              <a:gd name="T32" fmla="*/ 0 w 184"/>
              <a:gd name="T33" fmla="*/ 100 h 184"/>
              <a:gd name="T34" fmla="*/ 20 w 184"/>
              <a:gd name="T35" fmla="*/ 116 h 184"/>
              <a:gd name="T36" fmla="*/ 21 w 184"/>
              <a:gd name="T37" fmla="*/ 129 h 184"/>
              <a:gd name="T38" fmla="*/ 33 w 184"/>
              <a:gd name="T39" fmla="*/ 163 h 184"/>
              <a:gd name="T40" fmla="*/ 58 w 184"/>
              <a:gd name="T41" fmla="*/ 160 h 184"/>
              <a:gd name="T42" fmla="*/ 68 w 184"/>
              <a:gd name="T43" fmla="*/ 168 h 184"/>
              <a:gd name="T44" fmla="*/ 100 w 184"/>
              <a:gd name="T45" fmla="*/ 184 h 184"/>
              <a:gd name="T46" fmla="*/ 116 w 184"/>
              <a:gd name="T47" fmla="*/ 164 h 184"/>
              <a:gd name="T48" fmla="*/ 129 w 184"/>
              <a:gd name="T49" fmla="*/ 163 h 184"/>
              <a:gd name="T50" fmla="*/ 163 w 184"/>
              <a:gd name="T51" fmla="*/ 151 h 184"/>
              <a:gd name="T52" fmla="*/ 160 w 184"/>
              <a:gd name="T53" fmla="*/ 126 h 184"/>
              <a:gd name="T54" fmla="*/ 168 w 184"/>
              <a:gd name="T55" fmla="*/ 116 h 184"/>
              <a:gd name="T56" fmla="*/ 184 w 184"/>
              <a:gd name="T57" fmla="*/ 84 h 184"/>
              <a:gd name="T58" fmla="*/ 176 w 184"/>
              <a:gd name="T59" fmla="*/ 100 h 184"/>
              <a:gd name="T60" fmla="*/ 166 w 184"/>
              <a:gd name="T61" fmla="*/ 108 h 184"/>
              <a:gd name="T62" fmla="*/ 150 w 184"/>
              <a:gd name="T63" fmla="*/ 127 h 184"/>
              <a:gd name="T64" fmla="*/ 157 w 184"/>
              <a:gd name="T65" fmla="*/ 134 h 184"/>
              <a:gd name="T66" fmla="*/ 146 w 184"/>
              <a:gd name="T67" fmla="*/ 157 h 184"/>
              <a:gd name="T68" fmla="*/ 127 w 184"/>
              <a:gd name="T69" fmla="*/ 150 h 184"/>
              <a:gd name="T70" fmla="*/ 108 w 184"/>
              <a:gd name="T71" fmla="*/ 166 h 184"/>
              <a:gd name="T72" fmla="*/ 100 w 184"/>
              <a:gd name="T73" fmla="*/ 176 h 184"/>
              <a:gd name="T74" fmla="*/ 76 w 184"/>
              <a:gd name="T75" fmla="*/ 168 h 184"/>
              <a:gd name="T76" fmla="*/ 76 w 184"/>
              <a:gd name="T77" fmla="*/ 158 h 184"/>
              <a:gd name="T78" fmla="*/ 50 w 184"/>
              <a:gd name="T79" fmla="*/ 157 h 184"/>
              <a:gd name="T80" fmla="*/ 27 w 184"/>
              <a:gd name="T81" fmla="*/ 146 h 184"/>
              <a:gd name="T82" fmla="*/ 28 w 184"/>
              <a:gd name="T83" fmla="*/ 133 h 184"/>
              <a:gd name="T84" fmla="*/ 26 w 184"/>
              <a:gd name="T85" fmla="*/ 108 h 184"/>
              <a:gd name="T86" fmla="*/ 16 w 184"/>
              <a:gd name="T87" fmla="*/ 108 h 184"/>
              <a:gd name="T88" fmla="*/ 8 w 184"/>
              <a:gd name="T89" fmla="*/ 84 h 184"/>
              <a:gd name="T90" fmla="*/ 18 w 184"/>
              <a:gd name="T91" fmla="*/ 76 h 184"/>
              <a:gd name="T92" fmla="*/ 34 w 184"/>
              <a:gd name="T93" fmla="*/ 57 h 184"/>
              <a:gd name="T94" fmla="*/ 27 w 184"/>
              <a:gd name="T95" fmla="*/ 50 h 184"/>
              <a:gd name="T96" fmla="*/ 38 w 184"/>
              <a:gd name="T97" fmla="*/ 27 h 184"/>
              <a:gd name="T98" fmla="*/ 57 w 184"/>
              <a:gd name="T99" fmla="*/ 34 h 184"/>
              <a:gd name="T100" fmla="*/ 76 w 184"/>
              <a:gd name="T101" fmla="*/ 18 h 184"/>
              <a:gd name="T102" fmla="*/ 84 w 184"/>
              <a:gd name="T103" fmla="*/ 8 h 184"/>
              <a:gd name="T104" fmla="*/ 108 w 184"/>
              <a:gd name="T105" fmla="*/ 16 h 184"/>
              <a:gd name="T106" fmla="*/ 108 w 184"/>
              <a:gd name="T107" fmla="*/ 26 h 184"/>
              <a:gd name="T108" fmla="*/ 134 w 184"/>
              <a:gd name="T109" fmla="*/ 27 h 184"/>
              <a:gd name="T110" fmla="*/ 157 w 184"/>
              <a:gd name="T111" fmla="*/ 38 h 184"/>
              <a:gd name="T112" fmla="*/ 156 w 184"/>
              <a:gd name="T113" fmla="*/ 51 h 184"/>
              <a:gd name="T114" fmla="*/ 158 w 184"/>
              <a:gd name="T115" fmla="*/ 76 h 184"/>
              <a:gd name="T116" fmla="*/ 168 w 184"/>
              <a:gd name="T117" fmla="*/ 76 h 184"/>
              <a:gd name="T118" fmla="*/ 176 w 184"/>
              <a:gd name="T119" fmla="*/ 10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84">
                <a:moveTo>
                  <a:pt x="92" y="52"/>
                </a:moveTo>
                <a:cubicBezTo>
                  <a:pt x="70" y="52"/>
                  <a:pt x="52" y="70"/>
                  <a:pt x="52" y="92"/>
                </a:cubicBezTo>
                <a:cubicBezTo>
                  <a:pt x="52" y="114"/>
                  <a:pt x="70" y="132"/>
                  <a:pt x="92" y="132"/>
                </a:cubicBezTo>
                <a:cubicBezTo>
                  <a:pt x="114" y="132"/>
                  <a:pt x="132" y="114"/>
                  <a:pt x="132" y="92"/>
                </a:cubicBezTo>
                <a:cubicBezTo>
                  <a:pt x="132" y="70"/>
                  <a:pt x="114" y="52"/>
                  <a:pt x="92" y="52"/>
                </a:cubicBezTo>
                <a:close/>
                <a:moveTo>
                  <a:pt x="92" y="124"/>
                </a:moveTo>
                <a:cubicBezTo>
                  <a:pt x="74" y="124"/>
                  <a:pt x="60" y="110"/>
                  <a:pt x="60" y="92"/>
                </a:cubicBezTo>
                <a:cubicBezTo>
                  <a:pt x="60" y="74"/>
                  <a:pt x="74" y="60"/>
                  <a:pt x="92" y="60"/>
                </a:cubicBezTo>
                <a:cubicBezTo>
                  <a:pt x="110" y="60"/>
                  <a:pt x="124" y="74"/>
                  <a:pt x="124" y="92"/>
                </a:cubicBezTo>
                <a:cubicBezTo>
                  <a:pt x="124" y="110"/>
                  <a:pt x="110" y="124"/>
                  <a:pt x="92" y="124"/>
                </a:cubicBezTo>
                <a:close/>
                <a:moveTo>
                  <a:pt x="168" y="68"/>
                </a:moveTo>
                <a:cubicBezTo>
                  <a:pt x="164" y="68"/>
                  <a:pt x="164" y="68"/>
                  <a:pt x="164" y="68"/>
                </a:cubicBezTo>
                <a:cubicBezTo>
                  <a:pt x="163" y="65"/>
                  <a:pt x="162" y="61"/>
                  <a:pt x="160" y="58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9" y="49"/>
                  <a:pt x="169" y="39"/>
                  <a:pt x="163" y="33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45" y="15"/>
                  <a:pt x="135" y="15"/>
                  <a:pt x="129" y="21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23" y="22"/>
                  <a:pt x="119" y="21"/>
                  <a:pt x="116" y="20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16" y="7"/>
                  <a:pt x="109" y="0"/>
                  <a:pt x="10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75" y="0"/>
                  <a:pt x="68" y="7"/>
                  <a:pt x="68" y="16"/>
                </a:cubicBezTo>
                <a:cubicBezTo>
                  <a:pt x="68" y="20"/>
                  <a:pt x="68" y="20"/>
                  <a:pt x="68" y="20"/>
                </a:cubicBezTo>
                <a:cubicBezTo>
                  <a:pt x="65" y="21"/>
                  <a:pt x="61" y="22"/>
                  <a:pt x="58" y="24"/>
                </a:cubicBezTo>
                <a:cubicBezTo>
                  <a:pt x="55" y="21"/>
                  <a:pt x="55" y="21"/>
                  <a:pt x="55" y="21"/>
                </a:cubicBezTo>
                <a:cubicBezTo>
                  <a:pt x="49" y="15"/>
                  <a:pt x="39" y="15"/>
                  <a:pt x="33" y="21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39"/>
                  <a:pt x="15" y="49"/>
                  <a:pt x="21" y="55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61"/>
                  <a:pt x="21" y="65"/>
                  <a:pt x="20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7" y="68"/>
                  <a:pt x="0" y="75"/>
                  <a:pt x="0" y="8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7" y="116"/>
                  <a:pt x="16" y="116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1" y="119"/>
                  <a:pt x="22" y="123"/>
                  <a:pt x="24" y="126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15" y="135"/>
                  <a:pt x="15" y="145"/>
                  <a:pt x="21" y="151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9" y="169"/>
                  <a:pt x="49" y="169"/>
                  <a:pt x="55" y="163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61" y="162"/>
                  <a:pt x="65" y="163"/>
                  <a:pt x="68" y="164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8" y="177"/>
                  <a:pt x="75" y="184"/>
                  <a:pt x="84" y="184"/>
                </a:cubicBezTo>
                <a:cubicBezTo>
                  <a:pt x="100" y="184"/>
                  <a:pt x="100" y="184"/>
                  <a:pt x="100" y="184"/>
                </a:cubicBezTo>
                <a:cubicBezTo>
                  <a:pt x="109" y="184"/>
                  <a:pt x="116" y="177"/>
                  <a:pt x="116" y="168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119" y="163"/>
                  <a:pt x="123" y="162"/>
                  <a:pt x="126" y="160"/>
                </a:cubicBezTo>
                <a:cubicBezTo>
                  <a:pt x="129" y="163"/>
                  <a:pt x="129" y="163"/>
                  <a:pt x="129" y="163"/>
                </a:cubicBezTo>
                <a:cubicBezTo>
                  <a:pt x="135" y="169"/>
                  <a:pt x="145" y="169"/>
                  <a:pt x="151" y="163"/>
                </a:cubicBezTo>
                <a:cubicBezTo>
                  <a:pt x="163" y="151"/>
                  <a:pt x="163" y="151"/>
                  <a:pt x="163" y="151"/>
                </a:cubicBezTo>
                <a:cubicBezTo>
                  <a:pt x="169" y="145"/>
                  <a:pt x="169" y="135"/>
                  <a:pt x="163" y="129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62" y="123"/>
                  <a:pt x="163" y="119"/>
                  <a:pt x="164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77" y="116"/>
                  <a:pt x="184" y="109"/>
                  <a:pt x="184" y="100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84" y="75"/>
                  <a:pt x="177" y="68"/>
                  <a:pt x="168" y="68"/>
                </a:cubicBezTo>
                <a:close/>
                <a:moveTo>
                  <a:pt x="176" y="100"/>
                </a:moveTo>
                <a:cubicBezTo>
                  <a:pt x="176" y="104"/>
                  <a:pt x="172" y="108"/>
                  <a:pt x="168" y="108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56" y="115"/>
                  <a:pt x="154" y="121"/>
                  <a:pt x="150" y="127"/>
                </a:cubicBezTo>
                <a:cubicBezTo>
                  <a:pt x="156" y="133"/>
                  <a:pt x="156" y="133"/>
                  <a:pt x="156" y="133"/>
                </a:cubicBezTo>
                <a:cubicBezTo>
                  <a:pt x="157" y="134"/>
                  <a:pt x="157" y="134"/>
                  <a:pt x="157" y="134"/>
                </a:cubicBezTo>
                <a:cubicBezTo>
                  <a:pt x="160" y="138"/>
                  <a:pt x="160" y="143"/>
                  <a:pt x="157" y="146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3" y="160"/>
                  <a:pt x="138" y="160"/>
                  <a:pt x="134" y="157"/>
                </a:cubicBezTo>
                <a:cubicBezTo>
                  <a:pt x="127" y="150"/>
                  <a:pt x="127" y="150"/>
                  <a:pt x="127" y="150"/>
                </a:cubicBezTo>
                <a:cubicBezTo>
                  <a:pt x="121" y="154"/>
                  <a:pt x="115" y="156"/>
                  <a:pt x="108" y="158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08" y="172"/>
                  <a:pt x="104" y="176"/>
                  <a:pt x="100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0" y="176"/>
                  <a:pt x="76" y="172"/>
                  <a:pt x="76" y="168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69" y="156"/>
                  <a:pt x="63" y="154"/>
                  <a:pt x="57" y="150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46" y="160"/>
                  <a:pt x="41" y="160"/>
                  <a:pt x="38" y="157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4" y="143"/>
                  <a:pt x="24" y="138"/>
                  <a:pt x="27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0" y="121"/>
                  <a:pt x="28" y="115"/>
                  <a:pt x="26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08"/>
                  <a:pt x="8" y="104"/>
                  <a:pt x="8" y="100"/>
                </a:cubicBezTo>
                <a:cubicBezTo>
                  <a:pt x="8" y="84"/>
                  <a:pt x="8" y="84"/>
                  <a:pt x="8" y="84"/>
                </a:cubicBezTo>
                <a:cubicBezTo>
                  <a:pt x="8" y="80"/>
                  <a:pt x="12" y="76"/>
                  <a:pt x="16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8" y="69"/>
                  <a:pt x="30" y="63"/>
                  <a:pt x="34" y="57"/>
                </a:cubicBezTo>
                <a:cubicBezTo>
                  <a:pt x="28" y="51"/>
                  <a:pt x="28" y="51"/>
                  <a:pt x="28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4" y="46"/>
                  <a:pt x="24" y="41"/>
                  <a:pt x="27" y="38"/>
                </a:cubicBezTo>
                <a:cubicBezTo>
                  <a:pt x="38" y="27"/>
                  <a:pt x="38" y="27"/>
                  <a:pt x="38" y="27"/>
                </a:cubicBezTo>
                <a:cubicBezTo>
                  <a:pt x="41" y="24"/>
                  <a:pt x="46" y="24"/>
                  <a:pt x="50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30"/>
                  <a:pt x="69" y="28"/>
                  <a:pt x="76" y="26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2"/>
                  <a:pt x="80" y="8"/>
                  <a:pt x="84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4" y="8"/>
                  <a:pt x="108" y="12"/>
                  <a:pt x="108" y="16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5" y="28"/>
                  <a:pt x="121" y="30"/>
                  <a:pt x="127" y="34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8" y="24"/>
                  <a:pt x="143" y="24"/>
                  <a:pt x="146" y="27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60" y="41"/>
                  <a:pt x="160" y="46"/>
                  <a:pt x="157" y="50"/>
                </a:cubicBezTo>
                <a:cubicBezTo>
                  <a:pt x="156" y="51"/>
                  <a:pt x="156" y="51"/>
                  <a:pt x="156" y="51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4" y="63"/>
                  <a:pt x="156" y="69"/>
                  <a:pt x="158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72" y="76"/>
                  <a:pt x="176" y="80"/>
                  <a:pt x="176" y="84"/>
                </a:cubicBezTo>
                <a:lnTo>
                  <a:pt x="176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8" name="Freeform 33"/>
          <p:cNvSpPr>
            <a:spLocks noEditPoints="1"/>
          </p:cNvSpPr>
          <p:nvPr/>
        </p:nvSpPr>
        <p:spPr bwMode="auto">
          <a:xfrm>
            <a:off x="4674235" y="4899025"/>
            <a:ext cx="318770" cy="386080"/>
          </a:xfrm>
          <a:custGeom>
            <a:avLst/>
            <a:gdLst>
              <a:gd name="T0" fmla="*/ 146 w 152"/>
              <a:gd name="T1" fmla="*/ 68 h 184"/>
              <a:gd name="T2" fmla="*/ 144 w 152"/>
              <a:gd name="T3" fmla="*/ 72 h 184"/>
              <a:gd name="T4" fmla="*/ 132 w 152"/>
              <a:gd name="T5" fmla="*/ 72 h 184"/>
              <a:gd name="T6" fmla="*/ 128 w 152"/>
              <a:gd name="T7" fmla="*/ 106 h 184"/>
              <a:gd name="T8" fmla="*/ 74 w 152"/>
              <a:gd name="T9" fmla="*/ 156 h 184"/>
              <a:gd name="T10" fmla="*/ 24 w 152"/>
              <a:gd name="T11" fmla="*/ 72 h 184"/>
              <a:gd name="T12" fmla="*/ 16 w 152"/>
              <a:gd name="T13" fmla="*/ 72 h 184"/>
              <a:gd name="T14" fmla="*/ 8 w 152"/>
              <a:gd name="T15" fmla="*/ 70 h 184"/>
              <a:gd name="T16" fmla="*/ 2 w 152"/>
              <a:gd name="T17" fmla="*/ 68 h 184"/>
              <a:gd name="T18" fmla="*/ 0 w 152"/>
              <a:gd name="T19" fmla="*/ 82 h 184"/>
              <a:gd name="T20" fmla="*/ 6 w 152"/>
              <a:gd name="T21" fmla="*/ 84 h 184"/>
              <a:gd name="T22" fmla="*/ 8 w 152"/>
              <a:gd name="T23" fmla="*/ 80 h 184"/>
              <a:gd name="T24" fmla="*/ 16 w 152"/>
              <a:gd name="T25" fmla="*/ 106 h 184"/>
              <a:gd name="T26" fmla="*/ 72 w 152"/>
              <a:gd name="T27" fmla="*/ 166 h 184"/>
              <a:gd name="T28" fmla="*/ 46 w 152"/>
              <a:gd name="T29" fmla="*/ 176 h 184"/>
              <a:gd name="T30" fmla="*/ 44 w 152"/>
              <a:gd name="T31" fmla="*/ 182 h 184"/>
              <a:gd name="T32" fmla="*/ 74 w 152"/>
              <a:gd name="T33" fmla="*/ 184 h 184"/>
              <a:gd name="T34" fmla="*/ 106 w 152"/>
              <a:gd name="T35" fmla="*/ 184 h 184"/>
              <a:gd name="T36" fmla="*/ 108 w 152"/>
              <a:gd name="T37" fmla="*/ 178 h 184"/>
              <a:gd name="T38" fmla="*/ 80 w 152"/>
              <a:gd name="T39" fmla="*/ 176 h 184"/>
              <a:gd name="T40" fmla="*/ 78 w 152"/>
              <a:gd name="T41" fmla="*/ 164 h 184"/>
              <a:gd name="T42" fmla="*/ 136 w 152"/>
              <a:gd name="T43" fmla="*/ 80 h 184"/>
              <a:gd name="T44" fmla="*/ 144 w 152"/>
              <a:gd name="T45" fmla="*/ 82 h 184"/>
              <a:gd name="T46" fmla="*/ 150 w 152"/>
              <a:gd name="T47" fmla="*/ 84 h 184"/>
              <a:gd name="T48" fmla="*/ 152 w 152"/>
              <a:gd name="T49" fmla="*/ 70 h 184"/>
              <a:gd name="T50" fmla="*/ 74 w 152"/>
              <a:gd name="T51" fmla="*/ 144 h 184"/>
              <a:gd name="T52" fmla="*/ 116 w 152"/>
              <a:gd name="T53" fmla="*/ 106 h 184"/>
              <a:gd name="T54" fmla="*/ 78 w 152"/>
              <a:gd name="T55" fmla="*/ 0 h 184"/>
              <a:gd name="T56" fmla="*/ 36 w 152"/>
              <a:gd name="T57" fmla="*/ 38 h 184"/>
              <a:gd name="T58" fmla="*/ 74 w 152"/>
              <a:gd name="T59" fmla="*/ 144 h 184"/>
              <a:gd name="T60" fmla="*/ 72 w 152"/>
              <a:gd name="T61" fmla="*/ 8 h 184"/>
              <a:gd name="T62" fmla="*/ 108 w 152"/>
              <a:gd name="T63" fmla="*/ 36 h 184"/>
              <a:gd name="T64" fmla="*/ 80 w 152"/>
              <a:gd name="T65" fmla="*/ 136 h 184"/>
              <a:gd name="T66" fmla="*/ 44 w 152"/>
              <a:gd name="T67" fmla="*/ 10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2" h="184">
                <a:moveTo>
                  <a:pt x="150" y="68"/>
                </a:moveTo>
                <a:cubicBezTo>
                  <a:pt x="146" y="68"/>
                  <a:pt x="146" y="68"/>
                  <a:pt x="146" y="68"/>
                </a:cubicBezTo>
                <a:cubicBezTo>
                  <a:pt x="145" y="68"/>
                  <a:pt x="144" y="69"/>
                  <a:pt x="144" y="7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06"/>
                  <a:pt x="128" y="106"/>
                  <a:pt x="128" y="106"/>
                </a:cubicBezTo>
                <a:cubicBezTo>
                  <a:pt x="128" y="134"/>
                  <a:pt x="106" y="156"/>
                  <a:pt x="78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46" y="156"/>
                  <a:pt x="24" y="134"/>
                  <a:pt x="24" y="106"/>
                </a:cubicBezTo>
                <a:cubicBezTo>
                  <a:pt x="24" y="72"/>
                  <a:pt x="24" y="72"/>
                  <a:pt x="24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69"/>
                  <a:pt x="7" y="68"/>
                  <a:pt x="6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1" y="84"/>
                  <a:pt x="2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7" y="84"/>
                  <a:pt x="8" y="83"/>
                  <a:pt x="8" y="82"/>
                </a:cubicBezTo>
                <a:cubicBezTo>
                  <a:pt x="8" y="80"/>
                  <a:pt x="8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38"/>
                  <a:pt x="42" y="164"/>
                  <a:pt x="74" y="164"/>
                </a:cubicBezTo>
                <a:cubicBezTo>
                  <a:pt x="73" y="164"/>
                  <a:pt x="72" y="165"/>
                  <a:pt x="72" y="166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46" y="176"/>
                  <a:pt x="46" y="176"/>
                  <a:pt x="46" y="176"/>
                </a:cubicBezTo>
                <a:cubicBezTo>
                  <a:pt x="45" y="176"/>
                  <a:pt x="44" y="177"/>
                  <a:pt x="44" y="178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44" y="183"/>
                  <a:pt x="45" y="184"/>
                  <a:pt x="46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8" y="184"/>
                  <a:pt x="78" y="184"/>
                  <a:pt x="78" y="184"/>
                </a:cubicBezTo>
                <a:cubicBezTo>
                  <a:pt x="106" y="184"/>
                  <a:pt x="106" y="184"/>
                  <a:pt x="106" y="184"/>
                </a:cubicBezTo>
                <a:cubicBezTo>
                  <a:pt x="107" y="184"/>
                  <a:pt x="108" y="183"/>
                  <a:pt x="108" y="182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08" y="177"/>
                  <a:pt x="107" y="176"/>
                  <a:pt x="10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65"/>
                  <a:pt x="79" y="164"/>
                  <a:pt x="78" y="164"/>
                </a:cubicBezTo>
                <a:cubicBezTo>
                  <a:pt x="110" y="164"/>
                  <a:pt x="136" y="138"/>
                  <a:pt x="136" y="106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3"/>
                  <a:pt x="145" y="84"/>
                  <a:pt x="146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1" y="84"/>
                  <a:pt x="152" y="83"/>
                  <a:pt x="152" y="82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69"/>
                  <a:pt x="151" y="68"/>
                  <a:pt x="150" y="68"/>
                </a:cubicBezTo>
                <a:close/>
                <a:moveTo>
                  <a:pt x="74" y="144"/>
                </a:moveTo>
                <a:cubicBezTo>
                  <a:pt x="78" y="144"/>
                  <a:pt x="78" y="144"/>
                  <a:pt x="78" y="144"/>
                </a:cubicBezTo>
                <a:cubicBezTo>
                  <a:pt x="99" y="144"/>
                  <a:pt x="116" y="127"/>
                  <a:pt x="116" y="106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6" y="17"/>
                  <a:pt x="99" y="0"/>
                  <a:pt x="7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53" y="0"/>
                  <a:pt x="36" y="17"/>
                  <a:pt x="36" y="38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27"/>
                  <a:pt x="53" y="144"/>
                  <a:pt x="74" y="144"/>
                </a:cubicBezTo>
                <a:close/>
                <a:moveTo>
                  <a:pt x="44" y="36"/>
                </a:moveTo>
                <a:cubicBezTo>
                  <a:pt x="44" y="21"/>
                  <a:pt x="57" y="8"/>
                  <a:pt x="72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5" y="8"/>
                  <a:pt x="108" y="21"/>
                  <a:pt x="108" y="36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123"/>
                  <a:pt x="95" y="136"/>
                  <a:pt x="80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57" y="136"/>
                  <a:pt x="44" y="123"/>
                  <a:pt x="44" y="10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4176395" y="3796030"/>
            <a:ext cx="371475" cy="325120"/>
            <a:chOff x="1452" y="2789"/>
            <a:chExt cx="1134" cy="992"/>
          </a:xfrm>
          <a:solidFill>
            <a:schemeClr val="bg1"/>
          </a:solidFill>
        </p:grpSpPr>
        <p:sp>
          <p:nvSpPr>
            <p:cNvPr id="194" name="Freeform 95"/>
            <p:cNvSpPr/>
            <p:nvPr/>
          </p:nvSpPr>
          <p:spPr bwMode="auto">
            <a:xfrm>
              <a:off x="2084" y="3421"/>
              <a:ext cx="225" cy="360"/>
            </a:xfrm>
            <a:custGeom>
              <a:avLst/>
              <a:gdLst>
                <a:gd name="T0" fmla="*/ 33 w 38"/>
                <a:gd name="T1" fmla="*/ 61 h 61"/>
                <a:gd name="T2" fmla="*/ 29 w 38"/>
                <a:gd name="T3" fmla="*/ 59 h 61"/>
                <a:gd name="T4" fmla="*/ 1 w 38"/>
                <a:gd name="T5" fmla="*/ 7 h 61"/>
                <a:gd name="T6" fmla="*/ 3 w 38"/>
                <a:gd name="T7" fmla="*/ 1 h 61"/>
                <a:gd name="T8" fmla="*/ 9 w 38"/>
                <a:gd name="T9" fmla="*/ 3 h 61"/>
                <a:gd name="T10" fmla="*/ 37 w 38"/>
                <a:gd name="T11" fmla="*/ 55 h 61"/>
                <a:gd name="T12" fmla="*/ 35 w 38"/>
                <a:gd name="T13" fmla="*/ 61 h 61"/>
                <a:gd name="T14" fmla="*/ 33 w 38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1">
                  <a:moveTo>
                    <a:pt x="33" y="61"/>
                  </a:moveTo>
                  <a:cubicBezTo>
                    <a:pt x="32" y="61"/>
                    <a:pt x="30" y="60"/>
                    <a:pt x="29" y="5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7"/>
                    <a:pt x="37" y="59"/>
                    <a:pt x="35" y="61"/>
                  </a:cubicBezTo>
                  <a:cubicBezTo>
                    <a:pt x="34" y="61"/>
                    <a:pt x="34" y="61"/>
                    <a:pt x="3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96"/>
            <p:cNvSpPr>
              <a:spLocks noEditPoints="1"/>
            </p:cNvSpPr>
            <p:nvPr/>
          </p:nvSpPr>
          <p:spPr bwMode="auto">
            <a:xfrm>
              <a:off x="1854" y="3096"/>
              <a:ext cx="378" cy="378"/>
            </a:xfrm>
            <a:custGeom>
              <a:avLst/>
              <a:gdLst>
                <a:gd name="T0" fmla="*/ 32 w 64"/>
                <a:gd name="T1" fmla="*/ 64 h 64"/>
                <a:gd name="T2" fmla="*/ 32 w 64"/>
                <a:gd name="T3" fmla="*/ 64 h 64"/>
                <a:gd name="T4" fmla="*/ 0 w 64"/>
                <a:gd name="T5" fmla="*/ 32 h 64"/>
                <a:gd name="T6" fmla="*/ 32 w 64"/>
                <a:gd name="T7" fmla="*/ 0 h 64"/>
                <a:gd name="T8" fmla="*/ 55 w 64"/>
                <a:gd name="T9" fmla="*/ 9 h 64"/>
                <a:gd name="T10" fmla="*/ 64 w 64"/>
                <a:gd name="T11" fmla="*/ 32 h 64"/>
                <a:gd name="T12" fmla="*/ 32 w 64"/>
                <a:gd name="T13" fmla="*/ 64 h 64"/>
                <a:gd name="T14" fmla="*/ 32 w 64"/>
                <a:gd name="T15" fmla="*/ 8 h 64"/>
                <a:gd name="T16" fmla="*/ 8 w 64"/>
                <a:gd name="T17" fmla="*/ 32 h 64"/>
                <a:gd name="T18" fmla="*/ 32 w 64"/>
                <a:gd name="T19" fmla="*/ 56 h 64"/>
                <a:gd name="T20" fmla="*/ 32 w 64"/>
                <a:gd name="T21" fmla="*/ 60 h 64"/>
                <a:gd name="T22" fmla="*/ 32 w 64"/>
                <a:gd name="T23" fmla="*/ 56 h 64"/>
                <a:gd name="T24" fmla="*/ 56 w 64"/>
                <a:gd name="T25" fmla="*/ 32 h 64"/>
                <a:gd name="T26" fmla="*/ 49 w 64"/>
                <a:gd name="T27" fmla="*/ 15 h 64"/>
                <a:gd name="T28" fmla="*/ 32 w 64"/>
                <a:gd name="T29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1" y="0"/>
                    <a:pt x="49" y="3"/>
                    <a:pt x="55" y="9"/>
                  </a:cubicBezTo>
                  <a:cubicBezTo>
                    <a:pt x="61" y="16"/>
                    <a:pt x="64" y="2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8"/>
                  </a:moveTo>
                  <a:cubicBezTo>
                    <a:pt x="19" y="8"/>
                    <a:pt x="8" y="19"/>
                    <a:pt x="8" y="32"/>
                  </a:cubicBezTo>
                  <a:cubicBezTo>
                    <a:pt x="8" y="45"/>
                    <a:pt x="19" y="56"/>
                    <a:pt x="32" y="56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4" y="56"/>
                    <a:pt x="56" y="45"/>
                    <a:pt x="56" y="32"/>
                  </a:cubicBezTo>
                  <a:cubicBezTo>
                    <a:pt x="56" y="26"/>
                    <a:pt x="54" y="20"/>
                    <a:pt x="49" y="15"/>
                  </a:cubicBezTo>
                  <a:cubicBezTo>
                    <a:pt x="44" y="11"/>
                    <a:pt x="38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97"/>
            <p:cNvSpPr/>
            <p:nvPr/>
          </p:nvSpPr>
          <p:spPr bwMode="auto">
            <a:xfrm>
              <a:off x="1452" y="2789"/>
              <a:ext cx="1135" cy="803"/>
            </a:xfrm>
            <a:custGeom>
              <a:avLst/>
              <a:gdLst>
                <a:gd name="T0" fmla="*/ 157 w 192"/>
                <a:gd name="T1" fmla="*/ 136 h 136"/>
                <a:gd name="T2" fmla="*/ 144 w 192"/>
                <a:gd name="T3" fmla="*/ 136 h 136"/>
                <a:gd name="T4" fmla="*/ 140 w 192"/>
                <a:gd name="T5" fmla="*/ 132 h 136"/>
                <a:gd name="T6" fmla="*/ 144 w 192"/>
                <a:gd name="T7" fmla="*/ 128 h 136"/>
                <a:gd name="T8" fmla="*/ 157 w 192"/>
                <a:gd name="T9" fmla="*/ 128 h 136"/>
                <a:gd name="T10" fmla="*/ 184 w 192"/>
                <a:gd name="T11" fmla="*/ 100 h 136"/>
                <a:gd name="T12" fmla="*/ 171 w 192"/>
                <a:gd name="T13" fmla="*/ 74 h 136"/>
                <a:gd name="T14" fmla="*/ 169 w 192"/>
                <a:gd name="T15" fmla="*/ 71 h 136"/>
                <a:gd name="T16" fmla="*/ 169 w 192"/>
                <a:gd name="T17" fmla="*/ 70 h 136"/>
                <a:gd name="T18" fmla="*/ 169 w 192"/>
                <a:gd name="T19" fmla="*/ 66 h 136"/>
                <a:gd name="T20" fmla="*/ 108 w 192"/>
                <a:gd name="T21" fmla="*/ 8 h 136"/>
                <a:gd name="T22" fmla="*/ 51 w 192"/>
                <a:gd name="T23" fmla="*/ 51 h 136"/>
                <a:gd name="T24" fmla="*/ 47 w 192"/>
                <a:gd name="T25" fmla="*/ 54 h 136"/>
                <a:gd name="T26" fmla="*/ 46 w 192"/>
                <a:gd name="T27" fmla="*/ 54 h 136"/>
                <a:gd name="T28" fmla="*/ 45 w 192"/>
                <a:gd name="T29" fmla="*/ 54 h 136"/>
                <a:gd name="T30" fmla="*/ 8 w 192"/>
                <a:gd name="T31" fmla="*/ 92 h 136"/>
                <a:gd name="T32" fmla="*/ 45 w 192"/>
                <a:gd name="T33" fmla="*/ 128 h 136"/>
                <a:gd name="T34" fmla="*/ 96 w 192"/>
                <a:gd name="T35" fmla="*/ 128 h 136"/>
                <a:gd name="T36" fmla="*/ 100 w 192"/>
                <a:gd name="T37" fmla="*/ 132 h 136"/>
                <a:gd name="T38" fmla="*/ 96 w 192"/>
                <a:gd name="T39" fmla="*/ 136 h 136"/>
                <a:gd name="T40" fmla="*/ 45 w 192"/>
                <a:gd name="T41" fmla="*/ 136 h 136"/>
                <a:gd name="T42" fmla="*/ 0 w 192"/>
                <a:gd name="T43" fmla="*/ 92 h 136"/>
                <a:gd name="T44" fmla="*/ 44 w 192"/>
                <a:gd name="T45" fmla="*/ 46 h 136"/>
                <a:gd name="T46" fmla="*/ 108 w 192"/>
                <a:gd name="T47" fmla="*/ 0 h 136"/>
                <a:gd name="T48" fmla="*/ 177 w 192"/>
                <a:gd name="T49" fmla="*/ 66 h 136"/>
                <a:gd name="T50" fmla="*/ 177 w 192"/>
                <a:gd name="T51" fmla="*/ 69 h 136"/>
                <a:gd name="T52" fmla="*/ 192 w 192"/>
                <a:gd name="T53" fmla="*/ 100 h 136"/>
                <a:gd name="T54" fmla="*/ 157 w 192"/>
                <a:gd name="T5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36">
                  <a:moveTo>
                    <a:pt x="157" y="136"/>
                  </a:moveTo>
                  <a:cubicBezTo>
                    <a:pt x="144" y="136"/>
                    <a:pt x="144" y="136"/>
                    <a:pt x="144" y="136"/>
                  </a:cubicBezTo>
                  <a:cubicBezTo>
                    <a:pt x="142" y="136"/>
                    <a:pt x="140" y="134"/>
                    <a:pt x="140" y="132"/>
                  </a:cubicBezTo>
                  <a:cubicBezTo>
                    <a:pt x="140" y="130"/>
                    <a:pt x="142" y="128"/>
                    <a:pt x="144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73" y="128"/>
                    <a:pt x="184" y="116"/>
                    <a:pt x="184" y="100"/>
                  </a:cubicBezTo>
                  <a:cubicBezTo>
                    <a:pt x="184" y="89"/>
                    <a:pt x="179" y="79"/>
                    <a:pt x="171" y="74"/>
                  </a:cubicBezTo>
                  <a:cubicBezTo>
                    <a:pt x="170" y="74"/>
                    <a:pt x="169" y="72"/>
                    <a:pt x="169" y="71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69"/>
                    <a:pt x="169" y="67"/>
                    <a:pt x="169" y="66"/>
                  </a:cubicBezTo>
                  <a:cubicBezTo>
                    <a:pt x="169" y="34"/>
                    <a:pt x="142" y="8"/>
                    <a:pt x="108" y="8"/>
                  </a:cubicBezTo>
                  <a:cubicBezTo>
                    <a:pt x="80" y="8"/>
                    <a:pt x="58" y="25"/>
                    <a:pt x="51" y="51"/>
                  </a:cubicBezTo>
                  <a:cubicBezTo>
                    <a:pt x="51" y="53"/>
                    <a:pt x="49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6" y="54"/>
                    <a:pt x="45" y="54"/>
                    <a:pt x="45" y="54"/>
                  </a:cubicBezTo>
                  <a:cubicBezTo>
                    <a:pt x="25" y="54"/>
                    <a:pt x="8" y="72"/>
                    <a:pt x="8" y="92"/>
                  </a:cubicBezTo>
                  <a:cubicBezTo>
                    <a:pt x="8" y="112"/>
                    <a:pt x="25" y="128"/>
                    <a:pt x="45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8" y="128"/>
                    <a:pt x="100" y="130"/>
                    <a:pt x="100" y="132"/>
                  </a:cubicBezTo>
                  <a:cubicBezTo>
                    <a:pt x="100" y="134"/>
                    <a:pt x="98" y="136"/>
                    <a:pt x="96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21" y="136"/>
                    <a:pt x="0" y="116"/>
                    <a:pt x="0" y="92"/>
                  </a:cubicBezTo>
                  <a:cubicBezTo>
                    <a:pt x="0" y="68"/>
                    <a:pt x="21" y="47"/>
                    <a:pt x="44" y="46"/>
                  </a:cubicBezTo>
                  <a:cubicBezTo>
                    <a:pt x="53" y="18"/>
                    <a:pt x="78" y="0"/>
                    <a:pt x="108" y="0"/>
                  </a:cubicBezTo>
                  <a:cubicBezTo>
                    <a:pt x="146" y="0"/>
                    <a:pt x="177" y="30"/>
                    <a:pt x="177" y="66"/>
                  </a:cubicBezTo>
                  <a:cubicBezTo>
                    <a:pt x="177" y="67"/>
                    <a:pt x="177" y="68"/>
                    <a:pt x="177" y="69"/>
                  </a:cubicBezTo>
                  <a:cubicBezTo>
                    <a:pt x="186" y="75"/>
                    <a:pt x="192" y="87"/>
                    <a:pt x="192" y="100"/>
                  </a:cubicBezTo>
                  <a:cubicBezTo>
                    <a:pt x="192" y="120"/>
                    <a:pt x="177" y="136"/>
                    <a:pt x="157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7500303" y="3803333"/>
            <a:ext cx="286385" cy="371475"/>
            <a:chOff x="10624" y="7259"/>
            <a:chExt cx="876" cy="1135"/>
          </a:xfrm>
          <a:solidFill>
            <a:schemeClr val="bg1"/>
          </a:solidFill>
        </p:grpSpPr>
        <p:sp>
          <p:nvSpPr>
            <p:cNvPr id="323" name="Freeform 263"/>
            <p:cNvSpPr>
              <a:spLocks noEditPoints="1"/>
            </p:cNvSpPr>
            <p:nvPr/>
          </p:nvSpPr>
          <p:spPr bwMode="auto">
            <a:xfrm>
              <a:off x="10742" y="7306"/>
              <a:ext cx="758" cy="758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8 h 128"/>
                <a:gd name="T12" fmla="*/ 8 w 128"/>
                <a:gd name="T13" fmla="*/ 64 h 128"/>
                <a:gd name="T14" fmla="*/ 64 w 128"/>
                <a:gd name="T15" fmla="*/ 120 h 128"/>
                <a:gd name="T16" fmla="*/ 120 w 128"/>
                <a:gd name="T17" fmla="*/ 64 h 128"/>
                <a:gd name="T18" fmla="*/ 64 w 128"/>
                <a:gd name="T19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8"/>
                  </a:moveTo>
                  <a:cubicBezTo>
                    <a:pt x="33" y="8"/>
                    <a:pt x="8" y="33"/>
                    <a:pt x="8" y="64"/>
                  </a:cubicBezTo>
                  <a:cubicBezTo>
                    <a:pt x="8" y="95"/>
                    <a:pt x="33" y="120"/>
                    <a:pt x="64" y="120"/>
                  </a:cubicBezTo>
                  <a:cubicBezTo>
                    <a:pt x="95" y="120"/>
                    <a:pt x="120" y="95"/>
                    <a:pt x="120" y="64"/>
                  </a:cubicBezTo>
                  <a:cubicBezTo>
                    <a:pt x="120" y="33"/>
                    <a:pt x="95" y="8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264"/>
            <p:cNvSpPr/>
            <p:nvPr/>
          </p:nvSpPr>
          <p:spPr bwMode="auto">
            <a:xfrm>
              <a:off x="10624" y="7324"/>
              <a:ext cx="858" cy="858"/>
            </a:xfrm>
            <a:custGeom>
              <a:avLst/>
              <a:gdLst>
                <a:gd name="T0" fmla="*/ 84 w 145"/>
                <a:gd name="T1" fmla="*/ 145 h 145"/>
                <a:gd name="T2" fmla="*/ 0 w 145"/>
                <a:gd name="T3" fmla="*/ 61 h 145"/>
                <a:gd name="T4" fmla="*/ 25 w 145"/>
                <a:gd name="T5" fmla="*/ 2 h 145"/>
                <a:gd name="T6" fmla="*/ 30 w 145"/>
                <a:gd name="T7" fmla="*/ 2 h 145"/>
                <a:gd name="T8" fmla="*/ 30 w 145"/>
                <a:gd name="T9" fmla="*/ 7 h 145"/>
                <a:gd name="T10" fmla="*/ 8 w 145"/>
                <a:gd name="T11" fmla="*/ 61 h 145"/>
                <a:gd name="T12" fmla="*/ 84 w 145"/>
                <a:gd name="T13" fmla="*/ 137 h 145"/>
                <a:gd name="T14" fmla="*/ 138 w 145"/>
                <a:gd name="T15" fmla="*/ 115 h 145"/>
                <a:gd name="T16" fmla="*/ 143 w 145"/>
                <a:gd name="T17" fmla="*/ 115 h 145"/>
                <a:gd name="T18" fmla="*/ 143 w 145"/>
                <a:gd name="T19" fmla="*/ 120 h 145"/>
                <a:gd name="T20" fmla="*/ 84 w 145"/>
                <a:gd name="T21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45">
                  <a:moveTo>
                    <a:pt x="84" y="145"/>
                  </a:moveTo>
                  <a:cubicBezTo>
                    <a:pt x="38" y="145"/>
                    <a:pt x="0" y="107"/>
                    <a:pt x="0" y="61"/>
                  </a:cubicBezTo>
                  <a:cubicBezTo>
                    <a:pt x="0" y="39"/>
                    <a:pt x="9" y="17"/>
                    <a:pt x="25" y="2"/>
                  </a:cubicBezTo>
                  <a:cubicBezTo>
                    <a:pt x="26" y="0"/>
                    <a:pt x="29" y="0"/>
                    <a:pt x="30" y="2"/>
                  </a:cubicBezTo>
                  <a:cubicBezTo>
                    <a:pt x="32" y="3"/>
                    <a:pt x="32" y="6"/>
                    <a:pt x="30" y="7"/>
                  </a:cubicBezTo>
                  <a:cubicBezTo>
                    <a:pt x="16" y="22"/>
                    <a:pt x="8" y="41"/>
                    <a:pt x="8" y="61"/>
                  </a:cubicBezTo>
                  <a:cubicBezTo>
                    <a:pt x="8" y="103"/>
                    <a:pt x="42" y="137"/>
                    <a:pt x="84" y="137"/>
                  </a:cubicBezTo>
                  <a:cubicBezTo>
                    <a:pt x="104" y="137"/>
                    <a:pt x="123" y="129"/>
                    <a:pt x="138" y="115"/>
                  </a:cubicBezTo>
                  <a:cubicBezTo>
                    <a:pt x="139" y="113"/>
                    <a:pt x="142" y="113"/>
                    <a:pt x="143" y="115"/>
                  </a:cubicBezTo>
                  <a:cubicBezTo>
                    <a:pt x="145" y="116"/>
                    <a:pt x="145" y="119"/>
                    <a:pt x="143" y="120"/>
                  </a:cubicBezTo>
                  <a:cubicBezTo>
                    <a:pt x="128" y="136"/>
                    <a:pt x="106" y="145"/>
                    <a:pt x="84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65"/>
            <p:cNvSpPr/>
            <p:nvPr/>
          </p:nvSpPr>
          <p:spPr bwMode="auto">
            <a:xfrm>
              <a:off x="11357" y="7921"/>
              <a:ext cx="143" cy="143"/>
            </a:xfrm>
            <a:custGeom>
              <a:avLst/>
              <a:gdLst>
                <a:gd name="T0" fmla="*/ 20 w 24"/>
                <a:gd name="T1" fmla="*/ 24 h 24"/>
                <a:gd name="T2" fmla="*/ 17 w 24"/>
                <a:gd name="T3" fmla="*/ 23 h 24"/>
                <a:gd name="T4" fmla="*/ 1 w 24"/>
                <a:gd name="T5" fmla="*/ 7 h 24"/>
                <a:gd name="T6" fmla="*/ 1 w 24"/>
                <a:gd name="T7" fmla="*/ 1 h 24"/>
                <a:gd name="T8" fmla="*/ 7 w 24"/>
                <a:gd name="T9" fmla="*/ 1 h 24"/>
                <a:gd name="T10" fmla="*/ 23 w 24"/>
                <a:gd name="T11" fmla="*/ 17 h 24"/>
                <a:gd name="T12" fmla="*/ 23 w 24"/>
                <a:gd name="T13" fmla="*/ 23 h 24"/>
                <a:gd name="T14" fmla="*/ 20 w 2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20" y="24"/>
                  </a:moveTo>
                  <a:cubicBezTo>
                    <a:pt x="19" y="24"/>
                    <a:pt x="18" y="24"/>
                    <a:pt x="17" y="2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9"/>
                    <a:pt x="24" y="21"/>
                    <a:pt x="23" y="23"/>
                  </a:cubicBezTo>
                  <a:cubicBezTo>
                    <a:pt x="22" y="24"/>
                    <a:pt x="21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266"/>
            <p:cNvSpPr/>
            <p:nvPr/>
          </p:nvSpPr>
          <p:spPr bwMode="auto">
            <a:xfrm>
              <a:off x="10694" y="7259"/>
              <a:ext cx="190" cy="190"/>
            </a:xfrm>
            <a:custGeom>
              <a:avLst/>
              <a:gdLst>
                <a:gd name="T0" fmla="*/ 28 w 32"/>
                <a:gd name="T1" fmla="*/ 32 h 32"/>
                <a:gd name="T2" fmla="*/ 25 w 32"/>
                <a:gd name="T3" fmla="*/ 31 h 32"/>
                <a:gd name="T4" fmla="*/ 1 w 32"/>
                <a:gd name="T5" fmla="*/ 7 h 32"/>
                <a:gd name="T6" fmla="*/ 1 w 32"/>
                <a:gd name="T7" fmla="*/ 1 h 32"/>
                <a:gd name="T8" fmla="*/ 7 w 32"/>
                <a:gd name="T9" fmla="*/ 1 h 32"/>
                <a:gd name="T10" fmla="*/ 31 w 32"/>
                <a:gd name="T11" fmla="*/ 25 h 32"/>
                <a:gd name="T12" fmla="*/ 31 w 32"/>
                <a:gd name="T13" fmla="*/ 31 h 32"/>
                <a:gd name="T14" fmla="*/ 28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28" y="32"/>
                  </a:moveTo>
                  <a:cubicBezTo>
                    <a:pt x="27" y="32"/>
                    <a:pt x="26" y="32"/>
                    <a:pt x="25" y="3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7"/>
                    <a:pt x="32" y="29"/>
                    <a:pt x="31" y="31"/>
                  </a:cubicBezTo>
                  <a:cubicBezTo>
                    <a:pt x="30" y="32"/>
                    <a:pt x="29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67"/>
            <p:cNvSpPr/>
            <p:nvPr/>
          </p:nvSpPr>
          <p:spPr bwMode="auto">
            <a:xfrm>
              <a:off x="10932" y="8346"/>
              <a:ext cx="378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 268"/>
            <p:cNvSpPr/>
            <p:nvPr/>
          </p:nvSpPr>
          <p:spPr bwMode="auto">
            <a:xfrm>
              <a:off x="11097" y="8134"/>
              <a:ext cx="48" cy="238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Shape 6922"/>
          <p:cNvSpPr/>
          <p:nvPr/>
        </p:nvSpPr>
        <p:spPr>
          <a:xfrm>
            <a:off x="8248015" y="381889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Shape 6923"/>
          <p:cNvSpPr/>
          <p:nvPr/>
        </p:nvSpPr>
        <p:spPr>
          <a:xfrm>
            <a:off x="8248015" y="347218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24" name="Shape 6922"/>
          <p:cNvSpPr/>
          <p:nvPr/>
        </p:nvSpPr>
        <p:spPr>
          <a:xfrm>
            <a:off x="7787005" y="503682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Shape 6923"/>
          <p:cNvSpPr/>
          <p:nvPr/>
        </p:nvSpPr>
        <p:spPr>
          <a:xfrm>
            <a:off x="7787005" y="469011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27" name="Shape 6922"/>
          <p:cNvSpPr/>
          <p:nvPr/>
        </p:nvSpPr>
        <p:spPr>
          <a:xfrm>
            <a:off x="7787005" y="2440305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Shape 6923"/>
          <p:cNvSpPr/>
          <p:nvPr/>
        </p:nvSpPr>
        <p:spPr>
          <a:xfrm>
            <a:off x="7787005" y="209359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29" name="Shape 6922"/>
          <p:cNvSpPr/>
          <p:nvPr/>
        </p:nvSpPr>
        <p:spPr>
          <a:xfrm>
            <a:off x="1337310" y="2440305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Shape 6923"/>
          <p:cNvSpPr/>
          <p:nvPr/>
        </p:nvSpPr>
        <p:spPr>
          <a:xfrm>
            <a:off x="2582545" y="209359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31" name="Shape 6922"/>
          <p:cNvSpPr/>
          <p:nvPr/>
        </p:nvSpPr>
        <p:spPr>
          <a:xfrm>
            <a:off x="818515" y="381889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Shape 6923"/>
          <p:cNvSpPr/>
          <p:nvPr/>
        </p:nvSpPr>
        <p:spPr>
          <a:xfrm>
            <a:off x="2063750" y="347218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33" name="Shape 6922"/>
          <p:cNvSpPr/>
          <p:nvPr/>
        </p:nvSpPr>
        <p:spPr>
          <a:xfrm>
            <a:off x="1337310" y="5036185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Shape 6923"/>
          <p:cNvSpPr/>
          <p:nvPr/>
        </p:nvSpPr>
        <p:spPr>
          <a:xfrm>
            <a:off x="2582545" y="4689475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35" name="Shape 6922"/>
          <p:cNvSpPr/>
          <p:nvPr/>
        </p:nvSpPr>
        <p:spPr>
          <a:xfrm>
            <a:off x="4576128" y="985520"/>
            <a:ext cx="283908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Shape 6923"/>
          <p:cNvSpPr/>
          <p:nvPr/>
        </p:nvSpPr>
        <p:spPr>
          <a:xfrm>
            <a:off x="5198745" y="638810"/>
            <a:ext cx="1593850" cy="32194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z="1600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z="1600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+mn-lt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2061845" y="1970405"/>
            <a:ext cx="6969760" cy="2916555"/>
          </a:xfrm>
          <a:prstGeom prst="rect">
            <a:avLst/>
          </a:prstGeom>
        </p:spPr>
      </p:pic>
      <p:pic>
        <p:nvPicPr>
          <p:cNvPr id="6" name="图片 5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 flipH="1" flipV="1">
            <a:off x="7292975" y="1970405"/>
            <a:ext cx="6969760" cy="2916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flipH="1">
            <a:off x="2308543" y="3128010"/>
            <a:ext cx="7574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</a:p>
        </p:txBody>
      </p:sp>
      <p:sp>
        <p:nvSpPr>
          <p:cNvPr id="10" name="Shape 6922"/>
          <p:cNvSpPr/>
          <p:nvPr/>
        </p:nvSpPr>
        <p:spPr>
          <a:xfrm flipH="1">
            <a:off x="3179445" y="3832225"/>
            <a:ext cx="583247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308543" y="2080895"/>
            <a:ext cx="7574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kern="0" noProof="0" dirty="0">
                <a:ln>
                  <a:noFill/>
                </a:ln>
                <a:solidFill>
                  <a:srgbClr val="39725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第三节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4540" y="612140"/>
            <a:ext cx="10793730" cy="5633720"/>
          </a:xfrm>
          <a:prstGeom prst="rect">
            <a:avLst/>
          </a:prstGeom>
          <a:solidFill>
            <a:schemeClr val="bg1"/>
          </a:solidFill>
          <a:ln>
            <a:solidFill>
              <a:srgbClr val="64A3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9bcdb309c390"/>
          <p:cNvPicPr>
            <a:picLocks noChangeAspect="1"/>
          </p:cNvPicPr>
          <p:nvPr/>
        </p:nvPicPr>
        <p:blipFill>
          <a:blip r:embed="rId2"/>
          <a:srcRect t="22828" r="65005"/>
          <a:stretch>
            <a:fillRect/>
          </a:stretch>
        </p:blipFill>
        <p:spPr>
          <a:xfrm rot="15060000" flipH="1">
            <a:off x="10722610" y="4681855"/>
            <a:ext cx="1489710" cy="3293745"/>
          </a:xfrm>
          <a:prstGeom prst="rect">
            <a:avLst/>
          </a:prstGeom>
        </p:spPr>
      </p:pic>
      <p:pic>
        <p:nvPicPr>
          <p:cNvPr id="2" name="图片 1" descr="59bcdb309c390"/>
          <p:cNvPicPr>
            <a:picLocks noChangeAspect="1"/>
          </p:cNvPicPr>
          <p:nvPr/>
        </p:nvPicPr>
        <p:blipFill>
          <a:blip r:embed="rId2"/>
          <a:srcRect t="22828" r="65005"/>
          <a:stretch>
            <a:fillRect/>
          </a:stretch>
        </p:blipFill>
        <p:spPr>
          <a:xfrm rot="4020000">
            <a:off x="315595" y="-1109980"/>
            <a:ext cx="1391285" cy="30753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412445" y="3066384"/>
            <a:ext cx="22174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67966" y="3434684"/>
            <a:ext cx="2506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2900" y="3066384"/>
            <a:ext cx="22174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8421" y="3434684"/>
            <a:ext cx="2506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9520" y="3066384"/>
            <a:ext cx="22174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45041" y="3434684"/>
            <a:ext cx="2506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67" name="Freeform 42"/>
          <p:cNvSpPr>
            <a:spLocks noEditPoints="1"/>
          </p:cNvSpPr>
          <p:nvPr/>
        </p:nvSpPr>
        <p:spPr bwMode="auto">
          <a:xfrm>
            <a:off x="5985510" y="2328228"/>
            <a:ext cx="352425" cy="386080"/>
          </a:xfrm>
          <a:custGeom>
            <a:avLst/>
            <a:gdLst>
              <a:gd name="T0" fmla="*/ 74 w 168"/>
              <a:gd name="T1" fmla="*/ 88 h 184"/>
              <a:gd name="T2" fmla="*/ 76 w 168"/>
              <a:gd name="T3" fmla="*/ 82 h 184"/>
              <a:gd name="T4" fmla="*/ 34 w 168"/>
              <a:gd name="T5" fmla="*/ 80 h 184"/>
              <a:gd name="T6" fmla="*/ 32 w 168"/>
              <a:gd name="T7" fmla="*/ 86 h 184"/>
              <a:gd name="T8" fmla="*/ 34 w 168"/>
              <a:gd name="T9" fmla="*/ 68 h 184"/>
              <a:gd name="T10" fmla="*/ 76 w 168"/>
              <a:gd name="T11" fmla="*/ 66 h 184"/>
              <a:gd name="T12" fmla="*/ 74 w 168"/>
              <a:gd name="T13" fmla="*/ 60 h 184"/>
              <a:gd name="T14" fmla="*/ 32 w 168"/>
              <a:gd name="T15" fmla="*/ 62 h 184"/>
              <a:gd name="T16" fmla="*/ 34 w 168"/>
              <a:gd name="T17" fmla="*/ 68 h 184"/>
              <a:gd name="T18" fmla="*/ 74 w 168"/>
              <a:gd name="T19" fmla="*/ 48 h 184"/>
              <a:gd name="T20" fmla="*/ 76 w 168"/>
              <a:gd name="T21" fmla="*/ 42 h 184"/>
              <a:gd name="T22" fmla="*/ 34 w 168"/>
              <a:gd name="T23" fmla="*/ 40 h 184"/>
              <a:gd name="T24" fmla="*/ 32 w 168"/>
              <a:gd name="T25" fmla="*/ 46 h 184"/>
              <a:gd name="T26" fmla="*/ 32 w 168"/>
              <a:gd name="T27" fmla="*/ 114 h 184"/>
              <a:gd name="T28" fmla="*/ 34 w 168"/>
              <a:gd name="T29" fmla="*/ 120 h 184"/>
              <a:gd name="T30" fmla="*/ 136 w 168"/>
              <a:gd name="T31" fmla="*/ 118 h 184"/>
              <a:gd name="T32" fmla="*/ 134 w 168"/>
              <a:gd name="T33" fmla="*/ 112 h 184"/>
              <a:gd name="T34" fmla="*/ 32 w 168"/>
              <a:gd name="T35" fmla="*/ 114 h 184"/>
              <a:gd name="T36" fmla="*/ 168 w 168"/>
              <a:gd name="T37" fmla="*/ 44 h 184"/>
              <a:gd name="T38" fmla="*/ 163 w 168"/>
              <a:gd name="T39" fmla="*/ 38 h 184"/>
              <a:gd name="T40" fmla="*/ 124 w 168"/>
              <a:gd name="T41" fmla="*/ 0 h 184"/>
              <a:gd name="T42" fmla="*/ 16 w 168"/>
              <a:gd name="T43" fmla="*/ 0 h 184"/>
              <a:gd name="T44" fmla="*/ 0 w 168"/>
              <a:gd name="T45" fmla="*/ 168 h 184"/>
              <a:gd name="T46" fmla="*/ 152 w 168"/>
              <a:gd name="T47" fmla="*/ 184 h 184"/>
              <a:gd name="T48" fmla="*/ 168 w 168"/>
              <a:gd name="T49" fmla="*/ 52 h 184"/>
              <a:gd name="T50" fmla="*/ 168 w 168"/>
              <a:gd name="T51" fmla="*/ 51 h 184"/>
              <a:gd name="T52" fmla="*/ 158 w 168"/>
              <a:gd name="T53" fmla="*/ 43 h 184"/>
              <a:gd name="T54" fmla="*/ 132 w 168"/>
              <a:gd name="T55" fmla="*/ 44 h 184"/>
              <a:gd name="T56" fmla="*/ 124 w 168"/>
              <a:gd name="T57" fmla="*/ 9 h 184"/>
              <a:gd name="T58" fmla="*/ 152 w 168"/>
              <a:gd name="T59" fmla="*/ 176 h 184"/>
              <a:gd name="T60" fmla="*/ 8 w 168"/>
              <a:gd name="T61" fmla="*/ 168 h 184"/>
              <a:gd name="T62" fmla="*/ 16 w 168"/>
              <a:gd name="T63" fmla="*/ 8 h 184"/>
              <a:gd name="T64" fmla="*/ 123 w 168"/>
              <a:gd name="T65" fmla="*/ 8 h 184"/>
              <a:gd name="T66" fmla="*/ 116 w 168"/>
              <a:gd name="T67" fmla="*/ 36 h 184"/>
              <a:gd name="T68" fmla="*/ 160 w 168"/>
              <a:gd name="T69" fmla="*/ 52 h 184"/>
              <a:gd name="T70" fmla="*/ 160 w 168"/>
              <a:gd name="T71" fmla="*/ 44 h 184"/>
              <a:gd name="T72" fmla="*/ 160 w 168"/>
              <a:gd name="T73" fmla="*/ 44 h 184"/>
              <a:gd name="T74" fmla="*/ 34 w 168"/>
              <a:gd name="T75" fmla="*/ 136 h 184"/>
              <a:gd name="T76" fmla="*/ 32 w 168"/>
              <a:gd name="T77" fmla="*/ 142 h 184"/>
              <a:gd name="T78" fmla="*/ 134 w 168"/>
              <a:gd name="T79" fmla="*/ 144 h 184"/>
              <a:gd name="T80" fmla="*/ 136 w 168"/>
              <a:gd name="T81" fmla="*/ 13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" h="184">
                <a:moveTo>
                  <a:pt x="34" y="88"/>
                </a:moveTo>
                <a:cubicBezTo>
                  <a:pt x="74" y="88"/>
                  <a:pt x="74" y="88"/>
                  <a:pt x="74" y="88"/>
                </a:cubicBezTo>
                <a:cubicBezTo>
                  <a:pt x="75" y="88"/>
                  <a:pt x="76" y="87"/>
                  <a:pt x="76" y="86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1"/>
                  <a:pt x="75" y="80"/>
                  <a:pt x="74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3" y="80"/>
                  <a:pt x="32" y="81"/>
                  <a:pt x="32" y="82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7"/>
                  <a:pt x="33" y="88"/>
                  <a:pt x="34" y="88"/>
                </a:cubicBezTo>
                <a:close/>
                <a:moveTo>
                  <a:pt x="34" y="68"/>
                </a:moveTo>
                <a:cubicBezTo>
                  <a:pt x="74" y="68"/>
                  <a:pt x="74" y="68"/>
                  <a:pt x="74" y="68"/>
                </a:cubicBezTo>
                <a:cubicBezTo>
                  <a:pt x="75" y="68"/>
                  <a:pt x="76" y="67"/>
                  <a:pt x="76" y="66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1"/>
                  <a:pt x="75" y="60"/>
                  <a:pt x="7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3" y="60"/>
                  <a:pt x="32" y="61"/>
                  <a:pt x="32" y="62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7"/>
                  <a:pt x="33" y="68"/>
                  <a:pt x="34" y="68"/>
                </a:cubicBezTo>
                <a:close/>
                <a:moveTo>
                  <a:pt x="34" y="48"/>
                </a:move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6" y="47"/>
                  <a:pt x="76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1"/>
                  <a:pt x="75" y="40"/>
                  <a:pt x="7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3" y="40"/>
                  <a:pt x="32" y="41"/>
                  <a:pt x="32" y="42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3" y="48"/>
                  <a:pt x="34" y="48"/>
                </a:cubicBezTo>
                <a:close/>
                <a:moveTo>
                  <a:pt x="32" y="114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119"/>
                  <a:pt x="33" y="120"/>
                  <a:pt x="34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5" y="120"/>
                  <a:pt x="136" y="119"/>
                  <a:pt x="136" y="118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13"/>
                  <a:pt x="135" y="112"/>
                  <a:pt x="1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2" y="113"/>
                  <a:pt x="32" y="114"/>
                </a:cubicBezTo>
                <a:close/>
                <a:moveTo>
                  <a:pt x="168" y="51"/>
                </a:moveTo>
                <a:cubicBezTo>
                  <a:pt x="168" y="44"/>
                  <a:pt x="168" y="44"/>
                  <a:pt x="168" y="44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4" y="39"/>
                  <a:pt x="164" y="38"/>
                  <a:pt x="163" y="38"/>
                </a:cubicBezTo>
                <a:cubicBezTo>
                  <a:pt x="127" y="1"/>
                  <a:pt x="127" y="1"/>
                  <a:pt x="127" y="1"/>
                </a:cubicBezTo>
                <a:cubicBezTo>
                  <a:pt x="126" y="0"/>
                  <a:pt x="125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61" y="184"/>
                  <a:pt x="168" y="177"/>
                  <a:pt x="168" y="168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51"/>
                </a:lnTo>
                <a:close/>
                <a:moveTo>
                  <a:pt x="124" y="9"/>
                </a:moveTo>
                <a:cubicBezTo>
                  <a:pt x="158" y="43"/>
                  <a:pt x="158" y="43"/>
                  <a:pt x="158" y="43"/>
                </a:cubicBezTo>
                <a:cubicBezTo>
                  <a:pt x="158" y="44"/>
                  <a:pt x="158" y="44"/>
                  <a:pt x="159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28" y="44"/>
                  <a:pt x="124" y="40"/>
                  <a:pt x="124" y="36"/>
                </a:cubicBezTo>
                <a:lnTo>
                  <a:pt x="124" y="9"/>
                </a:lnTo>
                <a:close/>
                <a:moveTo>
                  <a:pt x="160" y="168"/>
                </a:moveTo>
                <a:cubicBezTo>
                  <a:pt x="160" y="172"/>
                  <a:pt x="156" y="176"/>
                  <a:pt x="152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5"/>
                  <a:pt x="123" y="52"/>
                  <a:pt x="132" y="52"/>
                </a:cubicBezTo>
                <a:cubicBezTo>
                  <a:pt x="160" y="52"/>
                  <a:pt x="160" y="52"/>
                  <a:pt x="160" y="52"/>
                </a:cubicBezTo>
                <a:lnTo>
                  <a:pt x="160" y="168"/>
                </a:lnTo>
                <a:close/>
                <a:moveTo>
                  <a:pt x="160" y="44"/>
                </a:moveTo>
                <a:cubicBezTo>
                  <a:pt x="159" y="44"/>
                  <a:pt x="159" y="44"/>
                  <a:pt x="159" y="44"/>
                </a:cubicBezTo>
                <a:cubicBezTo>
                  <a:pt x="159" y="44"/>
                  <a:pt x="160" y="44"/>
                  <a:pt x="160" y="44"/>
                </a:cubicBezTo>
                <a:close/>
                <a:moveTo>
                  <a:pt x="134" y="136"/>
                </a:moveTo>
                <a:cubicBezTo>
                  <a:pt x="34" y="136"/>
                  <a:pt x="34" y="136"/>
                  <a:pt x="34" y="136"/>
                </a:cubicBezTo>
                <a:cubicBezTo>
                  <a:pt x="33" y="136"/>
                  <a:pt x="32" y="137"/>
                  <a:pt x="32" y="138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32" y="143"/>
                  <a:pt x="33" y="144"/>
                  <a:pt x="34" y="144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3"/>
                  <a:pt x="136" y="142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6" y="137"/>
                  <a:pt x="135" y="136"/>
                  <a:pt x="134" y="136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2234248" y="2342198"/>
            <a:ext cx="371475" cy="372745"/>
            <a:chOff x="12799" y="2716"/>
            <a:chExt cx="1136" cy="1138"/>
          </a:xfrm>
          <a:solidFill>
            <a:srgbClr val="64A385"/>
          </a:solidFill>
        </p:grpSpPr>
        <p:sp>
          <p:nvSpPr>
            <p:cNvPr id="258" name="Freeform 172"/>
            <p:cNvSpPr>
              <a:spLocks noEditPoints="1"/>
            </p:cNvSpPr>
            <p:nvPr/>
          </p:nvSpPr>
          <p:spPr bwMode="auto">
            <a:xfrm>
              <a:off x="12799" y="2859"/>
              <a:ext cx="283" cy="995"/>
            </a:xfrm>
            <a:custGeom>
              <a:avLst/>
              <a:gdLst>
                <a:gd name="T0" fmla="*/ 24 w 48"/>
                <a:gd name="T1" fmla="*/ 168 h 168"/>
                <a:gd name="T2" fmla="*/ 0 w 48"/>
                <a:gd name="T3" fmla="*/ 144 h 168"/>
                <a:gd name="T4" fmla="*/ 0 w 48"/>
                <a:gd name="T5" fmla="*/ 14 h 168"/>
                <a:gd name="T6" fmla="*/ 17 w 48"/>
                <a:gd name="T7" fmla="*/ 0 h 168"/>
                <a:gd name="T8" fmla="*/ 44 w 48"/>
                <a:gd name="T9" fmla="*/ 0 h 168"/>
                <a:gd name="T10" fmla="*/ 48 w 48"/>
                <a:gd name="T11" fmla="*/ 4 h 168"/>
                <a:gd name="T12" fmla="*/ 48 w 48"/>
                <a:gd name="T13" fmla="*/ 144 h 168"/>
                <a:gd name="T14" fmla="*/ 24 w 48"/>
                <a:gd name="T15" fmla="*/ 168 h 168"/>
                <a:gd name="T16" fmla="*/ 17 w 48"/>
                <a:gd name="T17" fmla="*/ 8 h 168"/>
                <a:gd name="T18" fmla="*/ 8 w 48"/>
                <a:gd name="T19" fmla="*/ 14 h 168"/>
                <a:gd name="T20" fmla="*/ 8 w 48"/>
                <a:gd name="T21" fmla="*/ 144 h 168"/>
                <a:gd name="T22" fmla="*/ 24 w 48"/>
                <a:gd name="T23" fmla="*/ 160 h 168"/>
                <a:gd name="T24" fmla="*/ 40 w 48"/>
                <a:gd name="T25" fmla="*/ 144 h 168"/>
                <a:gd name="T26" fmla="*/ 40 w 48"/>
                <a:gd name="T27" fmla="*/ 8 h 168"/>
                <a:gd name="T28" fmla="*/ 17 w 48"/>
                <a:gd name="T29" fmla="*/ 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68">
                  <a:moveTo>
                    <a:pt x="24" y="168"/>
                  </a:moveTo>
                  <a:cubicBezTo>
                    <a:pt x="11" y="168"/>
                    <a:pt x="0" y="157"/>
                    <a:pt x="0" y="14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9" y="0"/>
                    <a:pt x="1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48" y="157"/>
                    <a:pt x="37" y="168"/>
                    <a:pt x="24" y="168"/>
                  </a:cubicBezTo>
                  <a:close/>
                  <a:moveTo>
                    <a:pt x="17" y="8"/>
                  </a:moveTo>
                  <a:cubicBezTo>
                    <a:pt x="14" y="8"/>
                    <a:pt x="8" y="9"/>
                    <a:pt x="8" y="1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53"/>
                    <a:pt x="15" y="160"/>
                    <a:pt x="24" y="160"/>
                  </a:cubicBezTo>
                  <a:cubicBezTo>
                    <a:pt x="33" y="160"/>
                    <a:pt x="40" y="153"/>
                    <a:pt x="40" y="144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173"/>
            <p:cNvSpPr/>
            <p:nvPr/>
          </p:nvSpPr>
          <p:spPr bwMode="auto">
            <a:xfrm>
              <a:off x="13154" y="3049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74"/>
            <p:cNvSpPr/>
            <p:nvPr/>
          </p:nvSpPr>
          <p:spPr bwMode="auto">
            <a:xfrm>
              <a:off x="13154" y="2906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175"/>
            <p:cNvSpPr/>
            <p:nvPr/>
          </p:nvSpPr>
          <p:spPr bwMode="auto">
            <a:xfrm>
              <a:off x="13532" y="2906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76"/>
            <p:cNvSpPr/>
            <p:nvPr/>
          </p:nvSpPr>
          <p:spPr bwMode="auto">
            <a:xfrm>
              <a:off x="13154" y="3191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177"/>
            <p:cNvSpPr/>
            <p:nvPr/>
          </p:nvSpPr>
          <p:spPr bwMode="auto">
            <a:xfrm>
              <a:off x="13154" y="3331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78"/>
            <p:cNvSpPr>
              <a:spLocks noEditPoints="1"/>
            </p:cNvSpPr>
            <p:nvPr/>
          </p:nvSpPr>
          <p:spPr bwMode="auto">
            <a:xfrm>
              <a:off x="13509" y="3049"/>
              <a:ext cx="330" cy="330"/>
            </a:xfrm>
            <a:custGeom>
              <a:avLst/>
              <a:gdLst>
                <a:gd name="T0" fmla="*/ 52 w 56"/>
                <a:gd name="T1" fmla="*/ 56 h 56"/>
                <a:gd name="T2" fmla="*/ 4 w 56"/>
                <a:gd name="T3" fmla="*/ 56 h 56"/>
                <a:gd name="T4" fmla="*/ 0 w 56"/>
                <a:gd name="T5" fmla="*/ 52 h 56"/>
                <a:gd name="T6" fmla="*/ 0 w 56"/>
                <a:gd name="T7" fmla="*/ 4 h 56"/>
                <a:gd name="T8" fmla="*/ 4 w 56"/>
                <a:gd name="T9" fmla="*/ 0 h 56"/>
                <a:gd name="T10" fmla="*/ 52 w 56"/>
                <a:gd name="T11" fmla="*/ 0 h 56"/>
                <a:gd name="T12" fmla="*/ 56 w 56"/>
                <a:gd name="T13" fmla="*/ 4 h 56"/>
                <a:gd name="T14" fmla="*/ 56 w 56"/>
                <a:gd name="T15" fmla="*/ 52 h 56"/>
                <a:gd name="T16" fmla="*/ 52 w 56"/>
                <a:gd name="T17" fmla="*/ 56 h 56"/>
                <a:gd name="T18" fmla="*/ 8 w 56"/>
                <a:gd name="T19" fmla="*/ 48 h 56"/>
                <a:gd name="T20" fmla="*/ 48 w 56"/>
                <a:gd name="T21" fmla="*/ 48 h 56"/>
                <a:gd name="T22" fmla="*/ 48 w 56"/>
                <a:gd name="T23" fmla="*/ 8 h 56"/>
                <a:gd name="T24" fmla="*/ 8 w 56"/>
                <a:gd name="T25" fmla="*/ 8 h 56"/>
                <a:gd name="T26" fmla="*/ 8 w 56"/>
                <a:gd name="T2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52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lose/>
                  <a:moveTo>
                    <a:pt x="8" y="4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179"/>
            <p:cNvSpPr/>
            <p:nvPr/>
          </p:nvSpPr>
          <p:spPr bwMode="auto">
            <a:xfrm>
              <a:off x="13154" y="3474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80"/>
            <p:cNvSpPr/>
            <p:nvPr/>
          </p:nvSpPr>
          <p:spPr bwMode="auto">
            <a:xfrm>
              <a:off x="13532" y="3474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181"/>
            <p:cNvSpPr/>
            <p:nvPr/>
          </p:nvSpPr>
          <p:spPr bwMode="auto">
            <a:xfrm>
              <a:off x="13154" y="3616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82"/>
            <p:cNvSpPr/>
            <p:nvPr/>
          </p:nvSpPr>
          <p:spPr bwMode="auto">
            <a:xfrm>
              <a:off x="13532" y="3616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83"/>
            <p:cNvSpPr/>
            <p:nvPr/>
          </p:nvSpPr>
          <p:spPr bwMode="auto">
            <a:xfrm>
              <a:off x="12917" y="2716"/>
              <a:ext cx="1018" cy="1138"/>
            </a:xfrm>
            <a:custGeom>
              <a:avLst/>
              <a:gdLst>
                <a:gd name="T0" fmla="*/ 157 w 172"/>
                <a:gd name="T1" fmla="*/ 192 h 192"/>
                <a:gd name="T2" fmla="*/ 4 w 172"/>
                <a:gd name="T3" fmla="*/ 192 h 192"/>
                <a:gd name="T4" fmla="*/ 0 w 172"/>
                <a:gd name="T5" fmla="*/ 188 h 192"/>
                <a:gd name="T6" fmla="*/ 4 w 172"/>
                <a:gd name="T7" fmla="*/ 184 h 192"/>
                <a:gd name="T8" fmla="*/ 157 w 172"/>
                <a:gd name="T9" fmla="*/ 184 h 192"/>
                <a:gd name="T10" fmla="*/ 164 w 172"/>
                <a:gd name="T11" fmla="*/ 174 h 192"/>
                <a:gd name="T12" fmla="*/ 164 w 172"/>
                <a:gd name="T13" fmla="*/ 14 h 192"/>
                <a:gd name="T14" fmla="*/ 157 w 172"/>
                <a:gd name="T15" fmla="*/ 8 h 192"/>
                <a:gd name="T16" fmla="*/ 37 w 172"/>
                <a:gd name="T17" fmla="*/ 8 h 192"/>
                <a:gd name="T18" fmla="*/ 28 w 172"/>
                <a:gd name="T19" fmla="*/ 14 h 192"/>
                <a:gd name="T20" fmla="*/ 28 w 172"/>
                <a:gd name="T21" fmla="*/ 168 h 192"/>
                <a:gd name="T22" fmla="*/ 24 w 172"/>
                <a:gd name="T23" fmla="*/ 172 h 192"/>
                <a:gd name="T24" fmla="*/ 20 w 172"/>
                <a:gd name="T25" fmla="*/ 168 h 192"/>
                <a:gd name="T26" fmla="*/ 20 w 172"/>
                <a:gd name="T27" fmla="*/ 14 h 192"/>
                <a:gd name="T28" fmla="*/ 37 w 172"/>
                <a:gd name="T29" fmla="*/ 0 h 192"/>
                <a:gd name="T30" fmla="*/ 157 w 172"/>
                <a:gd name="T31" fmla="*/ 0 h 192"/>
                <a:gd name="T32" fmla="*/ 172 w 172"/>
                <a:gd name="T33" fmla="*/ 14 h 192"/>
                <a:gd name="T34" fmla="*/ 172 w 172"/>
                <a:gd name="T35" fmla="*/ 174 h 192"/>
                <a:gd name="T36" fmla="*/ 157 w 17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92">
                  <a:moveTo>
                    <a:pt x="157" y="192"/>
                  </a:move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186"/>
                    <a:pt x="2" y="184"/>
                    <a:pt x="4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61" y="184"/>
                    <a:pt x="164" y="179"/>
                    <a:pt x="164" y="174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64" y="11"/>
                    <a:pt x="163" y="8"/>
                    <a:pt x="15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8"/>
                    <a:pt x="28" y="10"/>
                    <a:pt x="28" y="14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70"/>
                    <a:pt x="26" y="172"/>
                    <a:pt x="24" y="172"/>
                  </a:cubicBezTo>
                  <a:cubicBezTo>
                    <a:pt x="22" y="172"/>
                    <a:pt x="20" y="170"/>
                    <a:pt x="20" y="16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5"/>
                    <a:pt x="29" y="0"/>
                    <a:pt x="3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6" y="0"/>
                    <a:pt x="172" y="5"/>
                    <a:pt x="172" y="14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2" y="183"/>
                    <a:pt x="166" y="192"/>
                    <a:pt x="157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9413240" y="2402205"/>
            <a:ext cx="370840" cy="370840"/>
            <a:chOff x="12799" y="4989"/>
            <a:chExt cx="1134" cy="1134"/>
          </a:xfrm>
          <a:solidFill>
            <a:srgbClr val="64A385"/>
          </a:solidFill>
        </p:grpSpPr>
        <p:sp>
          <p:nvSpPr>
            <p:cNvPr id="355" name="Freeform 289"/>
            <p:cNvSpPr>
              <a:spLocks noEditPoints="1"/>
            </p:cNvSpPr>
            <p:nvPr/>
          </p:nvSpPr>
          <p:spPr bwMode="auto">
            <a:xfrm>
              <a:off x="12799" y="4989"/>
              <a:ext cx="1135" cy="1135"/>
            </a:xfrm>
            <a:custGeom>
              <a:avLst/>
              <a:gdLst>
                <a:gd name="T0" fmla="*/ 96 w 192"/>
                <a:gd name="T1" fmla="*/ 192 h 192"/>
                <a:gd name="T2" fmla="*/ 28 w 192"/>
                <a:gd name="T3" fmla="*/ 168 h 192"/>
                <a:gd name="T4" fmla="*/ 0 w 192"/>
                <a:gd name="T5" fmla="*/ 69 h 192"/>
                <a:gd name="T6" fmla="*/ 0 w 192"/>
                <a:gd name="T7" fmla="*/ 64 h 192"/>
                <a:gd name="T8" fmla="*/ 8 w 192"/>
                <a:gd name="T9" fmla="*/ 23 h 192"/>
                <a:gd name="T10" fmla="*/ 13 w 192"/>
                <a:gd name="T11" fmla="*/ 20 h 192"/>
                <a:gd name="T12" fmla="*/ 39 w 192"/>
                <a:gd name="T13" fmla="*/ 24 h 192"/>
                <a:gd name="T14" fmla="*/ 78 w 192"/>
                <a:gd name="T15" fmla="*/ 1 h 192"/>
                <a:gd name="T16" fmla="*/ 80 w 192"/>
                <a:gd name="T17" fmla="*/ 0 h 192"/>
                <a:gd name="T18" fmla="*/ 112 w 192"/>
                <a:gd name="T19" fmla="*/ 0 h 192"/>
                <a:gd name="T20" fmla="*/ 114 w 192"/>
                <a:gd name="T21" fmla="*/ 1 h 192"/>
                <a:gd name="T22" fmla="*/ 153 w 192"/>
                <a:gd name="T23" fmla="*/ 24 h 192"/>
                <a:gd name="T24" fmla="*/ 179 w 192"/>
                <a:gd name="T25" fmla="*/ 20 h 192"/>
                <a:gd name="T26" fmla="*/ 184 w 192"/>
                <a:gd name="T27" fmla="*/ 23 h 192"/>
                <a:gd name="T28" fmla="*/ 192 w 192"/>
                <a:gd name="T29" fmla="*/ 64 h 192"/>
                <a:gd name="T30" fmla="*/ 192 w 192"/>
                <a:gd name="T31" fmla="*/ 69 h 192"/>
                <a:gd name="T32" fmla="*/ 164 w 192"/>
                <a:gd name="T33" fmla="*/ 168 h 192"/>
                <a:gd name="T34" fmla="*/ 96 w 192"/>
                <a:gd name="T35" fmla="*/ 192 h 192"/>
                <a:gd name="T36" fmla="*/ 15 w 192"/>
                <a:gd name="T37" fmla="*/ 28 h 192"/>
                <a:gd name="T38" fmla="*/ 8 w 192"/>
                <a:gd name="T39" fmla="*/ 64 h 192"/>
                <a:gd name="T40" fmla="*/ 8 w 192"/>
                <a:gd name="T41" fmla="*/ 69 h 192"/>
                <a:gd name="T42" fmla="*/ 33 w 192"/>
                <a:gd name="T43" fmla="*/ 162 h 192"/>
                <a:gd name="T44" fmla="*/ 96 w 192"/>
                <a:gd name="T45" fmla="*/ 184 h 192"/>
                <a:gd name="T46" fmla="*/ 159 w 192"/>
                <a:gd name="T47" fmla="*/ 162 h 192"/>
                <a:gd name="T48" fmla="*/ 184 w 192"/>
                <a:gd name="T49" fmla="*/ 69 h 192"/>
                <a:gd name="T50" fmla="*/ 184 w 192"/>
                <a:gd name="T51" fmla="*/ 64 h 192"/>
                <a:gd name="T52" fmla="*/ 177 w 192"/>
                <a:gd name="T53" fmla="*/ 28 h 192"/>
                <a:gd name="T54" fmla="*/ 153 w 192"/>
                <a:gd name="T55" fmla="*/ 32 h 192"/>
                <a:gd name="T56" fmla="*/ 150 w 192"/>
                <a:gd name="T57" fmla="*/ 31 h 192"/>
                <a:gd name="T58" fmla="*/ 111 w 192"/>
                <a:gd name="T59" fmla="*/ 8 h 192"/>
                <a:gd name="T60" fmla="*/ 81 w 192"/>
                <a:gd name="T61" fmla="*/ 8 h 192"/>
                <a:gd name="T62" fmla="*/ 42 w 192"/>
                <a:gd name="T63" fmla="*/ 31 h 192"/>
                <a:gd name="T64" fmla="*/ 39 w 192"/>
                <a:gd name="T65" fmla="*/ 32 h 192"/>
                <a:gd name="T66" fmla="*/ 15 w 192"/>
                <a:gd name="T67" fmla="*/ 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67" y="192"/>
                    <a:pt x="44" y="184"/>
                    <a:pt x="28" y="168"/>
                  </a:cubicBezTo>
                  <a:cubicBezTo>
                    <a:pt x="0" y="140"/>
                    <a:pt x="0" y="95"/>
                    <a:pt x="0" y="69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8"/>
                    <a:pt x="8" y="24"/>
                    <a:pt x="8" y="23"/>
                  </a:cubicBezTo>
                  <a:cubicBezTo>
                    <a:pt x="9" y="21"/>
                    <a:pt x="11" y="20"/>
                    <a:pt x="13" y="2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3" y="0"/>
                    <a:pt x="113" y="0"/>
                    <a:pt x="114" y="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81" y="20"/>
                    <a:pt x="183" y="21"/>
                    <a:pt x="184" y="23"/>
                  </a:cubicBezTo>
                  <a:cubicBezTo>
                    <a:pt x="184" y="24"/>
                    <a:pt x="192" y="48"/>
                    <a:pt x="192" y="6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2" y="95"/>
                    <a:pt x="192" y="140"/>
                    <a:pt x="164" y="168"/>
                  </a:cubicBezTo>
                  <a:cubicBezTo>
                    <a:pt x="148" y="184"/>
                    <a:pt x="125" y="192"/>
                    <a:pt x="96" y="192"/>
                  </a:cubicBezTo>
                  <a:close/>
                  <a:moveTo>
                    <a:pt x="15" y="28"/>
                  </a:moveTo>
                  <a:cubicBezTo>
                    <a:pt x="13" y="35"/>
                    <a:pt x="8" y="52"/>
                    <a:pt x="8" y="6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94"/>
                    <a:pt x="8" y="137"/>
                    <a:pt x="33" y="162"/>
                  </a:cubicBezTo>
                  <a:cubicBezTo>
                    <a:pt x="48" y="177"/>
                    <a:pt x="69" y="184"/>
                    <a:pt x="96" y="184"/>
                  </a:cubicBezTo>
                  <a:cubicBezTo>
                    <a:pt x="123" y="184"/>
                    <a:pt x="144" y="177"/>
                    <a:pt x="159" y="162"/>
                  </a:cubicBezTo>
                  <a:cubicBezTo>
                    <a:pt x="184" y="137"/>
                    <a:pt x="184" y="94"/>
                    <a:pt x="184" y="69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52"/>
                    <a:pt x="179" y="35"/>
                    <a:pt x="177" y="28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2"/>
                    <a:pt x="151" y="32"/>
                    <a:pt x="150" y="31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2"/>
                    <a:pt x="40" y="32"/>
                    <a:pt x="39" y="32"/>
                  </a:cubicBez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290"/>
            <p:cNvSpPr/>
            <p:nvPr/>
          </p:nvSpPr>
          <p:spPr bwMode="auto">
            <a:xfrm>
              <a:off x="13129" y="5556"/>
              <a:ext cx="48" cy="330"/>
            </a:xfrm>
            <a:custGeom>
              <a:avLst/>
              <a:gdLst>
                <a:gd name="T0" fmla="*/ 4 w 8"/>
                <a:gd name="T1" fmla="*/ 56 h 56"/>
                <a:gd name="T2" fmla="*/ 0 w 8"/>
                <a:gd name="T3" fmla="*/ 52 h 56"/>
                <a:gd name="T4" fmla="*/ 0 w 8"/>
                <a:gd name="T5" fmla="*/ 4 h 56"/>
                <a:gd name="T6" fmla="*/ 4 w 8"/>
                <a:gd name="T7" fmla="*/ 0 h 56"/>
                <a:gd name="T8" fmla="*/ 8 w 8"/>
                <a:gd name="T9" fmla="*/ 4 h 56"/>
                <a:gd name="T10" fmla="*/ 8 w 8"/>
                <a:gd name="T11" fmla="*/ 52 h 56"/>
                <a:gd name="T12" fmla="*/ 4 w 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56"/>
                  </a:move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291"/>
            <p:cNvSpPr/>
            <p:nvPr/>
          </p:nvSpPr>
          <p:spPr bwMode="auto">
            <a:xfrm>
              <a:off x="13272" y="5604"/>
              <a:ext cx="48" cy="378"/>
            </a:xfrm>
            <a:custGeom>
              <a:avLst/>
              <a:gdLst>
                <a:gd name="T0" fmla="*/ 4 w 8"/>
                <a:gd name="T1" fmla="*/ 64 h 64"/>
                <a:gd name="T2" fmla="*/ 0 w 8"/>
                <a:gd name="T3" fmla="*/ 60 h 64"/>
                <a:gd name="T4" fmla="*/ 0 w 8"/>
                <a:gd name="T5" fmla="*/ 4 h 64"/>
                <a:gd name="T6" fmla="*/ 4 w 8"/>
                <a:gd name="T7" fmla="*/ 0 h 64"/>
                <a:gd name="T8" fmla="*/ 8 w 8"/>
                <a:gd name="T9" fmla="*/ 4 h 64"/>
                <a:gd name="T10" fmla="*/ 8 w 8"/>
                <a:gd name="T11" fmla="*/ 60 h 64"/>
                <a:gd name="T12" fmla="*/ 4 w 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">
                  <a:moveTo>
                    <a:pt x="4" y="64"/>
                  </a:move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292"/>
            <p:cNvSpPr/>
            <p:nvPr/>
          </p:nvSpPr>
          <p:spPr bwMode="auto">
            <a:xfrm>
              <a:off x="13557" y="5556"/>
              <a:ext cx="45" cy="330"/>
            </a:xfrm>
            <a:custGeom>
              <a:avLst/>
              <a:gdLst>
                <a:gd name="T0" fmla="*/ 4 w 8"/>
                <a:gd name="T1" fmla="*/ 56 h 56"/>
                <a:gd name="T2" fmla="*/ 0 w 8"/>
                <a:gd name="T3" fmla="*/ 52 h 56"/>
                <a:gd name="T4" fmla="*/ 0 w 8"/>
                <a:gd name="T5" fmla="*/ 4 h 56"/>
                <a:gd name="T6" fmla="*/ 4 w 8"/>
                <a:gd name="T7" fmla="*/ 0 h 56"/>
                <a:gd name="T8" fmla="*/ 8 w 8"/>
                <a:gd name="T9" fmla="*/ 4 h 56"/>
                <a:gd name="T10" fmla="*/ 8 w 8"/>
                <a:gd name="T11" fmla="*/ 52 h 56"/>
                <a:gd name="T12" fmla="*/ 4 w 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56"/>
                  </a:move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293"/>
            <p:cNvSpPr/>
            <p:nvPr/>
          </p:nvSpPr>
          <p:spPr bwMode="auto">
            <a:xfrm>
              <a:off x="13414" y="5604"/>
              <a:ext cx="48" cy="378"/>
            </a:xfrm>
            <a:custGeom>
              <a:avLst/>
              <a:gdLst>
                <a:gd name="T0" fmla="*/ 4 w 8"/>
                <a:gd name="T1" fmla="*/ 64 h 64"/>
                <a:gd name="T2" fmla="*/ 0 w 8"/>
                <a:gd name="T3" fmla="*/ 60 h 64"/>
                <a:gd name="T4" fmla="*/ 0 w 8"/>
                <a:gd name="T5" fmla="*/ 4 h 64"/>
                <a:gd name="T6" fmla="*/ 4 w 8"/>
                <a:gd name="T7" fmla="*/ 0 h 64"/>
                <a:gd name="T8" fmla="*/ 8 w 8"/>
                <a:gd name="T9" fmla="*/ 4 h 64"/>
                <a:gd name="T10" fmla="*/ 8 w 8"/>
                <a:gd name="T11" fmla="*/ 60 h 64"/>
                <a:gd name="T12" fmla="*/ 4 w 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">
                  <a:moveTo>
                    <a:pt x="4" y="64"/>
                  </a:move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294"/>
            <p:cNvSpPr>
              <a:spLocks noEditPoints="1"/>
            </p:cNvSpPr>
            <p:nvPr/>
          </p:nvSpPr>
          <p:spPr bwMode="auto">
            <a:xfrm>
              <a:off x="13029" y="5224"/>
              <a:ext cx="675" cy="260"/>
            </a:xfrm>
            <a:custGeom>
              <a:avLst/>
              <a:gdLst>
                <a:gd name="T0" fmla="*/ 73 w 114"/>
                <a:gd name="T1" fmla="*/ 44 h 44"/>
                <a:gd name="T2" fmla="*/ 57 w 114"/>
                <a:gd name="T3" fmla="*/ 36 h 44"/>
                <a:gd name="T4" fmla="*/ 41 w 114"/>
                <a:gd name="T5" fmla="*/ 44 h 44"/>
                <a:gd name="T6" fmla="*/ 40 w 114"/>
                <a:gd name="T7" fmla="*/ 44 h 44"/>
                <a:gd name="T8" fmla="*/ 0 w 114"/>
                <a:gd name="T9" fmla="*/ 4 h 44"/>
                <a:gd name="T10" fmla="*/ 4 w 114"/>
                <a:gd name="T11" fmla="*/ 0 h 44"/>
                <a:gd name="T12" fmla="*/ 110 w 114"/>
                <a:gd name="T13" fmla="*/ 0 h 44"/>
                <a:gd name="T14" fmla="*/ 114 w 114"/>
                <a:gd name="T15" fmla="*/ 4 h 44"/>
                <a:gd name="T16" fmla="*/ 74 w 114"/>
                <a:gd name="T17" fmla="*/ 44 h 44"/>
                <a:gd name="T18" fmla="*/ 73 w 114"/>
                <a:gd name="T19" fmla="*/ 44 h 44"/>
                <a:gd name="T20" fmla="*/ 57 w 114"/>
                <a:gd name="T21" fmla="*/ 24 h 44"/>
                <a:gd name="T22" fmla="*/ 57 w 114"/>
                <a:gd name="T23" fmla="*/ 24 h 44"/>
                <a:gd name="T24" fmla="*/ 61 w 114"/>
                <a:gd name="T25" fmla="*/ 27 h 44"/>
                <a:gd name="T26" fmla="*/ 73 w 114"/>
                <a:gd name="T27" fmla="*/ 36 h 44"/>
                <a:gd name="T28" fmla="*/ 106 w 114"/>
                <a:gd name="T29" fmla="*/ 8 h 44"/>
                <a:gd name="T30" fmla="*/ 8 w 114"/>
                <a:gd name="T31" fmla="*/ 8 h 44"/>
                <a:gd name="T32" fmla="*/ 41 w 114"/>
                <a:gd name="T33" fmla="*/ 36 h 44"/>
                <a:gd name="T34" fmla="*/ 53 w 114"/>
                <a:gd name="T35" fmla="*/ 27 h 44"/>
                <a:gd name="T36" fmla="*/ 57 w 114"/>
                <a:gd name="T37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44">
                  <a:moveTo>
                    <a:pt x="73" y="44"/>
                  </a:moveTo>
                  <a:cubicBezTo>
                    <a:pt x="65" y="44"/>
                    <a:pt x="60" y="40"/>
                    <a:pt x="57" y="36"/>
                  </a:cubicBezTo>
                  <a:cubicBezTo>
                    <a:pt x="54" y="40"/>
                    <a:pt x="49" y="44"/>
                    <a:pt x="41" y="44"/>
                  </a:cubicBezTo>
                  <a:cubicBezTo>
                    <a:pt x="41" y="44"/>
                    <a:pt x="41" y="44"/>
                    <a:pt x="40" y="44"/>
                  </a:cubicBezTo>
                  <a:cubicBezTo>
                    <a:pt x="15" y="40"/>
                    <a:pt x="0" y="2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0"/>
                    <a:pt x="114" y="2"/>
                    <a:pt x="114" y="4"/>
                  </a:cubicBezTo>
                  <a:cubicBezTo>
                    <a:pt x="114" y="25"/>
                    <a:pt x="99" y="40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9" y="24"/>
                    <a:pt x="60" y="25"/>
                    <a:pt x="61" y="27"/>
                  </a:cubicBezTo>
                  <a:cubicBezTo>
                    <a:pt x="61" y="27"/>
                    <a:pt x="64" y="36"/>
                    <a:pt x="73" y="36"/>
                  </a:cubicBezTo>
                  <a:cubicBezTo>
                    <a:pt x="85" y="34"/>
                    <a:pt x="104" y="28"/>
                    <a:pt x="10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28"/>
                    <a:pt x="29" y="34"/>
                    <a:pt x="41" y="36"/>
                  </a:cubicBezTo>
                  <a:cubicBezTo>
                    <a:pt x="50" y="36"/>
                    <a:pt x="53" y="27"/>
                    <a:pt x="53" y="27"/>
                  </a:cubicBezTo>
                  <a:cubicBezTo>
                    <a:pt x="54" y="25"/>
                    <a:pt x="55" y="24"/>
                    <a:pt x="5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853440" y="694055"/>
          <a:ext cx="10485120" cy="4201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042035" y="5256530"/>
            <a:ext cx="10107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effectLst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911475" y="1678940"/>
            <a:ext cx="2418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2100" y="2277110"/>
            <a:ext cx="403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微软雅黑 Light" panose="020B0502040204020203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62305" y="1322039"/>
            <a:ext cx="12369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noProof="0" dirty="0">
                <a:ln>
                  <a:noFill/>
                </a:ln>
                <a:solidFill>
                  <a:srgbClr val="64A385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70%</a:t>
            </a:r>
            <a:endParaRPr lang="en-US" altLang="zh-CN" sz="4800" noProof="0" dirty="0">
              <a:ln>
                <a:noFill/>
              </a:ln>
              <a:solidFill>
                <a:srgbClr val="64A385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11475" y="4116705"/>
            <a:ext cx="2418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100" y="4714875"/>
            <a:ext cx="403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微软雅黑 Light" panose="020B0502040204020203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2305" y="3759804"/>
            <a:ext cx="12369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noProof="0" dirty="0">
                <a:ln>
                  <a:noFill/>
                </a:ln>
                <a:solidFill>
                  <a:srgbClr val="64A385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85%</a:t>
            </a:r>
            <a:endParaRPr lang="en-US" altLang="zh-CN" sz="4800" noProof="0" dirty="0">
              <a:ln>
                <a:noFill/>
              </a:ln>
              <a:solidFill>
                <a:srgbClr val="64A385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37830" y="1678940"/>
            <a:ext cx="2418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8455" y="2277110"/>
            <a:ext cx="403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微软雅黑 Light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8660" y="1322039"/>
            <a:ext cx="12369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noProof="0" dirty="0">
                <a:ln>
                  <a:noFill/>
                </a:ln>
                <a:solidFill>
                  <a:srgbClr val="64A385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50%</a:t>
            </a:r>
            <a:endParaRPr lang="en-US" altLang="zh-CN" sz="4800" noProof="0" dirty="0">
              <a:ln>
                <a:noFill/>
              </a:ln>
              <a:solidFill>
                <a:srgbClr val="64A385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7830" y="4116705"/>
            <a:ext cx="2418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8455" y="4714875"/>
            <a:ext cx="403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微软雅黑 Light" panose="020B0502040204020203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8660" y="3759804"/>
            <a:ext cx="12369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noProof="0" dirty="0">
                <a:ln>
                  <a:noFill/>
                </a:ln>
                <a:solidFill>
                  <a:srgbClr val="64A385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65%</a:t>
            </a:r>
            <a:endParaRPr lang="en-US" altLang="zh-CN" sz="4800" noProof="0" dirty="0">
              <a:ln>
                <a:noFill/>
              </a:ln>
              <a:solidFill>
                <a:srgbClr val="64A385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2061845" y="1970405"/>
            <a:ext cx="6969760" cy="2916555"/>
          </a:xfrm>
          <a:prstGeom prst="rect">
            <a:avLst/>
          </a:prstGeom>
        </p:spPr>
      </p:pic>
      <p:pic>
        <p:nvPicPr>
          <p:cNvPr id="6" name="图片 5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 flipH="1" flipV="1">
            <a:off x="7292975" y="1970405"/>
            <a:ext cx="6969760" cy="2916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flipH="1">
            <a:off x="2308543" y="3128010"/>
            <a:ext cx="7574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</a:p>
        </p:txBody>
      </p:sp>
      <p:sp>
        <p:nvSpPr>
          <p:cNvPr id="10" name="Shape 6922"/>
          <p:cNvSpPr/>
          <p:nvPr/>
        </p:nvSpPr>
        <p:spPr>
          <a:xfrm flipH="1">
            <a:off x="3179445" y="3832225"/>
            <a:ext cx="583247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308543" y="2080895"/>
            <a:ext cx="7574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kern="0" noProof="0" dirty="0">
                <a:ln>
                  <a:noFill/>
                </a:ln>
                <a:solidFill>
                  <a:srgbClr val="39725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第四节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 224"/>
          <p:cNvSpPr/>
          <p:nvPr/>
        </p:nvSpPr>
        <p:spPr>
          <a:xfrm>
            <a:off x="2085975" y="3571240"/>
            <a:ext cx="855980" cy="724535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aseline="30000">
              <a:solidFill>
                <a:srgbClr val="FFFFFF"/>
              </a:solidFill>
            </a:endParaRPr>
          </a:p>
        </p:txBody>
      </p:sp>
      <p:sp>
        <p:nvSpPr>
          <p:cNvPr id="4" name=" 224"/>
          <p:cNvSpPr/>
          <p:nvPr/>
        </p:nvSpPr>
        <p:spPr>
          <a:xfrm>
            <a:off x="4302125" y="3571240"/>
            <a:ext cx="855980" cy="724535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aseline="30000">
              <a:solidFill>
                <a:srgbClr val="FFFFFF"/>
              </a:solidFill>
            </a:endParaRPr>
          </a:p>
        </p:txBody>
      </p:sp>
      <p:sp>
        <p:nvSpPr>
          <p:cNvPr id="5" name=" 224"/>
          <p:cNvSpPr/>
          <p:nvPr/>
        </p:nvSpPr>
        <p:spPr>
          <a:xfrm>
            <a:off x="6789420" y="3571240"/>
            <a:ext cx="855980" cy="724535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aseline="30000">
              <a:solidFill>
                <a:srgbClr val="FFFFFF"/>
              </a:solidFill>
            </a:endParaRPr>
          </a:p>
        </p:txBody>
      </p:sp>
      <p:sp>
        <p:nvSpPr>
          <p:cNvPr id="6" name=" 224"/>
          <p:cNvSpPr/>
          <p:nvPr/>
        </p:nvSpPr>
        <p:spPr>
          <a:xfrm>
            <a:off x="9249410" y="3571240"/>
            <a:ext cx="855980" cy="724535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aseline="30000">
              <a:solidFill>
                <a:srgbClr val="FFFFFF"/>
              </a:solidFill>
            </a:endParaRPr>
          </a:p>
        </p:txBody>
      </p:sp>
      <p:sp>
        <p:nvSpPr>
          <p:cNvPr id="7" name="Shape 540"/>
          <p:cNvSpPr/>
          <p:nvPr/>
        </p:nvSpPr>
        <p:spPr>
          <a:xfrm>
            <a:off x="1677035" y="2882900"/>
            <a:ext cx="138811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ctr"/>
            <a:r>
              <a:rPr kumimoji="0" lang="en-US" altLang="zh-CN" sz="1800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72870" y="4733290"/>
            <a:ext cx="2282825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Shape 540"/>
          <p:cNvSpPr/>
          <p:nvPr/>
        </p:nvSpPr>
        <p:spPr>
          <a:xfrm>
            <a:off x="4036060" y="2882900"/>
            <a:ext cx="138811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ctr"/>
            <a:r>
              <a:rPr kumimoji="0" lang="en-US" altLang="zh-CN" sz="1800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31895" y="4733290"/>
            <a:ext cx="2282825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Shape 540"/>
          <p:cNvSpPr/>
          <p:nvPr/>
        </p:nvSpPr>
        <p:spPr>
          <a:xfrm>
            <a:off x="6523355" y="2882900"/>
            <a:ext cx="138811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ctr"/>
            <a:r>
              <a:rPr kumimoji="0" lang="en-US" altLang="zh-CN" sz="1800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84900" y="4733290"/>
            <a:ext cx="2282825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Shape 540"/>
          <p:cNvSpPr/>
          <p:nvPr/>
        </p:nvSpPr>
        <p:spPr>
          <a:xfrm>
            <a:off x="8983345" y="2882900"/>
            <a:ext cx="138811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ctr"/>
            <a:r>
              <a:rPr kumimoji="0" lang="en-US" altLang="zh-CN" sz="1800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37905" y="4733290"/>
            <a:ext cx="2282825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2870" y="1389380"/>
            <a:ext cx="9605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微软雅黑 Light" panose="020B0502040204020203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6530" y="867410"/>
            <a:ext cx="437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1988820" y="1919605"/>
            <a:ext cx="6769735" cy="28333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5140" y="1485265"/>
            <a:ext cx="2359025" cy="4131945"/>
          </a:xfrm>
          <a:prstGeom prst="rect">
            <a:avLst/>
          </a:prstGeom>
          <a:solidFill>
            <a:schemeClr val="bg1"/>
          </a:solidFill>
          <a:ln>
            <a:solidFill>
              <a:srgbClr val="64A3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21560" y="1900555"/>
            <a:ext cx="16516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0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62455" y="2851785"/>
            <a:ext cx="11258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0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66695" y="3117850"/>
            <a:ext cx="112585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56155" y="4034155"/>
            <a:ext cx="11258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夏</a:t>
            </a:r>
          </a:p>
        </p:txBody>
      </p:sp>
      <p:sp>
        <p:nvSpPr>
          <p:cNvPr id="20" name="Shape 1590"/>
          <p:cNvSpPr/>
          <p:nvPr/>
        </p:nvSpPr>
        <p:spPr>
          <a:xfrm>
            <a:off x="5617845" y="1900555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Shape 1591"/>
          <p:cNvSpPr/>
          <p:nvPr/>
        </p:nvSpPr>
        <p:spPr>
          <a:xfrm>
            <a:off x="5617845" y="1641158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4" name="Shape 1590"/>
          <p:cNvSpPr/>
          <p:nvPr/>
        </p:nvSpPr>
        <p:spPr>
          <a:xfrm>
            <a:off x="5617845" y="3275965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6" name="Shape 1591"/>
          <p:cNvSpPr/>
          <p:nvPr/>
        </p:nvSpPr>
        <p:spPr>
          <a:xfrm>
            <a:off x="5617845" y="3016568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7" name="Shape 1590"/>
          <p:cNvSpPr/>
          <p:nvPr/>
        </p:nvSpPr>
        <p:spPr>
          <a:xfrm>
            <a:off x="5617845" y="4679315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8" name="Shape 1591"/>
          <p:cNvSpPr/>
          <p:nvPr/>
        </p:nvSpPr>
        <p:spPr>
          <a:xfrm>
            <a:off x="5617845" y="4419918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2988310" y="5233035"/>
            <a:ext cx="602615" cy="676275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766695" y="1182370"/>
            <a:ext cx="506095" cy="568960"/>
          </a:xfrm>
          <a:prstGeom prst="line">
            <a:avLst/>
          </a:prstGeom>
          <a:ln w="3175">
            <a:solidFill>
              <a:srgbClr val="3972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304925" y="1291590"/>
            <a:ext cx="6969760" cy="4375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9012555" y="347980"/>
            <a:ext cx="228727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目</a:t>
            </a:r>
          </a:p>
        </p:txBody>
      </p:sp>
      <p:sp>
        <p:nvSpPr>
          <p:cNvPr id="7" name="文本框 6"/>
          <p:cNvSpPr txBox="1"/>
          <p:nvPr/>
        </p:nvSpPr>
        <p:spPr>
          <a:xfrm flipH="1">
            <a:off x="9376410" y="1454785"/>
            <a:ext cx="155956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rgbClr val="39725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01325" y="882650"/>
            <a:ext cx="459740" cy="167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397251"/>
                </a:solidFill>
                <a:ea typeface="Arial Unicode MS" panose="020B0604020202020204" charset="-122"/>
                <a:sym typeface="+mn-ea"/>
              </a:rPr>
              <a:t>CONTENTS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979795" y="1766570"/>
            <a:ext cx="3221990" cy="40322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工作整体思路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088890" y="1790700"/>
            <a:ext cx="795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8890" y="2867660"/>
            <a:ext cx="795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02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88890" y="4095115"/>
            <a:ext cx="795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088890" y="5215890"/>
            <a:ext cx="795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79795" y="2099945"/>
            <a:ext cx="266700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79795" y="2884805"/>
            <a:ext cx="3221990" cy="40322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工作目标展示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79795" y="3281045"/>
            <a:ext cx="266700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79795" y="4049395"/>
            <a:ext cx="3221990" cy="40322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工作措施实施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79795" y="4405630"/>
            <a:ext cx="266700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9795" y="5183505"/>
            <a:ext cx="3221990" cy="40322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工作具体要求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979795" y="5526405"/>
            <a:ext cx="266700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2061845" y="1970405"/>
            <a:ext cx="6969760" cy="2916555"/>
          </a:xfrm>
          <a:prstGeom prst="rect">
            <a:avLst/>
          </a:prstGeom>
        </p:spPr>
      </p:pic>
      <p:pic>
        <p:nvPicPr>
          <p:cNvPr id="6" name="图片 5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 flipH="1" flipV="1">
            <a:off x="7292975" y="1970405"/>
            <a:ext cx="6969760" cy="2916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551873" y="2472690"/>
            <a:ext cx="50882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8000" kern="0" noProof="0" dirty="0">
                <a:ln>
                  <a:noFill/>
                </a:ln>
                <a:solidFill>
                  <a:srgbClr val="39725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谢谢观看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4205605" y="3710940"/>
            <a:ext cx="37807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4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THANKS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7"/>
          <p:cNvSpPr>
            <a:spLocks noEditPoints="1"/>
          </p:cNvSpPr>
          <p:nvPr/>
        </p:nvSpPr>
        <p:spPr bwMode="auto">
          <a:xfrm>
            <a:off x="9060815" y="3634740"/>
            <a:ext cx="301625" cy="386080"/>
          </a:xfrm>
          <a:custGeom>
            <a:avLst/>
            <a:gdLst>
              <a:gd name="T0" fmla="*/ 132 w 144"/>
              <a:gd name="T1" fmla="*/ 153 h 184"/>
              <a:gd name="T2" fmla="*/ 132 w 144"/>
              <a:gd name="T3" fmla="*/ 64 h 184"/>
              <a:gd name="T4" fmla="*/ 116 w 144"/>
              <a:gd name="T5" fmla="*/ 48 h 184"/>
              <a:gd name="T6" fmla="*/ 20 w 144"/>
              <a:gd name="T7" fmla="*/ 48 h 184"/>
              <a:gd name="T8" fmla="*/ 20 w 144"/>
              <a:gd name="T9" fmla="*/ 31 h 184"/>
              <a:gd name="T10" fmla="*/ 32 w 144"/>
              <a:gd name="T11" fmla="*/ 16 h 184"/>
              <a:gd name="T12" fmla="*/ 16 w 144"/>
              <a:gd name="T13" fmla="*/ 0 h 184"/>
              <a:gd name="T14" fmla="*/ 0 w 144"/>
              <a:gd name="T15" fmla="*/ 16 h 184"/>
              <a:gd name="T16" fmla="*/ 12 w 144"/>
              <a:gd name="T17" fmla="*/ 31 h 184"/>
              <a:gd name="T18" fmla="*/ 12 w 144"/>
              <a:gd name="T19" fmla="*/ 120 h 184"/>
              <a:gd name="T20" fmla="*/ 28 w 144"/>
              <a:gd name="T21" fmla="*/ 136 h 184"/>
              <a:gd name="T22" fmla="*/ 124 w 144"/>
              <a:gd name="T23" fmla="*/ 136 h 184"/>
              <a:gd name="T24" fmla="*/ 124 w 144"/>
              <a:gd name="T25" fmla="*/ 153 h 184"/>
              <a:gd name="T26" fmla="*/ 112 w 144"/>
              <a:gd name="T27" fmla="*/ 168 h 184"/>
              <a:gd name="T28" fmla="*/ 128 w 144"/>
              <a:gd name="T29" fmla="*/ 184 h 184"/>
              <a:gd name="T30" fmla="*/ 144 w 144"/>
              <a:gd name="T31" fmla="*/ 168 h 184"/>
              <a:gd name="T32" fmla="*/ 132 w 144"/>
              <a:gd name="T33" fmla="*/ 153 h 184"/>
              <a:gd name="T34" fmla="*/ 16 w 144"/>
              <a:gd name="T35" fmla="*/ 24 h 184"/>
              <a:gd name="T36" fmla="*/ 8 w 144"/>
              <a:gd name="T37" fmla="*/ 16 h 184"/>
              <a:gd name="T38" fmla="*/ 16 w 144"/>
              <a:gd name="T39" fmla="*/ 8 h 184"/>
              <a:gd name="T40" fmla="*/ 24 w 144"/>
              <a:gd name="T41" fmla="*/ 16 h 184"/>
              <a:gd name="T42" fmla="*/ 16 w 144"/>
              <a:gd name="T43" fmla="*/ 24 h 184"/>
              <a:gd name="T44" fmla="*/ 28 w 144"/>
              <a:gd name="T45" fmla="*/ 128 h 184"/>
              <a:gd name="T46" fmla="*/ 20 w 144"/>
              <a:gd name="T47" fmla="*/ 120 h 184"/>
              <a:gd name="T48" fmla="*/ 20 w 144"/>
              <a:gd name="T49" fmla="*/ 56 h 184"/>
              <a:gd name="T50" fmla="*/ 116 w 144"/>
              <a:gd name="T51" fmla="*/ 56 h 184"/>
              <a:gd name="T52" fmla="*/ 124 w 144"/>
              <a:gd name="T53" fmla="*/ 64 h 184"/>
              <a:gd name="T54" fmla="*/ 124 w 144"/>
              <a:gd name="T55" fmla="*/ 128 h 184"/>
              <a:gd name="T56" fmla="*/ 28 w 144"/>
              <a:gd name="T57" fmla="*/ 128 h 184"/>
              <a:gd name="T58" fmla="*/ 128 w 144"/>
              <a:gd name="T59" fmla="*/ 176 h 184"/>
              <a:gd name="T60" fmla="*/ 120 w 144"/>
              <a:gd name="T61" fmla="*/ 168 h 184"/>
              <a:gd name="T62" fmla="*/ 128 w 144"/>
              <a:gd name="T63" fmla="*/ 160 h 184"/>
              <a:gd name="T64" fmla="*/ 136 w 144"/>
              <a:gd name="T65" fmla="*/ 168 h 184"/>
              <a:gd name="T66" fmla="*/ 128 w 144"/>
              <a:gd name="T67" fmla="*/ 1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84">
                <a:moveTo>
                  <a:pt x="132" y="153"/>
                </a:moveTo>
                <a:cubicBezTo>
                  <a:pt x="132" y="64"/>
                  <a:pt x="132" y="64"/>
                  <a:pt x="132" y="64"/>
                </a:cubicBezTo>
                <a:cubicBezTo>
                  <a:pt x="132" y="55"/>
                  <a:pt x="125" y="48"/>
                  <a:pt x="11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31"/>
                  <a:pt x="20" y="31"/>
                  <a:pt x="20" y="31"/>
                </a:cubicBezTo>
                <a:cubicBezTo>
                  <a:pt x="27" y="30"/>
                  <a:pt x="32" y="23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3"/>
                  <a:pt x="5" y="30"/>
                  <a:pt x="12" y="3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9"/>
                  <a:pt x="19" y="136"/>
                  <a:pt x="28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17" y="154"/>
                  <a:pt x="112" y="161"/>
                  <a:pt x="112" y="168"/>
                </a:cubicBezTo>
                <a:cubicBezTo>
                  <a:pt x="112" y="177"/>
                  <a:pt x="119" y="184"/>
                  <a:pt x="128" y="184"/>
                </a:cubicBezTo>
                <a:cubicBezTo>
                  <a:pt x="137" y="184"/>
                  <a:pt x="144" y="177"/>
                  <a:pt x="144" y="168"/>
                </a:cubicBezTo>
                <a:cubicBezTo>
                  <a:pt x="144" y="161"/>
                  <a:pt x="139" y="154"/>
                  <a:pt x="132" y="153"/>
                </a:cubicBezTo>
                <a:close/>
                <a:moveTo>
                  <a:pt x="16" y="24"/>
                </a:move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cubicBezTo>
                  <a:pt x="24" y="20"/>
                  <a:pt x="20" y="24"/>
                  <a:pt x="16" y="24"/>
                </a:cubicBezTo>
                <a:close/>
                <a:moveTo>
                  <a:pt x="28" y="128"/>
                </a:moveTo>
                <a:cubicBezTo>
                  <a:pt x="24" y="128"/>
                  <a:pt x="20" y="124"/>
                  <a:pt x="20" y="120"/>
                </a:cubicBezTo>
                <a:cubicBezTo>
                  <a:pt x="20" y="56"/>
                  <a:pt x="20" y="56"/>
                  <a:pt x="20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20" y="56"/>
                  <a:pt x="124" y="60"/>
                  <a:pt x="124" y="64"/>
                </a:cubicBezTo>
                <a:cubicBezTo>
                  <a:pt x="124" y="128"/>
                  <a:pt x="124" y="128"/>
                  <a:pt x="124" y="128"/>
                </a:cubicBezTo>
                <a:lnTo>
                  <a:pt x="28" y="128"/>
                </a:lnTo>
                <a:close/>
                <a:moveTo>
                  <a:pt x="128" y="176"/>
                </a:moveTo>
                <a:cubicBezTo>
                  <a:pt x="124" y="176"/>
                  <a:pt x="120" y="172"/>
                  <a:pt x="120" y="168"/>
                </a:cubicBezTo>
                <a:cubicBezTo>
                  <a:pt x="120" y="164"/>
                  <a:pt x="124" y="160"/>
                  <a:pt x="128" y="160"/>
                </a:cubicBezTo>
                <a:cubicBezTo>
                  <a:pt x="132" y="160"/>
                  <a:pt x="136" y="164"/>
                  <a:pt x="136" y="168"/>
                </a:cubicBezTo>
                <a:cubicBezTo>
                  <a:pt x="136" y="172"/>
                  <a:pt x="132" y="176"/>
                  <a:pt x="128" y="176"/>
                </a:cubicBez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0544810" y="3634740"/>
            <a:ext cx="386080" cy="386080"/>
          </a:xfrm>
          <a:custGeom>
            <a:avLst/>
            <a:gdLst>
              <a:gd name="T0" fmla="*/ 71 w 184"/>
              <a:gd name="T1" fmla="*/ 27 h 184"/>
              <a:gd name="T2" fmla="*/ 74 w 184"/>
              <a:gd name="T3" fmla="*/ 27 h 184"/>
              <a:gd name="T4" fmla="*/ 88 w 184"/>
              <a:gd name="T5" fmla="*/ 13 h 184"/>
              <a:gd name="T6" fmla="*/ 88 w 184"/>
              <a:gd name="T7" fmla="*/ 120 h 184"/>
              <a:gd name="T8" fmla="*/ 96 w 184"/>
              <a:gd name="T9" fmla="*/ 120 h 184"/>
              <a:gd name="T10" fmla="*/ 96 w 184"/>
              <a:gd name="T11" fmla="*/ 13 h 184"/>
              <a:gd name="T12" fmla="*/ 110 w 184"/>
              <a:gd name="T13" fmla="*/ 27 h 184"/>
              <a:gd name="T14" fmla="*/ 113 w 184"/>
              <a:gd name="T15" fmla="*/ 27 h 184"/>
              <a:gd name="T16" fmla="*/ 116 w 184"/>
              <a:gd name="T17" fmla="*/ 25 h 184"/>
              <a:gd name="T18" fmla="*/ 116 w 184"/>
              <a:gd name="T19" fmla="*/ 22 h 184"/>
              <a:gd name="T20" fmla="*/ 96 w 184"/>
              <a:gd name="T21" fmla="*/ 2 h 184"/>
              <a:gd name="T22" fmla="*/ 96 w 184"/>
              <a:gd name="T23" fmla="*/ 0 h 184"/>
              <a:gd name="T24" fmla="*/ 93 w 184"/>
              <a:gd name="T25" fmla="*/ 0 h 184"/>
              <a:gd name="T26" fmla="*/ 93 w 184"/>
              <a:gd name="T27" fmla="*/ 0 h 184"/>
              <a:gd name="T28" fmla="*/ 91 w 184"/>
              <a:gd name="T29" fmla="*/ 0 h 184"/>
              <a:gd name="T30" fmla="*/ 91 w 184"/>
              <a:gd name="T31" fmla="*/ 0 h 184"/>
              <a:gd name="T32" fmla="*/ 88 w 184"/>
              <a:gd name="T33" fmla="*/ 0 h 184"/>
              <a:gd name="T34" fmla="*/ 88 w 184"/>
              <a:gd name="T35" fmla="*/ 2 h 184"/>
              <a:gd name="T36" fmla="*/ 68 w 184"/>
              <a:gd name="T37" fmla="*/ 22 h 184"/>
              <a:gd name="T38" fmla="*/ 68 w 184"/>
              <a:gd name="T39" fmla="*/ 25 h 184"/>
              <a:gd name="T40" fmla="*/ 71 w 184"/>
              <a:gd name="T41" fmla="*/ 27 h 184"/>
              <a:gd name="T42" fmla="*/ 176 w 184"/>
              <a:gd name="T43" fmla="*/ 56 h 184"/>
              <a:gd name="T44" fmla="*/ 124 w 184"/>
              <a:gd name="T45" fmla="*/ 56 h 184"/>
              <a:gd name="T46" fmla="*/ 124 w 184"/>
              <a:gd name="T47" fmla="*/ 64 h 184"/>
              <a:gd name="T48" fmla="*/ 168 w 184"/>
              <a:gd name="T49" fmla="*/ 64 h 184"/>
              <a:gd name="T50" fmla="*/ 176 w 184"/>
              <a:gd name="T51" fmla="*/ 72 h 184"/>
              <a:gd name="T52" fmla="*/ 176 w 184"/>
              <a:gd name="T53" fmla="*/ 168 h 184"/>
              <a:gd name="T54" fmla="*/ 168 w 184"/>
              <a:gd name="T55" fmla="*/ 176 h 184"/>
              <a:gd name="T56" fmla="*/ 16 w 184"/>
              <a:gd name="T57" fmla="*/ 176 h 184"/>
              <a:gd name="T58" fmla="*/ 8 w 184"/>
              <a:gd name="T59" fmla="*/ 168 h 184"/>
              <a:gd name="T60" fmla="*/ 8 w 184"/>
              <a:gd name="T61" fmla="*/ 72 h 184"/>
              <a:gd name="T62" fmla="*/ 16 w 184"/>
              <a:gd name="T63" fmla="*/ 64 h 184"/>
              <a:gd name="T64" fmla="*/ 60 w 184"/>
              <a:gd name="T65" fmla="*/ 64 h 184"/>
              <a:gd name="T66" fmla="*/ 60 w 184"/>
              <a:gd name="T67" fmla="*/ 56 h 184"/>
              <a:gd name="T68" fmla="*/ 8 w 184"/>
              <a:gd name="T69" fmla="*/ 56 h 184"/>
              <a:gd name="T70" fmla="*/ 0 w 184"/>
              <a:gd name="T71" fmla="*/ 64 h 184"/>
              <a:gd name="T72" fmla="*/ 0 w 184"/>
              <a:gd name="T73" fmla="*/ 176 h 184"/>
              <a:gd name="T74" fmla="*/ 8 w 184"/>
              <a:gd name="T75" fmla="*/ 184 h 184"/>
              <a:gd name="T76" fmla="*/ 176 w 184"/>
              <a:gd name="T77" fmla="*/ 184 h 184"/>
              <a:gd name="T78" fmla="*/ 184 w 184"/>
              <a:gd name="T79" fmla="*/ 176 h 184"/>
              <a:gd name="T80" fmla="*/ 184 w 184"/>
              <a:gd name="T81" fmla="*/ 64 h 184"/>
              <a:gd name="T82" fmla="*/ 176 w 184"/>
              <a:gd name="T83" fmla="*/ 5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4" h="184">
                <a:moveTo>
                  <a:pt x="71" y="27"/>
                </a:moveTo>
                <a:cubicBezTo>
                  <a:pt x="72" y="28"/>
                  <a:pt x="73" y="28"/>
                  <a:pt x="74" y="27"/>
                </a:cubicBezTo>
                <a:cubicBezTo>
                  <a:pt x="88" y="13"/>
                  <a:pt x="88" y="13"/>
                  <a:pt x="88" y="13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3"/>
                  <a:pt x="96" y="13"/>
                  <a:pt x="96" y="13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1" y="28"/>
                  <a:pt x="112" y="28"/>
                  <a:pt x="113" y="27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24"/>
                  <a:pt x="116" y="22"/>
                  <a:pt x="116" y="22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0"/>
                  <a:pt x="96" y="0"/>
                  <a:pt x="9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2"/>
                  <a:pt x="88" y="2"/>
                  <a:pt x="88" y="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4"/>
                  <a:pt x="68" y="25"/>
                </a:cubicBezTo>
                <a:lnTo>
                  <a:pt x="71" y="27"/>
                </a:lnTo>
                <a:close/>
                <a:moveTo>
                  <a:pt x="176" y="56"/>
                </a:moveTo>
                <a:cubicBezTo>
                  <a:pt x="124" y="56"/>
                  <a:pt x="124" y="56"/>
                  <a:pt x="124" y="56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8"/>
                  <a:pt x="176" y="72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6" y="172"/>
                  <a:pt x="172" y="176"/>
                  <a:pt x="168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56"/>
                  <a:pt x="60" y="56"/>
                  <a:pt x="60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0"/>
                  <a:pt x="4" y="184"/>
                  <a:pt x="8" y="184"/>
                </a:cubicBezTo>
                <a:cubicBezTo>
                  <a:pt x="176" y="184"/>
                  <a:pt x="176" y="184"/>
                  <a:pt x="176" y="184"/>
                </a:cubicBezTo>
                <a:cubicBezTo>
                  <a:pt x="180" y="184"/>
                  <a:pt x="184" y="180"/>
                  <a:pt x="184" y="17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0"/>
                  <a:pt x="180" y="56"/>
                  <a:pt x="176" y="56"/>
                </a:cubicBez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8955405" y="2590165"/>
            <a:ext cx="386080" cy="386080"/>
          </a:xfrm>
          <a:custGeom>
            <a:avLst/>
            <a:gdLst>
              <a:gd name="T0" fmla="*/ 92 w 184"/>
              <a:gd name="T1" fmla="*/ 0 h 184"/>
              <a:gd name="T2" fmla="*/ 0 w 184"/>
              <a:gd name="T3" fmla="*/ 92 h 184"/>
              <a:gd name="T4" fmla="*/ 92 w 184"/>
              <a:gd name="T5" fmla="*/ 184 h 184"/>
              <a:gd name="T6" fmla="*/ 184 w 184"/>
              <a:gd name="T7" fmla="*/ 92 h 184"/>
              <a:gd name="T8" fmla="*/ 92 w 184"/>
              <a:gd name="T9" fmla="*/ 0 h 184"/>
              <a:gd name="T10" fmla="*/ 92 w 184"/>
              <a:gd name="T11" fmla="*/ 176 h 184"/>
              <a:gd name="T12" fmla="*/ 8 w 184"/>
              <a:gd name="T13" fmla="*/ 92 h 184"/>
              <a:gd name="T14" fmla="*/ 92 w 184"/>
              <a:gd name="T15" fmla="*/ 8 h 184"/>
              <a:gd name="T16" fmla="*/ 176 w 184"/>
              <a:gd name="T17" fmla="*/ 92 h 184"/>
              <a:gd name="T18" fmla="*/ 92 w 184"/>
              <a:gd name="T19" fmla="*/ 176 h 184"/>
              <a:gd name="T20" fmla="*/ 135 w 184"/>
              <a:gd name="T21" fmla="*/ 113 h 184"/>
              <a:gd name="T22" fmla="*/ 96 w 184"/>
              <a:gd name="T23" fmla="*/ 91 h 184"/>
              <a:gd name="T24" fmla="*/ 96 w 184"/>
              <a:gd name="T25" fmla="*/ 34 h 184"/>
              <a:gd name="T26" fmla="*/ 94 w 184"/>
              <a:gd name="T27" fmla="*/ 32 h 184"/>
              <a:gd name="T28" fmla="*/ 90 w 184"/>
              <a:gd name="T29" fmla="*/ 32 h 184"/>
              <a:gd name="T30" fmla="*/ 88 w 184"/>
              <a:gd name="T31" fmla="*/ 34 h 184"/>
              <a:gd name="T32" fmla="*/ 88 w 184"/>
              <a:gd name="T33" fmla="*/ 94 h 184"/>
              <a:gd name="T34" fmla="*/ 88 w 184"/>
              <a:gd name="T35" fmla="*/ 95 h 184"/>
              <a:gd name="T36" fmla="*/ 89 w 184"/>
              <a:gd name="T37" fmla="*/ 96 h 184"/>
              <a:gd name="T38" fmla="*/ 131 w 184"/>
              <a:gd name="T39" fmla="*/ 120 h 184"/>
              <a:gd name="T40" fmla="*/ 134 w 184"/>
              <a:gd name="T41" fmla="*/ 119 h 184"/>
              <a:gd name="T42" fmla="*/ 136 w 184"/>
              <a:gd name="T43" fmla="*/ 116 h 184"/>
              <a:gd name="T44" fmla="*/ 135 w 184"/>
              <a:gd name="T45" fmla="*/ 11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4" h="184">
                <a:moveTo>
                  <a:pt x="92" y="0"/>
                </a:move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lose/>
                <a:moveTo>
                  <a:pt x="92" y="176"/>
                </a:moveTo>
                <a:cubicBezTo>
                  <a:pt x="46" y="176"/>
                  <a:pt x="8" y="138"/>
                  <a:pt x="8" y="92"/>
                </a:cubicBezTo>
                <a:cubicBezTo>
                  <a:pt x="8" y="46"/>
                  <a:pt x="46" y="8"/>
                  <a:pt x="92" y="8"/>
                </a:cubicBezTo>
                <a:cubicBezTo>
                  <a:pt x="138" y="8"/>
                  <a:pt x="176" y="46"/>
                  <a:pt x="176" y="92"/>
                </a:cubicBezTo>
                <a:cubicBezTo>
                  <a:pt x="176" y="138"/>
                  <a:pt x="138" y="176"/>
                  <a:pt x="92" y="176"/>
                </a:cubicBezTo>
                <a:close/>
                <a:moveTo>
                  <a:pt x="135" y="113"/>
                </a:moveTo>
                <a:cubicBezTo>
                  <a:pt x="96" y="91"/>
                  <a:pt x="96" y="91"/>
                  <a:pt x="96" y="91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33"/>
                  <a:pt x="95" y="32"/>
                  <a:pt x="94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89" y="32"/>
                  <a:pt x="88" y="33"/>
                  <a:pt x="88" y="34"/>
                </a:cubicBezTo>
                <a:cubicBezTo>
                  <a:pt x="88" y="94"/>
                  <a:pt x="88" y="94"/>
                  <a:pt x="88" y="94"/>
                </a:cubicBezTo>
                <a:cubicBezTo>
                  <a:pt x="88" y="94"/>
                  <a:pt x="88" y="95"/>
                  <a:pt x="88" y="95"/>
                </a:cubicBezTo>
                <a:cubicBezTo>
                  <a:pt x="89" y="95"/>
                  <a:pt x="89" y="96"/>
                  <a:pt x="89" y="96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2" y="120"/>
                  <a:pt x="133" y="120"/>
                  <a:pt x="134" y="119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3"/>
                  <a:pt x="135" y="113"/>
                </a:cubicBez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10544810" y="1569403"/>
            <a:ext cx="386080" cy="364490"/>
          </a:xfrm>
          <a:custGeom>
            <a:avLst/>
            <a:gdLst>
              <a:gd name="T0" fmla="*/ 52 w 184"/>
              <a:gd name="T1" fmla="*/ 32 h 174"/>
              <a:gd name="T2" fmla="*/ 32 w 184"/>
              <a:gd name="T3" fmla="*/ 52 h 174"/>
              <a:gd name="T4" fmla="*/ 52 w 184"/>
              <a:gd name="T5" fmla="*/ 72 h 174"/>
              <a:gd name="T6" fmla="*/ 72 w 184"/>
              <a:gd name="T7" fmla="*/ 52 h 174"/>
              <a:gd name="T8" fmla="*/ 52 w 184"/>
              <a:gd name="T9" fmla="*/ 32 h 174"/>
              <a:gd name="T10" fmla="*/ 52 w 184"/>
              <a:gd name="T11" fmla="*/ 64 h 174"/>
              <a:gd name="T12" fmla="*/ 40 w 184"/>
              <a:gd name="T13" fmla="*/ 52 h 174"/>
              <a:gd name="T14" fmla="*/ 52 w 184"/>
              <a:gd name="T15" fmla="*/ 40 h 174"/>
              <a:gd name="T16" fmla="*/ 64 w 184"/>
              <a:gd name="T17" fmla="*/ 52 h 174"/>
              <a:gd name="T18" fmla="*/ 52 w 184"/>
              <a:gd name="T19" fmla="*/ 64 h 174"/>
              <a:gd name="T20" fmla="*/ 184 w 184"/>
              <a:gd name="T21" fmla="*/ 105 h 174"/>
              <a:gd name="T22" fmla="*/ 184 w 184"/>
              <a:gd name="T23" fmla="*/ 97 h 174"/>
              <a:gd name="T24" fmla="*/ 184 w 184"/>
              <a:gd name="T25" fmla="*/ 97 h 174"/>
              <a:gd name="T26" fmla="*/ 184 w 184"/>
              <a:gd name="T27" fmla="*/ 16 h 174"/>
              <a:gd name="T28" fmla="*/ 168 w 184"/>
              <a:gd name="T29" fmla="*/ 0 h 174"/>
              <a:gd name="T30" fmla="*/ 16 w 184"/>
              <a:gd name="T31" fmla="*/ 0 h 174"/>
              <a:gd name="T32" fmla="*/ 0 w 184"/>
              <a:gd name="T33" fmla="*/ 16 h 174"/>
              <a:gd name="T34" fmla="*/ 0 w 184"/>
              <a:gd name="T35" fmla="*/ 152 h 174"/>
              <a:gd name="T36" fmla="*/ 16 w 184"/>
              <a:gd name="T37" fmla="*/ 168 h 174"/>
              <a:gd name="T38" fmla="*/ 168 w 184"/>
              <a:gd name="T39" fmla="*/ 168 h 174"/>
              <a:gd name="T40" fmla="*/ 184 w 184"/>
              <a:gd name="T41" fmla="*/ 152 h 174"/>
              <a:gd name="T42" fmla="*/ 184 w 184"/>
              <a:gd name="T43" fmla="*/ 129 h 174"/>
              <a:gd name="T44" fmla="*/ 184 w 184"/>
              <a:gd name="T45" fmla="*/ 129 h 174"/>
              <a:gd name="T46" fmla="*/ 184 w 184"/>
              <a:gd name="T47" fmla="*/ 121 h 174"/>
              <a:gd name="T48" fmla="*/ 184 w 184"/>
              <a:gd name="T49" fmla="*/ 121 h 174"/>
              <a:gd name="T50" fmla="*/ 184 w 184"/>
              <a:gd name="T51" fmla="*/ 105 h 174"/>
              <a:gd name="T52" fmla="*/ 184 w 184"/>
              <a:gd name="T53" fmla="*/ 105 h 174"/>
              <a:gd name="T54" fmla="*/ 176 w 184"/>
              <a:gd name="T55" fmla="*/ 152 h 174"/>
              <a:gd name="T56" fmla="*/ 168 w 184"/>
              <a:gd name="T57" fmla="*/ 160 h 174"/>
              <a:gd name="T58" fmla="*/ 16 w 184"/>
              <a:gd name="T59" fmla="*/ 160 h 174"/>
              <a:gd name="T60" fmla="*/ 8 w 184"/>
              <a:gd name="T61" fmla="*/ 152 h 174"/>
              <a:gd name="T62" fmla="*/ 8 w 184"/>
              <a:gd name="T63" fmla="*/ 129 h 174"/>
              <a:gd name="T64" fmla="*/ 112 w 184"/>
              <a:gd name="T65" fmla="*/ 125 h 174"/>
              <a:gd name="T66" fmla="*/ 176 w 184"/>
              <a:gd name="T67" fmla="*/ 121 h 174"/>
              <a:gd name="T68" fmla="*/ 176 w 184"/>
              <a:gd name="T69" fmla="*/ 152 h 174"/>
              <a:gd name="T70" fmla="*/ 176 w 184"/>
              <a:gd name="T71" fmla="*/ 113 h 174"/>
              <a:gd name="T72" fmla="*/ 112 w 184"/>
              <a:gd name="T73" fmla="*/ 117 h 174"/>
              <a:gd name="T74" fmla="*/ 8 w 184"/>
              <a:gd name="T75" fmla="*/ 121 h 174"/>
              <a:gd name="T76" fmla="*/ 8 w 184"/>
              <a:gd name="T77" fmla="*/ 105 h 174"/>
              <a:gd name="T78" fmla="*/ 112 w 184"/>
              <a:gd name="T79" fmla="*/ 101 h 174"/>
              <a:gd name="T80" fmla="*/ 176 w 184"/>
              <a:gd name="T81" fmla="*/ 97 h 174"/>
              <a:gd name="T82" fmla="*/ 176 w 184"/>
              <a:gd name="T83" fmla="*/ 113 h 174"/>
              <a:gd name="T84" fmla="*/ 176 w 184"/>
              <a:gd name="T85" fmla="*/ 89 h 174"/>
              <a:gd name="T86" fmla="*/ 112 w 184"/>
              <a:gd name="T87" fmla="*/ 93 h 174"/>
              <a:gd name="T88" fmla="*/ 8 w 184"/>
              <a:gd name="T89" fmla="*/ 97 h 174"/>
              <a:gd name="T90" fmla="*/ 8 w 184"/>
              <a:gd name="T91" fmla="*/ 16 h 174"/>
              <a:gd name="T92" fmla="*/ 16 w 184"/>
              <a:gd name="T93" fmla="*/ 8 h 174"/>
              <a:gd name="T94" fmla="*/ 168 w 184"/>
              <a:gd name="T95" fmla="*/ 8 h 174"/>
              <a:gd name="T96" fmla="*/ 176 w 184"/>
              <a:gd name="T97" fmla="*/ 16 h 174"/>
              <a:gd name="T98" fmla="*/ 176 w 184"/>
              <a:gd name="T99" fmla="*/ 8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74">
                <a:moveTo>
                  <a:pt x="52" y="32"/>
                </a:moveTo>
                <a:cubicBezTo>
                  <a:pt x="41" y="32"/>
                  <a:pt x="32" y="41"/>
                  <a:pt x="32" y="52"/>
                </a:cubicBezTo>
                <a:cubicBezTo>
                  <a:pt x="32" y="63"/>
                  <a:pt x="41" y="72"/>
                  <a:pt x="52" y="72"/>
                </a:cubicBezTo>
                <a:cubicBezTo>
                  <a:pt x="63" y="72"/>
                  <a:pt x="72" y="63"/>
                  <a:pt x="72" y="52"/>
                </a:cubicBezTo>
                <a:cubicBezTo>
                  <a:pt x="72" y="41"/>
                  <a:pt x="63" y="32"/>
                  <a:pt x="52" y="32"/>
                </a:cubicBezTo>
                <a:close/>
                <a:moveTo>
                  <a:pt x="52" y="64"/>
                </a:moveTo>
                <a:cubicBezTo>
                  <a:pt x="45" y="64"/>
                  <a:pt x="40" y="59"/>
                  <a:pt x="40" y="52"/>
                </a:cubicBezTo>
                <a:cubicBezTo>
                  <a:pt x="40" y="45"/>
                  <a:pt x="45" y="40"/>
                  <a:pt x="52" y="40"/>
                </a:cubicBezTo>
                <a:cubicBezTo>
                  <a:pt x="59" y="40"/>
                  <a:pt x="64" y="45"/>
                  <a:pt x="64" y="52"/>
                </a:cubicBezTo>
                <a:cubicBezTo>
                  <a:pt x="64" y="59"/>
                  <a:pt x="59" y="64"/>
                  <a:pt x="52" y="64"/>
                </a:cubicBezTo>
                <a:close/>
                <a:moveTo>
                  <a:pt x="184" y="105"/>
                </a:moveTo>
                <a:cubicBezTo>
                  <a:pt x="184" y="97"/>
                  <a:pt x="184" y="97"/>
                  <a:pt x="184" y="97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7"/>
                  <a:pt x="177" y="0"/>
                  <a:pt x="16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7" y="168"/>
                  <a:pt x="16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77" y="168"/>
                  <a:pt x="184" y="161"/>
                  <a:pt x="184" y="152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4" y="121"/>
                  <a:pt x="184" y="121"/>
                  <a:pt x="184" y="121"/>
                </a:cubicBezTo>
                <a:cubicBezTo>
                  <a:pt x="184" y="121"/>
                  <a:pt x="184" y="121"/>
                  <a:pt x="184" y="121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84" y="105"/>
                  <a:pt x="184" y="105"/>
                  <a:pt x="184" y="105"/>
                </a:cubicBezTo>
                <a:close/>
                <a:moveTo>
                  <a:pt x="176" y="152"/>
                </a:moveTo>
                <a:cubicBezTo>
                  <a:pt x="176" y="156"/>
                  <a:pt x="172" y="160"/>
                  <a:pt x="168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2" y="160"/>
                  <a:pt x="8" y="156"/>
                  <a:pt x="8" y="152"/>
                </a:cubicBezTo>
                <a:cubicBezTo>
                  <a:pt x="8" y="129"/>
                  <a:pt x="8" y="129"/>
                  <a:pt x="8" y="129"/>
                </a:cubicBezTo>
                <a:cubicBezTo>
                  <a:pt x="8" y="129"/>
                  <a:pt x="36" y="174"/>
                  <a:pt x="112" y="125"/>
                </a:cubicBezTo>
                <a:cubicBezTo>
                  <a:pt x="144" y="104"/>
                  <a:pt x="165" y="113"/>
                  <a:pt x="176" y="121"/>
                </a:cubicBezTo>
                <a:lnTo>
                  <a:pt x="176" y="152"/>
                </a:lnTo>
                <a:close/>
                <a:moveTo>
                  <a:pt x="176" y="113"/>
                </a:moveTo>
                <a:cubicBezTo>
                  <a:pt x="165" y="105"/>
                  <a:pt x="144" y="96"/>
                  <a:pt x="112" y="117"/>
                </a:cubicBezTo>
                <a:cubicBezTo>
                  <a:pt x="37" y="167"/>
                  <a:pt x="8" y="121"/>
                  <a:pt x="8" y="121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5"/>
                  <a:pt x="36" y="150"/>
                  <a:pt x="112" y="101"/>
                </a:cubicBezTo>
                <a:cubicBezTo>
                  <a:pt x="144" y="80"/>
                  <a:pt x="165" y="89"/>
                  <a:pt x="176" y="97"/>
                </a:cubicBezTo>
                <a:lnTo>
                  <a:pt x="176" y="113"/>
                </a:lnTo>
                <a:close/>
                <a:moveTo>
                  <a:pt x="176" y="89"/>
                </a:moveTo>
                <a:cubicBezTo>
                  <a:pt x="165" y="81"/>
                  <a:pt x="144" y="72"/>
                  <a:pt x="112" y="93"/>
                </a:cubicBezTo>
                <a:cubicBezTo>
                  <a:pt x="37" y="143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72" y="8"/>
                  <a:pt x="176" y="12"/>
                  <a:pt x="176" y="16"/>
                </a:cubicBezTo>
                <a:lnTo>
                  <a:pt x="176" y="89"/>
                </a:ln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486410" y="1562735"/>
            <a:ext cx="386080" cy="377825"/>
          </a:xfrm>
          <a:custGeom>
            <a:avLst/>
            <a:gdLst>
              <a:gd name="T0" fmla="*/ 184 w 184"/>
              <a:gd name="T1" fmla="*/ 20 h 180"/>
              <a:gd name="T2" fmla="*/ 80 w 184"/>
              <a:gd name="T3" fmla="*/ 20 h 180"/>
              <a:gd name="T4" fmla="*/ 80 w 184"/>
              <a:gd name="T5" fmla="*/ 26 h 180"/>
              <a:gd name="T6" fmla="*/ 52 w 184"/>
              <a:gd name="T7" fmla="*/ 56 h 180"/>
              <a:gd name="T8" fmla="*/ 1 w 184"/>
              <a:gd name="T9" fmla="*/ 80 h 180"/>
              <a:gd name="T10" fmla="*/ 0 w 184"/>
              <a:gd name="T11" fmla="*/ 162 h 180"/>
              <a:gd name="T12" fmla="*/ 52 w 184"/>
              <a:gd name="T13" fmla="*/ 180 h 180"/>
              <a:gd name="T14" fmla="*/ 104 w 184"/>
              <a:gd name="T15" fmla="*/ 162 h 180"/>
              <a:gd name="T16" fmla="*/ 132 w 184"/>
              <a:gd name="T17" fmla="*/ 152 h 180"/>
              <a:gd name="T18" fmla="*/ 184 w 184"/>
              <a:gd name="T19" fmla="*/ 134 h 180"/>
              <a:gd name="T20" fmla="*/ 183 w 184"/>
              <a:gd name="T21" fmla="*/ 24 h 180"/>
              <a:gd name="T22" fmla="*/ 96 w 184"/>
              <a:gd name="T23" fmla="*/ 76 h 180"/>
              <a:gd name="T24" fmla="*/ 8 w 184"/>
              <a:gd name="T25" fmla="*/ 76 h 180"/>
              <a:gd name="T26" fmla="*/ 8 w 184"/>
              <a:gd name="T27" fmla="*/ 87 h 180"/>
              <a:gd name="T28" fmla="*/ 96 w 184"/>
              <a:gd name="T29" fmla="*/ 87 h 180"/>
              <a:gd name="T30" fmla="*/ 52 w 184"/>
              <a:gd name="T31" fmla="*/ 116 h 180"/>
              <a:gd name="T32" fmla="*/ 8 w 184"/>
              <a:gd name="T33" fmla="*/ 87 h 180"/>
              <a:gd name="T34" fmla="*/ 52 w 184"/>
              <a:gd name="T35" fmla="*/ 124 h 180"/>
              <a:gd name="T36" fmla="*/ 96 w 184"/>
              <a:gd name="T37" fmla="*/ 132 h 180"/>
              <a:gd name="T38" fmla="*/ 8 w 184"/>
              <a:gd name="T39" fmla="*/ 132 h 180"/>
              <a:gd name="T40" fmla="*/ 52 w 184"/>
              <a:gd name="T41" fmla="*/ 172 h 180"/>
              <a:gd name="T42" fmla="*/ 8 w 184"/>
              <a:gd name="T43" fmla="*/ 143 h 180"/>
              <a:gd name="T44" fmla="*/ 96 w 184"/>
              <a:gd name="T45" fmla="*/ 143 h 180"/>
              <a:gd name="T46" fmla="*/ 52 w 184"/>
              <a:gd name="T47" fmla="*/ 172 h 180"/>
              <a:gd name="T48" fmla="*/ 132 w 184"/>
              <a:gd name="T49" fmla="*/ 144 h 180"/>
              <a:gd name="T50" fmla="*/ 104 w 184"/>
              <a:gd name="T51" fmla="*/ 121 h 180"/>
              <a:gd name="T52" fmla="*/ 176 w 184"/>
              <a:gd name="T53" fmla="*/ 115 h 180"/>
              <a:gd name="T54" fmla="*/ 176 w 184"/>
              <a:gd name="T55" fmla="*/ 104 h 180"/>
              <a:gd name="T56" fmla="*/ 104 w 184"/>
              <a:gd name="T57" fmla="*/ 113 h 180"/>
              <a:gd name="T58" fmla="*/ 132 w 184"/>
              <a:gd name="T59" fmla="*/ 96 h 180"/>
              <a:gd name="T60" fmla="*/ 176 w 184"/>
              <a:gd name="T61" fmla="*/ 104 h 180"/>
              <a:gd name="T62" fmla="*/ 132 w 184"/>
              <a:gd name="T63" fmla="*/ 88 h 180"/>
              <a:gd name="T64" fmla="*/ 104 w 184"/>
              <a:gd name="T65" fmla="*/ 82 h 180"/>
              <a:gd name="T66" fmla="*/ 104 w 184"/>
              <a:gd name="T67" fmla="*/ 76 h 180"/>
              <a:gd name="T68" fmla="*/ 88 w 184"/>
              <a:gd name="T69" fmla="*/ 59 h 180"/>
              <a:gd name="T70" fmla="*/ 176 w 184"/>
              <a:gd name="T71" fmla="*/ 59 h 180"/>
              <a:gd name="T72" fmla="*/ 176 w 184"/>
              <a:gd name="T73" fmla="*/ 48 h 180"/>
              <a:gd name="T74" fmla="*/ 88 w 184"/>
              <a:gd name="T75" fmla="*/ 48 h 180"/>
              <a:gd name="T76" fmla="*/ 132 w 184"/>
              <a:gd name="T77" fmla="*/ 40 h 180"/>
              <a:gd name="T78" fmla="*/ 176 w 184"/>
              <a:gd name="T79" fmla="*/ 48 h 180"/>
              <a:gd name="T80" fmla="*/ 88 w 184"/>
              <a:gd name="T81" fmla="*/ 20 h 180"/>
              <a:gd name="T82" fmla="*/ 176 w 184"/>
              <a:gd name="T83" fmla="*/ 2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4" h="180">
                <a:moveTo>
                  <a:pt x="183" y="24"/>
                </a:moveTo>
                <a:cubicBezTo>
                  <a:pt x="184" y="23"/>
                  <a:pt x="184" y="21"/>
                  <a:pt x="184" y="20"/>
                </a:cubicBezTo>
                <a:cubicBezTo>
                  <a:pt x="184" y="9"/>
                  <a:pt x="161" y="0"/>
                  <a:pt x="132" y="0"/>
                </a:cubicBezTo>
                <a:cubicBezTo>
                  <a:pt x="103" y="0"/>
                  <a:pt x="80" y="9"/>
                  <a:pt x="80" y="20"/>
                </a:cubicBezTo>
                <a:cubicBezTo>
                  <a:pt x="80" y="21"/>
                  <a:pt x="80" y="23"/>
                  <a:pt x="81" y="24"/>
                </a:cubicBezTo>
                <a:cubicBezTo>
                  <a:pt x="80" y="25"/>
                  <a:pt x="80" y="25"/>
                  <a:pt x="80" y="26"/>
                </a:cubicBezTo>
                <a:cubicBezTo>
                  <a:pt x="80" y="59"/>
                  <a:pt x="80" y="59"/>
                  <a:pt x="80" y="59"/>
                </a:cubicBezTo>
                <a:cubicBezTo>
                  <a:pt x="72" y="57"/>
                  <a:pt x="62" y="56"/>
                  <a:pt x="52" y="56"/>
                </a:cubicBezTo>
                <a:cubicBezTo>
                  <a:pt x="23" y="56"/>
                  <a:pt x="0" y="65"/>
                  <a:pt x="0" y="76"/>
                </a:cubicBezTo>
                <a:cubicBezTo>
                  <a:pt x="0" y="77"/>
                  <a:pt x="0" y="79"/>
                  <a:pt x="1" y="80"/>
                </a:cubicBezTo>
                <a:cubicBezTo>
                  <a:pt x="0" y="81"/>
                  <a:pt x="0" y="81"/>
                  <a:pt x="0" y="8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3"/>
                  <a:pt x="0" y="163"/>
                  <a:pt x="1" y="164"/>
                </a:cubicBezTo>
                <a:cubicBezTo>
                  <a:pt x="5" y="173"/>
                  <a:pt x="27" y="180"/>
                  <a:pt x="52" y="180"/>
                </a:cubicBezTo>
                <a:cubicBezTo>
                  <a:pt x="77" y="180"/>
                  <a:pt x="99" y="173"/>
                  <a:pt x="103" y="164"/>
                </a:cubicBezTo>
                <a:cubicBezTo>
                  <a:pt x="104" y="163"/>
                  <a:pt x="104" y="163"/>
                  <a:pt x="104" y="162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12" y="151"/>
                  <a:pt x="122" y="152"/>
                  <a:pt x="132" y="152"/>
                </a:cubicBezTo>
                <a:cubicBezTo>
                  <a:pt x="157" y="152"/>
                  <a:pt x="179" y="145"/>
                  <a:pt x="183" y="136"/>
                </a:cubicBezTo>
                <a:cubicBezTo>
                  <a:pt x="184" y="135"/>
                  <a:pt x="184" y="135"/>
                  <a:pt x="184" y="134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25"/>
                  <a:pt x="184" y="25"/>
                  <a:pt x="183" y="24"/>
                </a:cubicBezTo>
                <a:close/>
                <a:moveTo>
                  <a:pt x="52" y="64"/>
                </a:moveTo>
                <a:cubicBezTo>
                  <a:pt x="76" y="64"/>
                  <a:pt x="96" y="69"/>
                  <a:pt x="96" y="76"/>
                </a:cubicBezTo>
                <a:cubicBezTo>
                  <a:pt x="96" y="83"/>
                  <a:pt x="76" y="88"/>
                  <a:pt x="52" y="88"/>
                </a:cubicBezTo>
                <a:cubicBezTo>
                  <a:pt x="28" y="88"/>
                  <a:pt x="8" y="83"/>
                  <a:pt x="8" y="76"/>
                </a:cubicBezTo>
                <a:cubicBezTo>
                  <a:pt x="8" y="69"/>
                  <a:pt x="28" y="64"/>
                  <a:pt x="52" y="64"/>
                </a:cubicBezTo>
                <a:close/>
                <a:moveTo>
                  <a:pt x="8" y="87"/>
                </a:moveTo>
                <a:cubicBezTo>
                  <a:pt x="17" y="92"/>
                  <a:pt x="33" y="96"/>
                  <a:pt x="52" y="96"/>
                </a:cubicBezTo>
                <a:cubicBezTo>
                  <a:pt x="71" y="96"/>
                  <a:pt x="87" y="92"/>
                  <a:pt x="96" y="87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11"/>
                  <a:pt x="76" y="116"/>
                  <a:pt x="52" y="116"/>
                </a:cubicBezTo>
                <a:cubicBezTo>
                  <a:pt x="28" y="116"/>
                  <a:pt x="8" y="111"/>
                  <a:pt x="8" y="104"/>
                </a:cubicBezTo>
                <a:lnTo>
                  <a:pt x="8" y="87"/>
                </a:lnTo>
                <a:close/>
                <a:moveTo>
                  <a:pt x="8" y="115"/>
                </a:moveTo>
                <a:cubicBezTo>
                  <a:pt x="17" y="120"/>
                  <a:pt x="33" y="124"/>
                  <a:pt x="52" y="124"/>
                </a:cubicBezTo>
                <a:cubicBezTo>
                  <a:pt x="71" y="124"/>
                  <a:pt x="87" y="120"/>
                  <a:pt x="96" y="115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96" y="139"/>
                  <a:pt x="76" y="144"/>
                  <a:pt x="52" y="144"/>
                </a:cubicBezTo>
                <a:cubicBezTo>
                  <a:pt x="28" y="144"/>
                  <a:pt x="8" y="139"/>
                  <a:pt x="8" y="132"/>
                </a:cubicBezTo>
                <a:lnTo>
                  <a:pt x="8" y="115"/>
                </a:lnTo>
                <a:close/>
                <a:moveTo>
                  <a:pt x="52" y="172"/>
                </a:moveTo>
                <a:cubicBezTo>
                  <a:pt x="28" y="172"/>
                  <a:pt x="8" y="167"/>
                  <a:pt x="8" y="160"/>
                </a:cubicBezTo>
                <a:cubicBezTo>
                  <a:pt x="8" y="143"/>
                  <a:pt x="8" y="143"/>
                  <a:pt x="8" y="143"/>
                </a:cubicBezTo>
                <a:cubicBezTo>
                  <a:pt x="17" y="148"/>
                  <a:pt x="33" y="152"/>
                  <a:pt x="52" y="152"/>
                </a:cubicBezTo>
                <a:cubicBezTo>
                  <a:pt x="71" y="152"/>
                  <a:pt x="87" y="148"/>
                  <a:pt x="96" y="143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167"/>
                  <a:pt x="76" y="172"/>
                  <a:pt x="52" y="172"/>
                </a:cubicBezTo>
                <a:close/>
                <a:moveTo>
                  <a:pt x="176" y="132"/>
                </a:moveTo>
                <a:cubicBezTo>
                  <a:pt x="176" y="139"/>
                  <a:pt x="156" y="144"/>
                  <a:pt x="132" y="144"/>
                </a:cubicBezTo>
                <a:cubicBezTo>
                  <a:pt x="121" y="144"/>
                  <a:pt x="112" y="143"/>
                  <a:pt x="104" y="14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12" y="123"/>
                  <a:pt x="122" y="124"/>
                  <a:pt x="132" y="124"/>
                </a:cubicBezTo>
                <a:cubicBezTo>
                  <a:pt x="151" y="124"/>
                  <a:pt x="167" y="120"/>
                  <a:pt x="176" y="115"/>
                </a:cubicBezTo>
                <a:lnTo>
                  <a:pt x="176" y="132"/>
                </a:lnTo>
                <a:close/>
                <a:moveTo>
                  <a:pt x="176" y="104"/>
                </a:moveTo>
                <a:cubicBezTo>
                  <a:pt x="176" y="111"/>
                  <a:pt x="156" y="116"/>
                  <a:pt x="132" y="116"/>
                </a:cubicBezTo>
                <a:cubicBezTo>
                  <a:pt x="121" y="116"/>
                  <a:pt x="112" y="115"/>
                  <a:pt x="104" y="113"/>
                </a:cubicBezTo>
                <a:cubicBezTo>
                  <a:pt x="104" y="93"/>
                  <a:pt x="104" y="93"/>
                  <a:pt x="104" y="93"/>
                </a:cubicBezTo>
                <a:cubicBezTo>
                  <a:pt x="112" y="95"/>
                  <a:pt x="122" y="96"/>
                  <a:pt x="132" y="96"/>
                </a:cubicBezTo>
                <a:cubicBezTo>
                  <a:pt x="151" y="96"/>
                  <a:pt x="167" y="92"/>
                  <a:pt x="176" y="87"/>
                </a:cubicBezTo>
                <a:lnTo>
                  <a:pt x="176" y="104"/>
                </a:lnTo>
                <a:close/>
                <a:moveTo>
                  <a:pt x="176" y="76"/>
                </a:moveTo>
                <a:cubicBezTo>
                  <a:pt x="176" y="83"/>
                  <a:pt x="156" y="88"/>
                  <a:pt x="132" y="88"/>
                </a:cubicBezTo>
                <a:cubicBezTo>
                  <a:pt x="121" y="88"/>
                  <a:pt x="112" y="87"/>
                  <a:pt x="104" y="85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4" y="81"/>
                  <a:pt x="104" y="81"/>
                  <a:pt x="103" y="80"/>
                </a:cubicBezTo>
                <a:cubicBezTo>
                  <a:pt x="104" y="79"/>
                  <a:pt x="104" y="77"/>
                  <a:pt x="104" y="76"/>
                </a:cubicBezTo>
                <a:cubicBezTo>
                  <a:pt x="104" y="70"/>
                  <a:pt x="98" y="65"/>
                  <a:pt x="88" y="62"/>
                </a:cubicBezTo>
                <a:cubicBezTo>
                  <a:pt x="88" y="59"/>
                  <a:pt x="88" y="59"/>
                  <a:pt x="88" y="59"/>
                </a:cubicBezTo>
                <a:cubicBezTo>
                  <a:pt x="97" y="64"/>
                  <a:pt x="113" y="68"/>
                  <a:pt x="132" y="68"/>
                </a:cubicBezTo>
                <a:cubicBezTo>
                  <a:pt x="151" y="68"/>
                  <a:pt x="167" y="64"/>
                  <a:pt x="176" y="59"/>
                </a:cubicBezTo>
                <a:lnTo>
                  <a:pt x="176" y="76"/>
                </a:lnTo>
                <a:close/>
                <a:moveTo>
                  <a:pt x="176" y="48"/>
                </a:moveTo>
                <a:cubicBezTo>
                  <a:pt x="176" y="55"/>
                  <a:pt x="156" y="60"/>
                  <a:pt x="132" y="60"/>
                </a:cubicBezTo>
                <a:cubicBezTo>
                  <a:pt x="108" y="60"/>
                  <a:pt x="88" y="55"/>
                  <a:pt x="88" y="48"/>
                </a:cubicBezTo>
                <a:cubicBezTo>
                  <a:pt x="88" y="31"/>
                  <a:pt x="88" y="31"/>
                  <a:pt x="88" y="31"/>
                </a:cubicBezTo>
                <a:cubicBezTo>
                  <a:pt x="97" y="36"/>
                  <a:pt x="113" y="40"/>
                  <a:pt x="132" y="40"/>
                </a:cubicBezTo>
                <a:cubicBezTo>
                  <a:pt x="151" y="40"/>
                  <a:pt x="167" y="36"/>
                  <a:pt x="176" y="31"/>
                </a:cubicBezTo>
                <a:lnTo>
                  <a:pt x="176" y="48"/>
                </a:lnTo>
                <a:close/>
                <a:moveTo>
                  <a:pt x="132" y="32"/>
                </a:moveTo>
                <a:cubicBezTo>
                  <a:pt x="108" y="32"/>
                  <a:pt x="88" y="27"/>
                  <a:pt x="88" y="20"/>
                </a:cubicBezTo>
                <a:cubicBezTo>
                  <a:pt x="88" y="13"/>
                  <a:pt x="108" y="8"/>
                  <a:pt x="132" y="8"/>
                </a:cubicBezTo>
                <a:cubicBezTo>
                  <a:pt x="156" y="8"/>
                  <a:pt x="176" y="13"/>
                  <a:pt x="176" y="20"/>
                </a:cubicBezTo>
                <a:cubicBezTo>
                  <a:pt x="176" y="27"/>
                  <a:pt x="156" y="32"/>
                  <a:pt x="13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1840230" y="1570038"/>
            <a:ext cx="386080" cy="363220"/>
          </a:xfrm>
          <a:custGeom>
            <a:avLst/>
            <a:gdLst>
              <a:gd name="T0" fmla="*/ 43 w 184"/>
              <a:gd name="T1" fmla="*/ 126 h 173"/>
              <a:gd name="T2" fmla="*/ 32 w 184"/>
              <a:gd name="T3" fmla="*/ 126 h 173"/>
              <a:gd name="T4" fmla="*/ 32 w 184"/>
              <a:gd name="T5" fmla="*/ 170 h 173"/>
              <a:gd name="T6" fmla="*/ 43 w 184"/>
              <a:gd name="T7" fmla="*/ 170 h 173"/>
              <a:gd name="T8" fmla="*/ 62 w 184"/>
              <a:gd name="T9" fmla="*/ 155 h 173"/>
              <a:gd name="T10" fmla="*/ 62 w 184"/>
              <a:gd name="T11" fmla="*/ 146 h 173"/>
              <a:gd name="T12" fmla="*/ 43 w 184"/>
              <a:gd name="T13" fmla="*/ 126 h 173"/>
              <a:gd name="T14" fmla="*/ 55 w 184"/>
              <a:gd name="T15" fmla="*/ 151 h 173"/>
              <a:gd name="T16" fmla="*/ 45 w 184"/>
              <a:gd name="T17" fmla="*/ 159 h 173"/>
              <a:gd name="T18" fmla="*/ 40 w 184"/>
              <a:gd name="T19" fmla="*/ 159 h 173"/>
              <a:gd name="T20" fmla="*/ 40 w 184"/>
              <a:gd name="T21" fmla="*/ 136 h 173"/>
              <a:gd name="T22" fmla="*/ 45 w 184"/>
              <a:gd name="T23" fmla="*/ 139 h 173"/>
              <a:gd name="T24" fmla="*/ 55 w 184"/>
              <a:gd name="T25" fmla="*/ 149 h 173"/>
              <a:gd name="T26" fmla="*/ 55 w 184"/>
              <a:gd name="T27" fmla="*/ 151 h 173"/>
              <a:gd name="T28" fmla="*/ 180 w 184"/>
              <a:gd name="T29" fmla="*/ 0 h 173"/>
              <a:gd name="T30" fmla="*/ 178 w 184"/>
              <a:gd name="T31" fmla="*/ 1 h 173"/>
              <a:gd name="T32" fmla="*/ 5 w 184"/>
              <a:gd name="T33" fmla="*/ 52 h 173"/>
              <a:gd name="T34" fmla="*/ 0 w 184"/>
              <a:gd name="T35" fmla="*/ 59 h 173"/>
              <a:gd name="T36" fmla="*/ 0 w 184"/>
              <a:gd name="T37" fmla="*/ 59 h 173"/>
              <a:gd name="T38" fmla="*/ 0 w 184"/>
              <a:gd name="T39" fmla="*/ 59 h 173"/>
              <a:gd name="T40" fmla="*/ 1 w 184"/>
              <a:gd name="T41" fmla="*/ 65 h 173"/>
              <a:gd name="T42" fmla="*/ 45 w 184"/>
              <a:gd name="T43" fmla="*/ 99 h 173"/>
              <a:gd name="T44" fmla="*/ 149 w 184"/>
              <a:gd name="T45" fmla="*/ 31 h 173"/>
              <a:gd name="T46" fmla="*/ 61 w 184"/>
              <a:gd name="T47" fmla="*/ 106 h 173"/>
              <a:gd name="T48" fmla="*/ 61 w 184"/>
              <a:gd name="T49" fmla="*/ 119 h 173"/>
              <a:gd name="T50" fmla="*/ 101 w 184"/>
              <a:gd name="T51" fmla="*/ 165 h 173"/>
              <a:gd name="T52" fmla="*/ 114 w 184"/>
              <a:gd name="T53" fmla="*/ 165 h 173"/>
              <a:gd name="T54" fmla="*/ 183 w 184"/>
              <a:gd name="T55" fmla="*/ 8 h 173"/>
              <a:gd name="T56" fmla="*/ 184 w 184"/>
              <a:gd name="T57" fmla="*/ 5 h 173"/>
              <a:gd name="T58" fmla="*/ 180 w 184"/>
              <a:gd name="T59" fmla="*/ 0 h 173"/>
              <a:gd name="T60" fmla="*/ 171 w 184"/>
              <a:gd name="T61" fmla="*/ 17 h 173"/>
              <a:gd name="T62" fmla="*/ 111 w 184"/>
              <a:gd name="T63" fmla="*/ 153 h 173"/>
              <a:gd name="T64" fmla="*/ 102 w 184"/>
              <a:gd name="T65" fmla="*/ 154 h 173"/>
              <a:gd name="T66" fmla="*/ 73 w 184"/>
              <a:gd name="T67" fmla="*/ 121 h 173"/>
              <a:gd name="T68" fmla="*/ 72 w 184"/>
              <a:gd name="T69" fmla="*/ 110 h 173"/>
              <a:gd name="T70" fmla="*/ 163 w 184"/>
              <a:gd name="T71" fmla="*/ 21 h 173"/>
              <a:gd name="T72" fmla="*/ 43 w 184"/>
              <a:gd name="T73" fmla="*/ 88 h 173"/>
              <a:gd name="T74" fmla="*/ 13 w 184"/>
              <a:gd name="T75" fmla="*/ 65 h 173"/>
              <a:gd name="T76" fmla="*/ 16 w 184"/>
              <a:gd name="T77" fmla="*/ 56 h 173"/>
              <a:gd name="T78" fmla="*/ 167 w 184"/>
              <a:gd name="T79" fmla="*/ 11 h 173"/>
              <a:gd name="T80" fmla="*/ 171 w 184"/>
              <a:gd name="T81" fmla="*/ 1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173">
                <a:moveTo>
                  <a:pt x="43" y="126"/>
                </a:moveTo>
                <a:cubicBezTo>
                  <a:pt x="40" y="124"/>
                  <a:pt x="34" y="123"/>
                  <a:pt x="32" y="126"/>
                </a:cubicBezTo>
                <a:cubicBezTo>
                  <a:pt x="32" y="170"/>
                  <a:pt x="32" y="170"/>
                  <a:pt x="32" y="170"/>
                </a:cubicBezTo>
                <a:cubicBezTo>
                  <a:pt x="34" y="173"/>
                  <a:pt x="40" y="172"/>
                  <a:pt x="43" y="170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64" y="152"/>
                  <a:pt x="64" y="149"/>
                  <a:pt x="62" y="146"/>
                </a:cubicBezTo>
                <a:lnTo>
                  <a:pt x="43" y="126"/>
                </a:lnTo>
                <a:close/>
                <a:moveTo>
                  <a:pt x="55" y="151"/>
                </a:moveTo>
                <a:cubicBezTo>
                  <a:pt x="45" y="159"/>
                  <a:pt x="45" y="159"/>
                  <a:pt x="45" y="159"/>
                </a:cubicBezTo>
                <a:cubicBezTo>
                  <a:pt x="44" y="160"/>
                  <a:pt x="41" y="160"/>
                  <a:pt x="40" y="159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5"/>
                  <a:pt x="44" y="138"/>
                  <a:pt x="45" y="139"/>
                </a:cubicBezTo>
                <a:cubicBezTo>
                  <a:pt x="55" y="149"/>
                  <a:pt x="55" y="149"/>
                  <a:pt x="55" y="149"/>
                </a:cubicBezTo>
                <a:cubicBezTo>
                  <a:pt x="56" y="150"/>
                  <a:pt x="56" y="150"/>
                  <a:pt x="55" y="151"/>
                </a:cubicBezTo>
                <a:close/>
                <a:moveTo>
                  <a:pt x="180" y="0"/>
                </a:moveTo>
                <a:cubicBezTo>
                  <a:pt x="179" y="0"/>
                  <a:pt x="178" y="0"/>
                  <a:pt x="178" y="1"/>
                </a:cubicBezTo>
                <a:cubicBezTo>
                  <a:pt x="5" y="52"/>
                  <a:pt x="5" y="52"/>
                  <a:pt x="5" y="52"/>
                </a:cubicBezTo>
                <a:cubicBezTo>
                  <a:pt x="2" y="53"/>
                  <a:pt x="1" y="56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0" y="63"/>
                  <a:pt x="1" y="65"/>
                </a:cubicBezTo>
                <a:cubicBezTo>
                  <a:pt x="45" y="99"/>
                  <a:pt x="45" y="99"/>
                  <a:pt x="45" y="99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57" y="110"/>
                  <a:pt x="57" y="116"/>
                  <a:pt x="61" y="119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105" y="169"/>
                  <a:pt x="111" y="169"/>
                  <a:pt x="114" y="165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7"/>
                  <a:pt x="184" y="6"/>
                  <a:pt x="184" y="5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171" y="17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05" y="161"/>
                  <a:pt x="107" y="158"/>
                  <a:pt x="102" y="15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67" y="115"/>
                  <a:pt x="68" y="113"/>
                  <a:pt x="72" y="110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43" y="88"/>
                  <a:pt x="43" y="88"/>
                  <a:pt x="43" y="88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59"/>
                  <a:pt x="11" y="59"/>
                  <a:pt x="16" y="56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5" y="9"/>
                  <a:pt x="174" y="14"/>
                  <a:pt x="171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4"/>
          <p:cNvSpPr>
            <a:spLocks noEditPoints="1"/>
          </p:cNvSpPr>
          <p:nvPr/>
        </p:nvSpPr>
        <p:spPr bwMode="auto">
          <a:xfrm>
            <a:off x="3308985" y="1567180"/>
            <a:ext cx="386080" cy="368935"/>
          </a:xfrm>
          <a:custGeom>
            <a:avLst/>
            <a:gdLst>
              <a:gd name="T0" fmla="*/ 176 w 184"/>
              <a:gd name="T1" fmla="*/ 16 h 176"/>
              <a:gd name="T2" fmla="*/ 84 w 184"/>
              <a:gd name="T3" fmla="*/ 16 h 176"/>
              <a:gd name="T4" fmla="*/ 68 w 184"/>
              <a:gd name="T5" fmla="*/ 0 h 176"/>
              <a:gd name="T6" fmla="*/ 40 w 184"/>
              <a:gd name="T7" fmla="*/ 0 h 176"/>
              <a:gd name="T8" fmla="*/ 24 w 184"/>
              <a:gd name="T9" fmla="*/ 16 h 176"/>
              <a:gd name="T10" fmla="*/ 8 w 184"/>
              <a:gd name="T11" fmla="*/ 16 h 176"/>
              <a:gd name="T12" fmla="*/ 0 w 184"/>
              <a:gd name="T13" fmla="*/ 24 h 176"/>
              <a:gd name="T14" fmla="*/ 0 w 184"/>
              <a:gd name="T15" fmla="*/ 168 h 176"/>
              <a:gd name="T16" fmla="*/ 8 w 184"/>
              <a:gd name="T17" fmla="*/ 176 h 176"/>
              <a:gd name="T18" fmla="*/ 176 w 184"/>
              <a:gd name="T19" fmla="*/ 176 h 176"/>
              <a:gd name="T20" fmla="*/ 184 w 184"/>
              <a:gd name="T21" fmla="*/ 168 h 176"/>
              <a:gd name="T22" fmla="*/ 184 w 184"/>
              <a:gd name="T23" fmla="*/ 24 h 176"/>
              <a:gd name="T24" fmla="*/ 176 w 184"/>
              <a:gd name="T25" fmla="*/ 16 h 176"/>
              <a:gd name="T26" fmla="*/ 40 w 184"/>
              <a:gd name="T27" fmla="*/ 8 h 176"/>
              <a:gd name="T28" fmla="*/ 68 w 184"/>
              <a:gd name="T29" fmla="*/ 8 h 176"/>
              <a:gd name="T30" fmla="*/ 76 w 184"/>
              <a:gd name="T31" fmla="*/ 16 h 176"/>
              <a:gd name="T32" fmla="*/ 32 w 184"/>
              <a:gd name="T33" fmla="*/ 16 h 176"/>
              <a:gd name="T34" fmla="*/ 40 w 184"/>
              <a:gd name="T35" fmla="*/ 8 h 176"/>
              <a:gd name="T36" fmla="*/ 176 w 184"/>
              <a:gd name="T37" fmla="*/ 160 h 176"/>
              <a:gd name="T38" fmla="*/ 168 w 184"/>
              <a:gd name="T39" fmla="*/ 168 h 176"/>
              <a:gd name="T40" fmla="*/ 16 w 184"/>
              <a:gd name="T41" fmla="*/ 168 h 176"/>
              <a:gd name="T42" fmla="*/ 8 w 184"/>
              <a:gd name="T43" fmla="*/ 160 h 176"/>
              <a:gd name="T44" fmla="*/ 8 w 184"/>
              <a:gd name="T45" fmla="*/ 32 h 176"/>
              <a:gd name="T46" fmla="*/ 16 w 184"/>
              <a:gd name="T47" fmla="*/ 24 h 176"/>
              <a:gd name="T48" fmla="*/ 168 w 184"/>
              <a:gd name="T49" fmla="*/ 24 h 176"/>
              <a:gd name="T50" fmla="*/ 176 w 184"/>
              <a:gd name="T51" fmla="*/ 32 h 176"/>
              <a:gd name="T52" fmla="*/ 176 w 184"/>
              <a:gd name="T53" fmla="*/ 160 h 176"/>
              <a:gd name="T54" fmla="*/ 92 w 184"/>
              <a:gd name="T55" fmla="*/ 52 h 176"/>
              <a:gd name="T56" fmla="*/ 48 w 184"/>
              <a:gd name="T57" fmla="*/ 96 h 176"/>
              <a:gd name="T58" fmla="*/ 92 w 184"/>
              <a:gd name="T59" fmla="*/ 140 h 176"/>
              <a:gd name="T60" fmla="*/ 136 w 184"/>
              <a:gd name="T61" fmla="*/ 96 h 176"/>
              <a:gd name="T62" fmla="*/ 92 w 184"/>
              <a:gd name="T63" fmla="*/ 52 h 176"/>
              <a:gd name="T64" fmla="*/ 92 w 184"/>
              <a:gd name="T65" fmla="*/ 132 h 176"/>
              <a:gd name="T66" fmla="*/ 56 w 184"/>
              <a:gd name="T67" fmla="*/ 96 h 176"/>
              <a:gd name="T68" fmla="*/ 92 w 184"/>
              <a:gd name="T69" fmla="*/ 60 h 176"/>
              <a:gd name="T70" fmla="*/ 128 w 184"/>
              <a:gd name="T71" fmla="*/ 96 h 176"/>
              <a:gd name="T72" fmla="*/ 92 w 184"/>
              <a:gd name="T73" fmla="*/ 132 h 176"/>
              <a:gd name="T74" fmla="*/ 162 w 184"/>
              <a:gd name="T75" fmla="*/ 36 h 176"/>
              <a:gd name="T76" fmla="*/ 130 w 184"/>
              <a:gd name="T77" fmla="*/ 36 h 176"/>
              <a:gd name="T78" fmla="*/ 128 w 184"/>
              <a:gd name="T79" fmla="*/ 38 h 176"/>
              <a:gd name="T80" fmla="*/ 128 w 184"/>
              <a:gd name="T81" fmla="*/ 42 h 176"/>
              <a:gd name="T82" fmla="*/ 130 w 184"/>
              <a:gd name="T83" fmla="*/ 44 h 176"/>
              <a:gd name="T84" fmla="*/ 162 w 184"/>
              <a:gd name="T85" fmla="*/ 44 h 176"/>
              <a:gd name="T86" fmla="*/ 164 w 184"/>
              <a:gd name="T87" fmla="*/ 42 h 176"/>
              <a:gd name="T88" fmla="*/ 164 w 184"/>
              <a:gd name="T89" fmla="*/ 38 h 176"/>
              <a:gd name="T90" fmla="*/ 162 w 184"/>
              <a:gd name="T91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6">
                <a:moveTo>
                  <a:pt x="17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7"/>
                  <a:pt x="77" y="0"/>
                  <a:pt x="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0" y="176"/>
                  <a:pt x="184" y="172"/>
                  <a:pt x="184" y="168"/>
                </a:cubicBezTo>
                <a:cubicBezTo>
                  <a:pt x="184" y="24"/>
                  <a:pt x="184" y="24"/>
                  <a:pt x="184" y="24"/>
                </a:cubicBezTo>
                <a:cubicBezTo>
                  <a:pt x="184" y="20"/>
                  <a:pt x="180" y="16"/>
                  <a:pt x="176" y="16"/>
                </a:cubicBezTo>
                <a:close/>
                <a:moveTo>
                  <a:pt x="40" y="8"/>
                </a:move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6" y="12"/>
                  <a:pt x="76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2"/>
                  <a:pt x="36" y="8"/>
                  <a:pt x="40" y="8"/>
                </a:cubicBezTo>
                <a:close/>
                <a:moveTo>
                  <a:pt x="176" y="160"/>
                </a:moveTo>
                <a:cubicBezTo>
                  <a:pt x="176" y="164"/>
                  <a:pt x="172" y="168"/>
                  <a:pt x="16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6" y="28"/>
                  <a:pt x="176" y="32"/>
                </a:cubicBezTo>
                <a:lnTo>
                  <a:pt x="176" y="160"/>
                </a:lnTo>
                <a:close/>
                <a:moveTo>
                  <a:pt x="92" y="52"/>
                </a:moveTo>
                <a:cubicBezTo>
                  <a:pt x="68" y="52"/>
                  <a:pt x="48" y="72"/>
                  <a:pt x="48" y="96"/>
                </a:cubicBezTo>
                <a:cubicBezTo>
                  <a:pt x="48" y="120"/>
                  <a:pt x="68" y="140"/>
                  <a:pt x="92" y="140"/>
                </a:cubicBezTo>
                <a:cubicBezTo>
                  <a:pt x="116" y="140"/>
                  <a:pt x="136" y="120"/>
                  <a:pt x="136" y="96"/>
                </a:cubicBezTo>
                <a:cubicBezTo>
                  <a:pt x="136" y="72"/>
                  <a:pt x="116" y="52"/>
                  <a:pt x="92" y="52"/>
                </a:cubicBezTo>
                <a:close/>
                <a:moveTo>
                  <a:pt x="92" y="132"/>
                </a:moveTo>
                <a:cubicBezTo>
                  <a:pt x="72" y="132"/>
                  <a:pt x="56" y="116"/>
                  <a:pt x="56" y="96"/>
                </a:cubicBezTo>
                <a:cubicBezTo>
                  <a:pt x="56" y="76"/>
                  <a:pt x="72" y="60"/>
                  <a:pt x="92" y="60"/>
                </a:cubicBezTo>
                <a:cubicBezTo>
                  <a:pt x="112" y="60"/>
                  <a:pt x="128" y="76"/>
                  <a:pt x="128" y="96"/>
                </a:cubicBezTo>
                <a:cubicBezTo>
                  <a:pt x="128" y="116"/>
                  <a:pt x="112" y="132"/>
                  <a:pt x="92" y="132"/>
                </a:cubicBezTo>
                <a:close/>
                <a:moveTo>
                  <a:pt x="162" y="36"/>
                </a:moveTo>
                <a:cubicBezTo>
                  <a:pt x="130" y="36"/>
                  <a:pt x="130" y="36"/>
                  <a:pt x="130" y="36"/>
                </a:cubicBezTo>
                <a:cubicBezTo>
                  <a:pt x="129" y="36"/>
                  <a:pt x="128" y="37"/>
                  <a:pt x="128" y="3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3"/>
                  <a:pt x="129" y="44"/>
                  <a:pt x="130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3" y="44"/>
                  <a:pt x="164" y="43"/>
                  <a:pt x="164" y="42"/>
                </a:cubicBezTo>
                <a:cubicBezTo>
                  <a:pt x="164" y="38"/>
                  <a:pt x="164" y="38"/>
                  <a:pt x="164" y="38"/>
                </a:cubicBezTo>
                <a:cubicBezTo>
                  <a:pt x="164" y="37"/>
                  <a:pt x="163" y="36"/>
                  <a:pt x="162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15"/>
          <p:cNvSpPr>
            <a:spLocks noEditPoints="1"/>
          </p:cNvSpPr>
          <p:nvPr/>
        </p:nvSpPr>
        <p:spPr bwMode="auto">
          <a:xfrm>
            <a:off x="4719955" y="1558608"/>
            <a:ext cx="386080" cy="386080"/>
          </a:xfrm>
          <a:custGeom>
            <a:avLst/>
            <a:gdLst>
              <a:gd name="T0" fmla="*/ 92 w 184"/>
              <a:gd name="T1" fmla="*/ 0 h 184"/>
              <a:gd name="T2" fmla="*/ 0 w 184"/>
              <a:gd name="T3" fmla="*/ 92 h 184"/>
              <a:gd name="T4" fmla="*/ 92 w 184"/>
              <a:gd name="T5" fmla="*/ 184 h 184"/>
              <a:gd name="T6" fmla="*/ 184 w 184"/>
              <a:gd name="T7" fmla="*/ 92 h 184"/>
              <a:gd name="T8" fmla="*/ 92 w 184"/>
              <a:gd name="T9" fmla="*/ 0 h 184"/>
              <a:gd name="T10" fmla="*/ 92 w 184"/>
              <a:gd name="T11" fmla="*/ 176 h 184"/>
              <a:gd name="T12" fmla="*/ 8 w 184"/>
              <a:gd name="T13" fmla="*/ 92 h 184"/>
              <a:gd name="T14" fmla="*/ 92 w 184"/>
              <a:gd name="T15" fmla="*/ 8 h 184"/>
              <a:gd name="T16" fmla="*/ 176 w 184"/>
              <a:gd name="T17" fmla="*/ 92 h 184"/>
              <a:gd name="T18" fmla="*/ 92 w 184"/>
              <a:gd name="T19" fmla="*/ 176 h 184"/>
              <a:gd name="T20" fmla="*/ 129 w 184"/>
              <a:gd name="T21" fmla="*/ 90 h 184"/>
              <a:gd name="T22" fmla="*/ 78 w 184"/>
              <a:gd name="T23" fmla="*/ 57 h 184"/>
              <a:gd name="T24" fmla="*/ 72 w 184"/>
              <a:gd name="T25" fmla="*/ 57 h 184"/>
              <a:gd name="T26" fmla="*/ 68 w 184"/>
              <a:gd name="T27" fmla="*/ 62 h 184"/>
              <a:gd name="T28" fmla="*/ 68 w 184"/>
              <a:gd name="T29" fmla="*/ 126 h 184"/>
              <a:gd name="T30" fmla="*/ 72 w 184"/>
              <a:gd name="T31" fmla="*/ 131 h 184"/>
              <a:gd name="T32" fmla="*/ 75 w 184"/>
              <a:gd name="T33" fmla="*/ 132 h 184"/>
              <a:gd name="T34" fmla="*/ 78 w 184"/>
              <a:gd name="T35" fmla="*/ 131 h 184"/>
              <a:gd name="T36" fmla="*/ 129 w 184"/>
              <a:gd name="T37" fmla="*/ 100 h 184"/>
              <a:gd name="T38" fmla="*/ 132 w 184"/>
              <a:gd name="T39" fmla="*/ 95 h 184"/>
              <a:gd name="T40" fmla="*/ 129 w 184"/>
              <a:gd name="T41" fmla="*/ 90 h 184"/>
              <a:gd name="T42" fmla="*/ 118 w 184"/>
              <a:gd name="T43" fmla="*/ 100 h 184"/>
              <a:gd name="T44" fmla="*/ 82 w 184"/>
              <a:gd name="T45" fmla="*/ 119 h 184"/>
              <a:gd name="T46" fmla="*/ 80 w 184"/>
              <a:gd name="T47" fmla="*/ 120 h 184"/>
              <a:gd name="T48" fmla="*/ 78 w 184"/>
              <a:gd name="T49" fmla="*/ 119 h 184"/>
              <a:gd name="T50" fmla="*/ 76 w 184"/>
              <a:gd name="T51" fmla="*/ 116 h 184"/>
              <a:gd name="T52" fmla="*/ 76 w 184"/>
              <a:gd name="T53" fmla="*/ 72 h 184"/>
              <a:gd name="T54" fmla="*/ 78 w 184"/>
              <a:gd name="T55" fmla="*/ 68 h 184"/>
              <a:gd name="T56" fmla="*/ 82 w 184"/>
              <a:gd name="T57" fmla="*/ 69 h 184"/>
              <a:gd name="T58" fmla="*/ 118 w 184"/>
              <a:gd name="T59" fmla="*/ 92 h 184"/>
              <a:gd name="T60" fmla="*/ 124 w 184"/>
              <a:gd name="T61" fmla="*/ 96 h 184"/>
              <a:gd name="T62" fmla="*/ 118 w 184"/>
              <a:gd name="T63" fmla="*/ 10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84">
                <a:moveTo>
                  <a:pt x="92" y="0"/>
                </a:move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lose/>
                <a:moveTo>
                  <a:pt x="92" y="176"/>
                </a:moveTo>
                <a:cubicBezTo>
                  <a:pt x="46" y="176"/>
                  <a:pt x="8" y="138"/>
                  <a:pt x="8" y="92"/>
                </a:cubicBezTo>
                <a:cubicBezTo>
                  <a:pt x="8" y="46"/>
                  <a:pt x="46" y="8"/>
                  <a:pt x="92" y="8"/>
                </a:cubicBezTo>
                <a:cubicBezTo>
                  <a:pt x="138" y="8"/>
                  <a:pt x="176" y="46"/>
                  <a:pt x="176" y="92"/>
                </a:cubicBezTo>
                <a:cubicBezTo>
                  <a:pt x="176" y="138"/>
                  <a:pt x="138" y="176"/>
                  <a:pt x="92" y="176"/>
                </a:cubicBezTo>
                <a:close/>
                <a:moveTo>
                  <a:pt x="129" y="90"/>
                </a:moveTo>
                <a:cubicBezTo>
                  <a:pt x="78" y="57"/>
                  <a:pt x="78" y="57"/>
                  <a:pt x="78" y="57"/>
                </a:cubicBezTo>
                <a:cubicBezTo>
                  <a:pt x="77" y="56"/>
                  <a:pt x="74" y="56"/>
                  <a:pt x="72" y="57"/>
                </a:cubicBezTo>
                <a:cubicBezTo>
                  <a:pt x="70" y="58"/>
                  <a:pt x="68" y="60"/>
                  <a:pt x="68" y="62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68" y="128"/>
                  <a:pt x="70" y="130"/>
                  <a:pt x="72" y="131"/>
                </a:cubicBezTo>
                <a:cubicBezTo>
                  <a:pt x="73" y="132"/>
                  <a:pt x="74" y="132"/>
                  <a:pt x="75" y="132"/>
                </a:cubicBezTo>
                <a:cubicBezTo>
                  <a:pt x="76" y="132"/>
                  <a:pt x="77" y="132"/>
                  <a:pt x="78" y="13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31" y="99"/>
                  <a:pt x="132" y="97"/>
                  <a:pt x="132" y="95"/>
                </a:cubicBezTo>
                <a:cubicBezTo>
                  <a:pt x="132" y="93"/>
                  <a:pt x="131" y="91"/>
                  <a:pt x="129" y="90"/>
                </a:cubicBezTo>
                <a:close/>
                <a:moveTo>
                  <a:pt x="118" y="100"/>
                </a:moveTo>
                <a:cubicBezTo>
                  <a:pt x="82" y="119"/>
                  <a:pt x="82" y="119"/>
                  <a:pt x="82" y="119"/>
                </a:cubicBezTo>
                <a:cubicBezTo>
                  <a:pt x="81" y="120"/>
                  <a:pt x="81" y="120"/>
                  <a:pt x="80" y="120"/>
                </a:cubicBezTo>
                <a:cubicBezTo>
                  <a:pt x="79" y="120"/>
                  <a:pt x="79" y="120"/>
                  <a:pt x="78" y="119"/>
                </a:cubicBezTo>
                <a:cubicBezTo>
                  <a:pt x="77" y="119"/>
                  <a:pt x="76" y="117"/>
                  <a:pt x="76" y="116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1"/>
                  <a:pt x="77" y="69"/>
                  <a:pt x="78" y="68"/>
                </a:cubicBezTo>
                <a:cubicBezTo>
                  <a:pt x="79" y="68"/>
                  <a:pt x="81" y="68"/>
                  <a:pt x="82" y="69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9" y="92"/>
                  <a:pt x="124" y="95"/>
                  <a:pt x="124" y="96"/>
                </a:cubicBezTo>
                <a:cubicBezTo>
                  <a:pt x="124" y="97"/>
                  <a:pt x="119" y="99"/>
                  <a:pt x="118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6"/>
          <p:cNvSpPr>
            <a:spLocks noEditPoints="1"/>
          </p:cNvSpPr>
          <p:nvPr/>
        </p:nvSpPr>
        <p:spPr bwMode="auto">
          <a:xfrm>
            <a:off x="6131560" y="1557338"/>
            <a:ext cx="388620" cy="388620"/>
          </a:xfrm>
          <a:custGeom>
            <a:avLst/>
            <a:gdLst>
              <a:gd name="T0" fmla="*/ 184 w 185"/>
              <a:gd name="T1" fmla="*/ 178 h 185"/>
              <a:gd name="T2" fmla="*/ 146 w 185"/>
              <a:gd name="T3" fmla="*/ 140 h 185"/>
              <a:gd name="T4" fmla="*/ 168 w 185"/>
              <a:gd name="T5" fmla="*/ 84 h 185"/>
              <a:gd name="T6" fmla="*/ 84 w 185"/>
              <a:gd name="T7" fmla="*/ 0 h 185"/>
              <a:gd name="T8" fmla="*/ 0 w 185"/>
              <a:gd name="T9" fmla="*/ 84 h 185"/>
              <a:gd name="T10" fmla="*/ 84 w 185"/>
              <a:gd name="T11" fmla="*/ 168 h 185"/>
              <a:gd name="T12" fmla="*/ 140 w 185"/>
              <a:gd name="T13" fmla="*/ 146 h 185"/>
              <a:gd name="T14" fmla="*/ 178 w 185"/>
              <a:gd name="T15" fmla="*/ 184 h 185"/>
              <a:gd name="T16" fmla="*/ 181 w 185"/>
              <a:gd name="T17" fmla="*/ 184 h 185"/>
              <a:gd name="T18" fmla="*/ 184 w 185"/>
              <a:gd name="T19" fmla="*/ 181 h 185"/>
              <a:gd name="T20" fmla="*/ 184 w 185"/>
              <a:gd name="T21" fmla="*/ 178 h 185"/>
              <a:gd name="T22" fmla="*/ 84 w 185"/>
              <a:gd name="T23" fmla="*/ 160 h 185"/>
              <a:gd name="T24" fmla="*/ 8 w 185"/>
              <a:gd name="T25" fmla="*/ 84 h 185"/>
              <a:gd name="T26" fmla="*/ 84 w 185"/>
              <a:gd name="T27" fmla="*/ 8 h 185"/>
              <a:gd name="T28" fmla="*/ 160 w 185"/>
              <a:gd name="T29" fmla="*/ 84 h 185"/>
              <a:gd name="T30" fmla="*/ 84 w 185"/>
              <a:gd name="T31" fmla="*/ 160 h 185"/>
              <a:gd name="T32" fmla="*/ 118 w 185"/>
              <a:gd name="T33" fmla="*/ 80 h 185"/>
              <a:gd name="T34" fmla="*/ 50 w 185"/>
              <a:gd name="T35" fmla="*/ 80 h 185"/>
              <a:gd name="T36" fmla="*/ 48 w 185"/>
              <a:gd name="T37" fmla="*/ 82 h 185"/>
              <a:gd name="T38" fmla="*/ 48 w 185"/>
              <a:gd name="T39" fmla="*/ 86 h 185"/>
              <a:gd name="T40" fmla="*/ 50 w 185"/>
              <a:gd name="T41" fmla="*/ 88 h 185"/>
              <a:gd name="T42" fmla="*/ 118 w 185"/>
              <a:gd name="T43" fmla="*/ 88 h 185"/>
              <a:gd name="T44" fmla="*/ 120 w 185"/>
              <a:gd name="T45" fmla="*/ 86 h 185"/>
              <a:gd name="T46" fmla="*/ 120 w 185"/>
              <a:gd name="T47" fmla="*/ 82 h 185"/>
              <a:gd name="T48" fmla="*/ 118 w 185"/>
              <a:gd name="T49" fmla="*/ 8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5" h="185">
                <a:moveTo>
                  <a:pt x="184" y="178"/>
                </a:moveTo>
                <a:cubicBezTo>
                  <a:pt x="146" y="140"/>
                  <a:pt x="146" y="140"/>
                  <a:pt x="146" y="140"/>
                </a:cubicBezTo>
                <a:cubicBezTo>
                  <a:pt x="160" y="126"/>
                  <a:pt x="168" y="106"/>
                  <a:pt x="168" y="84"/>
                </a:cubicBezTo>
                <a:cubicBezTo>
                  <a:pt x="168" y="38"/>
                  <a:pt x="130" y="0"/>
                  <a:pt x="84" y="0"/>
                </a:cubicBez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06" y="168"/>
                  <a:pt x="126" y="160"/>
                  <a:pt x="140" y="146"/>
                </a:cubicBezTo>
                <a:cubicBezTo>
                  <a:pt x="178" y="184"/>
                  <a:pt x="178" y="184"/>
                  <a:pt x="178" y="184"/>
                </a:cubicBezTo>
                <a:cubicBezTo>
                  <a:pt x="179" y="185"/>
                  <a:pt x="180" y="185"/>
                  <a:pt x="181" y="184"/>
                </a:cubicBezTo>
                <a:cubicBezTo>
                  <a:pt x="184" y="181"/>
                  <a:pt x="184" y="181"/>
                  <a:pt x="184" y="181"/>
                </a:cubicBezTo>
                <a:cubicBezTo>
                  <a:pt x="185" y="180"/>
                  <a:pt x="185" y="179"/>
                  <a:pt x="184" y="178"/>
                </a:cubicBezTo>
                <a:close/>
                <a:moveTo>
                  <a:pt x="84" y="160"/>
                </a:moveTo>
                <a:cubicBezTo>
                  <a:pt x="42" y="160"/>
                  <a:pt x="8" y="126"/>
                  <a:pt x="8" y="84"/>
                </a:cubicBezTo>
                <a:cubicBezTo>
                  <a:pt x="8" y="42"/>
                  <a:pt x="42" y="8"/>
                  <a:pt x="84" y="8"/>
                </a:cubicBezTo>
                <a:cubicBezTo>
                  <a:pt x="126" y="8"/>
                  <a:pt x="160" y="42"/>
                  <a:pt x="160" y="84"/>
                </a:cubicBezTo>
                <a:cubicBezTo>
                  <a:pt x="160" y="126"/>
                  <a:pt x="126" y="160"/>
                  <a:pt x="84" y="160"/>
                </a:cubicBezTo>
                <a:close/>
                <a:moveTo>
                  <a:pt x="118" y="80"/>
                </a:moveTo>
                <a:cubicBezTo>
                  <a:pt x="50" y="80"/>
                  <a:pt x="50" y="80"/>
                  <a:pt x="50" y="80"/>
                </a:cubicBezTo>
                <a:cubicBezTo>
                  <a:pt x="49" y="80"/>
                  <a:pt x="48" y="81"/>
                  <a:pt x="48" y="82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9" y="88"/>
                  <a:pt x="50" y="8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119" y="88"/>
                  <a:pt x="120" y="87"/>
                  <a:pt x="120" y="86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1"/>
                  <a:pt x="119" y="80"/>
                  <a:pt x="118" y="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7542530" y="1557338"/>
            <a:ext cx="388620" cy="388620"/>
          </a:xfrm>
          <a:custGeom>
            <a:avLst/>
            <a:gdLst>
              <a:gd name="T0" fmla="*/ 118 w 185"/>
              <a:gd name="T1" fmla="*/ 80 h 185"/>
              <a:gd name="T2" fmla="*/ 88 w 185"/>
              <a:gd name="T3" fmla="*/ 80 h 185"/>
              <a:gd name="T4" fmla="*/ 88 w 185"/>
              <a:gd name="T5" fmla="*/ 50 h 185"/>
              <a:gd name="T6" fmla="*/ 86 w 185"/>
              <a:gd name="T7" fmla="*/ 48 h 185"/>
              <a:gd name="T8" fmla="*/ 82 w 185"/>
              <a:gd name="T9" fmla="*/ 48 h 185"/>
              <a:gd name="T10" fmla="*/ 80 w 185"/>
              <a:gd name="T11" fmla="*/ 50 h 185"/>
              <a:gd name="T12" fmla="*/ 80 w 185"/>
              <a:gd name="T13" fmla="*/ 80 h 185"/>
              <a:gd name="T14" fmla="*/ 50 w 185"/>
              <a:gd name="T15" fmla="*/ 80 h 185"/>
              <a:gd name="T16" fmla="*/ 48 w 185"/>
              <a:gd name="T17" fmla="*/ 82 h 185"/>
              <a:gd name="T18" fmla="*/ 48 w 185"/>
              <a:gd name="T19" fmla="*/ 86 h 185"/>
              <a:gd name="T20" fmla="*/ 50 w 185"/>
              <a:gd name="T21" fmla="*/ 88 h 185"/>
              <a:gd name="T22" fmla="*/ 80 w 185"/>
              <a:gd name="T23" fmla="*/ 88 h 185"/>
              <a:gd name="T24" fmla="*/ 80 w 185"/>
              <a:gd name="T25" fmla="*/ 118 h 185"/>
              <a:gd name="T26" fmla="*/ 82 w 185"/>
              <a:gd name="T27" fmla="*/ 120 h 185"/>
              <a:gd name="T28" fmla="*/ 86 w 185"/>
              <a:gd name="T29" fmla="*/ 120 h 185"/>
              <a:gd name="T30" fmla="*/ 88 w 185"/>
              <a:gd name="T31" fmla="*/ 118 h 185"/>
              <a:gd name="T32" fmla="*/ 88 w 185"/>
              <a:gd name="T33" fmla="*/ 88 h 185"/>
              <a:gd name="T34" fmla="*/ 118 w 185"/>
              <a:gd name="T35" fmla="*/ 88 h 185"/>
              <a:gd name="T36" fmla="*/ 120 w 185"/>
              <a:gd name="T37" fmla="*/ 86 h 185"/>
              <a:gd name="T38" fmla="*/ 120 w 185"/>
              <a:gd name="T39" fmla="*/ 82 h 185"/>
              <a:gd name="T40" fmla="*/ 118 w 185"/>
              <a:gd name="T41" fmla="*/ 80 h 185"/>
              <a:gd name="T42" fmla="*/ 184 w 185"/>
              <a:gd name="T43" fmla="*/ 178 h 185"/>
              <a:gd name="T44" fmla="*/ 146 w 185"/>
              <a:gd name="T45" fmla="*/ 140 h 185"/>
              <a:gd name="T46" fmla="*/ 168 w 185"/>
              <a:gd name="T47" fmla="*/ 84 h 185"/>
              <a:gd name="T48" fmla="*/ 84 w 185"/>
              <a:gd name="T49" fmla="*/ 0 h 185"/>
              <a:gd name="T50" fmla="*/ 0 w 185"/>
              <a:gd name="T51" fmla="*/ 84 h 185"/>
              <a:gd name="T52" fmla="*/ 84 w 185"/>
              <a:gd name="T53" fmla="*/ 168 h 185"/>
              <a:gd name="T54" fmla="*/ 140 w 185"/>
              <a:gd name="T55" fmla="*/ 146 h 185"/>
              <a:gd name="T56" fmla="*/ 178 w 185"/>
              <a:gd name="T57" fmla="*/ 184 h 185"/>
              <a:gd name="T58" fmla="*/ 181 w 185"/>
              <a:gd name="T59" fmla="*/ 184 h 185"/>
              <a:gd name="T60" fmla="*/ 184 w 185"/>
              <a:gd name="T61" fmla="*/ 181 h 185"/>
              <a:gd name="T62" fmla="*/ 184 w 185"/>
              <a:gd name="T63" fmla="*/ 178 h 185"/>
              <a:gd name="T64" fmla="*/ 84 w 185"/>
              <a:gd name="T65" fmla="*/ 160 h 185"/>
              <a:gd name="T66" fmla="*/ 8 w 185"/>
              <a:gd name="T67" fmla="*/ 84 h 185"/>
              <a:gd name="T68" fmla="*/ 84 w 185"/>
              <a:gd name="T69" fmla="*/ 8 h 185"/>
              <a:gd name="T70" fmla="*/ 160 w 185"/>
              <a:gd name="T71" fmla="*/ 84 h 185"/>
              <a:gd name="T72" fmla="*/ 84 w 185"/>
              <a:gd name="T73" fmla="*/ 16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5" h="185">
                <a:moveTo>
                  <a:pt x="118" y="80"/>
                </a:moveTo>
                <a:cubicBezTo>
                  <a:pt x="88" y="80"/>
                  <a:pt x="88" y="80"/>
                  <a:pt x="88" y="8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49"/>
                  <a:pt x="87" y="48"/>
                  <a:pt x="86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1" y="48"/>
                  <a:pt x="80" y="49"/>
                  <a:pt x="80" y="50"/>
                </a:cubicBezTo>
                <a:cubicBezTo>
                  <a:pt x="80" y="80"/>
                  <a:pt x="80" y="80"/>
                  <a:pt x="80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49" y="80"/>
                  <a:pt x="48" y="81"/>
                  <a:pt x="48" y="82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9" y="88"/>
                  <a:pt x="50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19"/>
                  <a:pt x="81" y="120"/>
                  <a:pt x="82" y="120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7" y="120"/>
                  <a:pt x="88" y="119"/>
                  <a:pt x="88" y="11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119" y="88"/>
                  <a:pt x="120" y="87"/>
                  <a:pt x="120" y="86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1"/>
                  <a:pt x="119" y="80"/>
                  <a:pt x="118" y="80"/>
                </a:cubicBezTo>
                <a:close/>
                <a:moveTo>
                  <a:pt x="184" y="178"/>
                </a:moveTo>
                <a:cubicBezTo>
                  <a:pt x="146" y="140"/>
                  <a:pt x="146" y="140"/>
                  <a:pt x="146" y="140"/>
                </a:cubicBezTo>
                <a:cubicBezTo>
                  <a:pt x="160" y="126"/>
                  <a:pt x="168" y="106"/>
                  <a:pt x="168" y="84"/>
                </a:cubicBezTo>
                <a:cubicBezTo>
                  <a:pt x="168" y="38"/>
                  <a:pt x="130" y="0"/>
                  <a:pt x="84" y="0"/>
                </a:cubicBez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06" y="168"/>
                  <a:pt x="126" y="160"/>
                  <a:pt x="140" y="146"/>
                </a:cubicBezTo>
                <a:cubicBezTo>
                  <a:pt x="178" y="184"/>
                  <a:pt x="178" y="184"/>
                  <a:pt x="178" y="184"/>
                </a:cubicBezTo>
                <a:cubicBezTo>
                  <a:pt x="179" y="185"/>
                  <a:pt x="180" y="185"/>
                  <a:pt x="181" y="184"/>
                </a:cubicBezTo>
                <a:cubicBezTo>
                  <a:pt x="184" y="181"/>
                  <a:pt x="184" y="181"/>
                  <a:pt x="184" y="181"/>
                </a:cubicBezTo>
                <a:cubicBezTo>
                  <a:pt x="185" y="180"/>
                  <a:pt x="185" y="179"/>
                  <a:pt x="184" y="178"/>
                </a:cubicBezTo>
                <a:close/>
                <a:moveTo>
                  <a:pt x="84" y="160"/>
                </a:moveTo>
                <a:cubicBezTo>
                  <a:pt x="42" y="160"/>
                  <a:pt x="8" y="126"/>
                  <a:pt x="8" y="84"/>
                </a:cubicBezTo>
                <a:cubicBezTo>
                  <a:pt x="8" y="42"/>
                  <a:pt x="42" y="8"/>
                  <a:pt x="84" y="8"/>
                </a:cubicBezTo>
                <a:cubicBezTo>
                  <a:pt x="126" y="8"/>
                  <a:pt x="160" y="42"/>
                  <a:pt x="160" y="84"/>
                </a:cubicBezTo>
                <a:cubicBezTo>
                  <a:pt x="160" y="126"/>
                  <a:pt x="126" y="160"/>
                  <a:pt x="84" y="1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474980" y="2585720"/>
            <a:ext cx="392430" cy="394970"/>
          </a:xfrm>
          <a:custGeom>
            <a:avLst/>
            <a:gdLst>
              <a:gd name="T0" fmla="*/ 185 w 187"/>
              <a:gd name="T1" fmla="*/ 25 h 188"/>
              <a:gd name="T2" fmla="*/ 187 w 187"/>
              <a:gd name="T3" fmla="*/ 17 h 188"/>
              <a:gd name="T4" fmla="*/ 186 w 187"/>
              <a:gd name="T5" fmla="*/ 13 h 188"/>
              <a:gd name="T6" fmla="*/ 170 w 187"/>
              <a:gd name="T7" fmla="*/ 1 h 188"/>
              <a:gd name="T8" fmla="*/ 59 w 187"/>
              <a:gd name="T9" fmla="*/ 17 h 188"/>
              <a:gd name="T10" fmla="*/ 59 w 187"/>
              <a:gd name="T11" fmla="*/ 17 h 188"/>
              <a:gd name="T12" fmla="*/ 57 w 187"/>
              <a:gd name="T13" fmla="*/ 18 h 188"/>
              <a:gd name="T14" fmla="*/ 56 w 187"/>
              <a:gd name="T15" fmla="*/ 18 h 188"/>
              <a:gd name="T16" fmla="*/ 47 w 187"/>
              <a:gd name="T17" fmla="*/ 31 h 188"/>
              <a:gd name="T18" fmla="*/ 47 w 187"/>
              <a:gd name="T19" fmla="*/ 117 h 188"/>
              <a:gd name="T20" fmla="*/ 34 w 187"/>
              <a:gd name="T21" fmla="*/ 118 h 188"/>
              <a:gd name="T22" fmla="*/ 4 w 187"/>
              <a:gd name="T23" fmla="*/ 158 h 188"/>
              <a:gd name="T24" fmla="*/ 48 w 187"/>
              <a:gd name="T25" fmla="*/ 184 h 188"/>
              <a:gd name="T26" fmla="*/ 79 w 187"/>
              <a:gd name="T27" fmla="*/ 146 h 188"/>
              <a:gd name="T28" fmla="*/ 79 w 187"/>
              <a:gd name="T29" fmla="*/ 143 h 188"/>
              <a:gd name="T30" fmla="*/ 79 w 187"/>
              <a:gd name="T31" fmla="*/ 47 h 188"/>
              <a:gd name="T32" fmla="*/ 155 w 187"/>
              <a:gd name="T33" fmla="*/ 36 h 188"/>
              <a:gd name="T34" fmla="*/ 155 w 187"/>
              <a:gd name="T35" fmla="*/ 97 h 188"/>
              <a:gd name="T36" fmla="*/ 142 w 187"/>
              <a:gd name="T37" fmla="*/ 98 h 188"/>
              <a:gd name="T38" fmla="*/ 112 w 187"/>
              <a:gd name="T39" fmla="*/ 138 h 188"/>
              <a:gd name="T40" fmla="*/ 156 w 187"/>
              <a:gd name="T41" fmla="*/ 164 h 188"/>
              <a:gd name="T42" fmla="*/ 186 w 187"/>
              <a:gd name="T43" fmla="*/ 135 h 188"/>
              <a:gd name="T44" fmla="*/ 187 w 187"/>
              <a:gd name="T45" fmla="*/ 131 h 188"/>
              <a:gd name="T46" fmla="*/ 187 w 187"/>
              <a:gd name="T47" fmla="*/ 31 h 188"/>
              <a:gd name="T48" fmla="*/ 185 w 187"/>
              <a:gd name="T49" fmla="*/ 25 h 188"/>
              <a:gd name="T50" fmla="*/ 179 w 187"/>
              <a:gd name="T51" fmla="*/ 32 h 188"/>
              <a:gd name="T52" fmla="*/ 179 w 187"/>
              <a:gd name="T53" fmla="*/ 49 h 188"/>
              <a:gd name="T54" fmla="*/ 179 w 187"/>
              <a:gd name="T55" fmla="*/ 93 h 188"/>
              <a:gd name="T56" fmla="*/ 179 w 187"/>
              <a:gd name="T57" fmla="*/ 109 h 188"/>
              <a:gd name="T58" fmla="*/ 179 w 187"/>
              <a:gd name="T59" fmla="*/ 133 h 188"/>
              <a:gd name="T60" fmla="*/ 179 w 187"/>
              <a:gd name="T61" fmla="*/ 133 h 188"/>
              <a:gd name="T62" fmla="*/ 153 w 187"/>
              <a:gd name="T63" fmla="*/ 156 h 188"/>
              <a:gd name="T64" fmla="*/ 119 w 187"/>
              <a:gd name="T65" fmla="*/ 137 h 188"/>
              <a:gd name="T66" fmla="*/ 143 w 187"/>
              <a:gd name="T67" fmla="*/ 106 h 188"/>
              <a:gd name="T68" fmla="*/ 163 w 187"/>
              <a:gd name="T69" fmla="*/ 108 h 188"/>
              <a:gd name="T70" fmla="*/ 163 w 187"/>
              <a:gd name="T71" fmla="*/ 99 h 188"/>
              <a:gd name="T72" fmla="*/ 163 w 187"/>
              <a:gd name="T73" fmla="*/ 93 h 188"/>
              <a:gd name="T74" fmla="*/ 163 w 187"/>
              <a:gd name="T75" fmla="*/ 49 h 188"/>
              <a:gd name="T76" fmla="*/ 163 w 187"/>
              <a:gd name="T77" fmla="*/ 35 h 188"/>
              <a:gd name="T78" fmla="*/ 163 w 187"/>
              <a:gd name="T79" fmla="*/ 27 h 188"/>
              <a:gd name="T80" fmla="*/ 71 w 187"/>
              <a:gd name="T81" fmla="*/ 40 h 188"/>
              <a:gd name="T82" fmla="*/ 71 w 187"/>
              <a:gd name="T83" fmla="*/ 48 h 188"/>
              <a:gd name="T84" fmla="*/ 71 w 187"/>
              <a:gd name="T85" fmla="*/ 65 h 188"/>
              <a:gd name="T86" fmla="*/ 71 w 187"/>
              <a:gd name="T87" fmla="*/ 117 h 188"/>
              <a:gd name="T88" fmla="*/ 71 w 187"/>
              <a:gd name="T89" fmla="*/ 129 h 188"/>
              <a:gd name="T90" fmla="*/ 71 w 187"/>
              <a:gd name="T91" fmla="*/ 153 h 188"/>
              <a:gd name="T92" fmla="*/ 71 w 187"/>
              <a:gd name="T93" fmla="*/ 153 h 188"/>
              <a:gd name="T94" fmla="*/ 45 w 187"/>
              <a:gd name="T95" fmla="*/ 176 h 188"/>
              <a:gd name="T96" fmla="*/ 11 w 187"/>
              <a:gd name="T97" fmla="*/ 157 h 188"/>
              <a:gd name="T98" fmla="*/ 35 w 187"/>
              <a:gd name="T99" fmla="*/ 126 h 188"/>
              <a:gd name="T100" fmla="*/ 55 w 187"/>
              <a:gd name="T101" fmla="*/ 128 h 188"/>
              <a:gd name="T102" fmla="*/ 55 w 187"/>
              <a:gd name="T103" fmla="*/ 119 h 188"/>
              <a:gd name="T104" fmla="*/ 55 w 187"/>
              <a:gd name="T105" fmla="*/ 117 h 188"/>
              <a:gd name="T106" fmla="*/ 55 w 187"/>
              <a:gd name="T107" fmla="*/ 65 h 188"/>
              <a:gd name="T108" fmla="*/ 55 w 187"/>
              <a:gd name="T109" fmla="*/ 47 h 188"/>
              <a:gd name="T110" fmla="*/ 55 w 187"/>
              <a:gd name="T111" fmla="*/ 29 h 188"/>
              <a:gd name="T112" fmla="*/ 56 w 187"/>
              <a:gd name="T113" fmla="*/ 29 h 188"/>
              <a:gd name="T114" fmla="*/ 60 w 187"/>
              <a:gd name="T115" fmla="*/ 25 h 188"/>
              <a:gd name="T116" fmla="*/ 171 w 187"/>
              <a:gd name="T117" fmla="*/ 9 h 188"/>
              <a:gd name="T118" fmla="*/ 178 w 187"/>
              <a:gd name="T119" fmla="*/ 13 h 188"/>
              <a:gd name="T120" fmla="*/ 179 w 187"/>
              <a:gd name="T121" fmla="*/ 13 h 188"/>
              <a:gd name="T122" fmla="*/ 179 w 187"/>
              <a:gd name="T123" fmla="*/ 3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" h="188">
                <a:moveTo>
                  <a:pt x="185" y="25"/>
                </a:moveTo>
                <a:cubicBezTo>
                  <a:pt x="187" y="22"/>
                  <a:pt x="187" y="20"/>
                  <a:pt x="187" y="17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185" y="5"/>
                  <a:pt x="178" y="0"/>
                  <a:pt x="170" y="1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8" y="17"/>
                  <a:pt x="58" y="17"/>
                  <a:pt x="57" y="18"/>
                </a:cubicBezTo>
                <a:cubicBezTo>
                  <a:pt x="57" y="18"/>
                  <a:pt x="57" y="18"/>
                  <a:pt x="56" y="18"/>
                </a:cubicBezTo>
                <a:cubicBezTo>
                  <a:pt x="51" y="20"/>
                  <a:pt x="47" y="25"/>
                  <a:pt x="47" y="31"/>
                </a:cubicBezTo>
                <a:cubicBezTo>
                  <a:pt x="47" y="117"/>
                  <a:pt x="47" y="117"/>
                  <a:pt x="47" y="117"/>
                </a:cubicBezTo>
                <a:cubicBezTo>
                  <a:pt x="43" y="117"/>
                  <a:pt x="39" y="117"/>
                  <a:pt x="34" y="118"/>
                </a:cubicBezTo>
                <a:cubicBezTo>
                  <a:pt x="14" y="122"/>
                  <a:pt x="0" y="140"/>
                  <a:pt x="4" y="158"/>
                </a:cubicBezTo>
                <a:cubicBezTo>
                  <a:pt x="7" y="177"/>
                  <a:pt x="27" y="188"/>
                  <a:pt x="48" y="184"/>
                </a:cubicBezTo>
                <a:cubicBezTo>
                  <a:pt x="67" y="180"/>
                  <a:pt x="81" y="163"/>
                  <a:pt x="79" y="146"/>
                </a:cubicBezTo>
                <a:cubicBezTo>
                  <a:pt x="79" y="145"/>
                  <a:pt x="79" y="144"/>
                  <a:pt x="79" y="143"/>
                </a:cubicBezTo>
                <a:cubicBezTo>
                  <a:pt x="79" y="47"/>
                  <a:pt x="79" y="47"/>
                  <a:pt x="79" y="47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1" y="97"/>
                  <a:pt x="147" y="97"/>
                  <a:pt x="142" y="98"/>
                </a:cubicBezTo>
                <a:cubicBezTo>
                  <a:pt x="122" y="102"/>
                  <a:pt x="108" y="120"/>
                  <a:pt x="112" y="138"/>
                </a:cubicBezTo>
                <a:cubicBezTo>
                  <a:pt x="115" y="157"/>
                  <a:pt x="135" y="168"/>
                  <a:pt x="156" y="164"/>
                </a:cubicBezTo>
                <a:cubicBezTo>
                  <a:pt x="172" y="161"/>
                  <a:pt x="184" y="149"/>
                  <a:pt x="186" y="135"/>
                </a:cubicBezTo>
                <a:cubicBezTo>
                  <a:pt x="187" y="134"/>
                  <a:pt x="187" y="132"/>
                  <a:pt x="187" y="131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7" y="29"/>
                  <a:pt x="186" y="27"/>
                  <a:pt x="185" y="25"/>
                </a:cubicBezTo>
                <a:close/>
                <a:moveTo>
                  <a:pt x="179" y="32"/>
                </a:moveTo>
                <a:cubicBezTo>
                  <a:pt x="179" y="49"/>
                  <a:pt x="179" y="49"/>
                  <a:pt x="179" y="49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79" y="109"/>
                  <a:pt x="179" y="109"/>
                  <a:pt x="179" y="109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76" y="144"/>
                  <a:pt x="166" y="154"/>
                  <a:pt x="153" y="156"/>
                </a:cubicBezTo>
                <a:cubicBezTo>
                  <a:pt x="137" y="159"/>
                  <a:pt x="122" y="151"/>
                  <a:pt x="119" y="137"/>
                </a:cubicBezTo>
                <a:cubicBezTo>
                  <a:pt x="117" y="123"/>
                  <a:pt x="127" y="109"/>
                  <a:pt x="143" y="106"/>
                </a:cubicBezTo>
                <a:cubicBezTo>
                  <a:pt x="150" y="104"/>
                  <a:pt x="157" y="105"/>
                  <a:pt x="163" y="108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163" y="93"/>
                  <a:pt x="163" y="93"/>
                  <a:pt x="163" y="93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35"/>
                  <a:pt x="163" y="35"/>
                  <a:pt x="163" y="35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68" y="164"/>
                  <a:pt x="58" y="174"/>
                  <a:pt x="45" y="176"/>
                </a:cubicBezTo>
                <a:cubicBezTo>
                  <a:pt x="29" y="179"/>
                  <a:pt x="14" y="171"/>
                  <a:pt x="11" y="157"/>
                </a:cubicBezTo>
                <a:cubicBezTo>
                  <a:pt x="9" y="143"/>
                  <a:pt x="19" y="129"/>
                  <a:pt x="35" y="126"/>
                </a:cubicBezTo>
                <a:cubicBezTo>
                  <a:pt x="42" y="124"/>
                  <a:pt x="49" y="125"/>
                  <a:pt x="55" y="128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7"/>
                  <a:pt x="58" y="25"/>
                  <a:pt x="60" y="25"/>
                </a:cubicBezTo>
                <a:cubicBezTo>
                  <a:pt x="171" y="9"/>
                  <a:pt x="171" y="9"/>
                  <a:pt x="171" y="9"/>
                </a:cubicBezTo>
                <a:cubicBezTo>
                  <a:pt x="174" y="9"/>
                  <a:pt x="177" y="10"/>
                  <a:pt x="178" y="13"/>
                </a:cubicBezTo>
                <a:cubicBezTo>
                  <a:pt x="179" y="13"/>
                  <a:pt x="179" y="13"/>
                  <a:pt x="179" y="13"/>
                </a:cubicBezTo>
                <a:lnTo>
                  <a:pt x="179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>
            <a:off x="1840230" y="2590165"/>
            <a:ext cx="386080" cy="386080"/>
          </a:xfrm>
          <a:custGeom>
            <a:avLst/>
            <a:gdLst>
              <a:gd name="T0" fmla="*/ 182 w 184"/>
              <a:gd name="T1" fmla="*/ 88 h 184"/>
              <a:gd name="T2" fmla="*/ 176 w 184"/>
              <a:gd name="T3" fmla="*/ 88 h 184"/>
              <a:gd name="T4" fmla="*/ 96 w 184"/>
              <a:gd name="T5" fmla="*/ 8 h 184"/>
              <a:gd name="T6" fmla="*/ 96 w 184"/>
              <a:gd name="T7" fmla="*/ 2 h 184"/>
              <a:gd name="T8" fmla="*/ 94 w 184"/>
              <a:gd name="T9" fmla="*/ 0 h 184"/>
              <a:gd name="T10" fmla="*/ 90 w 184"/>
              <a:gd name="T11" fmla="*/ 0 h 184"/>
              <a:gd name="T12" fmla="*/ 88 w 184"/>
              <a:gd name="T13" fmla="*/ 2 h 184"/>
              <a:gd name="T14" fmla="*/ 88 w 184"/>
              <a:gd name="T15" fmla="*/ 8 h 184"/>
              <a:gd name="T16" fmla="*/ 8 w 184"/>
              <a:gd name="T17" fmla="*/ 88 h 184"/>
              <a:gd name="T18" fmla="*/ 2 w 184"/>
              <a:gd name="T19" fmla="*/ 88 h 184"/>
              <a:gd name="T20" fmla="*/ 0 w 184"/>
              <a:gd name="T21" fmla="*/ 90 h 184"/>
              <a:gd name="T22" fmla="*/ 0 w 184"/>
              <a:gd name="T23" fmla="*/ 94 h 184"/>
              <a:gd name="T24" fmla="*/ 2 w 184"/>
              <a:gd name="T25" fmla="*/ 96 h 184"/>
              <a:gd name="T26" fmla="*/ 8 w 184"/>
              <a:gd name="T27" fmla="*/ 96 h 184"/>
              <a:gd name="T28" fmla="*/ 88 w 184"/>
              <a:gd name="T29" fmla="*/ 176 h 184"/>
              <a:gd name="T30" fmla="*/ 88 w 184"/>
              <a:gd name="T31" fmla="*/ 182 h 184"/>
              <a:gd name="T32" fmla="*/ 90 w 184"/>
              <a:gd name="T33" fmla="*/ 184 h 184"/>
              <a:gd name="T34" fmla="*/ 94 w 184"/>
              <a:gd name="T35" fmla="*/ 184 h 184"/>
              <a:gd name="T36" fmla="*/ 96 w 184"/>
              <a:gd name="T37" fmla="*/ 182 h 184"/>
              <a:gd name="T38" fmla="*/ 96 w 184"/>
              <a:gd name="T39" fmla="*/ 176 h 184"/>
              <a:gd name="T40" fmla="*/ 176 w 184"/>
              <a:gd name="T41" fmla="*/ 96 h 184"/>
              <a:gd name="T42" fmla="*/ 182 w 184"/>
              <a:gd name="T43" fmla="*/ 96 h 184"/>
              <a:gd name="T44" fmla="*/ 184 w 184"/>
              <a:gd name="T45" fmla="*/ 94 h 184"/>
              <a:gd name="T46" fmla="*/ 184 w 184"/>
              <a:gd name="T47" fmla="*/ 90 h 184"/>
              <a:gd name="T48" fmla="*/ 182 w 184"/>
              <a:gd name="T49" fmla="*/ 88 h 184"/>
              <a:gd name="T50" fmla="*/ 92 w 184"/>
              <a:gd name="T51" fmla="*/ 168 h 184"/>
              <a:gd name="T52" fmla="*/ 16 w 184"/>
              <a:gd name="T53" fmla="*/ 92 h 184"/>
              <a:gd name="T54" fmla="*/ 92 w 184"/>
              <a:gd name="T55" fmla="*/ 16 h 184"/>
              <a:gd name="T56" fmla="*/ 168 w 184"/>
              <a:gd name="T57" fmla="*/ 92 h 184"/>
              <a:gd name="T58" fmla="*/ 92 w 184"/>
              <a:gd name="T59" fmla="*/ 168 h 184"/>
              <a:gd name="T60" fmla="*/ 92 w 184"/>
              <a:gd name="T61" fmla="*/ 56 h 184"/>
              <a:gd name="T62" fmla="*/ 56 w 184"/>
              <a:gd name="T63" fmla="*/ 92 h 184"/>
              <a:gd name="T64" fmla="*/ 92 w 184"/>
              <a:gd name="T65" fmla="*/ 128 h 184"/>
              <a:gd name="T66" fmla="*/ 128 w 184"/>
              <a:gd name="T67" fmla="*/ 92 h 184"/>
              <a:gd name="T68" fmla="*/ 92 w 184"/>
              <a:gd name="T69" fmla="*/ 56 h 184"/>
              <a:gd name="T70" fmla="*/ 92 w 184"/>
              <a:gd name="T71" fmla="*/ 120 h 184"/>
              <a:gd name="T72" fmla="*/ 64 w 184"/>
              <a:gd name="T73" fmla="*/ 92 h 184"/>
              <a:gd name="T74" fmla="*/ 92 w 184"/>
              <a:gd name="T75" fmla="*/ 64 h 184"/>
              <a:gd name="T76" fmla="*/ 120 w 184"/>
              <a:gd name="T77" fmla="*/ 92 h 184"/>
              <a:gd name="T78" fmla="*/ 92 w 184"/>
              <a:gd name="T79" fmla="*/ 1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84">
                <a:moveTo>
                  <a:pt x="182" y="88"/>
                </a:moveTo>
                <a:cubicBezTo>
                  <a:pt x="176" y="88"/>
                  <a:pt x="176" y="88"/>
                  <a:pt x="176" y="88"/>
                </a:cubicBezTo>
                <a:cubicBezTo>
                  <a:pt x="174" y="45"/>
                  <a:pt x="139" y="10"/>
                  <a:pt x="96" y="8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1"/>
                  <a:pt x="95" y="0"/>
                  <a:pt x="94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8" y="1"/>
                  <a:pt x="88" y="2"/>
                </a:cubicBezTo>
                <a:cubicBezTo>
                  <a:pt x="88" y="8"/>
                  <a:pt x="88" y="8"/>
                  <a:pt x="88" y="8"/>
                </a:cubicBezTo>
                <a:cubicBezTo>
                  <a:pt x="45" y="10"/>
                  <a:pt x="10" y="45"/>
                  <a:pt x="8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1" y="88"/>
                  <a:pt x="0" y="89"/>
                  <a:pt x="0" y="9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5"/>
                  <a:pt x="1" y="96"/>
                  <a:pt x="2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10" y="139"/>
                  <a:pt x="45" y="174"/>
                  <a:pt x="88" y="176"/>
                </a:cubicBezTo>
                <a:cubicBezTo>
                  <a:pt x="88" y="182"/>
                  <a:pt x="88" y="182"/>
                  <a:pt x="88" y="182"/>
                </a:cubicBezTo>
                <a:cubicBezTo>
                  <a:pt x="88" y="183"/>
                  <a:pt x="89" y="184"/>
                  <a:pt x="90" y="184"/>
                </a:cubicBezTo>
                <a:cubicBezTo>
                  <a:pt x="94" y="184"/>
                  <a:pt x="94" y="184"/>
                  <a:pt x="94" y="184"/>
                </a:cubicBezTo>
                <a:cubicBezTo>
                  <a:pt x="95" y="184"/>
                  <a:pt x="96" y="183"/>
                  <a:pt x="96" y="182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39" y="174"/>
                  <a:pt x="174" y="139"/>
                  <a:pt x="176" y="96"/>
                </a:cubicBezTo>
                <a:cubicBezTo>
                  <a:pt x="182" y="96"/>
                  <a:pt x="182" y="96"/>
                  <a:pt x="182" y="96"/>
                </a:cubicBezTo>
                <a:cubicBezTo>
                  <a:pt x="183" y="96"/>
                  <a:pt x="184" y="95"/>
                  <a:pt x="184" y="94"/>
                </a:cubicBezTo>
                <a:cubicBezTo>
                  <a:pt x="184" y="90"/>
                  <a:pt x="184" y="90"/>
                  <a:pt x="184" y="90"/>
                </a:cubicBezTo>
                <a:cubicBezTo>
                  <a:pt x="184" y="89"/>
                  <a:pt x="183" y="88"/>
                  <a:pt x="182" y="88"/>
                </a:cubicBezTo>
                <a:close/>
                <a:moveTo>
                  <a:pt x="92" y="168"/>
                </a:moveTo>
                <a:cubicBezTo>
                  <a:pt x="50" y="168"/>
                  <a:pt x="16" y="134"/>
                  <a:pt x="16" y="92"/>
                </a:cubicBezTo>
                <a:cubicBezTo>
                  <a:pt x="16" y="50"/>
                  <a:pt x="50" y="16"/>
                  <a:pt x="92" y="16"/>
                </a:cubicBezTo>
                <a:cubicBezTo>
                  <a:pt x="134" y="16"/>
                  <a:pt x="168" y="50"/>
                  <a:pt x="168" y="92"/>
                </a:cubicBezTo>
                <a:cubicBezTo>
                  <a:pt x="168" y="134"/>
                  <a:pt x="134" y="168"/>
                  <a:pt x="92" y="168"/>
                </a:cubicBezTo>
                <a:close/>
                <a:moveTo>
                  <a:pt x="92" y="56"/>
                </a:moveTo>
                <a:cubicBezTo>
                  <a:pt x="72" y="56"/>
                  <a:pt x="56" y="72"/>
                  <a:pt x="56" y="92"/>
                </a:cubicBezTo>
                <a:cubicBezTo>
                  <a:pt x="56" y="112"/>
                  <a:pt x="72" y="128"/>
                  <a:pt x="92" y="128"/>
                </a:cubicBezTo>
                <a:cubicBezTo>
                  <a:pt x="112" y="128"/>
                  <a:pt x="128" y="112"/>
                  <a:pt x="128" y="92"/>
                </a:cubicBezTo>
                <a:cubicBezTo>
                  <a:pt x="128" y="72"/>
                  <a:pt x="112" y="56"/>
                  <a:pt x="92" y="56"/>
                </a:cubicBezTo>
                <a:close/>
                <a:moveTo>
                  <a:pt x="92" y="120"/>
                </a:moveTo>
                <a:cubicBezTo>
                  <a:pt x="77" y="120"/>
                  <a:pt x="64" y="107"/>
                  <a:pt x="64" y="92"/>
                </a:cubicBezTo>
                <a:cubicBezTo>
                  <a:pt x="64" y="77"/>
                  <a:pt x="77" y="64"/>
                  <a:pt x="92" y="64"/>
                </a:cubicBezTo>
                <a:cubicBezTo>
                  <a:pt x="107" y="64"/>
                  <a:pt x="120" y="77"/>
                  <a:pt x="120" y="92"/>
                </a:cubicBezTo>
                <a:cubicBezTo>
                  <a:pt x="120" y="107"/>
                  <a:pt x="107" y="120"/>
                  <a:pt x="92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3308985" y="2629853"/>
            <a:ext cx="386080" cy="306705"/>
          </a:xfrm>
          <a:custGeom>
            <a:avLst/>
            <a:gdLst>
              <a:gd name="T0" fmla="*/ 166 w 184"/>
              <a:gd name="T1" fmla="*/ 4 h 146"/>
              <a:gd name="T2" fmla="*/ 136 w 184"/>
              <a:gd name="T3" fmla="*/ 35 h 146"/>
              <a:gd name="T4" fmla="*/ 136 w 184"/>
              <a:gd name="T5" fmla="*/ 17 h 146"/>
              <a:gd name="T6" fmla="*/ 120 w 184"/>
              <a:gd name="T7" fmla="*/ 1 h 146"/>
              <a:gd name="T8" fmla="*/ 16 w 184"/>
              <a:gd name="T9" fmla="*/ 1 h 146"/>
              <a:gd name="T10" fmla="*/ 0 w 184"/>
              <a:gd name="T11" fmla="*/ 17 h 146"/>
              <a:gd name="T12" fmla="*/ 0 w 184"/>
              <a:gd name="T13" fmla="*/ 129 h 146"/>
              <a:gd name="T14" fmla="*/ 16 w 184"/>
              <a:gd name="T15" fmla="*/ 145 h 146"/>
              <a:gd name="T16" fmla="*/ 120 w 184"/>
              <a:gd name="T17" fmla="*/ 145 h 146"/>
              <a:gd name="T18" fmla="*/ 136 w 184"/>
              <a:gd name="T19" fmla="*/ 129 h 146"/>
              <a:gd name="T20" fmla="*/ 136 w 184"/>
              <a:gd name="T21" fmla="*/ 110 h 146"/>
              <a:gd name="T22" fmla="*/ 166 w 184"/>
              <a:gd name="T23" fmla="*/ 142 h 146"/>
              <a:gd name="T24" fmla="*/ 184 w 184"/>
              <a:gd name="T25" fmla="*/ 142 h 146"/>
              <a:gd name="T26" fmla="*/ 184 w 184"/>
              <a:gd name="T27" fmla="*/ 4 h 146"/>
              <a:gd name="T28" fmla="*/ 166 w 184"/>
              <a:gd name="T29" fmla="*/ 4 h 146"/>
              <a:gd name="T30" fmla="*/ 128 w 184"/>
              <a:gd name="T31" fmla="*/ 92 h 146"/>
              <a:gd name="T32" fmla="*/ 128 w 184"/>
              <a:gd name="T33" fmla="*/ 129 h 146"/>
              <a:gd name="T34" fmla="*/ 120 w 184"/>
              <a:gd name="T35" fmla="*/ 137 h 146"/>
              <a:gd name="T36" fmla="*/ 16 w 184"/>
              <a:gd name="T37" fmla="*/ 137 h 146"/>
              <a:gd name="T38" fmla="*/ 8 w 184"/>
              <a:gd name="T39" fmla="*/ 129 h 146"/>
              <a:gd name="T40" fmla="*/ 8 w 184"/>
              <a:gd name="T41" fmla="*/ 17 h 146"/>
              <a:gd name="T42" fmla="*/ 16 w 184"/>
              <a:gd name="T43" fmla="*/ 9 h 146"/>
              <a:gd name="T44" fmla="*/ 120 w 184"/>
              <a:gd name="T45" fmla="*/ 9 h 146"/>
              <a:gd name="T46" fmla="*/ 128 w 184"/>
              <a:gd name="T47" fmla="*/ 17 h 146"/>
              <a:gd name="T48" fmla="*/ 128 w 184"/>
              <a:gd name="T49" fmla="*/ 54 h 146"/>
              <a:gd name="T50" fmla="*/ 176 w 184"/>
              <a:gd name="T51" fmla="*/ 7 h 146"/>
              <a:gd name="T52" fmla="*/ 176 w 184"/>
              <a:gd name="T53" fmla="*/ 139 h 146"/>
              <a:gd name="T54" fmla="*/ 128 w 184"/>
              <a:gd name="T55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4" h="146">
                <a:moveTo>
                  <a:pt x="166" y="4"/>
                </a:moveTo>
                <a:cubicBezTo>
                  <a:pt x="136" y="35"/>
                  <a:pt x="136" y="35"/>
                  <a:pt x="136" y="35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8"/>
                  <a:pt x="129" y="1"/>
                  <a:pt x="120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7" y="1"/>
                  <a:pt x="0" y="8"/>
                  <a:pt x="0" y="17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8"/>
                  <a:pt x="7" y="145"/>
                  <a:pt x="16" y="145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129" y="145"/>
                  <a:pt x="136" y="138"/>
                  <a:pt x="136" y="129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71" y="146"/>
                  <a:pt x="179" y="146"/>
                  <a:pt x="184" y="142"/>
                </a:cubicBezTo>
                <a:cubicBezTo>
                  <a:pt x="184" y="4"/>
                  <a:pt x="184" y="4"/>
                  <a:pt x="184" y="4"/>
                </a:cubicBezTo>
                <a:cubicBezTo>
                  <a:pt x="179" y="0"/>
                  <a:pt x="171" y="0"/>
                  <a:pt x="166" y="4"/>
                </a:cubicBezTo>
                <a:close/>
                <a:moveTo>
                  <a:pt x="128" y="92"/>
                </a:moveTo>
                <a:cubicBezTo>
                  <a:pt x="128" y="129"/>
                  <a:pt x="128" y="129"/>
                  <a:pt x="128" y="129"/>
                </a:cubicBezTo>
                <a:cubicBezTo>
                  <a:pt x="128" y="133"/>
                  <a:pt x="124" y="137"/>
                  <a:pt x="120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12" y="137"/>
                  <a:pt x="8" y="133"/>
                  <a:pt x="8" y="129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20" y="9"/>
                  <a:pt x="120" y="9"/>
                  <a:pt x="120" y="9"/>
                </a:cubicBezTo>
                <a:cubicBezTo>
                  <a:pt x="124" y="9"/>
                  <a:pt x="128" y="13"/>
                  <a:pt x="128" y="17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40" y="42"/>
                  <a:pt x="161" y="22"/>
                  <a:pt x="176" y="7"/>
                </a:cubicBezTo>
                <a:cubicBezTo>
                  <a:pt x="176" y="7"/>
                  <a:pt x="176" y="139"/>
                  <a:pt x="176" y="139"/>
                </a:cubicBezTo>
                <a:cubicBezTo>
                  <a:pt x="161" y="125"/>
                  <a:pt x="140" y="104"/>
                  <a:pt x="128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7602855" y="2590165"/>
            <a:ext cx="318770" cy="386080"/>
          </a:xfrm>
          <a:custGeom>
            <a:avLst/>
            <a:gdLst>
              <a:gd name="T0" fmla="*/ 76 w 152"/>
              <a:gd name="T1" fmla="*/ 0 h 184"/>
              <a:gd name="T2" fmla="*/ 0 w 152"/>
              <a:gd name="T3" fmla="*/ 76 h 184"/>
              <a:gd name="T4" fmla="*/ 76 w 152"/>
              <a:gd name="T5" fmla="*/ 184 h 184"/>
              <a:gd name="T6" fmla="*/ 152 w 152"/>
              <a:gd name="T7" fmla="*/ 76 h 184"/>
              <a:gd name="T8" fmla="*/ 76 w 152"/>
              <a:gd name="T9" fmla="*/ 0 h 184"/>
              <a:gd name="T10" fmla="*/ 76 w 152"/>
              <a:gd name="T11" fmla="*/ 176 h 184"/>
              <a:gd name="T12" fmla="*/ 8 w 152"/>
              <a:gd name="T13" fmla="*/ 76 h 184"/>
              <a:gd name="T14" fmla="*/ 76 w 152"/>
              <a:gd name="T15" fmla="*/ 8 h 184"/>
              <a:gd name="T16" fmla="*/ 144 w 152"/>
              <a:gd name="T17" fmla="*/ 76 h 184"/>
              <a:gd name="T18" fmla="*/ 76 w 152"/>
              <a:gd name="T19" fmla="*/ 176 h 184"/>
              <a:gd name="T20" fmla="*/ 76 w 152"/>
              <a:gd name="T21" fmla="*/ 48 h 184"/>
              <a:gd name="T22" fmla="*/ 48 w 152"/>
              <a:gd name="T23" fmla="*/ 76 h 184"/>
              <a:gd name="T24" fmla="*/ 76 w 152"/>
              <a:gd name="T25" fmla="*/ 104 h 184"/>
              <a:gd name="T26" fmla="*/ 104 w 152"/>
              <a:gd name="T27" fmla="*/ 76 h 184"/>
              <a:gd name="T28" fmla="*/ 76 w 152"/>
              <a:gd name="T29" fmla="*/ 48 h 184"/>
              <a:gd name="T30" fmla="*/ 76 w 152"/>
              <a:gd name="T31" fmla="*/ 96 h 184"/>
              <a:gd name="T32" fmla="*/ 56 w 152"/>
              <a:gd name="T33" fmla="*/ 76 h 184"/>
              <a:gd name="T34" fmla="*/ 76 w 152"/>
              <a:gd name="T35" fmla="*/ 56 h 184"/>
              <a:gd name="T36" fmla="*/ 96 w 152"/>
              <a:gd name="T37" fmla="*/ 76 h 184"/>
              <a:gd name="T38" fmla="*/ 76 w 152"/>
              <a:gd name="T39" fmla="*/ 9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84"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56" y="184"/>
                  <a:pt x="76" y="184"/>
                </a:cubicBezTo>
                <a:cubicBezTo>
                  <a:pt x="96" y="184"/>
                  <a:pt x="152" y="118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76" y="176"/>
                </a:moveTo>
                <a:cubicBezTo>
                  <a:pt x="63" y="176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89" y="176"/>
                  <a:pt x="76" y="176"/>
                </a:cubicBezTo>
                <a:close/>
                <a:moveTo>
                  <a:pt x="76" y="48"/>
                </a:moveTo>
                <a:cubicBezTo>
                  <a:pt x="61" y="48"/>
                  <a:pt x="48" y="61"/>
                  <a:pt x="48" y="76"/>
                </a:cubicBezTo>
                <a:cubicBezTo>
                  <a:pt x="48" y="91"/>
                  <a:pt x="61" y="104"/>
                  <a:pt x="76" y="104"/>
                </a:cubicBezTo>
                <a:cubicBezTo>
                  <a:pt x="91" y="104"/>
                  <a:pt x="104" y="91"/>
                  <a:pt x="104" y="76"/>
                </a:cubicBezTo>
                <a:cubicBezTo>
                  <a:pt x="104" y="61"/>
                  <a:pt x="91" y="48"/>
                  <a:pt x="76" y="48"/>
                </a:cubicBezTo>
                <a:close/>
                <a:moveTo>
                  <a:pt x="76" y="96"/>
                </a:moveTo>
                <a:cubicBezTo>
                  <a:pt x="65" y="96"/>
                  <a:pt x="56" y="87"/>
                  <a:pt x="56" y="76"/>
                </a:cubicBezTo>
                <a:cubicBezTo>
                  <a:pt x="56" y="65"/>
                  <a:pt x="65" y="56"/>
                  <a:pt x="76" y="56"/>
                </a:cubicBezTo>
                <a:cubicBezTo>
                  <a:pt x="87" y="56"/>
                  <a:pt x="96" y="65"/>
                  <a:pt x="96" y="76"/>
                </a:cubicBezTo>
                <a:cubicBezTo>
                  <a:pt x="96" y="87"/>
                  <a:pt x="87" y="96"/>
                  <a:pt x="76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4719955" y="2598103"/>
            <a:ext cx="386080" cy="370205"/>
          </a:xfrm>
          <a:custGeom>
            <a:avLst/>
            <a:gdLst>
              <a:gd name="T0" fmla="*/ 134 w 184"/>
              <a:gd name="T1" fmla="*/ 84 h 176"/>
              <a:gd name="T2" fmla="*/ 148 w 184"/>
              <a:gd name="T3" fmla="*/ 48 h 176"/>
              <a:gd name="T4" fmla="*/ 142 w 184"/>
              <a:gd name="T5" fmla="*/ 44 h 176"/>
              <a:gd name="T6" fmla="*/ 128 w 184"/>
              <a:gd name="T7" fmla="*/ 80 h 176"/>
              <a:gd name="T8" fmla="*/ 156 w 184"/>
              <a:gd name="T9" fmla="*/ 144 h 176"/>
              <a:gd name="T10" fmla="*/ 156 w 184"/>
              <a:gd name="T11" fmla="*/ 176 h 176"/>
              <a:gd name="T12" fmla="*/ 156 w 184"/>
              <a:gd name="T13" fmla="*/ 144 h 176"/>
              <a:gd name="T14" fmla="*/ 148 w 184"/>
              <a:gd name="T15" fmla="*/ 160 h 176"/>
              <a:gd name="T16" fmla="*/ 164 w 184"/>
              <a:gd name="T17" fmla="*/ 160 h 176"/>
              <a:gd name="T18" fmla="*/ 76 w 184"/>
              <a:gd name="T19" fmla="*/ 144 h 176"/>
              <a:gd name="T20" fmla="*/ 76 w 184"/>
              <a:gd name="T21" fmla="*/ 176 h 176"/>
              <a:gd name="T22" fmla="*/ 76 w 184"/>
              <a:gd name="T23" fmla="*/ 144 h 176"/>
              <a:gd name="T24" fmla="*/ 68 w 184"/>
              <a:gd name="T25" fmla="*/ 160 h 176"/>
              <a:gd name="T26" fmla="*/ 84 w 184"/>
              <a:gd name="T27" fmla="*/ 160 h 176"/>
              <a:gd name="T28" fmla="*/ 182 w 184"/>
              <a:gd name="T29" fmla="*/ 24 h 176"/>
              <a:gd name="T30" fmla="*/ 40 w 184"/>
              <a:gd name="T31" fmla="*/ 25 h 176"/>
              <a:gd name="T32" fmla="*/ 32 w 184"/>
              <a:gd name="T33" fmla="*/ 3 h 176"/>
              <a:gd name="T34" fmla="*/ 30 w 184"/>
              <a:gd name="T35" fmla="*/ 0 h 176"/>
              <a:gd name="T36" fmla="*/ 0 w 184"/>
              <a:gd name="T37" fmla="*/ 2 h 176"/>
              <a:gd name="T38" fmla="*/ 2 w 184"/>
              <a:gd name="T39" fmla="*/ 8 h 176"/>
              <a:gd name="T40" fmla="*/ 55 w 184"/>
              <a:gd name="T41" fmla="*/ 98 h 176"/>
              <a:gd name="T42" fmla="*/ 56 w 184"/>
              <a:gd name="T43" fmla="*/ 99 h 176"/>
              <a:gd name="T44" fmla="*/ 44 w 184"/>
              <a:gd name="T45" fmla="*/ 129 h 176"/>
              <a:gd name="T46" fmla="*/ 44 w 184"/>
              <a:gd name="T47" fmla="*/ 131 h 176"/>
              <a:gd name="T48" fmla="*/ 46 w 184"/>
              <a:gd name="T49" fmla="*/ 136 h 176"/>
              <a:gd name="T50" fmla="*/ 172 w 184"/>
              <a:gd name="T51" fmla="*/ 134 h 176"/>
              <a:gd name="T52" fmla="*/ 170 w 184"/>
              <a:gd name="T53" fmla="*/ 128 h 176"/>
              <a:gd name="T54" fmla="*/ 62 w 184"/>
              <a:gd name="T55" fmla="*/ 104 h 176"/>
              <a:gd name="T56" fmla="*/ 164 w 184"/>
              <a:gd name="T57" fmla="*/ 102 h 176"/>
              <a:gd name="T58" fmla="*/ 183 w 184"/>
              <a:gd name="T59" fmla="*/ 32 h 176"/>
              <a:gd name="T60" fmla="*/ 184 w 184"/>
              <a:gd name="T61" fmla="*/ 26 h 176"/>
              <a:gd name="T62" fmla="*/ 156 w 184"/>
              <a:gd name="T63" fmla="*/ 96 h 176"/>
              <a:gd name="T64" fmla="*/ 63 w 184"/>
              <a:gd name="T65" fmla="*/ 96 h 176"/>
              <a:gd name="T66" fmla="*/ 174 w 184"/>
              <a:gd name="T67" fmla="*/ 32 h 176"/>
              <a:gd name="T68" fmla="*/ 80 w 184"/>
              <a:gd name="T69" fmla="*/ 82 h 176"/>
              <a:gd name="T70" fmla="*/ 87 w 184"/>
              <a:gd name="T71" fmla="*/ 83 h 176"/>
              <a:gd name="T72" fmla="*/ 78 w 184"/>
              <a:gd name="T73" fmla="*/ 46 h 176"/>
              <a:gd name="T74" fmla="*/ 71 w 184"/>
              <a:gd name="T75" fmla="*/ 45 h 176"/>
              <a:gd name="T76" fmla="*/ 80 w 184"/>
              <a:gd name="T77" fmla="*/ 82 h 176"/>
              <a:gd name="T78" fmla="*/ 110 w 184"/>
              <a:gd name="T79" fmla="*/ 84 h 176"/>
              <a:gd name="T80" fmla="*/ 112 w 184"/>
              <a:gd name="T81" fmla="*/ 46 h 176"/>
              <a:gd name="T82" fmla="*/ 106 w 184"/>
              <a:gd name="T83" fmla="*/ 44 h 176"/>
              <a:gd name="T84" fmla="*/ 104 w 184"/>
              <a:gd name="T85" fmla="*/ 8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4" h="176">
                <a:moveTo>
                  <a:pt x="130" y="83"/>
                </a:moveTo>
                <a:cubicBezTo>
                  <a:pt x="134" y="84"/>
                  <a:pt x="134" y="84"/>
                  <a:pt x="134" y="84"/>
                </a:cubicBezTo>
                <a:cubicBezTo>
                  <a:pt x="135" y="84"/>
                  <a:pt x="136" y="83"/>
                  <a:pt x="137" y="82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7"/>
                  <a:pt x="147" y="46"/>
                  <a:pt x="146" y="45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41" y="44"/>
                  <a:pt x="140" y="45"/>
                  <a:pt x="139" y="4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81"/>
                  <a:pt x="129" y="82"/>
                  <a:pt x="130" y="83"/>
                </a:cubicBezTo>
                <a:close/>
                <a:moveTo>
                  <a:pt x="156" y="144"/>
                </a:moveTo>
                <a:cubicBezTo>
                  <a:pt x="147" y="144"/>
                  <a:pt x="140" y="151"/>
                  <a:pt x="140" y="160"/>
                </a:cubicBezTo>
                <a:cubicBezTo>
                  <a:pt x="140" y="169"/>
                  <a:pt x="147" y="176"/>
                  <a:pt x="156" y="176"/>
                </a:cubicBezTo>
                <a:cubicBezTo>
                  <a:pt x="165" y="176"/>
                  <a:pt x="172" y="169"/>
                  <a:pt x="172" y="160"/>
                </a:cubicBezTo>
                <a:cubicBezTo>
                  <a:pt x="172" y="151"/>
                  <a:pt x="165" y="144"/>
                  <a:pt x="156" y="144"/>
                </a:cubicBezTo>
                <a:close/>
                <a:moveTo>
                  <a:pt x="156" y="168"/>
                </a:moveTo>
                <a:cubicBezTo>
                  <a:pt x="152" y="168"/>
                  <a:pt x="148" y="164"/>
                  <a:pt x="148" y="160"/>
                </a:cubicBezTo>
                <a:cubicBezTo>
                  <a:pt x="148" y="156"/>
                  <a:pt x="152" y="152"/>
                  <a:pt x="156" y="152"/>
                </a:cubicBezTo>
                <a:cubicBezTo>
                  <a:pt x="160" y="152"/>
                  <a:pt x="164" y="156"/>
                  <a:pt x="164" y="160"/>
                </a:cubicBezTo>
                <a:cubicBezTo>
                  <a:pt x="164" y="164"/>
                  <a:pt x="160" y="168"/>
                  <a:pt x="156" y="168"/>
                </a:cubicBezTo>
                <a:close/>
                <a:moveTo>
                  <a:pt x="76" y="144"/>
                </a:moveTo>
                <a:cubicBezTo>
                  <a:pt x="67" y="144"/>
                  <a:pt x="60" y="151"/>
                  <a:pt x="60" y="160"/>
                </a:cubicBezTo>
                <a:cubicBezTo>
                  <a:pt x="60" y="169"/>
                  <a:pt x="67" y="176"/>
                  <a:pt x="76" y="176"/>
                </a:cubicBezTo>
                <a:cubicBezTo>
                  <a:pt x="85" y="176"/>
                  <a:pt x="92" y="169"/>
                  <a:pt x="92" y="160"/>
                </a:cubicBezTo>
                <a:cubicBezTo>
                  <a:pt x="92" y="151"/>
                  <a:pt x="85" y="144"/>
                  <a:pt x="76" y="144"/>
                </a:cubicBezTo>
                <a:close/>
                <a:moveTo>
                  <a:pt x="76" y="168"/>
                </a:moveTo>
                <a:cubicBezTo>
                  <a:pt x="72" y="168"/>
                  <a:pt x="68" y="164"/>
                  <a:pt x="68" y="160"/>
                </a:cubicBezTo>
                <a:cubicBezTo>
                  <a:pt x="68" y="156"/>
                  <a:pt x="72" y="152"/>
                  <a:pt x="76" y="152"/>
                </a:cubicBezTo>
                <a:cubicBezTo>
                  <a:pt x="80" y="152"/>
                  <a:pt x="84" y="156"/>
                  <a:pt x="84" y="160"/>
                </a:cubicBezTo>
                <a:cubicBezTo>
                  <a:pt x="84" y="164"/>
                  <a:pt x="80" y="168"/>
                  <a:pt x="76" y="168"/>
                </a:cubicBezTo>
                <a:close/>
                <a:moveTo>
                  <a:pt x="18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41" y="24"/>
                  <a:pt x="41" y="24"/>
                  <a:pt x="40" y="25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4"/>
                  <a:pt x="33" y="3"/>
                  <a:pt x="32" y="3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8"/>
                  <a:pt x="2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30"/>
                  <a:pt x="44" y="130"/>
                  <a:pt x="44" y="130"/>
                </a:cubicBezTo>
                <a:cubicBezTo>
                  <a:pt x="44" y="130"/>
                  <a:pt x="44" y="130"/>
                  <a:pt x="44" y="131"/>
                </a:cubicBezTo>
                <a:cubicBezTo>
                  <a:pt x="44" y="134"/>
                  <a:pt x="44" y="134"/>
                  <a:pt x="44" y="134"/>
                </a:cubicBezTo>
                <a:cubicBezTo>
                  <a:pt x="44" y="135"/>
                  <a:pt x="45" y="136"/>
                  <a:pt x="46" y="136"/>
                </a:cubicBezTo>
                <a:cubicBezTo>
                  <a:pt x="170" y="136"/>
                  <a:pt x="170" y="136"/>
                  <a:pt x="170" y="136"/>
                </a:cubicBezTo>
                <a:cubicBezTo>
                  <a:pt x="171" y="136"/>
                  <a:pt x="172" y="135"/>
                  <a:pt x="172" y="134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72" y="129"/>
                  <a:pt x="171" y="128"/>
                  <a:pt x="170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3" y="104"/>
                  <a:pt x="164" y="103"/>
                  <a:pt x="164" y="102"/>
                </a:cubicBezTo>
                <a:cubicBezTo>
                  <a:pt x="164" y="99"/>
                  <a:pt x="164" y="99"/>
                  <a:pt x="164" y="99"/>
                </a:cubicBezTo>
                <a:cubicBezTo>
                  <a:pt x="183" y="32"/>
                  <a:pt x="183" y="32"/>
                  <a:pt x="183" y="32"/>
                </a:cubicBezTo>
                <a:cubicBezTo>
                  <a:pt x="183" y="32"/>
                  <a:pt x="184" y="31"/>
                  <a:pt x="184" y="3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25"/>
                  <a:pt x="183" y="24"/>
                  <a:pt x="182" y="24"/>
                </a:cubicBezTo>
                <a:close/>
                <a:moveTo>
                  <a:pt x="156" y="96"/>
                </a:moveTo>
                <a:cubicBezTo>
                  <a:pt x="63" y="96"/>
                  <a:pt x="63" y="96"/>
                  <a:pt x="63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42" y="32"/>
                  <a:pt x="42" y="32"/>
                  <a:pt x="42" y="32"/>
                </a:cubicBezTo>
                <a:cubicBezTo>
                  <a:pt x="174" y="32"/>
                  <a:pt x="174" y="32"/>
                  <a:pt x="174" y="32"/>
                </a:cubicBezTo>
                <a:lnTo>
                  <a:pt x="156" y="96"/>
                </a:lnTo>
                <a:close/>
                <a:moveTo>
                  <a:pt x="80" y="82"/>
                </a:moveTo>
                <a:cubicBezTo>
                  <a:pt x="81" y="83"/>
                  <a:pt x="82" y="84"/>
                  <a:pt x="83" y="84"/>
                </a:cubicBezTo>
                <a:cubicBezTo>
                  <a:pt x="87" y="83"/>
                  <a:pt x="87" y="83"/>
                  <a:pt x="87" y="83"/>
                </a:cubicBezTo>
                <a:cubicBezTo>
                  <a:pt x="88" y="83"/>
                  <a:pt x="88" y="81"/>
                  <a:pt x="88" y="80"/>
                </a:cubicBezTo>
                <a:cubicBezTo>
                  <a:pt x="78" y="46"/>
                  <a:pt x="78" y="46"/>
                  <a:pt x="78" y="46"/>
                </a:cubicBezTo>
                <a:cubicBezTo>
                  <a:pt x="77" y="45"/>
                  <a:pt x="76" y="44"/>
                  <a:pt x="75" y="44"/>
                </a:cubicBezTo>
                <a:cubicBezTo>
                  <a:pt x="71" y="45"/>
                  <a:pt x="71" y="45"/>
                  <a:pt x="71" y="45"/>
                </a:cubicBezTo>
                <a:cubicBezTo>
                  <a:pt x="70" y="46"/>
                  <a:pt x="70" y="47"/>
                  <a:pt x="70" y="48"/>
                </a:cubicBezTo>
                <a:lnTo>
                  <a:pt x="80" y="82"/>
                </a:lnTo>
                <a:close/>
                <a:moveTo>
                  <a:pt x="106" y="84"/>
                </a:moveTo>
                <a:cubicBezTo>
                  <a:pt x="110" y="84"/>
                  <a:pt x="110" y="84"/>
                  <a:pt x="110" y="84"/>
                </a:cubicBezTo>
                <a:cubicBezTo>
                  <a:pt x="111" y="84"/>
                  <a:pt x="112" y="83"/>
                  <a:pt x="112" y="82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45"/>
                  <a:pt x="111" y="44"/>
                  <a:pt x="110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5" y="44"/>
                  <a:pt x="104" y="45"/>
                  <a:pt x="104" y="46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4" y="83"/>
                  <a:pt x="105" y="84"/>
                  <a:pt x="106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23"/>
          <p:cNvSpPr>
            <a:spLocks noEditPoints="1"/>
          </p:cNvSpPr>
          <p:nvPr/>
        </p:nvSpPr>
        <p:spPr bwMode="auto">
          <a:xfrm>
            <a:off x="6131560" y="2588578"/>
            <a:ext cx="384810" cy="389255"/>
          </a:xfrm>
          <a:custGeom>
            <a:avLst/>
            <a:gdLst>
              <a:gd name="T0" fmla="*/ 58 w 183"/>
              <a:gd name="T1" fmla="*/ 97 h 185"/>
              <a:gd name="T2" fmla="*/ 57 w 183"/>
              <a:gd name="T3" fmla="*/ 98 h 185"/>
              <a:gd name="T4" fmla="*/ 86 w 183"/>
              <a:gd name="T5" fmla="*/ 125 h 185"/>
              <a:gd name="T6" fmla="*/ 86 w 183"/>
              <a:gd name="T7" fmla="*/ 125 h 185"/>
              <a:gd name="T8" fmla="*/ 89 w 183"/>
              <a:gd name="T9" fmla="*/ 122 h 185"/>
              <a:gd name="T10" fmla="*/ 154 w 183"/>
              <a:gd name="T11" fmla="*/ 57 h 185"/>
              <a:gd name="T12" fmla="*/ 157 w 183"/>
              <a:gd name="T13" fmla="*/ 54 h 185"/>
              <a:gd name="T14" fmla="*/ 153 w 183"/>
              <a:gd name="T15" fmla="*/ 47 h 185"/>
              <a:gd name="T16" fmla="*/ 136 w 183"/>
              <a:gd name="T17" fmla="*/ 30 h 185"/>
              <a:gd name="T18" fmla="*/ 130 w 183"/>
              <a:gd name="T19" fmla="*/ 24 h 185"/>
              <a:gd name="T20" fmla="*/ 130 w 183"/>
              <a:gd name="T21" fmla="*/ 36 h 185"/>
              <a:gd name="T22" fmla="*/ 85 w 183"/>
              <a:gd name="T23" fmla="*/ 115 h 185"/>
              <a:gd name="T24" fmla="*/ 130 w 183"/>
              <a:gd name="T25" fmla="*/ 36 h 185"/>
              <a:gd name="T26" fmla="*/ 52 w 183"/>
              <a:gd name="T27" fmla="*/ 133 h 185"/>
              <a:gd name="T28" fmla="*/ 79 w 183"/>
              <a:gd name="T29" fmla="*/ 120 h 185"/>
              <a:gd name="T30" fmla="*/ 164 w 183"/>
              <a:gd name="T31" fmla="*/ 169 h 185"/>
              <a:gd name="T32" fmla="*/ 16 w 183"/>
              <a:gd name="T33" fmla="*/ 177 h 185"/>
              <a:gd name="T34" fmla="*/ 8 w 183"/>
              <a:gd name="T35" fmla="*/ 29 h 185"/>
              <a:gd name="T36" fmla="*/ 116 w 183"/>
              <a:gd name="T37" fmla="*/ 21 h 185"/>
              <a:gd name="T38" fmla="*/ 16 w 183"/>
              <a:gd name="T39" fmla="*/ 13 h 185"/>
              <a:gd name="T40" fmla="*/ 0 w 183"/>
              <a:gd name="T41" fmla="*/ 169 h 185"/>
              <a:gd name="T42" fmla="*/ 156 w 183"/>
              <a:gd name="T43" fmla="*/ 185 h 185"/>
              <a:gd name="T44" fmla="*/ 172 w 183"/>
              <a:gd name="T45" fmla="*/ 66 h 185"/>
              <a:gd name="T46" fmla="*/ 164 w 183"/>
              <a:gd name="T47" fmla="*/ 65 h 185"/>
              <a:gd name="T48" fmla="*/ 171 w 183"/>
              <a:gd name="T49" fmla="*/ 7 h 185"/>
              <a:gd name="T50" fmla="*/ 142 w 183"/>
              <a:gd name="T51" fmla="*/ 13 h 185"/>
              <a:gd name="T52" fmla="*/ 141 w 183"/>
              <a:gd name="T53" fmla="*/ 14 h 185"/>
              <a:gd name="T54" fmla="*/ 138 w 183"/>
              <a:gd name="T55" fmla="*/ 20 h 185"/>
              <a:gd name="T56" fmla="*/ 166 w 183"/>
              <a:gd name="T57" fmla="*/ 45 h 185"/>
              <a:gd name="T58" fmla="*/ 170 w 183"/>
              <a:gd name="T59" fmla="*/ 41 h 185"/>
              <a:gd name="T60" fmla="*/ 176 w 183"/>
              <a:gd name="T61" fmla="*/ 35 h 185"/>
              <a:gd name="T62" fmla="*/ 171 w 183"/>
              <a:gd name="T63" fmla="*/ 29 h 185"/>
              <a:gd name="T64" fmla="*/ 148 w 183"/>
              <a:gd name="T65" fmla="*/ 18 h 185"/>
              <a:gd name="T66" fmla="*/ 165 w 183"/>
              <a:gd name="T67" fmla="*/ 12 h 185"/>
              <a:gd name="T68" fmla="*/ 171 w 183"/>
              <a:gd name="T69" fmla="*/ 2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3" h="185">
                <a:moveTo>
                  <a:pt x="60" y="95"/>
                </a:moveTo>
                <a:cubicBezTo>
                  <a:pt x="58" y="97"/>
                  <a:pt x="58" y="97"/>
                  <a:pt x="58" y="97"/>
                </a:cubicBezTo>
                <a:cubicBezTo>
                  <a:pt x="58" y="97"/>
                  <a:pt x="57" y="98"/>
                  <a:pt x="58" y="99"/>
                </a:cubicBezTo>
                <a:cubicBezTo>
                  <a:pt x="57" y="98"/>
                  <a:pt x="57" y="98"/>
                  <a:pt x="57" y="98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154" y="57"/>
                  <a:pt x="154" y="57"/>
                  <a:pt x="154" y="57"/>
                </a:cubicBezTo>
                <a:cubicBezTo>
                  <a:pt x="154" y="57"/>
                  <a:pt x="154" y="57"/>
                  <a:pt x="154" y="57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60" y="95"/>
                  <a:pt x="60" y="95"/>
                  <a:pt x="60" y="95"/>
                </a:cubicBezTo>
                <a:close/>
                <a:moveTo>
                  <a:pt x="130" y="36"/>
                </a:moveTo>
                <a:cubicBezTo>
                  <a:pt x="147" y="53"/>
                  <a:pt x="147" y="53"/>
                  <a:pt x="147" y="53"/>
                </a:cubicBezTo>
                <a:cubicBezTo>
                  <a:pt x="85" y="115"/>
                  <a:pt x="85" y="115"/>
                  <a:pt x="85" y="115"/>
                </a:cubicBezTo>
                <a:cubicBezTo>
                  <a:pt x="68" y="98"/>
                  <a:pt x="68" y="98"/>
                  <a:pt x="68" y="98"/>
                </a:cubicBezTo>
                <a:lnTo>
                  <a:pt x="130" y="36"/>
                </a:lnTo>
                <a:close/>
                <a:moveTo>
                  <a:pt x="79" y="120"/>
                </a:moveTo>
                <a:cubicBezTo>
                  <a:pt x="52" y="133"/>
                  <a:pt x="52" y="133"/>
                  <a:pt x="52" y="133"/>
                </a:cubicBezTo>
                <a:cubicBezTo>
                  <a:pt x="63" y="105"/>
                  <a:pt x="63" y="105"/>
                  <a:pt x="63" y="105"/>
                </a:cubicBezTo>
                <a:lnTo>
                  <a:pt x="79" y="120"/>
                </a:lnTo>
                <a:close/>
                <a:moveTo>
                  <a:pt x="164" y="65"/>
                </a:moveTo>
                <a:cubicBezTo>
                  <a:pt x="164" y="169"/>
                  <a:pt x="164" y="169"/>
                  <a:pt x="164" y="169"/>
                </a:cubicBezTo>
                <a:cubicBezTo>
                  <a:pt x="164" y="173"/>
                  <a:pt x="160" y="177"/>
                  <a:pt x="156" y="177"/>
                </a:cubicBezTo>
                <a:cubicBezTo>
                  <a:pt x="16" y="177"/>
                  <a:pt x="16" y="177"/>
                  <a:pt x="16" y="177"/>
                </a:cubicBezTo>
                <a:cubicBezTo>
                  <a:pt x="12" y="177"/>
                  <a:pt x="8" y="173"/>
                  <a:pt x="8" y="16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5"/>
                  <a:pt x="12" y="21"/>
                  <a:pt x="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8"/>
                  <a:pt x="7" y="185"/>
                  <a:pt x="16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65" y="185"/>
                  <a:pt x="172" y="178"/>
                  <a:pt x="172" y="169"/>
                </a:cubicBezTo>
                <a:cubicBezTo>
                  <a:pt x="172" y="66"/>
                  <a:pt x="172" y="66"/>
                  <a:pt x="172" y="66"/>
                </a:cubicBezTo>
                <a:cubicBezTo>
                  <a:pt x="171" y="65"/>
                  <a:pt x="171" y="65"/>
                  <a:pt x="171" y="65"/>
                </a:cubicBezTo>
                <a:lnTo>
                  <a:pt x="164" y="65"/>
                </a:lnTo>
                <a:close/>
                <a:moveTo>
                  <a:pt x="176" y="12"/>
                </a:moveTo>
                <a:cubicBezTo>
                  <a:pt x="171" y="7"/>
                  <a:pt x="171" y="7"/>
                  <a:pt x="171" y="7"/>
                </a:cubicBezTo>
                <a:cubicBezTo>
                  <a:pt x="165" y="0"/>
                  <a:pt x="154" y="0"/>
                  <a:pt x="148" y="7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4"/>
                  <a:pt x="141" y="14"/>
                  <a:pt x="141" y="14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7" y="18"/>
                  <a:pt x="137" y="19"/>
                  <a:pt x="138" y="20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4" y="46"/>
                  <a:pt x="166" y="46"/>
                  <a:pt x="166" y="45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169" y="42"/>
                  <a:pt x="170" y="41"/>
                  <a:pt x="170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83" y="29"/>
                  <a:pt x="183" y="18"/>
                  <a:pt x="176" y="12"/>
                </a:cubicBezTo>
                <a:close/>
                <a:moveTo>
                  <a:pt x="171" y="29"/>
                </a:moveTo>
                <a:cubicBezTo>
                  <a:pt x="165" y="35"/>
                  <a:pt x="165" y="35"/>
                  <a:pt x="165" y="35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7" y="9"/>
                  <a:pt x="162" y="9"/>
                  <a:pt x="165" y="12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74" y="21"/>
                  <a:pt x="174" y="26"/>
                  <a:pt x="171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" name="Freeform 24"/>
          <p:cNvSpPr>
            <a:spLocks noEditPoints="1"/>
          </p:cNvSpPr>
          <p:nvPr/>
        </p:nvSpPr>
        <p:spPr bwMode="auto">
          <a:xfrm>
            <a:off x="486410" y="3643313"/>
            <a:ext cx="386080" cy="368935"/>
          </a:xfrm>
          <a:custGeom>
            <a:avLst/>
            <a:gdLst>
              <a:gd name="T0" fmla="*/ 184 w 184"/>
              <a:gd name="T1" fmla="*/ 79 h 176"/>
              <a:gd name="T2" fmla="*/ 92 w 184"/>
              <a:gd name="T3" fmla="*/ 0 h 176"/>
              <a:gd name="T4" fmla="*/ 0 w 184"/>
              <a:gd name="T5" fmla="*/ 79 h 176"/>
              <a:gd name="T6" fmla="*/ 92 w 184"/>
              <a:gd name="T7" fmla="*/ 160 h 176"/>
              <a:gd name="T8" fmla="*/ 118 w 184"/>
              <a:gd name="T9" fmla="*/ 157 h 176"/>
              <a:gd name="T10" fmla="*/ 148 w 184"/>
              <a:gd name="T11" fmla="*/ 176 h 176"/>
              <a:gd name="T12" fmla="*/ 148 w 184"/>
              <a:gd name="T13" fmla="*/ 142 h 176"/>
              <a:gd name="T14" fmla="*/ 184 w 184"/>
              <a:gd name="T15" fmla="*/ 79 h 176"/>
              <a:gd name="T16" fmla="*/ 140 w 184"/>
              <a:gd name="T17" fmla="*/ 138 h 176"/>
              <a:gd name="T18" fmla="*/ 140 w 184"/>
              <a:gd name="T19" fmla="*/ 146 h 176"/>
              <a:gd name="T20" fmla="*/ 140 w 184"/>
              <a:gd name="T21" fmla="*/ 162 h 176"/>
              <a:gd name="T22" fmla="*/ 127 w 184"/>
              <a:gd name="T23" fmla="*/ 154 h 176"/>
              <a:gd name="T24" fmla="*/ 128 w 184"/>
              <a:gd name="T25" fmla="*/ 154 h 176"/>
              <a:gd name="T26" fmla="*/ 120 w 184"/>
              <a:gd name="T27" fmla="*/ 148 h 176"/>
              <a:gd name="T28" fmla="*/ 92 w 184"/>
              <a:gd name="T29" fmla="*/ 152 h 176"/>
              <a:gd name="T30" fmla="*/ 8 w 184"/>
              <a:gd name="T31" fmla="*/ 79 h 176"/>
              <a:gd name="T32" fmla="*/ 92 w 184"/>
              <a:gd name="T33" fmla="*/ 8 h 176"/>
              <a:gd name="T34" fmla="*/ 176 w 184"/>
              <a:gd name="T35" fmla="*/ 79 h 176"/>
              <a:gd name="T36" fmla="*/ 140 w 184"/>
              <a:gd name="T37" fmla="*/ 13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176">
                <a:moveTo>
                  <a:pt x="184" y="79"/>
                </a:moveTo>
                <a:cubicBezTo>
                  <a:pt x="184" y="36"/>
                  <a:pt x="143" y="0"/>
                  <a:pt x="92" y="0"/>
                </a:cubicBezTo>
                <a:cubicBezTo>
                  <a:pt x="41" y="0"/>
                  <a:pt x="0" y="36"/>
                  <a:pt x="0" y="79"/>
                </a:cubicBezTo>
                <a:cubicBezTo>
                  <a:pt x="0" y="123"/>
                  <a:pt x="41" y="160"/>
                  <a:pt x="92" y="160"/>
                </a:cubicBezTo>
                <a:cubicBezTo>
                  <a:pt x="101" y="160"/>
                  <a:pt x="110" y="159"/>
                  <a:pt x="118" y="157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8" y="142"/>
                  <a:pt x="148" y="142"/>
                  <a:pt x="148" y="142"/>
                </a:cubicBezTo>
                <a:cubicBezTo>
                  <a:pt x="170" y="128"/>
                  <a:pt x="184" y="105"/>
                  <a:pt x="184" y="79"/>
                </a:cubicBezTo>
                <a:close/>
                <a:moveTo>
                  <a:pt x="140" y="138"/>
                </a:moveTo>
                <a:cubicBezTo>
                  <a:pt x="140" y="146"/>
                  <a:pt x="140" y="146"/>
                  <a:pt x="140" y="146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7" y="154"/>
                  <a:pt x="128" y="154"/>
                  <a:pt x="128" y="154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12" y="150"/>
                  <a:pt x="102" y="152"/>
                  <a:pt x="92" y="152"/>
                </a:cubicBezTo>
                <a:cubicBezTo>
                  <a:pt x="46" y="152"/>
                  <a:pt x="8" y="119"/>
                  <a:pt x="8" y="79"/>
                </a:cubicBezTo>
                <a:cubicBezTo>
                  <a:pt x="8" y="40"/>
                  <a:pt x="46" y="8"/>
                  <a:pt x="92" y="8"/>
                </a:cubicBezTo>
                <a:cubicBezTo>
                  <a:pt x="138" y="8"/>
                  <a:pt x="176" y="40"/>
                  <a:pt x="176" y="79"/>
                </a:cubicBezTo>
                <a:cubicBezTo>
                  <a:pt x="176" y="104"/>
                  <a:pt x="162" y="125"/>
                  <a:pt x="140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" name="Freeform 25"/>
          <p:cNvSpPr>
            <a:spLocks noEditPoints="1"/>
          </p:cNvSpPr>
          <p:nvPr/>
        </p:nvSpPr>
        <p:spPr bwMode="auto">
          <a:xfrm>
            <a:off x="1837055" y="3668395"/>
            <a:ext cx="387985" cy="318770"/>
          </a:xfrm>
          <a:custGeom>
            <a:avLst/>
            <a:gdLst>
              <a:gd name="T0" fmla="*/ 121 w 185"/>
              <a:gd name="T1" fmla="*/ 72 h 152"/>
              <a:gd name="T2" fmla="*/ 119 w 185"/>
              <a:gd name="T3" fmla="*/ 60 h 152"/>
              <a:gd name="T4" fmla="*/ 113 w 185"/>
              <a:gd name="T5" fmla="*/ 62 h 152"/>
              <a:gd name="T6" fmla="*/ 105 w 185"/>
              <a:gd name="T7" fmla="*/ 72 h 152"/>
              <a:gd name="T8" fmla="*/ 103 w 185"/>
              <a:gd name="T9" fmla="*/ 60 h 152"/>
              <a:gd name="T10" fmla="*/ 97 w 185"/>
              <a:gd name="T11" fmla="*/ 62 h 152"/>
              <a:gd name="T12" fmla="*/ 89 w 185"/>
              <a:gd name="T13" fmla="*/ 72 h 152"/>
              <a:gd name="T14" fmla="*/ 87 w 185"/>
              <a:gd name="T15" fmla="*/ 60 h 152"/>
              <a:gd name="T16" fmla="*/ 81 w 185"/>
              <a:gd name="T17" fmla="*/ 62 h 152"/>
              <a:gd name="T18" fmla="*/ 73 w 185"/>
              <a:gd name="T19" fmla="*/ 72 h 152"/>
              <a:gd name="T20" fmla="*/ 71 w 185"/>
              <a:gd name="T21" fmla="*/ 60 h 152"/>
              <a:gd name="T22" fmla="*/ 65 w 185"/>
              <a:gd name="T23" fmla="*/ 62 h 152"/>
              <a:gd name="T24" fmla="*/ 43 w 185"/>
              <a:gd name="T25" fmla="*/ 72 h 152"/>
              <a:gd name="T26" fmla="*/ 41 w 185"/>
              <a:gd name="T27" fmla="*/ 78 h 152"/>
              <a:gd name="T28" fmla="*/ 65 w 185"/>
              <a:gd name="T29" fmla="*/ 80 h 152"/>
              <a:gd name="T30" fmla="*/ 67 w 185"/>
              <a:gd name="T31" fmla="*/ 92 h 152"/>
              <a:gd name="T32" fmla="*/ 73 w 185"/>
              <a:gd name="T33" fmla="*/ 90 h 152"/>
              <a:gd name="T34" fmla="*/ 81 w 185"/>
              <a:gd name="T35" fmla="*/ 80 h 152"/>
              <a:gd name="T36" fmla="*/ 83 w 185"/>
              <a:gd name="T37" fmla="*/ 92 h 152"/>
              <a:gd name="T38" fmla="*/ 89 w 185"/>
              <a:gd name="T39" fmla="*/ 90 h 152"/>
              <a:gd name="T40" fmla="*/ 97 w 185"/>
              <a:gd name="T41" fmla="*/ 80 h 152"/>
              <a:gd name="T42" fmla="*/ 99 w 185"/>
              <a:gd name="T43" fmla="*/ 92 h 152"/>
              <a:gd name="T44" fmla="*/ 105 w 185"/>
              <a:gd name="T45" fmla="*/ 90 h 152"/>
              <a:gd name="T46" fmla="*/ 113 w 185"/>
              <a:gd name="T47" fmla="*/ 80 h 152"/>
              <a:gd name="T48" fmla="*/ 115 w 185"/>
              <a:gd name="T49" fmla="*/ 92 h 152"/>
              <a:gd name="T50" fmla="*/ 121 w 185"/>
              <a:gd name="T51" fmla="*/ 90 h 152"/>
              <a:gd name="T52" fmla="*/ 143 w 185"/>
              <a:gd name="T53" fmla="*/ 80 h 152"/>
              <a:gd name="T54" fmla="*/ 145 w 185"/>
              <a:gd name="T55" fmla="*/ 74 h 152"/>
              <a:gd name="T56" fmla="*/ 93 w 185"/>
              <a:gd name="T57" fmla="*/ 0 h 152"/>
              <a:gd name="T58" fmla="*/ 93 w 185"/>
              <a:gd name="T59" fmla="*/ 152 h 152"/>
              <a:gd name="T60" fmla="*/ 93 w 185"/>
              <a:gd name="T61" fmla="*/ 0 h 152"/>
              <a:gd name="T62" fmla="*/ 10 w 185"/>
              <a:gd name="T63" fmla="*/ 76 h 152"/>
              <a:gd name="T64" fmla="*/ 177 w 185"/>
              <a:gd name="T65" fmla="*/ 7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" h="152">
                <a:moveTo>
                  <a:pt x="143" y="72"/>
                </a:moveTo>
                <a:cubicBezTo>
                  <a:pt x="121" y="72"/>
                  <a:pt x="121" y="72"/>
                  <a:pt x="121" y="7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1" y="61"/>
                  <a:pt x="120" y="60"/>
                  <a:pt x="119" y="60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4" y="60"/>
                  <a:pt x="113" y="61"/>
                  <a:pt x="113" y="6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05" y="72"/>
                  <a:pt x="105" y="72"/>
                  <a:pt x="105" y="7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61"/>
                  <a:pt x="104" y="60"/>
                  <a:pt x="103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98" y="60"/>
                  <a:pt x="97" y="61"/>
                  <a:pt x="97" y="62"/>
                </a:cubicBezTo>
                <a:cubicBezTo>
                  <a:pt x="97" y="72"/>
                  <a:pt x="97" y="72"/>
                  <a:pt x="97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61"/>
                  <a:pt x="88" y="60"/>
                  <a:pt x="87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2" y="60"/>
                  <a:pt x="81" y="61"/>
                  <a:pt x="81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1"/>
                  <a:pt x="72" y="60"/>
                  <a:pt x="71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6" y="60"/>
                  <a:pt x="65" y="61"/>
                  <a:pt x="65" y="62"/>
                </a:cubicBezTo>
                <a:cubicBezTo>
                  <a:pt x="65" y="72"/>
                  <a:pt x="65" y="72"/>
                  <a:pt x="65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2" y="72"/>
                  <a:pt x="41" y="73"/>
                  <a:pt x="41" y="74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79"/>
                  <a:pt x="42" y="80"/>
                  <a:pt x="43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90"/>
                  <a:pt x="65" y="90"/>
                  <a:pt x="65" y="90"/>
                </a:cubicBezTo>
                <a:cubicBezTo>
                  <a:pt x="65" y="91"/>
                  <a:pt x="66" y="92"/>
                  <a:pt x="67" y="92"/>
                </a:cubicBezTo>
                <a:cubicBezTo>
                  <a:pt x="71" y="92"/>
                  <a:pt x="71" y="92"/>
                  <a:pt x="71" y="92"/>
                </a:cubicBezTo>
                <a:cubicBezTo>
                  <a:pt x="72" y="92"/>
                  <a:pt x="73" y="91"/>
                  <a:pt x="73" y="90"/>
                </a:cubicBezTo>
                <a:cubicBezTo>
                  <a:pt x="73" y="80"/>
                  <a:pt x="73" y="80"/>
                  <a:pt x="73" y="80"/>
                </a:cubicBezTo>
                <a:cubicBezTo>
                  <a:pt x="81" y="80"/>
                  <a:pt x="81" y="80"/>
                  <a:pt x="81" y="80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1"/>
                  <a:pt x="82" y="92"/>
                  <a:pt x="83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8" y="92"/>
                  <a:pt x="89" y="91"/>
                  <a:pt x="89" y="90"/>
                </a:cubicBezTo>
                <a:cubicBezTo>
                  <a:pt x="89" y="80"/>
                  <a:pt x="89" y="80"/>
                  <a:pt x="89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1"/>
                  <a:pt x="98" y="92"/>
                  <a:pt x="99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4" y="92"/>
                  <a:pt x="105" y="91"/>
                  <a:pt x="105" y="90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91"/>
                  <a:pt x="114" y="92"/>
                  <a:pt x="115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0" y="92"/>
                  <a:pt x="121" y="91"/>
                  <a:pt x="121" y="90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4" y="80"/>
                  <a:pt x="145" y="79"/>
                  <a:pt x="145" y="78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5" y="73"/>
                  <a:pt x="144" y="72"/>
                  <a:pt x="143" y="72"/>
                </a:cubicBezTo>
                <a:close/>
                <a:moveTo>
                  <a:pt x="93" y="0"/>
                </a:moveTo>
                <a:cubicBezTo>
                  <a:pt x="42" y="0"/>
                  <a:pt x="2" y="42"/>
                  <a:pt x="1" y="76"/>
                </a:cubicBezTo>
                <a:cubicBezTo>
                  <a:pt x="0" y="111"/>
                  <a:pt x="42" y="152"/>
                  <a:pt x="93" y="152"/>
                </a:cubicBezTo>
                <a:cubicBezTo>
                  <a:pt x="144" y="152"/>
                  <a:pt x="185" y="110"/>
                  <a:pt x="185" y="76"/>
                </a:cubicBezTo>
                <a:cubicBezTo>
                  <a:pt x="185" y="43"/>
                  <a:pt x="144" y="0"/>
                  <a:pt x="93" y="0"/>
                </a:cubicBezTo>
                <a:close/>
                <a:moveTo>
                  <a:pt x="93" y="144"/>
                </a:moveTo>
                <a:cubicBezTo>
                  <a:pt x="47" y="144"/>
                  <a:pt x="9" y="107"/>
                  <a:pt x="10" y="76"/>
                </a:cubicBezTo>
                <a:cubicBezTo>
                  <a:pt x="10" y="45"/>
                  <a:pt x="47" y="8"/>
                  <a:pt x="93" y="8"/>
                </a:cubicBezTo>
                <a:cubicBezTo>
                  <a:pt x="140" y="8"/>
                  <a:pt x="177" y="46"/>
                  <a:pt x="177" y="76"/>
                </a:cubicBezTo>
                <a:cubicBezTo>
                  <a:pt x="177" y="107"/>
                  <a:pt x="140" y="144"/>
                  <a:pt x="93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" name="Freeform 26"/>
          <p:cNvSpPr>
            <a:spLocks noEditPoints="1"/>
          </p:cNvSpPr>
          <p:nvPr/>
        </p:nvSpPr>
        <p:spPr bwMode="auto">
          <a:xfrm>
            <a:off x="3305810" y="3647758"/>
            <a:ext cx="387985" cy="360045"/>
          </a:xfrm>
          <a:custGeom>
            <a:avLst/>
            <a:gdLst>
              <a:gd name="T0" fmla="*/ 184 w 185"/>
              <a:gd name="T1" fmla="*/ 64 h 172"/>
              <a:gd name="T2" fmla="*/ 179 w 185"/>
              <a:gd name="T3" fmla="*/ 60 h 172"/>
              <a:gd name="T4" fmla="*/ 117 w 185"/>
              <a:gd name="T5" fmla="*/ 60 h 172"/>
              <a:gd name="T6" fmla="*/ 98 w 185"/>
              <a:gd name="T7" fmla="*/ 4 h 172"/>
              <a:gd name="T8" fmla="*/ 93 w 185"/>
              <a:gd name="T9" fmla="*/ 0 h 172"/>
              <a:gd name="T10" fmla="*/ 93 w 185"/>
              <a:gd name="T11" fmla="*/ 0 h 172"/>
              <a:gd name="T12" fmla="*/ 86 w 185"/>
              <a:gd name="T13" fmla="*/ 4 h 172"/>
              <a:gd name="T14" fmla="*/ 68 w 185"/>
              <a:gd name="T15" fmla="*/ 60 h 172"/>
              <a:gd name="T16" fmla="*/ 7 w 185"/>
              <a:gd name="T17" fmla="*/ 60 h 172"/>
              <a:gd name="T18" fmla="*/ 1 w 185"/>
              <a:gd name="T19" fmla="*/ 64 h 172"/>
              <a:gd name="T20" fmla="*/ 4 w 185"/>
              <a:gd name="T21" fmla="*/ 71 h 172"/>
              <a:gd name="T22" fmla="*/ 50 w 185"/>
              <a:gd name="T23" fmla="*/ 108 h 172"/>
              <a:gd name="T24" fmla="*/ 33 w 185"/>
              <a:gd name="T25" fmla="*/ 164 h 172"/>
              <a:gd name="T26" fmla="*/ 35 w 185"/>
              <a:gd name="T27" fmla="*/ 171 h 172"/>
              <a:gd name="T28" fmla="*/ 43 w 185"/>
              <a:gd name="T29" fmla="*/ 171 h 172"/>
              <a:gd name="T30" fmla="*/ 93 w 185"/>
              <a:gd name="T31" fmla="*/ 135 h 172"/>
              <a:gd name="T32" fmla="*/ 143 w 185"/>
              <a:gd name="T33" fmla="*/ 171 h 172"/>
              <a:gd name="T34" fmla="*/ 147 w 185"/>
              <a:gd name="T35" fmla="*/ 172 h 172"/>
              <a:gd name="T36" fmla="*/ 150 w 185"/>
              <a:gd name="T37" fmla="*/ 171 h 172"/>
              <a:gd name="T38" fmla="*/ 152 w 185"/>
              <a:gd name="T39" fmla="*/ 164 h 172"/>
              <a:gd name="T40" fmla="*/ 132 w 185"/>
              <a:gd name="T41" fmla="*/ 108 h 172"/>
              <a:gd name="T42" fmla="*/ 182 w 185"/>
              <a:gd name="T43" fmla="*/ 71 h 172"/>
              <a:gd name="T44" fmla="*/ 184 w 185"/>
              <a:gd name="T45" fmla="*/ 64 h 172"/>
              <a:gd name="T46" fmla="*/ 128 w 185"/>
              <a:gd name="T47" fmla="*/ 102 h 172"/>
              <a:gd name="T48" fmla="*/ 125 w 185"/>
              <a:gd name="T49" fmla="*/ 111 h 172"/>
              <a:gd name="T50" fmla="*/ 145 w 185"/>
              <a:gd name="T51" fmla="*/ 164 h 172"/>
              <a:gd name="T52" fmla="*/ 97 w 185"/>
              <a:gd name="T53" fmla="*/ 129 h 172"/>
              <a:gd name="T54" fmla="*/ 88 w 185"/>
              <a:gd name="T55" fmla="*/ 129 h 172"/>
              <a:gd name="T56" fmla="*/ 41 w 185"/>
              <a:gd name="T57" fmla="*/ 164 h 172"/>
              <a:gd name="T58" fmla="*/ 56 w 185"/>
              <a:gd name="T59" fmla="*/ 111 h 172"/>
              <a:gd name="T60" fmla="*/ 55 w 185"/>
              <a:gd name="T61" fmla="*/ 102 h 172"/>
              <a:gd name="T62" fmla="*/ 12 w 185"/>
              <a:gd name="T63" fmla="*/ 68 h 172"/>
              <a:gd name="T64" fmla="*/ 67 w 185"/>
              <a:gd name="T65" fmla="*/ 68 h 172"/>
              <a:gd name="T66" fmla="*/ 75 w 185"/>
              <a:gd name="T67" fmla="*/ 62 h 172"/>
              <a:gd name="T68" fmla="*/ 92 w 185"/>
              <a:gd name="T69" fmla="*/ 8 h 172"/>
              <a:gd name="T70" fmla="*/ 110 w 185"/>
              <a:gd name="T71" fmla="*/ 62 h 172"/>
              <a:gd name="T72" fmla="*/ 118 w 185"/>
              <a:gd name="T73" fmla="*/ 68 h 172"/>
              <a:gd name="T74" fmla="*/ 175 w 185"/>
              <a:gd name="T75" fmla="*/ 68 h 172"/>
              <a:gd name="T76" fmla="*/ 128 w 185"/>
              <a:gd name="T77" fmla="*/ 10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5" h="172">
                <a:moveTo>
                  <a:pt x="184" y="64"/>
                </a:moveTo>
                <a:cubicBezTo>
                  <a:pt x="184" y="62"/>
                  <a:pt x="181" y="60"/>
                  <a:pt x="179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98" y="4"/>
                  <a:pt x="98" y="4"/>
                  <a:pt x="98" y="4"/>
                </a:cubicBezTo>
                <a:cubicBezTo>
                  <a:pt x="97" y="2"/>
                  <a:pt x="96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0" y="0"/>
                  <a:pt x="87" y="2"/>
                  <a:pt x="86" y="4"/>
                </a:cubicBezTo>
                <a:cubicBezTo>
                  <a:pt x="68" y="60"/>
                  <a:pt x="68" y="60"/>
                  <a:pt x="68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4" y="60"/>
                  <a:pt x="2" y="62"/>
                  <a:pt x="1" y="64"/>
                </a:cubicBezTo>
                <a:cubicBezTo>
                  <a:pt x="0" y="67"/>
                  <a:pt x="1" y="70"/>
                  <a:pt x="4" y="71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33" y="164"/>
                  <a:pt x="33" y="164"/>
                  <a:pt x="33" y="164"/>
                </a:cubicBezTo>
                <a:cubicBezTo>
                  <a:pt x="32" y="167"/>
                  <a:pt x="33" y="169"/>
                  <a:pt x="35" y="171"/>
                </a:cubicBezTo>
                <a:cubicBezTo>
                  <a:pt x="38" y="172"/>
                  <a:pt x="41" y="172"/>
                  <a:pt x="43" y="171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143" y="171"/>
                  <a:pt x="143" y="171"/>
                  <a:pt x="143" y="171"/>
                </a:cubicBezTo>
                <a:cubicBezTo>
                  <a:pt x="144" y="171"/>
                  <a:pt x="145" y="172"/>
                  <a:pt x="147" y="172"/>
                </a:cubicBezTo>
                <a:cubicBezTo>
                  <a:pt x="148" y="172"/>
                  <a:pt x="149" y="171"/>
                  <a:pt x="150" y="171"/>
                </a:cubicBezTo>
                <a:cubicBezTo>
                  <a:pt x="152" y="169"/>
                  <a:pt x="153" y="166"/>
                  <a:pt x="152" y="164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84" y="70"/>
                  <a:pt x="185" y="67"/>
                  <a:pt x="184" y="64"/>
                </a:cubicBezTo>
                <a:close/>
                <a:moveTo>
                  <a:pt x="128" y="102"/>
                </a:moveTo>
                <a:cubicBezTo>
                  <a:pt x="125" y="104"/>
                  <a:pt x="124" y="107"/>
                  <a:pt x="125" y="111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94" y="127"/>
                  <a:pt x="91" y="127"/>
                  <a:pt x="88" y="129"/>
                </a:cubicBezTo>
                <a:cubicBezTo>
                  <a:pt x="41" y="164"/>
                  <a:pt x="41" y="164"/>
                  <a:pt x="41" y="164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7" y="108"/>
                  <a:pt x="57" y="104"/>
                  <a:pt x="55" y="102"/>
                </a:cubicBezTo>
                <a:cubicBezTo>
                  <a:pt x="12" y="68"/>
                  <a:pt x="12" y="68"/>
                  <a:pt x="12" y="68"/>
                </a:cubicBezTo>
                <a:cubicBezTo>
                  <a:pt x="67" y="68"/>
                  <a:pt x="67" y="68"/>
                  <a:pt x="67" y="68"/>
                </a:cubicBezTo>
                <a:cubicBezTo>
                  <a:pt x="70" y="68"/>
                  <a:pt x="74" y="66"/>
                  <a:pt x="75" y="62"/>
                </a:cubicBezTo>
                <a:cubicBezTo>
                  <a:pt x="92" y="8"/>
                  <a:pt x="92" y="8"/>
                  <a:pt x="92" y="8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1" y="66"/>
                  <a:pt x="115" y="68"/>
                  <a:pt x="118" y="68"/>
                </a:cubicBezTo>
                <a:cubicBezTo>
                  <a:pt x="175" y="68"/>
                  <a:pt x="175" y="68"/>
                  <a:pt x="175" y="68"/>
                </a:cubicBezTo>
                <a:lnTo>
                  <a:pt x="128" y="1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1" name="Freeform 27"/>
          <p:cNvSpPr>
            <a:spLocks noEditPoints="1"/>
          </p:cNvSpPr>
          <p:nvPr/>
        </p:nvSpPr>
        <p:spPr bwMode="auto">
          <a:xfrm>
            <a:off x="4719955" y="3643313"/>
            <a:ext cx="386080" cy="368935"/>
          </a:xfrm>
          <a:custGeom>
            <a:avLst/>
            <a:gdLst>
              <a:gd name="T0" fmla="*/ 168 w 184"/>
              <a:gd name="T1" fmla="*/ 24 h 176"/>
              <a:gd name="T2" fmla="*/ 95 w 184"/>
              <a:gd name="T3" fmla="*/ 24 h 176"/>
              <a:gd name="T4" fmla="*/ 95 w 184"/>
              <a:gd name="T5" fmla="*/ 24 h 176"/>
              <a:gd name="T6" fmla="*/ 94 w 184"/>
              <a:gd name="T7" fmla="*/ 24 h 176"/>
              <a:gd name="T8" fmla="*/ 92 w 184"/>
              <a:gd name="T9" fmla="*/ 16 h 176"/>
              <a:gd name="T10" fmla="*/ 72 w 184"/>
              <a:gd name="T11" fmla="*/ 0 h 176"/>
              <a:gd name="T12" fmla="*/ 56 w 184"/>
              <a:gd name="T13" fmla="*/ 0 h 176"/>
              <a:gd name="T14" fmla="*/ 56 w 184"/>
              <a:gd name="T15" fmla="*/ 0 h 176"/>
              <a:gd name="T16" fmla="*/ 16 w 184"/>
              <a:gd name="T17" fmla="*/ 0 h 176"/>
              <a:gd name="T18" fmla="*/ 0 w 184"/>
              <a:gd name="T19" fmla="*/ 16 h 176"/>
              <a:gd name="T20" fmla="*/ 0 w 184"/>
              <a:gd name="T21" fmla="*/ 64 h 176"/>
              <a:gd name="T22" fmla="*/ 0 w 184"/>
              <a:gd name="T23" fmla="*/ 102 h 176"/>
              <a:gd name="T24" fmla="*/ 0 w 184"/>
              <a:gd name="T25" fmla="*/ 160 h 176"/>
              <a:gd name="T26" fmla="*/ 16 w 184"/>
              <a:gd name="T27" fmla="*/ 176 h 176"/>
              <a:gd name="T28" fmla="*/ 168 w 184"/>
              <a:gd name="T29" fmla="*/ 176 h 176"/>
              <a:gd name="T30" fmla="*/ 184 w 184"/>
              <a:gd name="T31" fmla="*/ 160 h 176"/>
              <a:gd name="T32" fmla="*/ 184 w 184"/>
              <a:gd name="T33" fmla="*/ 102 h 176"/>
              <a:gd name="T34" fmla="*/ 184 w 184"/>
              <a:gd name="T35" fmla="*/ 78 h 176"/>
              <a:gd name="T36" fmla="*/ 184 w 184"/>
              <a:gd name="T37" fmla="*/ 64 h 176"/>
              <a:gd name="T38" fmla="*/ 184 w 184"/>
              <a:gd name="T39" fmla="*/ 56 h 176"/>
              <a:gd name="T40" fmla="*/ 184 w 184"/>
              <a:gd name="T41" fmla="*/ 40 h 176"/>
              <a:gd name="T42" fmla="*/ 168 w 184"/>
              <a:gd name="T43" fmla="*/ 24 h 176"/>
              <a:gd name="T44" fmla="*/ 176 w 184"/>
              <a:gd name="T45" fmla="*/ 78 h 176"/>
              <a:gd name="T46" fmla="*/ 176 w 184"/>
              <a:gd name="T47" fmla="*/ 102 h 176"/>
              <a:gd name="T48" fmla="*/ 176 w 184"/>
              <a:gd name="T49" fmla="*/ 160 h 176"/>
              <a:gd name="T50" fmla="*/ 168 w 184"/>
              <a:gd name="T51" fmla="*/ 168 h 176"/>
              <a:gd name="T52" fmla="*/ 16 w 184"/>
              <a:gd name="T53" fmla="*/ 168 h 176"/>
              <a:gd name="T54" fmla="*/ 8 w 184"/>
              <a:gd name="T55" fmla="*/ 160 h 176"/>
              <a:gd name="T56" fmla="*/ 8 w 184"/>
              <a:gd name="T57" fmla="*/ 102 h 176"/>
              <a:gd name="T58" fmla="*/ 8 w 184"/>
              <a:gd name="T59" fmla="*/ 64 h 176"/>
              <a:gd name="T60" fmla="*/ 16 w 184"/>
              <a:gd name="T61" fmla="*/ 56 h 176"/>
              <a:gd name="T62" fmla="*/ 168 w 184"/>
              <a:gd name="T63" fmla="*/ 56 h 176"/>
              <a:gd name="T64" fmla="*/ 176 w 184"/>
              <a:gd name="T65" fmla="*/ 64 h 176"/>
              <a:gd name="T66" fmla="*/ 176 w 184"/>
              <a:gd name="T67" fmla="*/ 78 h 176"/>
              <a:gd name="T68" fmla="*/ 176 w 184"/>
              <a:gd name="T69" fmla="*/ 50 h 176"/>
              <a:gd name="T70" fmla="*/ 168 w 184"/>
              <a:gd name="T71" fmla="*/ 48 h 176"/>
              <a:gd name="T72" fmla="*/ 16 w 184"/>
              <a:gd name="T73" fmla="*/ 48 h 176"/>
              <a:gd name="T74" fmla="*/ 8 w 184"/>
              <a:gd name="T75" fmla="*/ 50 h 176"/>
              <a:gd name="T76" fmla="*/ 8 w 184"/>
              <a:gd name="T77" fmla="*/ 32 h 176"/>
              <a:gd name="T78" fmla="*/ 8 w 184"/>
              <a:gd name="T79" fmla="*/ 32 h 176"/>
              <a:gd name="T80" fmla="*/ 8 w 184"/>
              <a:gd name="T81" fmla="*/ 24 h 176"/>
              <a:gd name="T82" fmla="*/ 8 w 184"/>
              <a:gd name="T83" fmla="*/ 24 h 176"/>
              <a:gd name="T84" fmla="*/ 8 w 184"/>
              <a:gd name="T85" fmla="*/ 16 h 176"/>
              <a:gd name="T86" fmla="*/ 16 w 184"/>
              <a:gd name="T87" fmla="*/ 8 h 176"/>
              <a:gd name="T88" fmla="*/ 56 w 184"/>
              <a:gd name="T89" fmla="*/ 8 h 176"/>
              <a:gd name="T90" fmla="*/ 56 w 184"/>
              <a:gd name="T91" fmla="*/ 8 h 176"/>
              <a:gd name="T92" fmla="*/ 72 w 184"/>
              <a:gd name="T93" fmla="*/ 8 h 176"/>
              <a:gd name="T94" fmla="*/ 84 w 184"/>
              <a:gd name="T95" fmla="*/ 16 h 176"/>
              <a:gd name="T96" fmla="*/ 86 w 184"/>
              <a:gd name="T97" fmla="*/ 24 h 176"/>
              <a:gd name="T98" fmla="*/ 84 w 184"/>
              <a:gd name="T99" fmla="*/ 24 h 176"/>
              <a:gd name="T100" fmla="*/ 84 w 184"/>
              <a:gd name="T101" fmla="*/ 24 h 176"/>
              <a:gd name="T102" fmla="*/ 84 w 184"/>
              <a:gd name="T103" fmla="*/ 24 h 176"/>
              <a:gd name="T104" fmla="*/ 87 w 184"/>
              <a:gd name="T105" fmla="*/ 32 h 176"/>
              <a:gd name="T106" fmla="*/ 88 w 184"/>
              <a:gd name="T107" fmla="*/ 32 h 176"/>
              <a:gd name="T108" fmla="*/ 88 w 184"/>
              <a:gd name="T109" fmla="*/ 32 h 176"/>
              <a:gd name="T110" fmla="*/ 96 w 184"/>
              <a:gd name="T111" fmla="*/ 32 h 176"/>
              <a:gd name="T112" fmla="*/ 96 w 184"/>
              <a:gd name="T113" fmla="*/ 32 h 176"/>
              <a:gd name="T114" fmla="*/ 168 w 184"/>
              <a:gd name="T115" fmla="*/ 32 h 176"/>
              <a:gd name="T116" fmla="*/ 176 w 184"/>
              <a:gd name="T117" fmla="*/ 40 h 176"/>
              <a:gd name="T118" fmla="*/ 176 w 184"/>
              <a:gd name="T119" fmla="*/ 5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76">
                <a:moveTo>
                  <a:pt x="168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2" y="16"/>
                  <a:pt x="92" y="16"/>
                  <a:pt x="92" y="16"/>
                </a:cubicBezTo>
                <a:cubicBezTo>
                  <a:pt x="89" y="6"/>
                  <a:pt x="83" y="0"/>
                  <a:pt x="7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7" y="176"/>
                  <a:pt x="184" y="169"/>
                  <a:pt x="184" y="160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1"/>
                  <a:pt x="177" y="24"/>
                  <a:pt x="168" y="24"/>
                </a:cubicBezTo>
                <a:close/>
                <a:moveTo>
                  <a:pt x="176" y="78"/>
                </a:moveTo>
                <a:cubicBezTo>
                  <a:pt x="176" y="102"/>
                  <a:pt x="176" y="102"/>
                  <a:pt x="176" y="102"/>
                </a:cubicBezTo>
                <a:cubicBezTo>
                  <a:pt x="176" y="160"/>
                  <a:pt x="176" y="160"/>
                  <a:pt x="176" y="160"/>
                </a:cubicBezTo>
                <a:cubicBezTo>
                  <a:pt x="176" y="164"/>
                  <a:pt x="172" y="168"/>
                  <a:pt x="16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2" y="56"/>
                  <a:pt x="16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72" y="56"/>
                  <a:pt x="176" y="60"/>
                  <a:pt x="176" y="64"/>
                </a:cubicBezTo>
                <a:lnTo>
                  <a:pt x="176" y="78"/>
                </a:lnTo>
                <a:close/>
                <a:moveTo>
                  <a:pt x="176" y="50"/>
                </a:moveTo>
                <a:cubicBezTo>
                  <a:pt x="174" y="49"/>
                  <a:pt x="171" y="48"/>
                  <a:pt x="168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3" y="48"/>
                  <a:pt x="10" y="49"/>
                  <a:pt x="8" y="5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80" y="8"/>
                  <a:pt x="82" y="11"/>
                  <a:pt x="84" y="16"/>
                </a:cubicBezTo>
                <a:cubicBezTo>
                  <a:pt x="86" y="24"/>
                  <a:pt x="86" y="24"/>
                  <a:pt x="86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5"/>
                  <a:pt x="87" y="32"/>
                  <a:pt x="87" y="32"/>
                </a:cubicBezTo>
                <a:cubicBezTo>
                  <a:pt x="87" y="32"/>
                  <a:pt x="87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117" y="32"/>
                  <a:pt x="168" y="32"/>
                  <a:pt x="168" y="32"/>
                </a:cubicBezTo>
                <a:cubicBezTo>
                  <a:pt x="172" y="32"/>
                  <a:pt x="176" y="36"/>
                  <a:pt x="176" y="40"/>
                </a:cubicBezTo>
                <a:lnTo>
                  <a:pt x="176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2" name="Freeform 28"/>
          <p:cNvSpPr>
            <a:spLocks noEditPoints="1"/>
          </p:cNvSpPr>
          <p:nvPr/>
        </p:nvSpPr>
        <p:spPr bwMode="auto">
          <a:xfrm>
            <a:off x="6131560" y="3634740"/>
            <a:ext cx="386080" cy="386080"/>
          </a:xfrm>
          <a:custGeom>
            <a:avLst/>
            <a:gdLst>
              <a:gd name="T0" fmla="*/ 183 w 184"/>
              <a:gd name="T1" fmla="*/ 76 h 184"/>
              <a:gd name="T2" fmla="*/ 183 w 184"/>
              <a:gd name="T3" fmla="*/ 76 h 184"/>
              <a:gd name="T4" fmla="*/ 179 w 184"/>
              <a:gd name="T5" fmla="*/ 72 h 184"/>
              <a:gd name="T6" fmla="*/ 175 w 184"/>
              <a:gd name="T7" fmla="*/ 76 h 184"/>
              <a:gd name="T8" fmla="*/ 175 w 184"/>
              <a:gd name="T9" fmla="*/ 76 h 184"/>
              <a:gd name="T10" fmla="*/ 174 w 184"/>
              <a:gd name="T11" fmla="*/ 76 h 184"/>
              <a:gd name="T12" fmla="*/ 176 w 184"/>
              <a:gd name="T13" fmla="*/ 92 h 184"/>
              <a:gd name="T14" fmla="*/ 92 w 184"/>
              <a:gd name="T15" fmla="*/ 176 h 184"/>
              <a:gd name="T16" fmla="*/ 8 w 184"/>
              <a:gd name="T17" fmla="*/ 92 h 184"/>
              <a:gd name="T18" fmla="*/ 92 w 184"/>
              <a:gd name="T19" fmla="*/ 8 h 184"/>
              <a:gd name="T20" fmla="*/ 155 w 184"/>
              <a:gd name="T21" fmla="*/ 36 h 184"/>
              <a:gd name="T22" fmla="*/ 130 w 184"/>
              <a:gd name="T23" fmla="*/ 36 h 184"/>
              <a:gd name="T24" fmla="*/ 128 w 184"/>
              <a:gd name="T25" fmla="*/ 38 h 184"/>
              <a:gd name="T26" fmla="*/ 128 w 184"/>
              <a:gd name="T27" fmla="*/ 42 h 184"/>
              <a:gd name="T28" fmla="*/ 130 w 184"/>
              <a:gd name="T29" fmla="*/ 44 h 184"/>
              <a:gd name="T30" fmla="*/ 162 w 184"/>
              <a:gd name="T31" fmla="*/ 44 h 184"/>
              <a:gd name="T32" fmla="*/ 162 w 184"/>
              <a:gd name="T33" fmla="*/ 44 h 184"/>
              <a:gd name="T34" fmla="*/ 166 w 184"/>
              <a:gd name="T35" fmla="*/ 44 h 184"/>
              <a:gd name="T36" fmla="*/ 167 w 184"/>
              <a:gd name="T37" fmla="*/ 44 h 184"/>
              <a:gd name="T38" fmla="*/ 168 w 184"/>
              <a:gd name="T39" fmla="*/ 42 h 184"/>
              <a:gd name="T40" fmla="*/ 168 w 184"/>
              <a:gd name="T41" fmla="*/ 38 h 184"/>
              <a:gd name="T42" fmla="*/ 168 w 184"/>
              <a:gd name="T43" fmla="*/ 38 h 184"/>
              <a:gd name="T44" fmla="*/ 169 w 184"/>
              <a:gd name="T45" fmla="*/ 6 h 184"/>
              <a:gd name="T46" fmla="*/ 167 w 184"/>
              <a:gd name="T47" fmla="*/ 4 h 184"/>
              <a:gd name="T48" fmla="*/ 163 w 184"/>
              <a:gd name="T49" fmla="*/ 4 h 184"/>
              <a:gd name="T50" fmla="*/ 161 w 184"/>
              <a:gd name="T51" fmla="*/ 6 h 184"/>
              <a:gd name="T52" fmla="*/ 160 w 184"/>
              <a:gd name="T53" fmla="*/ 30 h 184"/>
              <a:gd name="T54" fmla="*/ 92 w 184"/>
              <a:gd name="T55" fmla="*/ 0 h 184"/>
              <a:gd name="T56" fmla="*/ 0 w 184"/>
              <a:gd name="T57" fmla="*/ 92 h 184"/>
              <a:gd name="T58" fmla="*/ 92 w 184"/>
              <a:gd name="T59" fmla="*/ 184 h 184"/>
              <a:gd name="T60" fmla="*/ 184 w 184"/>
              <a:gd name="T61" fmla="*/ 92 h 184"/>
              <a:gd name="T62" fmla="*/ 183 w 184"/>
              <a:gd name="T63" fmla="*/ 76 h 184"/>
              <a:gd name="T64" fmla="*/ 160 w 184"/>
              <a:gd name="T65" fmla="*/ 36 h 184"/>
              <a:gd name="T66" fmla="*/ 160 w 184"/>
              <a:gd name="T67" fmla="*/ 36 h 184"/>
              <a:gd name="T68" fmla="*/ 160 w 184"/>
              <a:gd name="T69" fmla="*/ 3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84">
                <a:moveTo>
                  <a:pt x="183" y="76"/>
                </a:moveTo>
                <a:cubicBezTo>
                  <a:pt x="183" y="76"/>
                  <a:pt x="183" y="76"/>
                  <a:pt x="183" y="76"/>
                </a:cubicBezTo>
                <a:cubicBezTo>
                  <a:pt x="183" y="74"/>
                  <a:pt x="181" y="72"/>
                  <a:pt x="179" y="72"/>
                </a:cubicBezTo>
                <a:cubicBezTo>
                  <a:pt x="177" y="72"/>
                  <a:pt x="175" y="74"/>
                  <a:pt x="175" y="76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5" y="81"/>
                  <a:pt x="176" y="87"/>
                  <a:pt x="176" y="92"/>
                </a:cubicBezTo>
                <a:cubicBezTo>
                  <a:pt x="176" y="138"/>
                  <a:pt x="138" y="176"/>
                  <a:pt x="92" y="176"/>
                </a:cubicBezTo>
                <a:cubicBezTo>
                  <a:pt x="46" y="176"/>
                  <a:pt x="8" y="138"/>
                  <a:pt x="8" y="92"/>
                </a:cubicBezTo>
                <a:cubicBezTo>
                  <a:pt x="8" y="46"/>
                  <a:pt x="46" y="8"/>
                  <a:pt x="92" y="8"/>
                </a:cubicBezTo>
                <a:cubicBezTo>
                  <a:pt x="117" y="8"/>
                  <a:pt x="139" y="19"/>
                  <a:pt x="155" y="36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6"/>
                  <a:pt x="128" y="37"/>
                  <a:pt x="128" y="3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43"/>
                  <a:pt x="129" y="44"/>
                  <a:pt x="130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44"/>
                  <a:pt x="167" y="44"/>
                  <a:pt x="167" y="44"/>
                </a:cubicBezTo>
                <a:cubicBezTo>
                  <a:pt x="168" y="43"/>
                  <a:pt x="168" y="43"/>
                  <a:pt x="168" y="4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5"/>
                  <a:pt x="168" y="4"/>
                  <a:pt x="167" y="4"/>
                </a:cubicBezTo>
                <a:cubicBezTo>
                  <a:pt x="163" y="4"/>
                  <a:pt x="163" y="4"/>
                  <a:pt x="163" y="4"/>
                </a:cubicBezTo>
                <a:cubicBezTo>
                  <a:pt x="162" y="4"/>
                  <a:pt x="161" y="5"/>
                  <a:pt x="161" y="6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43" y="12"/>
                  <a:pt x="119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7"/>
                  <a:pt x="184" y="81"/>
                  <a:pt x="183" y="76"/>
                </a:cubicBezTo>
                <a:close/>
                <a:moveTo>
                  <a:pt x="160" y="36"/>
                </a:moveTo>
                <a:cubicBezTo>
                  <a:pt x="160" y="36"/>
                  <a:pt x="160" y="36"/>
                  <a:pt x="160" y="36"/>
                </a:cubicBezTo>
                <a:cubicBezTo>
                  <a:pt x="160" y="36"/>
                  <a:pt x="160" y="36"/>
                  <a:pt x="160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4" name="Freeform 29"/>
          <p:cNvSpPr>
            <a:spLocks noEditPoints="1"/>
          </p:cNvSpPr>
          <p:nvPr/>
        </p:nvSpPr>
        <p:spPr bwMode="auto">
          <a:xfrm>
            <a:off x="7542530" y="3634740"/>
            <a:ext cx="386080" cy="386080"/>
          </a:xfrm>
          <a:custGeom>
            <a:avLst/>
            <a:gdLst>
              <a:gd name="T0" fmla="*/ 124 w 184"/>
              <a:gd name="T1" fmla="*/ 164 h 184"/>
              <a:gd name="T2" fmla="*/ 120 w 184"/>
              <a:gd name="T3" fmla="*/ 160 h 184"/>
              <a:gd name="T4" fmla="*/ 116 w 184"/>
              <a:gd name="T5" fmla="*/ 164 h 184"/>
              <a:gd name="T6" fmla="*/ 120 w 184"/>
              <a:gd name="T7" fmla="*/ 168 h 184"/>
              <a:gd name="T8" fmla="*/ 124 w 184"/>
              <a:gd name="T9" fmla="*/ 164 h 184"/>
              <a:gd name="T10" fmla="*/ 184 w 184"/>
              <a:gd name="T11" fmla="*/ 96 h 184"/>
              <a:gd name="T12" fmla="*/ 184 w 184"/>
              <a:gd name="T13" fmla="*/ 88 h 184"/>
              <a:gd name="T14" fmla="*/ 184 w 184"/>
              <a:gd name="T15" fmla="*/ 88 h 184"/>
              <a:gd name="T16" fmla="*/ 92 w 184"/>
              <a:gd name="T17" fmla="*/ 0 h 184"/>
              <a:gd name="T18" fmla="*/ 0 w 184"/>
              <a:gd name="T19" fmla="*/ 88 h 184"/>
              <a:gd name="T20" fmla="*/ 0 w 184"/>
              <a:gd name="T21" fmla="*/ 88 h 184"/>
              <a:gd name="T22" fmla="*/ 0 w 184"/>
              <a:gd name="T23" fmla="*/ 96 h 184"/>
              <a:gd name="T24" fmla="*/ 88 w 184"/>
              <a:gd name="T25" fmla="*/ 96 h 184"/>
              <a:gd name="T26" fmla="*/ 88 w 184"/>
              <a:gd name="T27" fmla="*/ 168 h 184"/>
              <a:gd name="T28" fmla="*/ 104 w 184"/>
              <a:gd name="T29" fmla="*/ 184 h 184"/>
              <a:gd name="T30" fmla="*/ 108 w 184"/>
              <a:gd name="T31" fmla="*/ 184 h 184"/>
              <a:gd name="T32" fmla="*/ 124 w 184"/>
              <a:gd name="T33" fmla="*/ 168 h 184"/>
              <a:gd name="T34" fmla="*/ 120 w 184"/>
              <a:gd name="T35" fmla="*/ 168 h 184"/>
              <a:gd name="T36" fmla="*/ 116 w 184"/>
              <a:gd name="T37" fmla="*/ 168 h 184"/>
              <a:gd name="T38" fmla="*/ 108 w 184"/>
              <a:gd name="T39" fmla="*/ 176 h 184"/>
              <a:gd name="T40" fmla="*/ 104 w 184"/>
              <a:gd name="T41" fmla="*/ 176 h 184"/>
              <a:gd name="T42" fmla="*/ 96 w 184"/>
              <a:gd name="T43" fmla="*/ 168 h 184"/>
              <a:gd name="T44" fmla="*/ 96 w 184"/>
              <a:gd name="T45" fmla="*/ 96 h 184"/>
              <a:gd name="T46" fmla="*/ 184 w 184"/>
              <a:gd name="T47" fmla="*/ 96 h 184"/>
              <a:gd name="T48" fmla="*/ 8 w 184"/>
              <a:gd name="T49" fmla="*/ 88 h 184"/>
              <a:gd name="T50" fmla="*/ 92 w 184"/>
              <a:gd name="T51" fmla="*/ 8 h 184"/>
              <a:gd name="T52" fmla="*/ 176 w 184"/>
              <a:gd name="T53" fmla="*/ 88 h 184"/>
              <a:gd name="T54" fmla="*/ 8 w 184"/>
              <a:gd name="T55" fmla="*/ 8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4" h="184">
                <a:moveTo>
                  <a:pt x="124" y="164"/>
                </a:moveTo>
                <a:cubicBezTo>
                  <a:pt x="124" y="162"/>
                  <a:pt x="122" y="160"/>
                  <a:pt x="120" y="160"/>
                </a:cubicBezTo>
                <a:cubicBezTo>
                  <a:pt x="118" y="160"/>
                  <a:pt x="116" y="162"/>
                  <a:pt x="116" y="164"/>
                </a:cubicBezTo>
                <a:cubicBezTo>
                  <a:pt x="116" y="166"/>
                  <a:pt x="118" y="168"/>
                  <a:pt x="120" y="168"/>
                </a:cubicBezTo>
                <a:cubicBezTo>
                  <a:pt x="122" y="168"/>
                  <a:pt x="124" y="166"/>
                  <a:pt x="124" y="164"/>
                </a:cubicBezTo>
                <a:close/>
                <a:moveTo>
                  <a:pt x="184" y="96"/>
                </a:moveTo>
                <a:cubicBezTo>
                  <a:pt x="184" y="88"/>
                  <a:pt x="184" y="88"/>
                  <a:pt x="184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2" y="39"/>
                  <a:pt x="141" y="0"/>
                  <a:pt x="92" y="0"/>
                </a:cubicBezTo>
                <a:cubicBezTo>
                  <a:pt x="43" y="0"/>
                  <a:pt x="2" y="39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6"/>
                  <a:pt x="0" y="96"/>
                  <a:pt x="0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8" y="177"/>
                  <a:pt x="95" y="184"/>
                  <a:pt x="104" y="184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17" y="184"/>
                  <a:pt x="124" y="177"/>
                  <a:pt x="124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6" y="172"/>
                  <a:pt x="112" y="176"/>
                  <a:pt x="108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0" y="176"/>
                  <a:pt x="96" y="172"/>
                  <a:pt x="96" y="168"/>
                </a:cubicBezTo>
                <a:cubicBezTo>
                  <a:pt x="96" y="96"/>
                  <a:pt x="96" y="96"/>
                  <a:pt x="96" y="96"/>
                </a:cubicBezTo>
                <a:lnTo>
                  <a:pt x="184" y="96"/>
                </a:lnTo>
                <a:close/>
                <a:moveTo>
                  <a:pt x="8" y="88"/>
                </a:moveTo>
                <a:cubicBezTo>
                  <a:pt x="10" y="43"/>
                  <a:pt x="47" y="8"/>
                  <a:pt x="92" y="8"/>
                </a:cubicBezTo>
                <a:cubicBezTo>
                  <a:pt x="137" y="8"/>
                  <a:pt x="174" y="43"/>
                  <a:pt x="176" y="88"/>
                </a:cubicBezTo>
                <a:lnTo>
                  <a:pt x="8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5" name="Freeform 30"/>
          <p:cNvSpPr>
            <a:spLocks noEditPoints="1"/>
          </p:cNvSpPr>
          <p:nvPr/>
        </p:nvSpPr>
        <p:spPr bwMode="auto">
          <a:xfrm>
            <a:off x="502285" y="4844098"/>
            <a:ext cx="369570" cy="386715"/>
          </a:xfrm>
          <a:custGeom>
            <a:avLst/>
            <a:gdLst>
              <a:gd name="T0" fmla="*/ 168 w 176"/>
              <a:gd name="T1" fmla="*/ 68 h 184"/>
              <a:gd name="T2" fmla="*/ 152 w 176"/>
              <a:gd name="T3" fmla="*/ 52 h 184"/>
              <a:gd name="T4" fmla="*/ 128 w 176"/>
              <a:gd name="T5" fmla="*/ 52 h 184"/>
              <a:gd name="T6" fmla="*/ 128 w 176"/>
              <a:gd name="T7" fmla="*/ 40 h 184"/>
              <a:gd name="T8" fmla="*/ 88 w 176"/>
              <a:gd name="T9" fmla="*/ 0 h 184"/>
              <a:gd name="T10" fmla="*/ 48 w 176"/>
              <a:gd name="T11" fmla="*/ 40 h 184"/>
              <a:gd name="T12" fmla="*/ 48 w 176"/>
              <a:gd name="T13" fmla="*/ 52 h 184"/>
              <a:gd name="T14" fmla="*/ 24 w 176"/>
              <a:gd name="T15" fmla="*/ 52 h 184"/>
              <a:gd name="T16" fmla="*/ 8 w 176"/>
              <a:gd name="T17" fmla="*/ 68 h 184"/>
              <a:gd name="T18" fmla="*/ 0 w 176"/>
              <a:gd name="T19" fmla="*/ 168 h 184"/>
              <a:gd name="T20" fmla="*/ 16 w 176"/>
              <a:gd name="T21" fmla="*/ 184 h 184"/>
              <a:gd name="T22" fmla="*/ 160 w 176"/>
              <a:gd name="T23" fmla="*/ 184 h 184"/>
              <a:gd name="T24" fmla="*/ 176 w 176"/>
              <a:gd name="T25" fmla="*/ 168 h 184"/>
              <a:gd name="T26" fmla="*/ 168 w 176"/>
              <a:gd name="T27" fmla="*/ 68 h 184"/>
              <a:gd name="T28" fmla="*/ 56 w 176"/>
              <a:gd name="T29" fmla="*/ 40 h 184"/>
              <a:gd name="T30" fmla="*/ 88 w 176"/>
              <a:gd name="T31" fmla="*/ 8 h 184"/>
              <a:gd name="T32" fmla="*/ 120 w 176"/>
              <a:gd name="T33" fmla="*/ 40 h 184"/>
              <a:gd name="T34" fmla="*/ 120 w 176"/>
              <a:gd name="T35" fmla="*/ 52 h 184"/>
              <a:gd name="T36" fmla="*/ 56 w 176"/>
              <a:gd name="T37" fmla="*/ 52 h 184"/>
              <a:gd name="T38" fmla="*/ 56 w 176"/>
              <a:gd name="T39" fmla="*/ 40 h 184"/>
              <a:gd name="T40" fmla="*/ 160 w 176"/>
              <a:gd name="T41" fmla="*/ 176 h 184"/>
              <a:gd name="T42" fmla="*/ 16 w 176"/>
              <a:gd name="T43" fmla="*/ 176 h 184"/>
              <a:gd name="T44" fmla="*/ 8 w 176"/>
              <a:gd name="T45" fmla="*/ 168 h 184"/>
              <a:gd name="T46" fmla="*/ 16 w 176"/>
              <a:gd name="T47" fmla="*/ 68 h 184"/>
              <a:gd name="T48" fmla="*/ 24 w 176"/>
              <a:gd name="T49" fmla="*/ 60 h 184"/>
              <a:gd name="T50" fmla="*/ 48 w 176"/>
              <a:gd name="T51" fmla="*/ 60 h 184"/>
              <a:gd name="T52" fmla="*/ 48 w 176"/>
              <a:gd name="T53" fmla="*/ 76 h 184"/>
              <a:gd name="T54" fmla="*/ 48 w 176"/>
              <a:gd name="T55" fmla="*/ 77 h 184"/>
              <a:gd name="T56" fmla="*/ 44 w 176"/>
              <a:gd name="T57" fmla="*/ 84 h 184"/>
              <a:gd name="T58" fmla="*/ 52 w 176"/>
              <a:gd name="T59" fmla="*/ 92 h 184"/>
              <a:gd name="T60" fmla="*/ 60 w 176"/>
              <a:gd name="T61" fmla="*/ 84 h 184"/>
              <a:gd name="T62" fmla="*/ 56 w 176"/>
              <a:gd name="T63" fmla="*/ 77 h 184"/>
              <a:gd name="T64" fmla="*/ 56 w 176"/>
              <a:gd name="T65" fmla="*/ 60 h 184"/>
              <a:gd name="T66" fmla="*/ 120 w 176"/>
              <a:gd name="T67" fmla="*/ 60 h 184"/>
              <a:gd name="T68" fmla="*/ 120 w 176"/>
              <a:gd name="T69" fmla="*/ 77 h 184"/>
              <a:gd name="T70" fmla="*/ 116 w 176"/>
              <a:gd name="T71" fmla="*/ 84 h 184"/>
              <a:gd name="T72" fmla="*/ 124 w 176"/>
              <a:gd name="T73" fmla="*/ 92 h 184"/>
              <a:gd name="T74" fmla="*/ 132 w 176"/>
              <a:gd name="T75" fmla="*/ 84 h 184"/>
              <a:gd name="T76" fmla="*/ 128 w 176"/>
              <a:gd name="T77" fmla="*/ 77 h 184"/>
              <a:gd name="T78" fmla="*/ 128 w 176"/>
              <a:gd name="T79" fmla="*/ 76 h 184"/>
              <a:gd name="T80" fmla="*/ 128 w 176"/>
              <a:gd name="T81" fmla="*/ 60 h 184"/>
              <a:gd name="T82" fmla="*/ 152 w 176"/>
              <a:gd name="T83" fmla="*/ 60 h 184"/>
              <a:gd name="T84" fmla="*/ 160 w 176"/>
              <a:gd name="T85" fmla="*/ 68 h 184"/>
              <a:gd name="T86" fmla="*/ 168 w 176"/>
              <a:gd name="T87" fmla="*/ 168 h 184"/>
              <a:gd name="T88" fmla="*/ 160 w 176"/>
              <a:gd name="T89" fmla="*/ 1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84">
                <a:moveTo>
                  <a:pt x="168" y="68"/>
                </a:moveTo>
                <a:cubicBezTo>
                  <a:pt x="168" y="59"/>
                  <a:pt x="161" y="52"/>
                  <a:pt x="15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18"/>
                  <a:pt x="110" y="0"/>
                  <a:pt x="88" y="0"/>
                </a:cubicBezTo>
                <a:cubicBezTo>
                  <a:pt x="66" y="0"/>
                  <a:pt x="48" y="18"/>
                  <a:pt x="48" y="40"/>
                </a:cubicBezTo>
                <a:cubicBezTo>
                  <a:pt x="48" y="52"/>
                  <a:pt x="48" y="52"/>
                  <a:pt x="48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15" y="52"/>
                  <a:pt x="8" y="59"/>
                  <a:pt x="8" y="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9" y="184"/>
                  <a:pt x="176" y="177"/>
                  <a:pt x="176" y="168"/>
                </a:cubicBezTo>
                <a:lnTo>
                  <a:pt x="168" y="68"/>
                </a:lnTo>
                <a:close/>
                <a:moveTo>
                  <a:pt x="56" y="40"/>
                </a:moveTo>
                <a:cubicBezTo>
                  <a:pt x="56" y="22"/>
                  <a:pt x="70" y="8"/>
                  <a:pt x="88" y="8"/>
                </a:cubicBezTo>
                <a:cubicBezTo>
                  <a:pt x="106" y="8"/>
                  <a:pt x="120" y="22"/>
                  <a:pt x="120" y="40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56" y="52"/>
                  <a:pt x="56" y="52"/>
                  <a:pt x="56" y="52"/>
                </a:cubicBezTo>
                <a:lnTo>
                  <a:pt x="56" y="40"/>
                </a:lnTo>
                <a:close/>
                <a:moveTo>
                  <a:pt x="160" y="176"/>
                </a:move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4"/>
                  <a:pt x="20" y="60"/>
                  <a:pt x="24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6"/>
                  <a:pt x="48" y="77"/>
                  <a:pt x="48" y="77"/>
                </a:cubicBezTo>
                <a:cubicBezTo>
                  <a:pt x="46" y="78"/>
                  <a:pt x="44" y="81"/>
                  <a:pt x="44" y="84"/>
                </a:cubicBezTo>
                <a:cubicBezTo>
                  <a:pt x="44" y="88"/>
                  <a:pt x="47" y="92"/>
                  <a:pt x="52" y="92"/>
                </a:cubicBezTo>
                <a:cubicBezTo>
                  <a:pt x="56" y="92"/>
                  <a:pt x="60" y="88"/>
                  <a:pt x="60" y="84"/>
                </a:cubicBezTo>
                <a:cubicBezTo>
                  <a:pt x="60" y="81"/>
                  <a:pt x="58" y="78"/>
                  <a:pt x="56" y="77"/>
                </a:cubicBezTo>
                <a:cubicBezTo>
                  <a:pt x="56" y="60"/>
                  <a:pt x="56" y="60"/>
                  <a:pt x="56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18" y="78"/>
                  <a:pt x="116" y="81"/>
                  <a:pt x="116" y="84"/>
                </a:cubicBezTo>
                <a:cubicBezTo>
                  <a:pt x="116" y="88"/>
                  <a:pt x="119" y="92"/>
                  <a:pt x="124" y="92"/>
                </a:cubicBezTo>
                <a:cubicBezTo>
                  <a:pt x="128" y="92"/>
                  <a:pt x="132" y="88"/>
                  <a:pt x="132" y="84"/>
                </a:cubicBezTo>
                <a:cubicBezTo>
                  <a:pt x="132" y="81"/>
                  <a:pt x="130" y="78"/>
                  <a:pt x="128" y="77"/>
                </a:cubicBezTo>
                <a:cubicBezTo>
                  <a:pt x="128" y="77"/>
                  <a:pt x="128" y="76"/>
                  <a:pt x="128" y="76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6" y="60"/>
                  <a:pt x="160" y="64"/>
                  <a:pt x="160" y="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72"/>
                  <a:pt x="164" y="176"/>
                  <a:pt x="160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6" name="Freeform 31"/>
          <p:cNvSpPr>
            <a:spLocks noEditPoints="1"/>
          </p:cNvSpPr>
          <p:nvPr/>
        </p:nvSpPr>
        <p:spPr bwMode="auto">
          <a:xfrm>
            <a:off x="1840230" y="4886008"/>
            <a:ext cx="386080" cy="302895"/>
          </a:xfrm>
          <a:custGeom>
            <a:avLst/>
            <a:gdLst>
              <a:gd name="T0" fmla="*/ 168 w 184"/>
              <a:gd name="T1" fmla="*/ 54 h 144"/>
              <a:gd name="T2" fmla="*/ 120 w 184"/>
              <a:gd name="T3" fmla="*/ 23 h 144"/>
              <a:gd name="T4" fmla="*/ 16 w 184"/>
              <a:gd name="T5" fmla="*/ 58 h 144"/>
              <a:gd name="T6" fmla="*/ 0 w 184"/>
              <a:gd name="T7" fmla="*/ 108 h 144"/>
              <a:gd name="T8" fmla="*/ 32 w 184"/>
              <a:gd name="T9" fmla="*/ 144 h 144"/>
              <a:gd name="T10" fmla="*/ 184 w 184"/>
              <a:gd name="T11" fmla="*/ 92 h 144"/>
              <a:gd name="T12" fmla="*/ 132 w 184"/>
              <a:gd name="T13" fmla="*/ 136 h 144"/>
              <a:gd name="T14" fmla="*/ 128 w 184"/>
              <a:gd name="T15" fmla="*/ 136 h 144"/>
              <a:gd name="T16" fmla="*/ 32 w 184"/>
              <a:gd name="T17" fmla="*/ 136 h 144"/>
              <a:gd name="T18" fmla="*/ 8 w 184"/>
              <a:gd name="T19" fmla="*/ 105 h 144"/>
              <a:gd name="T20" fmla="*/ 9 w 184"/>
              <a:gd name="T21" fmla="*/ 101 h 144"/>
              <a:gd name="T22" fmla="*/ 12 w 184"/>
              <a:gd name="T23" fmla="*/ 94 h 144"/>
              <a:gd name="T24" fmla="*/ 14 w 184"/>
              <a:gd name="T25" fmla="*/ 91 h 144"/>
              <a:gd name="T26" fmla="*/ 19 w 184"/>
              <a:gd name="T27" fmla="*/ 86 h 144"/>
              <a:gd name="T28" fmla="*/ 30 w 184"/>
              <a:gd name="T29" fmla="*/ 81 h 144"/>
              <a:gd name="T30" fmla="*/ 27 w 184"/>
              <a:gd name="T31" fmla="*/ 75 h 144"/>
              <a:gd name="T32" fmla="*/ 25 w 184"/>
              <a:gd name="T33" fmla="*/ 69 h 144"/>
              <a:gd name="T34" fmla="*/ 24 w 184"/>
              <a:gd name="T35" fmla="*/ 64 h 144"/>
              <a:gd name="T36" fmla="*/ 74 w 184"/>
              <a:gd name="T37" fmla="*/ 8 h 144"/>
              <a:gd name="T38" fmla="*/ 81 w 184"/>
              <a:gd name="T39" fmla="*/ 9 h 144"/>
              <a:gd name="T40" fmla="*/ 87 w 184"/>
              <a:gd name="T41" fmla="*/ 10 h 144"/>
              <a:gd name="T42" fmla="*/ 92 w 184"/>
              <a:gd name="T43" fmla="*/ 11 h 144"/>
              <a:gd name="T44" fmla="*/ 97 w 184"/>
              <a:gd name="T45" fmla="*/ 13 h 144"/>
              <a:gd name="T46" fmla="*/ 101 w 184"/>
              <a:gd name="T47" fmla="*/ 16 h 144"/>
              <a:gd name="T48" fmla="*/ 119 w 184"/>
              <a:gd name="T49" fmla="*/ 33 h 144"/>
              <a:gd name="T50" fmla="*/ 122 w 184"/>
              <a:gd name="T51" fmla="*/ 31 h 144"/>
              <a:gd name="T52" fmla="*/ 126 w 184"/>
              <a:gd name="T53" fmla="*/ 29 h 144"/>
              <a:gd name="T54" fmla="*/ 130 w 184"/>
              <a:gd name="T55" fmla="*/ 28 h 144"/>
              <a:gd name="T56" fmla="*/ 134 w 184"/>
              <a:gd name="T57" fmla="*/ 28 h 144"/>
              <a:gd name="T58" fmla="*/ 139 w 184"/>
              <a:gd name="T59" fmla="*/ 28 h 144"/>
              <a:gd name="T60" fmla="*/ 143 w 184"/>
              <a:gd name="T61" fmla="*/ 30 h 144"/>
              <a:gd name="T62" fmla="*/ 147 w 184"/>
              <a:gd name="T63" fmla="*/ 31 h 144"/>
              <a:gd name="T64" fmla="*/ 150 w 184"/>
              <a:gd name="T65" fmla="*/ 34 h 144"/>
              <a:gd name="T66" fmla="*/ 153 w 184"/>
              <a:gd name="T67" fmla="*/ 37 h 144"/>
              <a:gd name="T68" fmla="*/ 160 w 184"/>
              <a:gd name="T69" fmla="*/ 58 h 144"/>
              <a:gd name="T70" fmla="*/ 132 w 184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144">
                <a:moveTo>
                  <a:pt x="168" y="55"/>
                </a:moveTo>
                <a:cubicBezTo>
                  <a:pt x="168" y="54"/>
                  <a:pt x="168" y="54"/>
                  <a:pt x="168" y="54"/>
                </a:cubicBezTo>
                <a:cubicBezTo>
                  <a:pt x="168" y="35"/>
                  <a:pt x="153" y="20"/>
                  <a:pt x="134" y="20"/>
                </a:cubicBezTo>
                <a:cubicBezTo>
                  <a:pt x="129" y="20"/>
                  <a:pt x="124" y="21"/>
                  <a:pt x="120" y="23"/>
                </a:cubicBezTo>
                <a:cubicBezTo>
                  <a:pt x="110" y="9"/>
                  <a:pt x="93" y="0"/>
                  <a:pt x="74" y="0"/>
                </a:cubicBezTo>
                <a:cubicBezTo>
                  <a:pt x="42" y="0"/>
                  <a:pt x="16" y="26"/>
                  <a:pt x="16" y="58"/>
                </a:cubicBezTo>
                <a:cubicBezTo>
                  <a:pt x="16" y="64"/>
                  <a:pt x="17" y="71"/>
                  <a:pt x="19" y="76"/>
                </a:cubicBezTo>
                <a:cubicBezTo>
                  <a:pt x="8" y="82"/>
                  <a:pt x="0" y="94"/>
                  <a:pt x="0" y="108"/>
                </a:cubicBezTo>
                <a:cubicBezTo>
                  <a:pt x="0" y="127"/>
                  <a:pt x="14" y="142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61" y="144"/>
                  <a:pt x="184" y="121"/>
                  <a:pt x="184" y="92"/>
                </a:cubicBezTo>
                <a:cubicBezTo>
                  <a:pt x="184" y="77"/>
                  <a:pt x="178" y="64"/>
                  <a:pt x="168" y="55"/>
                </a:cubicBezTo>
                <a:close/>
                <a:moveTo>
                  <a:pt x="132" y="136"/>
                </a:moveTo>
                <a:cubicBezTo>
                  <a:pt x="131" y="136"/>
                  <a:pt x="129" y="136"/>
                  <a:pt x="128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18" y="134"/>
                  <a:pt x="8" y="122"/>
                  <a:pt x="8" y="108"/>
                </a:cubicBezTo>
                <a:cubicBezTo>
                  <a:pt x="8" y="107"/>
                  <a:pt x="8" y="106"/>
                  <a:pt x="8" y="105"/>
                </a:cubicBezTo>
                <a:cubicBezTo>
                  <a:pt x="8" y="104"/>
                  <a:pt x="8" y="104"/>
                  <a:pt x="8" y="104"/>
                </a:cubicBezTo>
                <a:cubicBezTo>
                  <a:pt x="9" y="103"/>
                  <a:pt x="9" y="102"/>
                  <a:pt x="9" y="101"/>
                </a:cubicBezTo>
                <a:cubicBezTo>
                  <a:pt x="9" y="101"/>
                  <a:pt x="9" y="100"/>
                  <a:pt x="9" y="100"/>
                </a:cubicBezTo>
                <a:cubicBezTo>
                  <a:pt x="10" y="98"/>
                  <a:pt x="11" y="96"/>
                  <a:pt x="12" y="94"/>
                </a:cubicBezTo>
                <a:cubicBezTo>
                  <a:pt x="12" y="94"/>
                  <a:pt x="12" y="94"/>
                  <a:pt x="12" y="93"/>
                </a:cubicBezTo>
                <a:cubicBezTo>
                  <a:pt x="13" y="93"/>
                  <a:pt x="13" y="92"/>
                  <a:pt x="14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89"/>
                  <a:pt x="17" y="87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22" y="83"/>
                  <a:pt x="26" y="82"/>
                  <a:pt x="30" y="81"/>
                </a:cubicBezTo>
                <a:cubicBezTo>
                  <a:pt x="29" y="79"/>
                  <a:pt x="28" y="78"/>
                  <a:pt x="27" y="76"/>
                </a:cubicBezTo>
                <a:cubicBezTo>
                  <a:pt x="27" y="76"/>
                  <a:pt x="27" y="75"/>
                  <a:pt x="27" y="75"/>
                </a:cubicBezTo>
                <a:cubicBezTo>
                  <a:pt x="27" y="74"/>
                  <a:pt x="26" y="72"/>
                  <a:pt x="26" y="71"/>
                </a:cubicBezTo>
                <a:cubicBezTo>
                  <a:pt x="26" y="70"/>
                  <a:pt x="25" y="70"/>
                  <a:pt x="25" y="69"/>
                </a:cubicBezTo>
                <a:cubicBezTo>
                  <a:pt x="25" y="68"/>
                  <a:pt x="25" y="67"/>
                  <a:pt x="25" y="65"/>
                </a:cubicBezTo>
                <a:cubicBezTo>
                  <a:pt x="24" y="65"/>
                  <a:pt x="24" y="64"/>
                  <a:pt x="24" y="64"/>
                </a:cubicBezTo>
                <a:cubicBezTo>
                  <a:pt x="24" y="62"/>
                  <a:pt x="24" y="60"/>
                  <a:pt x="24" y="58"/>
                </a:cubicBezTo>
                <a:cubicBezTo>
                  <a:pt x="24" y="30"/>
                  <a:pt x="46" y="8"/>
                  <a:pt x="74" y="8"/>
                </a:cubicBezTo>
                <a:cubicBezTo>
                  <a:pt x="76" y="8"/>
                  <a:pt x="78" y="8"/>
                  <a:pt x="80" y="8"/>
                </a:cubicBezTo>
                <a:cubicBezTo>
                  <a:pt x="80" y="8"/>
                  <a:pt x="81" y="8"/>
                  <a:pt x="81" y="9"/>
                </a:cubicBezTo>
                <a:cubicBezTo>
                  <a:pt x="82" y="9"/>
                  <a:pt x="84" y="9"/>
                  <a:pt x="85" y="9"/>
                </a:cubicBezTo>
                <a:cubicBezTo>
                  <a:pt x="86" y="9"/>
                  <a:pt x="86" y="10"/>
                  <a:pt x="87" y="10"/>
                </a:cubicBezTo>
                <a:cubicBezTo>
                  <a:pt x="88" y="10"/>
                  <a:pt x="89" y="10"/>
                  <a:pt x="90" y="11"/>
                </a:cubicBezTo>
                <a:cubicBezTo>
                  <a:pt x="91" y="11"/>
                  <a:pt x="91" y="11"/>
                  <a:pt x="92" y="11"/>
                </a:cubicBezTo>
                <a:cubicBezTo>
                  <a:pt x="93" y="12"/>
                  <a:pt x="94" y="12"/>
                  <a:pt x="95" y="13"/>
                </a:cubicBezTo>
                <a:cubicBezTo>
                  <a:pt x="96" y="13"/>
                  <a:pt x="96" y="13"/>
                  <a:pt x="97" y="13"/>
                </a:cubicBezTo>
                <a:cubicBezTo>
                  <a:pt x="98" y="14"/>
                  <a:pt x="99" y="15"/>
                  <a:pt x="101" y="16"/>
                </a:cubicBezTo>
                <a:cubicBezTo>
                  <a:pt x="101" y="16"/>
                  <a:pt x="101" y="16"/>
                  <a:pt x="101" y="16"/>
                </a:cubicBezTo>
                <a:cubicBezTo>
                  <a:pt x="108" y="21"/>
                  <a:pt x="114" y="27"/>
                  <a:pt x="118" y="34"/>
                </a:cubicBezTo>
                <a:cubicBezTo>
                  <a:pt x="118" y="34"/>
                  <a:pt x="118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20" y="32"/>
                  <a:pt x="121" y="31"/>
                  <a:pt x="122" y="31"/>
                </a:cubicBezTo>
                <a:cubicBezTo>
                  <a:pt x="122" y="31"/>
                  <a:pt x="122" y="31"/>
                  <a:pt x="123" y="31"/>
                </a:cubicBezTo>
                <a:cubicBezTo>
                  <a:pt x="124" y="30"/>
                  <a:pt x="125" y="30"/>
                  <a:pt x="126" y="29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7" y="29"/>
                  <a:pt x="128" y="29"/>
                  <a:pt x="130" y="28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2" y="28"/>
                  <a:pt x="133" y="28"/>
                  <a:pt x="134" y="28"/>
                </a:cubicBezTo>
                <a:cubicBezTo>
                  <a:pt x="135" y="28"/>
                  <a:pt x="137" y="28"/>
                  <a:pt x="138" y="28"/>
                </a:cubicBezTo>
                <a:cubicBezTo>
                  <a:pt x="138" y="28"/>
                  <a:pt x="139" y="28"/>
                  <a:pt x="139" y="28"/>
                </a:cubicBezTo>
                <a:cubicBezTo>
                  <a:pt x="140" y="29"/>
                  <a:pt x="141" y="29"/>
                  <a:pt x="142" y="29"/>
                </a:cubicBezTo>
                <a:cubicBezTo>
                  <a:pt x="143" y="29"/>
                  <a:pt x="143" y="30"/>
                  <a:pt x="143" y="30"/>
                </a:cubicBezTo>
                <a:cubicBezTo>
                  <a:pt x="144" y="30"/>
                  <a:pt x="145" y="31"/>
                  <a:pt x="147" y="31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48" y="32"/>
                  <a:pt x="149" y="33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1" y="35"/>
                  <a:pt x="152" y="35"/>
                  <a:pt x="153" y="36"/>
                </a:cubicBezTo>
                <a:cubicBezTo>
                  <a:pt x="153" y="36"/>
                  <a:pt x="153" y="37"/>
                  <a:pt x="153" y="37"/>
                </a:cubicBezTo>
                <a:cubicBezTo>
                  <a:pt x="157" y="41"/>
                  <a:pt x="160" y="47"/>
                  <a:pt x="160" y="54"/>
                </a:cubicBezTo>
                <a:cubicBezTo>
                  <a:pt x="160" y="55"/>
                  <a:pt x="160" y="57"/>
                  <a:pt x="160" y="58"/>
                </a:cubicBezTo>
                <a:cubicBezTo>
                  <a:pt x="170" y="66"/>
                  <a:pt x="176" y="78"/>
                  <a:pt x="176" y="92"/>
                </a:cubicBezTo>
                <a:cubicBezTo>
                  <a:pt x="176" y="116"/>
                  <a:pt x="156" y="136"/>
                  <a:pt x="132" y="1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7" name="Freeform 32"/>
          <p:cNvSpPr>
            <a:spLocks noEditPoints="1"/>
          </p:cNvSpPr>
          <p:nvPr/>
        </p:nvSpPr>
        <p:spPr bwMode="auto">
          <a:xfrm>
            <a:off x="3308985" y="4844415"/>
            <a:ext cx="386080" cy="386080"/>
          </a:xfrm>
          <a:custGeom>
            <a:avLst/>
            <a:gdLst>
              <a:gd name="T0" fmla="*/ 52 w 184"/>
              <a:gd name="T1" fmla="*/ 92 h 184"/>
              <a:gd name="T2" fmla="*/ 132 w 184"/>
              <a:gd name="T3" fmla="*/ 92 h 184"/>
              <a:gd name="T4" fmla="*/ 92 w 184"/>
              <a:gd name="T5" fmla="*/ 124 h 184"/>
              <a:gd name="T6" fmla="*/ 92 w 184"/>
              <a:gd name="T7" fmla="*/ 60 h 184"/>
              <a:gd name="T8" fmla="*/ 92 w 184"/>
              <a:gd name="T9" fmla="*/ 124 h 184"/>
              <a:gd name="T10" fmla="*/ 164 w 184"/>
              <a:gd name="T11" fmla="*/ 68 h 184"/>
              <a:gd name="T12" fmla="*/ 163 w 184"/>
              <a:gd name="T13" fmla="*/ 55 h 184"/>
              <a:gd name="T14" fmla="*/ 151 w 184"/>
              <a:gd name="T15" fmla="*/ 21 h 184"/>
              <a:gd name="T16" fmla="*/ 126 w 184"/>
              <a:gd name="T17" fmla="*/ 24 h 184"/>
              <a:gd name="T18" fmla="*/ 116 w 184"/>
              <a:gd name="T19" fmla="*/ 16 h 184"/>
              <a:gd name="T20" fmla="*/ 84 w 184"/>
              <a:gd name="T21" fmla="*/ 0 h 184"/>
              <a:gd name="T22" fmla="*/ 68 w 184"/>
              <a:gd name="T23" fmla="*/ 20 h 184"/>
              <a:gd name="T24" fmla="*/ 55 w 184"/>
              <a:gd name="T25" fmla="*/ 21 h 184"/>
              <a:gd name="T26" fmla="*/ 21 w 184"/>
              <a:gd name="T27" fmla="*/ 33 h 184"/>
              <a:gd name="T28" fmla="*/ 24 w 184"/>
              <a:gd name="T29" fmla="*/ 58 h 184"/>
              <a:gd name="T30" fmla="*/ 16 w 184"/>
              <a:gd name="T31" fmla="*/ 68 h 184"/>
              <a:gd name="T32" fmla="*/ 0 w 184"/>
              <a:gd name="T33" fmla="*/ 100 h 184"/>
              <a:gd name="T34" fmla="*/ 20 w 184"/>
              <a:gd name="T35" fmla="*/ 116 h 184"/>
              <a:gd name="T36" fmla="*/ 21 w 184"/>
              <a:gd name="T37" fmla="*/ 129 h 184"/>
              <a:gd name="T38" fmla="*/ 33 w 184"/>
              <a:gd name="T39" fmla="*/ 163 h 184"/>
              <a:gd name="T40" fmla="*/ 58 w 184"/>
              <a:gd name="T41" fmla="*/ 160 h 184"/>
              <a:gd name="T42" fmla="*/ 68 w 184"/>
              <a:gd name="T43" fmla="*/ 168 h 184"/>
              <a:gd name="T44" fmla="*/ 100 w 184"/>
              <a:gd name="T45" fmla="*/ 184 h 184"/>
              <a:gd name="T46" fmla="*/ 116 w 184"/>
              <a:gd name="T47" fmla="*/ 164 h 184"/>
              <a:gd name="T48" fmla="*/ 129 w 184"/>
              <a:gd name="T49" fmla="*/ 163 h 184"/>
              <a:gd name="T50" fmla="*/ 163 w 184"/>
              <a:gd name="T51" fmla="*/ 151 h 184"/>
              <a:gd name="T52" fmla="*/ 160 w 184"/>
              <a:gd name="T53" fmla="*/ 126 h 184"/>
              <a:gd name="T54" fmla="*/ 168 w 184"/>
              <a:gd name="T55" fmla="*/ 116 h 184"/>
              <a:gd name="T56" fmla="*/ 184 w 184"/>
              <a:gd name="T57" fmla="*/ 84 h 184"/>
              <a:gd name="T58" fmla="*/ 176 w 184"/>
              <a:gd name="T59" fmla="*/ 100 h 184"/>
              <a:gd name="T60" fmla="*/ 166 w 184"/>
              <a:gd name="T61" fmla="*/ 108 h 184"/>
              <a:gd name="T62" fmla="*/ 150 w 184"/>
              <a:gd name="T63" fmla="*/ 127 h 184"/>
              <a:gd name="T64" fmla="*/ 157 w 184"/>
              <a:gd name="T65" fmla="*/ 134 h 184"/>
              <a:gd name="T66" fmla="*/ 146 w 184"/>
              <a:gd name="T67" fmla="*/ 157 h 184"/>
              <a:gd name="T68" fmla="*/ 127 w 184"/>
              <a:gd name="T69" fmla="*/ 150 h 184"/>
              <a:gd name="T70" fmla="*/ 108 w 184"/>
              <a:gd name="T71" fmla="*/ 166 h 184"/>
              <a:gd name="T72" fmla="*/ 100 w 184"/>
              <a:gd name="T73" fmla="*/ 176 h 184"/>
              <a:gd name="T74" fmla="*/ 76 w 184"/>
              <a:gd name="T75" fmla="*/ 168 h 184"/>
              <a:gd name="T76" fmla="*/ 76 w 184"/>
              <a:gd name="T77" fmla="*/ 158 h 184"/>
              <a:gd name="T78" fmla="*/ 50 w 184"/>
              <a:gd name="T79" fmla="*/ 157 h 184"/>
              <a:gd name="T80" fmla="*/ 27 w 184"/>
              <a:gd name="T81" fmla="*/ 146 h 184"/>
              <a:gd name="T82" fmla="*/ 28 w 184"/>
              <a:gd name="T83" fmla="*/ 133 h 184"/>
              <a:gd name="T84" fmla="*/ 26 w 184"/>
              <a:gd name="T85" fmla="*/ 108 h 184"/>
              <a:gd name="T86" fmla="*/ 16 w 184"/>
              <a:gd name="T87" fmla="*/ 108 h 184"/>
              <a:gd name="T88" fmla="*/ 8 w 184"/>
              <a:gd name="T89" fmla="*/ 84 h 184"/>
              <a:gd name="T90" fmla="*/ 18 w 184"/>
              <a:gd name="T91" fmla="*/ 76 h 184"/>
              <a:gd name="T92" fmla="*/ 34 w 184"/>
              <a:gd name="T93" fmla="*/ 57 h 184"/>
              <a:gd name="T94" fmla="*/ 27 w 184"/>
              <a:gd name="T95" fmla="*/ 50 h 184"/>
              <a:gd name="T96" fmla="*/ 38 w 184"/>
              <a:gd name="T97" fmla="*/ 27 h 184"/>
              <a:gd name="T98" fmla="*/ 57 w 184"/>
              <a:gd name="T99" fmla="*/ 34 h 184"/>
              <a:gd name="T100" fmla="*/ 76 w 184"/>
              <a:gd name="T101" fmla="*/ 18 h 184"/>
              <a:gd name="T102" fmla="*/ 84 w 184"/>
              <a:gd name="T103" fmla="*/ 8 h 184"/>
              <a:gd name="T104" fmla="*/ 108 w 184"/>
              <a:gd name="T105" fmla="*/ 16 h 184"/>
              <a:gd name="T106" fmla="*/ 108 w 184"/>
              <a:gd name="T107" fmla="*/ 26 h 184"/>
              <a:gd name="T108" fmla="*/ 134 w 184"/>
              <a:gd name="T109" fmla="*/ 27 h 184"/>
              <a:gd name="T110" fmla="*/ 157 w 184"/>
              <a:gd name="T111" fmla="*/ 38 h 184"/>
              <a:gd name="T112" fmla="*/ 156 w 184"/>
              <a:gd name="T113" fmla="*/ 51 h 184"/>
              <a:gd name="T114" fmla="*/ 158 w 184"/>
              <a:gd name="T115" fmla="*/ 76 h 184"/>
              <a:gd name="T116" fmla="*/ 168 w 184"/>
              <a:gd name="T117" fmla="*/ 76 h 184"/>
              <a:gd name="T118" fmla="*/ 176 w 184"/>
              <a:gd name="T119" fmla="*/ 10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84">
                <a:moveTo>
                  <a:pt x="92" y="52"/>
                </a:moveTo>
                <a:cubicBezTo>
                  <a:pt x="70" y="52"/>
                  <a:pt x="52" y="70"/>
                  <a:pt x="52" y="92"/>
                </a:cubicBezTo>
                <a:cubicBezTo>
                  <a:pt x="52" y="114"/>
                  <a:pt x="70" y="132"/>
                  <a:pt x="92" y="132"/>
                </a:cubicBezTo>
                <a:cubicBezTo>
                  <a:pt x="114" y="132"/>
                  <a:pt x="132" y="114"/>
                  <a:pt x="132" y="92"/>
                </a:cubicBezTo>
                <a:cubicBezTo>
                  <a:pt x="132" y="70"/>
                  <a:pt x="114" y="52"/>
                  <a:pt x="92" y="52"/>
                </a:cubicBezTo>
                <a:close/>
                <a:moveTo>
                  <a:pt x="92" y="124"/>
                </a:moveTo>
                <a:cubicBezTo>
                  <a:pt x="74" y="124"/>
                  <a:pt x="60" y="110"/>
                  <a:pt x="60" y="92"/>
                </a:cubicBezTo>
                <a:cubicBezTo>
                  <a:pt x="60" y="74"/>
                  <a:pt x="74" y="60"/>
                  <a:pt x="92" y="60"/>
                </a:cubicBezTo>
                <a:cubicBezTo>
                  <a:pt x="110" y="60"/>
                  <a:pt x="124" y="74"/>
                  <a:pt x="124" y="92"/>
                </a:cubicBezTo>
                <a:cubicBezTo>
                  <a:pt x="124" y="110"/>
                  <a:pt x="110" y="124"/>
                  <a:pt x="92" y="124"/>
                </a:cubicBezTo>
                <a:close/>
                <a:moveTo>
                  <a:pt x="168" y="68"/>
                </a:moveTo>
                <a:cubicBezTo>
                  <a:pt x="164" y="68"/>
                  <a:pt x="164" y="68"/>
                  <a:pt x="164" y="68"/>
                </a:cubicBezTo>
                <a:cubicBezTo>
                  <a:pt x="163" y="65"/>
                  <a:pt x="162" y="61"/>
                  <a:pt x="160" y="58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9" y="49"/>
                  <a:pt x="169" y="39"/>
                  <a:pt x="163" y="33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45" y="15"/>
                  <a:pt x="135" y="15"/>
                  <a:pt x="129" y="21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23" y="22"/>
                  <a:pt x="119" y="21"/>
                  <a:pt x="116" y="20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16" y="7"/>
                  <a:pt x="109" y="0"/>
                  <a:pt x="10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75" y="0"/>
                  <a:pt x="68" y="7"/>
                  <a:pt x="68" y="16"/>
                </a:cubicBezTo>
                <a:cubicBezTo>
                  <a:pt x="68" y="20"/>
                  <a:pt x="68" y="20"/>
                  <a:pt x="68" y="20"/>
                </a:cubicBezTo>
                <a:cubicBezTo>
                  <a:pt x="65" y="21"/>
                  <a:pt x="61" y="22"/>
                  <a:pt x="58" y="24"/>
                </a:cubicBezTo>
                <a:cubicBezTo>
                  <a:pt x="55" y="21"/>
                  <a:pt x="55" y="21"/>
                  <a:pt x="55" y="21"/>
                </a:cubicBezTo>
                <a:cubicBezTo>
                  <a:pt x="49" y="15"/>
                  <a:pt x="39" y="15"/>
                  <a:pt x="33" y="21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39"/>
                  <a:pt x="15" y="49"/>
                  <a:pt x="21" y="55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61"/>
                  <a:pt x="21" y="65"/>
                  <a:pt x="20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7" y="68"/>
                  <a:pt x="0" y="75"/>
                  <a:pt x="0" y="8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7" y="116"/>
                  <a:pt x="16" y="116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1" y="119"/>
                  <a:pt x="22" y="123"/>
                  <a:pt x="24" y="126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15" y="135"/>
                  <a:pt x="15" y="145"/>
                  <a:pt x="21" y="151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9" y="169"/>
                  <a:pt x="49" y="169"/>
                  <a:pt x="55" y="163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61" y="162"/>
                  <a:pt x="65" y="163"/>
                  <a:pt x="68" y="164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8" y="177"/>
                  <a:pt x="75" y="184"/>
                  <a:pt x="84" y="184"/>
                </a:cubicBezTo>
                <a:cubicBezTo>
                  <a:pt x="100" y="184"/>
                  <a:pt x="100" y="184"/>
                  <a:pt x="100" y="184"/>
                </a:cubicBezTo>
                <a:cubicBezTo>
                  <a:pt x="109" y="184"/>
                  <a:pt x="116" y="177"/>
                  <a:pt x="116" y="168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119" y="163"/>
                  <a:pt x="123" y="162"/>
                  <a:pt x="126" y="160"/>
                </a:cubicBezTo>
                <a:cubicBezTo>
                  <a:pt x="129" y="163"/>
                  <a:pt x="129" y="163"/>
                  <a:pt x="129" y="163"/>
                </a:cubicBezTo>
                <a:cubicBezTo>
                  <a:pt x="135" y="169"/>
                  <a:pt x="145" y="169"/>
                  <a:pt x="151" y="163"/>
                </a:cubicBezTo>
                <a:cubicBezTo>
                  <a:pt x="163" y="151"/>
                  <a:pt x="163" y="151"/>
                  <a:pt x="163" y="151"/>
                </a:cubicBezTo>
                <a:cubicBezTo>
                  <a:pt x="169" y="145"/>
                  <a:pt x="169" y="135"/>
                  <a:pt x="163" y="129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62" y="123"/>
                  <a:pt x="163" y="119"/>
                  <a:pt x="164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77" y="116"/>
                  <a:pt x="184" y="109"/>
                  <a:pt x="184" y="100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84" y="75"/>
                  <a:pt x="177" y="68"/>
                  <a:pt x="168" y="68"/>
                </a:cubicBezTo>
                <a:close/>
                <a:moveTo>
                  <a:pt x="176" y="100"/>
                </a:moveTo>
                <a:cubicBezTo>
                  <a:pt x="176" y="104"/>
                  <a:pt x="172" y="108"/>
                  <a:pt x="168" y="108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56" y="115"/>
                  <a:pt x="154" y="121"/>
                  <a:pt x="150" y="127"/>
                </a:cubicBezTo>
                <a:cubicBezTo>
                  <a:pt x="156" y="133"/>
                  <a:pt x="156" y="133"/>
                  <a:pt x="156" y="133"/>
                </a:cubicBezTo>
                <a:cubicBezTo>
                  <a:pt x="157" y="134"/>
                  <a:pt x="157" y="134"/>
                  <a:pt x="157" y="134"/>
                </a:cubicBezTo>
                <a:cubicBezTo>
                  <a:pt x="160" y="138"/>
                  <a:pt x="160" y="143"/>
                  <a:pt x="157" y="146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3" y="160"/>
                  <a:pt x="138" y="160"/>
                  <a:pt x="134" y="157"/>
                </a:cubicBezTo>
                <a:cubicBezTo>
                  <a:pt x="127" y="150"/>
                  <a:pt x="127" y="150"/>
                  <a:pt x="127" y="150"/>
                </a:cubicBezTo>
                <a:cubicBezTo>
                  <a:pt x="121" y="154"/>
                  <a:pt x="115" y="156"/>
                  <a:pt x="108" y="158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08" y="172"/>
                  <a:pt x="104" y="176"/>
                  <a:pt x="100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0" y="176"/>
                  <a:pt x="76" y="172"/>
                  <a:pt x="76" y="168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69" y="156"/>
                  <a:pt x="63" y="154"/>
                  <a:pt x="57" y="150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46" y="160"/>
                  <a:pt x="41" y="160"/>
                  <a:pt x="38" y="157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4" y="143"/>
                  <a:pt x="24" y="138"/>
                  <a:pt x="27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0" y="121"/>
                  <a:pt x="28" y="115"/>
                  <a:pt x="26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2" y="108"/>
                  <a:pt x="8" y="104"/>
                  <a:pt x="8" y="100"/>
                </a:cubicBezTo>
                <a:cubicBezTo>
                  <a:pt x="8" y="84"/>
                  <a:pt x="8" y="84"/>
                  <a:pt x="8" y="84"/>
                </a:cubicBezTo>
                <a:cubicBezTo>
                  <a:pt x="8" y="80"/>
                  <a:pt x="12" y="76"/>
                  <a:pt x="16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8" y="69"/>
                  <a:pt x="30" y="63"/>
                  <a:pt x="34" y="57"/>
                </a:cubicBezTo>
                <a:cubicBezTo>
                  <a:pt x="28" y="51"/>
                  <a:pt x="28" y="51"/>
                  <a:pt x="28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4" y="46"/>
                  <a:pt x="24" y="41"/>
                  <a:pt x="27" y="38"/>
                </a:cubicBezTo>
                <a:cubicBezTo>
                  <a:pt x="38" y="27"/>
                  <a:pt x="38" y="27"/>
                  <a:pt x="38" y="27"/>
                </a:cubicBezTo>
                <a:cubicBezTo>
                  <a:pt x="41" y="24"/>
                  <a:pt x="46" y="24"/>
                  <a:pt x="50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30"/>
                  <a:pt x="69" y="28"/>
                  <a:pt x="76" y="26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2"/>
                  <a:pt x="80" y="8"/>
                  <a:pt x="84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4" y="8"/>
                  <a:pt x="108" y="12"/>
                  <a:pt x="108" y="16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5" y="28"/>
                  <a:pt x="121" y="30"/>
                  <a:pt x="127" y="34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8" y="24"/>
                  <a:pt x="143" y="24"/>
                  <a:pt x="146" y="27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60" y="41"/>
                  <a:pt x="160" y="46"/>
                  <a:pt x="157" y="50"/>
                </a:cubicBezTo>
                <a:cubicBezTo>
                  <a:pt x="156" y="51"/>
                  <a:pt x="156" y="51"/>
                  <a:pt x="156" y="51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4" y="63"/>
                  <a:pt x="156" y="69"/>
                  <a:pt x="158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72" y="76"/>
                  <a:pt x="176" y="80"/>
                  <a:pt x="176" y="84"/>
                </a:cubicBezTo>
                <a:lnTo>
                  <a:pt x="176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8" name="Freeform 33"/>
          <p:cNvSpPr>
            <a:spLocks noEditPoints="1"/>
          </p:cNvSpPr>
          <p:nvPr/>
        </p:nvSpPr>
        <p:spPr bwMode="auto">
          <a:xfrm>
            <a:off x="4780280" y="4844415"/>
            <a:ext cx="318770" cy="386080"/>
          </a:xfrm>
          <a:custGeom>
            <a:avLst/>
            <a:gdLst>
              <a:gd name="T0" fmla="*/ 146 w 152"/>
              <a:gd name="T1" fmla="*/ 68 h 184"/>
              <a:gd name="T2" fmla="*/ 144 w 152"/>
              <a:gd name="T3" fmla="*/ 72 h 184"/>
              <a:gd name="T4" fmla="*/ 132 w 152"/>
              <a:gd name="T5" fmla="*/ 72 h 184"/>
              <a:gd name="T6" fmla="*/ 128 w 152"/>
              <a:gd name="T7" fmla="*/ 106 h 184"/>
              <a:gd name="T8" fmla="*/ 74 w 152"/>
              <a:gd name="T9" fmla="*/ 156 h 184"/>
              <a:gd name="T10" fmla="*/ 24 w 152"/>
              <a:gd name="T11" fmla="*/ 72 h 184"/>
              <a:gd name="T12" fmla="*/ 16 w 152"/>
              <a:gd name="T13" fmla="*/ 72 h 184"/>
              <a:gd name="T14" fmla="*/ 8 w 152"/>
              <a:gd name="T15" fmla="*/ 70 h 184"/>
              <a:gd name="T16" fmla="*/ 2 w 152"/>
              <a:gd name="T17" fmla="*/ 68 h 184"/>
              <a:gd name="T18" fmla="*/ 0 w 152"/>
              <a:gd name="T19" fmla="*/ 82 h 184"/>
              <a:gd name="T20" fmla="*/ 6 w 152"/>
              <a:gd name="T21" fmla="*/ 84 h 184"/>
              <a:gd name="T22" fmla="*/ 8 w 152"/>
              <a:gd name="T23" fmla="*/ 80 h 184"/>
              <a:gd name="T24" fmla="*/ 16 w 152"/>
              <a:gd name="T25" fmla="*/ 106 h 184"/>
              <a:gd name="T26" fmla="*/ 72 w 152"/>
              <a:gd name="T27" fmla="*/ 166 h 184"/>
              <a:gd name="T28" fmla="*/ 46 w 152"/>
              <a:gd name="T29" fmla="*/ 176 h 184"/>
              <a:gd name="T30" fmla="*/ 44 w 152"/>
              <a:gd name="T31" fmla="*/ 182 h 184"/>
              <a:gd name="T32" fmla="*/ 74 w 152"/>
              <a:gd name="T33" fmla="*/ 184 h 184"/>
              <a:gd name="T34" fmla="*/ 106 w 152"/>
              <a:gd name="T35" fmla="*/ 184 h 184"/>
              <a:gd name="T36" fmla="*/ 108 w 152"/>
              <a:gd name="T37" fmla="*/ 178 h 184"/>
              <a:gd name="T38" fmla="*/ 80 w 152"/>
              <a:gd name="T39" fmla="*/ 176 h 184"/>
              <a:gd name="T40" fmla="*/ 78 w 152"/>
              <a:gd name="T41" fmla="*/ 164 h 184"/>
              <a:gd name="T42" fmla="*/ 136 w 152"/>
              <a:gd name="T43" fmla="*/ 80 h 184"/>
              <a:gd name="T44" fmla="*/ 144 w 152"/>
              <a:gd name="T45" fmla="*/ 82 h 184"/>
              <a:gd name="T46" fmla="*/ 150 w 152"/>
              <a:gd name="T47" fmla="*/ 84 h 184"/>
              <a:gd name="T48" fmla="*/ 152 w 152"/>
              <a:gd name="T49" fmla="*/ 70 h 184"/>
              <a:gd name="T50" fmla="*/ 74 w 152"/>
              <a:gd name="T51" fmla="*/ 144 h 184"/>
              <a:gd name="T52" fmla="*/ 116 w 152"/>
              <a:gd name="T53" fmla="*/ 106 h 184"/>
              <a:gd name="T54" fmla="*/ 78 w 152"/>
              <a:gd name="T55" fmla="*/ 0 h 184"/>
              <a:gd name="T56" fmla="*/ 36 w 152"/>
              <a:gd name="T57" fmla="*/ 38 h 184"/>
              <a:gd name="T58" fmla="*/ 74 w 152"/>
              <a:gd name="T59" fmla="*/ 144 h 184"/>
              <a:gd name="T60" fmla="*/ 72 w 152"/>
              <a:gd name="T61" fmla="*/ 8 h 184"/>
              <a:gd name="T62" fmla="*/ 108 w 152"/>
              <a:gd name="T63" fmla="*/ 36 h 184"/>
              <a:gd name="T64" fmla="*/ 80 w 152"/>
              <a:gd name="T65" fmla="*/ 136 h 184"/>
              <a:gd name="T66" fmla="*/ 44 w 152"/>
              <a:gd name="T67" fmla="*/ 10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2" h="184">
                <a:moveTo>
                  <a:pt x="150" y="68"/>
                </a:moveTo>
                <a:cubicBezTo>
                  <a:pt x="146" y="68"/>
                  <a:pt x="146" y="68"/>
                  <a:pt x="146" y="68"/>
                </a:cubicBezTo>
                <a:cubicBezTo>
                  <a:pt x="145" y="68"/>
                  <a:pt x="144" y="69"/>
                  <a:pt x="144" y="7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06"/>
                  <a:pt x="128" y="106"/>
                  <a:pt x="128" y="106"/>
                </a:cubicBezTo>
                <a:cubicBezTo>
                  <a:pt x="128" y="134"/>
                  <a:pt x="106" y="156"/>
                  <a:pt x="78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46" y="156"/>
                  <a:pt x="24" y="134"/>
                  <a:pt x="24" y="106"/>
                </a:cubicBezTo>
                <a:cubicBezTo>
                  <a:pt x="24" y="72"/>
                  <a:pt x="24" y="72"/>
                  <a:pt x="24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69"/>
                  <a:pt x="7" y="68"/>
                  <a:pt x="6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1" y="84"/>
                  <a:pt x="2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7" y="84"/>
                  <a:pt x="8" y="83"/>
                  <a:pt x="8" y="82"/>
                </a:cubicBezTo>
                <a:cubicBezTo>
                  <a:pt x="8" y="80"/>
                  <a:pt x="8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38"/>
                  <a:pt x="42" y="164"/>
                  <a:pt x="74" y="164"/>
                </a:cubicBezTo>
                <a:cubicBezTo>
                  <a:pt x="73" y="164"/>
                  <a:pt x="72" y="165"/>
                  <a:pt x="72" y="166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46" y="176"/>
                  <a:pt x="46" y="176"/>
                  <a:pt x="46" y="176"/>
                </a:cubicBezTo>
                <a:cubicBezTo>
                  <a:pt x="45" y="176"/>
                  <a:pt x="44" y="177"/>
                  <a:pt x="44" y="178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44" y="183"/>
                  <a:pt x="45" y="184"/>
                  <a:pt x="46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8" y="184"/>
                  <a:pt x="78" y="184"/>
                  <a:pt x="78" y="184"/>
                </a:cubicBezTo>
                <a:cubicBezTo>
                  <a:pt x="106" y="184"/>
                  <a:pt x="106" y="184"/>
                  <a:pt x="106" y="184"/>
                </a:cubicBezTo>
                <a:cubicBezTo>
                  <a:pt x="107" y="184"/>
                  <a:pt x="108" y="183"/>
                  <a:pt x="108" y="182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08" y="177"/>
                  <a:pt x="107" y="176"/>
                  <a:pt x="10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65"/>
                  <a:pt x="79" y="164"/>
                  <a:pt x="78" y="164"/>
                </a:cubicBezTo>
                <a:cubicBezTo>
                  <a:pt x="110" y="164"/>
                  <a:pt x="136" y="138"/>
                  <a:pt x="136" y="106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3"/>
                  <a:pt x="145" y="84"/>
                  <a:pt x="146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1" y="84"/>
                  <a:pt x="152" y="83"/>
                  <a:pt x="152" y="82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69"/>
                  <a:pt x="151" y="68"/>
                  <a:pt x="150" y="68"/>
                </a:cubicBezTo>
                <a:close/>
                <a:moveTo>
                  <a:pt x="74" y="144"/>
                </a:moveTo>
                <a:cubicBezTo>
                  <a:pt x="78" y="144"/>
                  <a:pt x="78" y="144"/>
                  <a:pt x="78" y="144"/>
                </a:cubicBezTo>
                <a:cubicBezTo>
                  <a:pt x="99" y="144"/>
                  <a:pt x="116" y="127"/>
                  <a:pt x="116" y="106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6" y="17"/>
                  <a:pt x="99" y="0"/>
                  <a:pt x="7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53" y="0"/>
                  <a:pt x="36" y="17"/>
                  <a:pt x="36" y="38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27"/>
                  <a:pt x="53" y="144"/>
                  <a:pt x="74" y="144"/>
                </a:cubicBezTo>
                <a:close/>
                <a:moveTo>
                  <a:pt x="44" y="36"/>
                </a:moveTo>
                <a:cubicBezTo>
                  <a:pt x="44" y="21"/>
                  <a:pt x="57" y="8"/>
                  <a:pt x="72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5" y="8"/>
                  <a:pt x="108" y="21"/>
                  <a:pt x="108" y="36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123"/>
                  <a:pt x="95" y="136"/>
                  <a:pt x="80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57" y="136"/>
                  <a:pt x="44" y="123"/>
                  <a:pt x="44" y="10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9" name="Freeform 34"/>
          <p:cNvSpPr/>
          <p:nvPr/>
        </p:nvSpPr>
        <p:spPr bwMode="auto">
          <a:xfrm>
            <a:off x="6131560" y="4869180"/>
            <a:ext cx="386080" cy="336550"/>
          </a:xfrm>
          <a:custGeom>
            <a:avLst/>
            <a:gdLst>
              <a:gd name="T0" fmla="*/ 138 w 184"/>
              <a:gd name="T1" fmla="*/ 1 h 160"/>
              <a:gd name="T2" fmla="*/ 92 w 184"/>
              <a:gd name="T3" fmla="*/ 35 h 160"/>
              <a:gd name="T4" fmla="*/ 46 w 184"/>
              <a:gd name="T5" fmla="*/ 0 h 160"/>
              <a:gd name="T6" fmla="*/ 46 w 184"/>
              <a:gd name="T7" fmla="*/ 0 h 160"/>
              <a:gd name="T8" fmla="*/ 46 w 184"/>
              <a:gd name="T9" fmla="*/ 8 h 160"/>
              <a:gd name="T10" fmla="*/ 92 w 184"/>
              <a:gd name="T11" fmla="*/ 49 h 160"/>
              <a:gd name="T12" fmla="*/ 138 w 184"/>
              <a:gd name="T13" fmla="*/ 9 h 160"/>
              <a:gd name="T14" fmla="*/ 164 w 184"/>
              <a:gd name="T15" fmla="*/ 20 h 160"/>
              <a:gd name="T16" fmla="*/ 176 w 184"/>
              <a:gd name="T17" fmla="*/ 56 h 160"/>
              <a:gd name="T18" fmla="*/ 92 w 184"/>
              <a:gd name="T19" fmla="*/ 151 h 160"/>
              <a:gd name="T20" fmla="*/ 8 w 184"/>
              <a:gd name="T21" fmla="*/ 57 h 160"/>
              <a:gd name="T22" fmla="*/ 20 w 184"/>
              <a:gd name="T23" fmla="*/ 20 h 160"/>
              <a:gd name="T24" fmla="*/ 46 w 184"/>
              <a:gd name="T25" fmla="*/ 8 h 160"/>
              <a:gd name="T26" fmla="*/ 46 w 184"/>
              <a:gd name="T27" fmla="*/ 0 h 160"/>
              <a:gd name="T28" fmla="*/ 0 w 184"/>
              <a:gd name="T29" fmla="*/ 57 h 160"/>
              <a:gd name="T30" fmla="*/ 92 w 184"/>
              <a:gd name="T31" fmla="*/ 160 h 160"/>
              <a:gd name="T32" fmla="*/ 184 w 184"/>
              <a:gd name="T33" fmla="*/ 56 h 160"/>
              <a:gd name="T34" fmla="*/ 138 w 184"/>
              <a:gd name="T35" fmla="*/ 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160">
                <a:moveTo>
                  <a:pt x="138" y="1"/>
                </a:moveTo>
                <a:cubicBezTo>
                  <a:pt x="120" y="1"/>
                  <a:pt x="102" y="12"/>
                  <a:pt x="92" y="35"/>
                </a:cubicBezTo>
                <a:cubicBezTo>
                  <a:pt x="82" y="11"/>
                  <a:pt x="63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8"/>
                  <a:pt x="46" y="8"/>
                  <a:pt x="46" y="8"/>
                </a:cubicBezTo>
                <a:cubicBezTo>
                  <a:pt x="72" y="8"/>
                  <a:pt x="92" y="49"/>
                  <a:pt x="92" y="49"/>
                </a:cubicBezTo>
                <a:cubicBezTo>
                  <a:pt x="92" y="49"/>
                  <a:pt x="111" y="9"/>
                  <a:pt x="138" y="9"/>
                </a:cubicBezTo>
                <a:cubicBezTo>
                  <a:pt x="148" y="9"/>
                  <a:pt x="157" y="13"/>
                  <a:pt x="164" y="20"/>
                </a:cubicBezTo>
                <a:cubicBezTo>
                  <a:pt x="172" y="29"/>
                  <a:pt x="176" y="41"/>
                  <a:pt x="176" y="56"/>
                </a:cubicBezTo>
                <a:cubicBezTo>
                  <a:pt x="176" y="108"/>
                  <a:pt x="108" y="144"/>
                  <a:pt x="92" y="151"/>
                </a:cubicBezTo>
                <a:cubicBezTo>
                  <a:pt x="76" y="144"/>
                  <a:pt x="8" y="108"/>
                  <a:pt x="8" y="57"/>
                </a:cubicBezTo>
                <a:cubicBezTo>
                  <a:pt x="8" y="42"/>
                  <a:pt x="12" y="29"/>
                  <a:pt x="20" y="20"/>
                </a:cubicBezTo>
                <a:cubicBezTo>
                  <a:pt x="27" y="12"/>
                  <a:pt x="36" y="8"/>
                  <a:pt x="46" y="8"/>
                </a:cubicBezTo>
                <a:cubicBezTo>
                  <a:pt x="46" y="0"/>
                  <a:pt x="46" y="0"/>
                  <a:pt x="46" y="0"/>
                </a:cubicBezTo>
                <a:cubicBezTo>
                  <a:pt x="22" y="0"/>
                  <a:pt x="0" y="20"/>
                  <a:pt x="0" y="57"/>
                </a:cubicBezTo>
                <a:cubicBezTo>
                  <a:pt x="0" y="120"/>
                  <a:pt x="92" y="160"/>
                  <a:pt x="92" y="160"/>
                </a:cubicBezTo>
                <a:cubicBezTo>
                  <a:pt x="92" y="160"/>
                  <a:pt x="184" y="120"/>
                  <a:pt x="184" y="56"/>
                </a:cubicBezTo>
                <a:cubicBezTo>
                  <a:pt x="184" y="20"/>
                  <a:pt x="162" y="1"/>
                  <a:pt x="13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0" name="Freeform 35"/>
          <p:cNvSpPr>
            <a:spLocks noEditPoints="1"/>
          </p:cNvSpPr>
          <p:nvPr/>
        </p:nvSpPr>
        <p:spPr bwMode="auto">
          <a:xfrm>
            <a:off x="7542530" y="4844415"/>
            <a:ext cx="386080" cy="386080"/>
          </a:xfrm>
          <a:custGeom>
            <a:avLst/>
            <a:gdLst>
              <a:gd name="T0" fmla="*/ 90 w 184"/>
              <a:gd name="T1" fmla="*/ 156 h 184"/>
              <a:gd name="T2" fmla="*/ 94 w 184"/>
              <a:gd name="T3" fmla="*/ 156 h 184"/>
              <a:gd name="T4" fmla="*/ 96 w 184"/>
              <a:gd name="T5" fmla="*/ 154 h 184"/>
              <a:gd name="T6" fmla="*/ 96 w 184"/>
              <a:gd name="T7" fmla="*/ 62 h 184"/>
              <a:gd name="T8" fmla="*/ 94 w 184"/>
              <a:gd name="T9" fmla="*/ 60 h 184"/>
              <a:gd name="T10" fmla="*/ 90 w 184"/>
              <a:gd name="T11" fmla="*/ 60 h 184"/>
              <a:gd name="T12" fmla="*/ 88 w 184"/>
              <a:gd name="T13" fmla="*/ 62 h 184"/>
              <a:gd name="T14" fmla="*/ 88 w 184"/>
              <a:gd name="T15" fmla="*/ 154 h 184"/>
              <a:gd name="T16" fmla="*/ 90 w 184"/>
              <a:gd name="T17" fmla="*/ 156 h 184"/>
              <a:gd name="T18" fmla="*/ 182 w 184"/>
              <a:gd name="T19" fmla="*/ 32 h 184"/>
              <a:gd name="T20" fmla="*/ 132 w 184"/>
              <a:gd name="T21" fmla="*/ 32 h 184"/>
              <a:gd name="T22" fmla="*/ 132 w 184"/>
              <a:gd name="T23" fmla="*/ 16 h 184"/>
              <a:gd name="T24" fmla="*/ 116 w 184"/>
              <a:gd name="T25" fmla="*/ 0 h 184"/>
              <a:gd name="T26" fmla="*/ 68 w 184"/>
              <a:gd name="T27" fmla="*/ 0 h 184"/>
              <a:gd name="T28" fmla="*/ 52 w 184"/>
              <a:gd name="T29" fmla="*/ 16 h 184"/>
              <a:gd name="T30" fmla="*/ 52 w 184"/>
              <a:gd name="T31" fmla="*/ 32 h 184"/>
              <a:gd name="T32" fmla="*/ 2 w 184"/>
              <a:gd name="T33" fmla="*/ 32 h 184"/>
              <a:gd name="T34" fmla="*/ 0 w 184"/>
              <a:gd name="T35" fmla="*/ 34 h 184"/>
              <a:gd name="T36" fmla="*/ 0 w 184"/>
              <a:gd name="T37" fmla="*/ 38 h 184"/>
              <a:gd name="T38" fmla="*/ 2 w 184"/>
              <a:gd name="T39" fmla="*/ 40 h 184"/>
              <a:gd name="T40" fmla="*/ 24 w 184"/>
              <a:gd name="T41" fmla="*/ 40 h 184"/>
              <a:gd name="T42" fmla="*/ 32 w 184"/>
              <a:gd name="T43" fmla="*/ 168 h 184"/>
              <a:gd name="T44" fmla="*/ 48 w 184"/>
              <a:gd name="T45" fmla="*/ 184 h 184"/>
              <a:gd name="T46" fmla="*/ 136 w 184"/>
              <a:gd name="T47" fmla="*/ 184 h 184"/>
              <a:gd name="T48" fmla="*/ 152 w 184"/>
              <a:gd name="T49" fmla="*/ 168 h 184"/>
              <a:gd name="T50" fmla="*/ 160 w 184"/>
              <a:gd name="T51" fmla="*/ 40 h 184"/>
              <a:gd name="T52" fmla="*/ 182 w 184"/>
              <a:gd name="T53" fmla="*/ 40 h 184"/>
              <a:gd name="T54" fmla="*/ 184 w 184"/>
              <a:gd name="T55" fmla="*/ 38 h 184"/>
              <a:gd name="T56" fmla="*/ 184 w 184"/>
              <a:gd name="T57" fmla="*/ 34 h 184"/>
              <a:gd name="T58" fmla="*/ 182 w 184"/>
              <a:gd name="T59" fmla="*/ 32 h 184"/>
              <a:gd name="T60" fmla="*/ 60 w 184"/>
              <a:gd name="T61" fmla="*/ 16 h 184"/>
              <a:gd name="T62" fmla="*/ 68 w 184"/>
              <a:gd name="T63" fmla="*/ 8 h 184"/>
              <a:gd name="T64" fmla="*/ 116 w 184"/>
              <a:gd name="T65" fmla="*/ 8 h 184"/>
              <a:gd name="T66" fmla="*/ 124 w 184"/>
              <a:gd name="T67" fmla="*/ 16 h 184"/>
              <a:gd name="T68" fmla="*/ 124 w 184"/>
              <a:gd name="T69" fmla="*/ 32 h 184"/>
              <a:gd name="T70" fmla="*/ 60 w 184"/>
              <a:gd name="T71" fmla="*/ 32 h 184"/>
              <a:gd name="T72" fmla="*/ 60 w 184"/>
              <a:gd name="T73" fmla="*/ 16 h 184"/>
              <a:gd name="T74" fmla="*/ 144 w 184"/>
              <a:gd name="T75" fmla="*/ 162 h 184"/>
              <a:gd name="T76" fmla="*/ 130 w 184"/>
              <a:gd name="T77" fmla="*/ 176 h 184"/>
              <a:gd name="T78" fmla="*/ 54 w 184"/>
              <a:gd name="T79" fmla="*/ 176 h 184"/>
              <a:gd name="T80" fmla="*/ 40 w 184"/>
              <a:gd name="T81" fmla="*/ 162 h 184"/>
              <a:gd name="T82" fmla="*/ 32 w 184"/>
              <a:gd name="T83" fmla="*/ 40 h 184"/>
              <a:gd name="T84" fmla="*/ 152 w 184"/>
              <a:gd name="T85" fmla="*/ 40 h 184"/>
              <a:gd name="T86" fmla="*/ 144 w 184"/>
              <a:gd name="T87" fmla="*/ 162 h 184"/>
              <a:gd name="T88" fmla="*/ 62 w 184"/>
              <a:gd name="T89" fmla="*/ 156 h 184"/>
              <a:gd name="T90" fmla="*/ 66 w 184"/>
              <a:gd name="T91" fmla="*/ 156 h 184"/>
              <a:gd name="T92" fmla="*/ 68 w 184"/>
              <a:gd name="T93" fmla="*/ 154 h 184"/>
              <a:gd name="T94" fmla="*/ 68 w 184"/>
              <a:gd name="T95" fmla="*/ 62 h 184"/>
              <a:gd name="T96" fmla="*/ 66 w 184"/>
              <a:gd name="T97" fmla="*/ 60 h 184"/>
              <a:gd name="T98" fmla="*/ 62 w 184"/>
              <a:gd name="T99" fmla="*/ 60 h 184"/>
              <a:gd name="T100" fmla="*/ 60 w 184"/>
              <a:gd name="T101" fmla="*/ 62 h 184"/>
              <a:gd name="T102" fmla="*/ 60 w 184"/>
              <a:gd name="T103" fmla="*/ 154 h 184"/>
              <a:gd name="T104" fmla="*/ 62 w 184"/>
              <a:gd name="T105" fmla="*/ 156 h 184"/>
              <a:gd name="T106" fmla="*/ 118 w 184"/>
              <a:gd name="T107" fmla="*/ 156 h 184"/>
              <a:gd name="T108" fmla="*/ 122 w 184"/>
              <a:gd name="T109" fmla="*/ 156 h 184"/>
              <a:gd name="T110" fmla="*/ 124 w 184"/>
              <a:gd name="T111" fmla="*/ 154 h 184"/>
              <a:gd name="T112" fmla="*/ 124 w 184"/>
              <a:gd name="T113" fmla="*/ 62 h 184"/>
              <a:gd name="T114" fmla="*/ 122 w 184"/>
              <a:gd name="T115" fmla="*/ 60 h 184"/>
              <a:gd name="T116" fmla="*/ 118 w 184"/>
              <a:gd name="T117" fmla="*/ 60 h 184"/>
              <a:gd name="T118" fmla="*/ 116 w 184"/>
              <a:gd name="T119" fmla="*/ 62 h 184"/>
              <a:gd name="T120" fmla="*/ 116 w 184"/>
              <a:gd name="T121" fmla="*/ 154 h 184"/>
              <a:gd name="T122" fmla="*/ 118 w 184"/>
              <a:gd name="T123" fmla="*/ 15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4" h="184">
                <a:moveTo>
                  <a:pt x="90" y="156"/>
                </a:moveTo>
                <a:cubicBezTo>
                  <a:pt x="94" y="156"/>
                  <a:pt x="94" y="156"/>
                  <a:pt x="94" y="156"/>
                </a:cubicBezTo>
                <a:cubicBezTo>
                  <a:pt x="95" y="156"/>
                  <a:pt x="96" y="155"/>
                  <a:pt x="96" y="154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1"/>
                  <a:pt x="95" y="60"/>
                  <a:pt x="94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9" y="60"/>
                  <a:pt x="88" y="61"/>
                  <a:pt x="88" y="62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8" y="155"/>
                  <a:pt x="89" y="156"/>
                  <a:pt x="90" y="156"/>
                </a:cubicBezTo>
                <a:close/>
                <a:moveTo>
                  <a:pt x="182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32" y="7"/>
                  <a:pt x="125" y="0"/>
                  <a:pt x="11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9" y="0"/>
                  <a:pt x="52" y="7"/>
                  <a:pt x="52" y="16"/>
                </a:cubicBezTo>
                <a:cubicBezTo>
                  <a:pt x="52" y="32"/>
                  <a:pt x="52" y="32"/>
                  <a:pt x="5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0"/>
                  <a:pt x="2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7"/>
                  <a:pt x="39" y="184"/>
                  <a:pt x="48" y="184"/>
                </a:cubicBezTo>
                <a:cubicBezTo>
                  <a:pt x="136" y="184"/>
                  <a:pt x="136" y="184"/>
                  <a:pt x="136" y="184"/>
                </a:cubicBezTo>
                <a:cubicBezTo>
                  <a:pt x="145" y="184"/>
                  <a:pt x="152" y="177"/>
                  <a:pt x="152" y="168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82" y="40"/>
                  <a:pt x="182" y="40"/>
                  <a:pt x="182" y="40"/>
                </a:cubicBezTo>
                <a:cubicBezTo>
                  <a:pt x="183" y="40"/>
                  <a:pt x="184" y="39"/>
                  <a:pt x="184" y="38"/>
                </a:cubicBezTo>
                <a:cubicBezTo>
                  <a:pt x="184" y="34"/>
                  <a:pt x="184" y="34"/>
                  <a:pt x="184" y="34"/>
                </a:cubicBezTo>
                <a:cubicBezTo>
                  <a:pt x="184" y="33"/>
                  <a:pt x="183" y="32"/>
                  <a:pt x="182" y="32"/>
                </a:cubicBezTo>
                <a:close/>
                <a:moveTo>
                  <a:pt x="60" y="16"/>
                </a:moveTo>
                <a:cubicBezTo>
                  <a:pt x="60" y="12"/>
                  <a:pt x="64" y="8"/>
                  <a:pt x="6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20" y="8"/>
                  <a:pt x="124" y="12"/>
                  <a:pt x="124" y="16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60" y="32"/>
                  <a:pt x="60" y="32"/>
                  <a:pt x="60" y="32"/>
                </a:cubicBezTo>
                <a:lnTo>
                  <a:pt x="60" y="16"/>
                </a:lnTo>
                <a:close/>
                <a:moveTo>
                  <a:pt x="144" y="162"/>
                </a:moveTo>
                <a:cubicBezTo>
                  <a:pt x="144" y="170"/>
                  <a:pt x="138" y="176"/>
                  <a:pt x="130" y="176"/>
                </a:cubicBezTo>
                <a:cubicBezTo>
                  <a:pt x="54" y="176"/>
                  <a:pt x="54" y="176"/>
                  <a:pt x="54" y="176"/>
                </a:cubicBezTo>
                <a:cubicBezTo>
                  <a:pt x="46" y="176"/>
                  <a:pt x="40" y="170"/>
                  <a:pt x="40" y="162"/>
                </a:cubicBezTo>
                <a:cubicBezTo>
                  <a:pt x="32" y="40"/>
                  <a:pt x="32" y="40"/>
                  <a:pt x="32" y="40"/>
                </a:cubicBezTo>
                <a:cubicBezTo>
                  <a:pt x="152" y="40"/>
                  <a:pt x="152" y="40"/>
                  <a:pt x="152" y="40"/>
                </a:cubicBezTo>
                <a:lnTo>
                  <a:pt x="144" y="162"/>
                </a:lnTo>
                <a:close/>
                <a:moveTo>
                  <a:pt x="62" y="156"/>
                </a:moveTo>
                <a:cubicBezTo>
                  <a:pt x="66" y="156"/>
                  <a:pt x="66" y="156"/>
                  <a:pt x="66" y="156"/>
                </a:cubicBezTo>
                <a:cubicBezTo>
                  <a:pt x="67" y="156"/>
                  <a:pt x="68" y="155"/>
                  <a:pt x="68" y="154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1"/>
                  <a:pt x="67" y="60"/>
                  <a:pt x="66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60"/>
                  <a:pt x="60" y="61"/>
                  <a:pt x="60" y="62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55"/>
                  <a:pt x="61" y="156"/>
                  <a:pt x="62" y="156"/>
                </a:cubicBezTo>
                <a:close/>
                <a:moveTo>
                  <a:pt x="118" y="156"/>
                </a:moveTo>
                <a:cubicBezTo>
                  <a:pt x="122" y="156"/>
                  <a:pt x="122" y="156"/>
                  <a:pt x="122" y="156"/>
                </a:cubicBezTo>
                <a:cubicBezTo>
                  <a:pt x="123" y="156"/>
                  <a:pt x="124" y="155"/>
                  <a:pt x="124" y="154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4" y="61"/>
                  <a:pt x="123" y="60"/>
                  <a:pt x="122" y="60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17" y="60"/>
                  <a:pt x="116" y="61"/>
                  <a:pt x="116" y="62"/>
                </a:cubicBezTo>
                <a:cubicBezTo>
                  <a:pt x="116" y="154"/>
                  <a:pt x="116" y="154"/>
                  <a:pt x="116" y="154"/>
                </a:cubicBezTo>
                <a:cubicBezTo>
                  <a:pt x="116" y="155"/>
                  <a:pt x="117" y="156"/>
                  <a:pt x="118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1" name="Freeform 36"/>
          <p:cNvSpPr>
            <a:spLocks noEditPoints="1"/>
          </p:cNvSpPr>
          <p:nvPr/>
        </p:nvSpPr>
        <p:spPr bwMode="auto">
          <a:xfrm>
            <a:off x="486410" y="6027103"/>
            <a:ext cx="386080" cy="386080"/>
          </a:xfrm>
          <a:custGeom>
            <a:avLst/>
            <a:gdLst>
              <a:gd name="T0" fmla="*/ 42 w 184"/>
              <a:gd name="T1" fmla="*/ 176 h 184"/>
              <a:gd name="T2" fmla="*/ 40 w 184"/>
              <a:gd name="T3" fmla="*/ 182 h 184"/>
              <a:gd name="T4" fmla="*/ 146 w 184"/>
              <a:gd name="T5" fmla="*/ 184 h 184"/>
              <a:gd name="T6" fmla="*/ 148 w 184"/>
              <a:gd name="T7" fmla="*/ 178 h 184"/>
              <a:gd name="T8" fmla="*/ 184 w 184"/>
              <a:gd name="T9" fmla="*/ 22 h 184"/>
              <a:gd name="T10" fmla="*/ 182 w 184"/>
              <a:gd name="T11" fmla="*/ 16 h 184"/>
              <a:gd name="T12" fmla="*/ 164 w 184"/>
              <a:gd name="T13" fmla="*/ 8 h 184"/>
              <a:gd name="T14" fmla="*/ 162 w 184"/>
              <a:gd name="T15" fmla="*/ 8 h 184"/>
              <a:gd name="T16" fmla="*/ 164 w 184"/>
              <a:gd name="T17" fmla="*/ 7 h 184"/>
              <a:gd name="T18" fmla="*/ 163 w 184"/>
              <a:gd name="T19" fmla="*/ 0 h 184"/>
              <a:gd name="T20" fmla="*/ 20 w 184"/>
              <a:gd name="T21" fmla="*/ 1 h 184"/>
              <a:gd name="T22" fmla="*/ 21 w 184"/>
              <a:gd name="T23" fmla="*/ 8 h 184"/>
              <a:gd name="T24" fmla="*/ 22 w 184"/>
              <a:gd name="T25" fmla="*/ 8 h 184"/>
              <a:gd name="T26" fmla="*/ 20 w 184"/>
              <a:gd name="T27" fmla="*/ 16 h 184"/>
              <a:gd name="T28" fmla="*/ 0 w 184"/>
              <a:gd name="T29" fmla="*/ 18 h 184"/>
              <a:gd name="T30" fmla="*/ 2 w 184"/>
              <a:gd name="T31" fmla="*/ 24 h 184"/>
              <a:gd name="T32" fmla="*/ 4 w 184"/>
              <a:gd name="T33" fmla="*/ 44 h 184"/>
              <a:gd name="T34" fmla="*/ 9 w 184"/>
              <a:gd name="T35" fmla="*/ 48 h 184"/>
              <a:gd name="T36" fmla="*/ 13 w 184"/>
              <a:gd name="T37" fmla="*/ 44 h 184"/>
              <a:gd name="T38" fmla="*/ 20 w 184"/>
              <a:gd name="T39" fmla="*/ 24 h 184"/>
              <a:gd name="T40" fmla="*/ 88 w 184"/>
              <a:gd name="T41" fmla="*/ 156 h 184"/>
              <a:gd name="T42" fmla="*/ 64 w 184"/>
              <a:gd name="T43" fmla="*/ 158 h 184"/>
              <a:gd name="T44" fmla="*/ 66 w 184"/>
              <a:gd name="T45" fmla="*/ 164 h 184"/>
              <a:gd name="T46" fmla="*/ 120 w 184"/>
              <a:gd name="T47" fmla="*/ 162 h 184"/>
              <a:gd name="T48" fmla="*/ 118 w 184"/>
              <a:gd name="T49" fmla="*/ 156 h 184"/>
              <a:gd name="T50" fmla="*/ 96 w 184"/>
              <a:gd name="T51" fmla="*/ 96 h 184"/>
              <a:gd name="T52" fmla="*/ 176 w 184"/>
              <a:gd name="T53" fmla="*/ 24 h 184"/>
              <a:gd name="T54" fmla="*/ 172 w 184"/>
              <a:gd name="T55" fmla="*/ 44 h 184"/>
              <a:gd name="T56" fmla="*/ 180 w 184"/>
              <a:gd name="T57" fmla="*/ 44 h 184"/>
              <a:gd name="T58" fmla="*/ 184 w 184"/>
              <a:gd name="T59" fmla="*/ 24 h 184"/>
              <a:gd name="T60" fmla="*/ 184 w 184"/>
              <a:gd name="T61" fmla="*/ 22 h 184"/>
              <a:gd name="T62" fmla="*/ 28 w 184"/>
              <a:gd name="T63" fmla="*/ 24 h 184"/>
              <a:gd name="T64" fmla="*/ 28 w 184"/>
              <a:gd name="T65" fmla="*/ 20 h 184"/>
              <a:gd name="T66" fmla="*/ 28 w 184"/>
              <a:gd name="T67" fmla="*/ 8 h 184"/>
              <a:gd name="T68" fmla="*/ 30 w 184"/>
              <a:gd name="T69" fmla="*/ 8 h 184"/>
              <a:gd name="T70" fmla="*/ 154 w 184"/>
              <a:gd name="T71" fmla="*/ 8 h 184"/>
              <a:gd name="T72" fmla="*/ 156 w 184"/>
              <a:gd name="T73" fmla="*/ 17 h 184"/>
              <a:gd name="T74" fmla="*/ 156 w 184"/>
              <a:gd name="T75" fmla="*/ 2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4" h="184">
                <a:moveTo>
                  <a:pt x="146" y="176"/>
                </a:moveTo>
                <a:cubicBezTo>
                  <a:pt x="42" y="176"/>
                  <a:pt x="42" y="176"/>
                  <a:pt x="42" y="176"/>
                </a:cubicBezTo>
                <a:cubicBezTo>
                  <a:pt x="41" y="176"/>
                  <a:pt x="40" y="177"/>
                  <a:pt x="40" y="178"/>
                </a:cubicBezTo>
                <a:cubicBezTo>
                  <a:pt x="40" y="182"/>
                  <a:pt x="40" y="182"/>
                  <a:pt x="40" y="182"/>
                </a:cubicBezTo>
                <a:cubicBezTo>
                  <a:pt x="40" y="183"/>
                  <a:pt x="41" y="184"/>
                  <a:pt x="42" y="184"/>
                </a:cubicBezTo>
                <a:cubicBezTo>
                  <a:pt x="146" y="184"/>
                  <a:pt x="146" y="184"/>
                  <a:pt x="146" y="184"/>
                </a:cubicBezTo>
                <a:cubicBezTo>
                  <a:pt x="147" y="184"/>
                  <a:pt x="148" y="183"/>
                  <a:pt x="148" y="182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48" y="177"/>
                  <a:pt x="147" y="176"/>
                  <a:pt x="146" y="176"/>
                </a:cubicBezTo>
                <a:close/>
                <a:moveTo>
                  <a:pt x="184" y="22"/>
                </a:moveTo>
                <a:cubicBezTo>
                  <a:pt x="184" y="18"/>
                  <a:pt x="184" y="18"/>
                  <a:pt x="184" y="18"/>
                </a:cubicBezTo>
                <a:cubicBezTo>
                  <a:pt x="184" y="17"/>
                  <a:pt x="183" y="16"/>
                  <a:pt x="182" y="16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8"/>
                  <a:pt x="164" y="8"/>
                  <a:pt x="164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3" y="8"/>
                  <a:pt x="164" y="7"/>
                  <a:pt x="164" y="7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1"/>
                  <a:pt x="163" y="0"/>
                  <a:pt x="16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16"/>
                  <a:pt x="20" y="16"/>
                  <a:pt x="20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31"/>
                  <a:pt x="2" y="38"/>
                  <a:pt x="4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6"/>
                  <a:pt x="6" y="48"/>
                  <a:pt x="9" y="48"/>
                </a:cubicBezTo>
                <a:cubicBezTo>
                  <a:pt x="11" y="48"/>
                  <a:pt x="13" y="46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1" y="38"/>
                  <a:pt x="9" y="31"/>
                  <a:pt x="8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62"/>
                  <a:pt x="50" y="94"/>
                  <a:pt x="88" y="9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66" y="156"/>
                  <a:pt x="66" y="156"/>
                  <a:pt x="66" y="156"/>
                </a:cubicBezTo>
                <a:cubicBezTo>
                  <a:pt x="65" y="156"/>
                  <a:pt x="64" y="157"/>
                  <a:pt x="64" y="158"/>
                </a:cubicBezTo>
                <a:cubicBezTo>
                  <a:pt x="64" y="162"/>
                  <a:pt x="64" y="162"/>
                  <a:pt x="64" y="162"/>
                </a:cubicBezTo>
                <a:cubicBezTo>
                  <a:pt x="64" y="163"/>
                  <a:pt x="65" y="164"/>
                  <a:pt x="66" y="164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19" y="164"/>
                  <a:pt x="120" y="163"/>
                  <a:pt x="120" y="162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20" y="157"/>
                  <a:pt x="119" y="156"/>
                  <a:pt x="118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96"/>
                  <a:pt x="96" y="96"/>
                  <a:pt x="96" y="96"/>
                </a:cubicBezTo>
                <a:cubicBezTo>
                  <a:pt x="134" y="94"/>
                  <a:pt x="164" y="62"/>
                  <a:pt x="164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5" y="31"/>
                  <a:pt x="173" y="38"/>
                  <a:pt x="171" y="44"/>
                </a:cubicBezTo>
                <a:cubicBezTo>
                  <a:pt x="172" y="44"/>
                  <a:pt x="172" y="44"/>
                  <a:pt x="172" y="44"/>
                </a:cubicBezTo>
                <a:cubicBezTo>
                  <a:pt x="172" y="46"/>
                  <a:pt x="173" y="48"/>
                  <a:pt x="176" y="48"/>
                </a:cubicBezTo>
                <a:cubicBezTo>
                  <a:pt x="178" y="48"/>
                  <a:pt x="180" y="46"/>
                  <a:pt x="180" y="44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82" y="38"/>
                  <a:pt x="183" y="31"/>
                  <a:pt x="184" y="24"/>
                </a:cubicBezTo>
                <a:cubicBezTo>
                  <a:pt x="182" y="24"/>
                  <a:pt x="182" y="24"/>
                  <a:pt x="182" y="24"/>
                </a:cubicBezTo>
                <a:cubicBezTo>
                  <a:pt x="183" y="24"/>
                  <a:pt x="184" y="23"/>
                  <a:pt x="184" y="22"/>
                </a:cubicBezTo>
                <a:close/>
                <a:moveTo>
                  <a:pt x="92" y="88"/>
                </a:moveTo>
                <a:cubicBezTo>
                  <a:pt x="56" y="88"/>
                  <a:pt x="28" y="60"/>
                  <a:pt x="28" y="24"/>
                </a:cubicBezTo>
                <a:cubicBezTo>
                  <a:pt x="28" y="23"/>
                  <a:pt x="28" y="21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154" y="8"/>
                  <a:pt x="154" y="8"/>
                  <a:pt x="154" y="8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8"/>
                  <a:pt x="156" y="8"/>
                  <a:pt x="156" y="8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6" y="60"/>
                  <a:pt x="128" y="88"/>
                  <a:pt x="92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2" name="Freeform 37"/>
          <p:cNvSpPr>
            <a:spLocks noEditPoints="1"/>
          </p:cNvSpPr>
          <p:nvPr/>
        </p:nvSpPr>
        <p:spPr bwMode="auto">
          <a:xfrm>
            <a:off x="1840230" y="6027103"/>
            <a:ext cx="386080" cy="386080"/>
          </a:xfrm>
          <a:custGeom>
            <a:avLst/>
            <a:gdLst>
              <a:gd name="T0" fmla="*/ 140 w 184"/>
              <a:gd name="T1" fmla="*/ 0 h 184"/>
              <a:gd name="T2" fmla="*/ 92 w 184"/>
              <a:gd name="T3" fmla="*/ 17 h 184"/>
              <a:gd name="T4" fmla="*/ 44 w 184"/>
              <a:gd name="T5" fmla="*/ 0 h 184"/>
              <a:gd name="T6" fmla="*/ 0 w 184"/>
              <a:gd name="T7" fmla="*/ 20 h 184"/>
              <a:gd name="T8" fmla="*/ 0 w 184"/>
              <a:gd name="T9" fmla="*/ 168 h 184"/>
              <a:gd name="T10" fmla="*/ 16 w 184"/>
              <a:gd name="T11" fmla="*/ 184 h 184"/>
              <a:gd name="T12" fmla="*/ 46 w 184"/>
              <a:gd name="T13" fmla="*/ 176 h 184"/>
              <a:gd name="T14" fmla="*/ 80 w 184"/>
              <a:gd name="T15" fmla="*/ 184 h 184"/>
              <a:gd name="T16" fmla="*/ 92 w 184"/>
              <a:gd name="T17" fmla="*/ 178 h 184"/>
              <a:gd name="T18" fmla="*/ 104 w 184"/>
              <a:gd name="T19" fmla="*/ 184 h 184"/>
              <a:gd name="T20" fmla="*/ 138 w 184"/>
              <a:gd name="T21" fmla="*/ 176 h 184"/>
              <a:gd name="T22" fmla="*/ 168 w 184"/>
              <a:gd name="T23" fmla="*/ 184 h 184"/>
              <a:gd name="T24" fmla="*/ 184 w 184"/>
              <a:gd name="T25" fmla="*/ 168 h 184"/>
              <a:gd name="T26" fmla="*/ 184 w 184"/>
              <a:gd name="T27" fmla="*/ 20 h 184"/>
              <a:gd name="T28" fmla="*/ 140 w 184"/>
              <a:gd name="T29" fmla="*/ 0 h 184"/>
              <a:gd name="T30" fmla="*/ 88 w 184"/>
              <a:gd name="T31" fmla="*/ 168 h 184"/>
              <a:gd name="T32" fmla="*/ 80 w 184"/>
              <a:gd name="T33" fmla="*/ 176 h 184"/>
              <a:gd name="T34" fmla="*/ 47 w 184"/>
              <a:gd name="T35" fmla="*/ 168 h 184"/>
              <a:gd name="T36" fmla="*/ 16 w 184"/>
              <a:gd name="T37" fmla="*/ 176 h 184"/>
              <a:gd name="T38" fmla="*/ 8 w 184"/>
              <a:gd name="T39" fmla="*/ 168 h 184"/>
              <a:gd name="T40" fmla="*/ 8 w 184"/>
              <a:gd name="T41" fmla="*/ 20 h 184"/>
              <a:gd name="T42" fmla="*/ 44 w 184"/>
              <a:gd name="T43" fmla="*/ 8 h 184"/>
              <a:gd name="T44" fmla="*/ 88 w 184"/>
              <a:gd name="T45" fmla="*/ 24 h 184"/>
              <a:gd name="T46" fmla="*/ 88 w 184"/>
              <a:gd name="T47" fmla="*/ 168 h 184"/>
              <a:gd name="T48" fmla="*/ 176 w 184"/>
              <a:gd name="T49" fmla="*/ 168 h 184"/>
              <a:gd name="T50" fmla="*/ 168 w 184"/>
              <a:gd name="T51" fmla="*/ 176 h 184"/>
              <a:gd name="T52" fmla="*/ 137 w 184"/>
              <a:gd name="T53" fmla="*/ 168 h 184"/>
              <a:gd name="T54" fmla="*/ 104 w 184"/>
              <a:gd name="T55" fmla="*/ 176 h 184"/>
              <a:gd name="T56" fmla="*/ 96 w 184"/>
              <a:gd name="T57" fmla="*/ 168 h 184"/>
              <a:gd name="T58" fmla="*/ 96 w 184"/>
              <a:gd name="T59" fmla="*/ 24 h 184"/>
              <a:gd name="T60" fmla="*/ 140 w 184"/>
              <a:gd name="T61" fmla="*/ 8 h 184"/>
              <a:gd name="T62" fmla="*/ 176 w 184"/>
              <a:gd name="T63" fmla="*/ 20 h 184"/>
              <a:gd name="T64" fmla="*/ 176 w 184"/>
              <a:gd name="T65" fmla="*/ 1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4" h="184">
                <a:moveTo>
                  <a:pt x="140" y="0"/>
                </a:moveTo>
                <a:cubicBezTo>
                  <a:pt x="122" y="0"/>
                  <a:pt x="101" y="5"/>
                  <a:pt x="92" y="17"/>
                </a:cubicBezTo>
                <a:cubicBezTo>
                  <a:pt x="83" y="5"/>
                  <a:pt x="62" y="0"/>
                  <a:pt x="44" y="0"/>
                </a:cubicBezTo>
                <a:cubicBezTo>
                  <a:pt x="28" y="0"/>
                  <a:pt x="0" y="4"/>
                  <a:pt x="0" y="2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" y="184"/>
                  <a:pt x="31" y="176"/>
                  <a:pt x="46" y="176"/>
                </a:cubicBezTo>
                <a:cubicBezTo>
                  <a:pt x="63" y="176"/>
                  <a:pt x="80" y="184"/>
                  <a:pt x="80" y="184"/>
                </a:cubicBezTo>
                <a:cubicBezTo>
                  <a:pt x="85" y="184"/>
                  <a:pt x="89" y="182"/>
                  <a:pt x="92" y="178"/>
                </a:cubicBezTo>
                <a:cubicBezTo>
                  <a:pt x="95" y="182"/>
                  <a:pt x="99" y="184"/>
                  <a:pt x="104" y="184"/>
                </a:cubicBezTo>
                <a:cubicBezTo>
                  <a:pt x="104" y="184"/>
                  <a:pt x="121" y="176"/>
                  <a:pt x="138" y="176"/>
                </a:cubicBezTo>
                <a:cubicBezTo>
                  <a:pt x="153" y="176"/>
                  <a:pt x="168" y="184"/>
                  <a:pt x="168" y="184"/>
                </a:cubicBezTo>
                <a:cubicBezTo>
                  <a:pt x="177" y="184"/>
                  <a:pt x="184" y="177"/>
                  <a:pt x="184" y="168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184" y="4"/>
                  <a:pt x="156" y="0"/>
                  <a:pt x="140" y="0"/>
                </a:cubicBezTo>
                <a:close/>
                <a:moveTo>
                  <a:pt x="88" y="168"/>
                </a:moveTo>
                <a:cubicBezTo>
                  <a:pt x="88" y="172"/>
                  <a:pt x="84" y="176"/>
                  <a:pt x="80" y="176"/>
                </a:cubicBezTo>
                <a:cubicBezTo>
                  <a:pt x="80" y="176"/>
                  <a:pt x="62" y="168"/>
                  <a:pt x="47" y="168"/>
                </a:cubicBezTo>
                <a:cubicBezTo>
                  <a:pt x="30" y="168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5"/>
                  <a:pt x="17" y="8"/>
                  <a:pt x="44" y="8"/>
                </a:cubicBezTo>
                <a:cubicBezTo>
                  <a:pt x="59" y="8"/>
                  <a:pt x="78" y="13"/>
                  <a:pt x="88" y="24"/>
                </a:cubicBezTo>
                <a:lnTo>
                  <a:pt x="88" y="168"/>
                </a:lnTo>
                <a:close/>
                <a:moveTo>
                  <a:pt x="176" y="168"/>
                </a:moveTo>
                <a:cubicBezTo>
                  <a:pt x="176" y="172"/>
                  <a:pt x="172" y="176"/>
                  <a:pt x="168" y="176"/>
                </a:cubicBezTo>
                <a:cubicBezTo>
                  <a:pt x="168" y="176"/>
                  <a:pt x="154" y="168"/>
                  <a:pt x="137" y="168"/>
                </a:cubicBezTo>
                <a:cubicBezTo>
                  <a:pt x="122" y="168"/>
                  <a:pt x="104" y="176"/>
                  <a:pt x="104" y="176"/>
                </a:cubicBezTo>
                <a:cubicBezTo>
                  <a:pt x="100" y="176"/>
                  <a:pt x="96" y="172"/>
                  <a:pt x="96" y="168"/>
                </a:cubicBezTo>
                <a:cubicBezTo>
                  <a:pt x="96" y="24"/>
                  <a:pt x="96" y="24"/>
                  <a:pt x="96" y="24"/>
                </a:cubicBezTo>
                <a:cubicBezTo>
                  <a:pt x="106" y="13"/>
                  <a:pt x="125" y="8"/>
                  <a:pt x="140" y="8"/>
                </a:cubicBezTo>
                <a:cubicBezTo>
                  <a:pt x="167" y="8"/>
                  <a:pt x="176" y="15"/>
                  <a:pt x="176" y="20"/>
                </a:cubicBezTo>
                <a:lnTo>
                  <a:pt x="176" y="1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3" name="Freeform 38"/>
          <p:cNvSpPr>
            <a:spLocks noEditPoints="1"/>
          </p:cNvSpPr>
          <p:nvPr/>
        </p:nvSpPr>
        <p:spPr bwMode="auto">
          <a:xfrm>
            <a:off x="3308985" y="6027103"/>
            <a:ext cx="386080" cy="386080"/>
          </a:xfrm>
          <a:custGeom>
            <a:avLst/>
            <a:gdLst>
              <a:gd name="T0" fmla="*/ 18 w 184"/>
              <a:gd name="T1" fmla="*/ 184 h 184"/>
              <a:gd name="T2" fmla="*/ 24 w 184"/>
              <a:gd name="T3" fmla="*/ 182 h 184"/>
              <a:gd name="T4" fmla="*/ 16 w 184"/>
              <a:gd name="T5" fmla="*/ 96 h 184"/>
              <a:gd name="T6" fmla="*/ 96 w 184"/>
              <a:gd name="T7" fmla="*/ 2 h 184"/>
              <a:gd name="T8" fmla="*/ 90 w 184"/>
              <a:gd name="T9" fmla="*/ 0 h 184"/>
              <a:gd name="T10" fmla="*/ 88 w 184"/>
              <a:gd name="T11" fmla="*/ 60 h 184"/>
              <a:gd name="T12" fmla="*/ 96 w 184"/>
              <a:gd name="T13" fmla="*/ 2 h 184"/>
              <a:gd name="T14" fmla="*/ 166 w 184"/>
              <a:gd name="T15" fmla="*/ 0 h 184"/>
              <a:gd name="T16" fmla="*/ 160 w 184"/>
              <a:gd name="T17" fmla="*/ 2 h 184"/>
              <a:gd name="T18" fmla="*/ 168 w 184"/>
              <a:gd name="T19" fmla="*/ 84 h 184"/>
              <a:gd name="T20" fmla="*/ 20 w 184"/>
              <a:gd name="T21" fmla="*/ 44 h 184"/>
              <a:gd name="T22" fmla="*/ 20 w 184"/>
              <a:gd name="T23" fmla="*/ 84 h 184"/>
              <a:gd name="T24" fmla="*/ 20 w 184"/>
              <a:gd name="T25" fmla="*/ 44 h 184"/>
              <a:gd name="T26" fmla="*/ 8 w 184"/>
              <a:gd name="T27" fmla="*/ 64 h 184"/>
              <a:gd name="T28" fmla="*/ 32 w 184"/>
              <a:gd name="T29" fmla="*/ 64 h 184"/>
              <a:gd name="T30" fmla="*/ 24 w 184"/>
              <a:gd name="T31" fmla="*/ 2 h 184"/>
              <a:gd name="T32" fmla="*/ 18 w 184"/>
              <a:gd name="T33" fmla="*/ 0 h 184"/>
              <a:gd name="T34" fmla="*/ 16 w 184"/>
              <a:gd name="T35" fmla="*/ 32 h 184"/>
              <a:gd name="T36" fmla="*/ 24 w 184"/>
              <a:gd name="T37" fmla="*/ 2 h 184"/>
              <a:gd name="T38" fmla="*/ 90 w 184"/>
              <a:gd name="T39" fmla="*/ 184 h 184"/>
              <a:gd name="T40" fmla="*/ 96 w 184"/>
              <a:gd name="T41" fmla="*/ 182 h 184"/>
              <a:gd name="T42" fmla="*/ 88 w 184"/>
              <a:gd name="T43" fmla="*/ 124 h 184"/>
              <a:gd name="T44" fmla="*/ 92 w 184"/>
              <a:gd name="T45" fmla="*/ 72 h 184"/>
              <a:gd name="T46" fmla="*/ 92 w 184"/>
              <a:gd name="T47" fmla="*/ 112 h 184"/>
              <a:gd name="T48" fmla="*/ 92 w 184"/>
              <a:gd name="T49" fmla="*/ 72 h 184"/>
              <a:gd name="T50" fmla="*/ 80 w 184"/>
              <a:gd name="T51" fmla="*/ 92 h 184"/>
              <a:gd name="T52" fmla="*/ 104 w 184"/>
              <a:gd name="T53" fmla="*/ 92 h 184"/>
              <a:gd name="T54" fmla="*/ 160 w 184"/>
              <a:gd name="T55" fmla="*/ 182 h 184"/>
              <a:gd name="T56" fmla="*/ 166 w 184"/>
              <a:gd name="T57" fmla="*/ 184 h 184"/>
              <a:gd name="T58" fmla="*/ 168 w 184"/>
              <a:gd name="T59" fmla="*/ 152 h 184"/>
              <a:gd name="T60" fmla="*/ 160 w 184"/>
              <a:gd name="T61" fmla="*/ 182 h 184"/>
              <a:gd name="T62" fmla="*/ 144 w 184"/>
              <a:gd name="T63" fmla="*/ 120 h 184"/>
              <a:gd name="T64" fmla="*/ 184 w 184"/>
              <a:gd name="T65" fmla="*/ 120 h 184"/>
              <a:gd name="T66" fmla="*/ 164 w 184"/>
              <a:gd name="T67" fmla="*/ 132 h 184"/>
              <a:gd name="T68" fmla="*/ 164 w 184"/>
              <a:gd name="T69" fmla="*/ 108 h 184"/>
              <a:gd name="T70" fmla="*/ 164 w 184"/>
              <a:gd name="T71" fmla="*/ 1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184">
                <a:moveTo>
                  <a:pt x="16" y="182"/>
                </a:moveTo>
                <a:cubicBezTo>
                  <a:pt x="16" y="183"/>
                  <a:pt x="17" y="184"/>
                  <a:pt x="18" y="184"/>
                </a:cubicBezTo>
                <a:cubicBezTo>
                  <a:pt x="22" y="184"/>
                  <a:pt x="22" y="184"/>
                  <a:pt x="22" y="184"/>
                </a:cubicBezTo>
                <a:cubicBezTo>
                  <a:pt x="23" y="184"/>
                  <a:pt x="24" y="183"/>
                  <a:pt x="24" y="182"/>
                </a:cubicBezTo>
                <a:cubicBezTo>
                  <a:pt x="24" y="96"/>
                  <a:pt x="24" y="96"/>
                  <a:pt x="24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82"/>
                </a:lnTo>
                <a:close/>
                <a:moveTo>
                  <a:pt x="96" y="2"/>
                </a:moveTo>
                <a:cubicBezTo>
                  <a:pt x="96" y="1"/>
                  <a:pt x="95" y="0"/>
                  <a:pt x="94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8" y="1"/>
                  <a:pt x="88" y="2"/>
                </a:cubicBezTo>
                <a:cubicBezTo>
                  <a:pt x="88" y="60"/>
                  <a:pt x="88" y="60"/>
                  <a:pt x="88" y="60"/>
                </a:cubicBezTo>
                <a:cubicBezTo>
                  <a:pt x="96" y="60"/>
                  <a:pt x="96" y="60"/>
                  <a:pt x="96" y="60"/>
                </a:cubicBezTo>
                <a:lnTo>
                  <a:pt x="96" y="2"/>
                </a:lnTo>
                <a:close/>
                <a:moveTo>
                  <a:pt x="168" y="2"/>
                </a:moveTo>
                <a:cubicBezTo>
                  <a:pt x="168" y="1"/>
                  <a:pt x="167" y="0"/>
                  <a:pt x="16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1" y="0"/>
                  <a:pt x="160" y="1"/>
                  <a:pt x="160" y="2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8" y="84"/>
                  <a:pt x="168" y="84"/>
                  <a:pt x="168" y="84"/>
                </a:cubicBezTo>
                <a:lnTo>
                  <a:pt x="168" y="2"/>
                </a:lnTo>
                <a:close/>
                <a:moveTo>
                  <a:pt x="20" y="44"/>
                </a:moveTo>
                <a:cubicBezTo>
                  <a:pt x="9" y="44"/>
                  <a:pt x="0" y="53"/>
                  <a:pt x="0" y="64"/>
                </a:cubicBezTo>
                <a:cubicBezTo>
                  <a:pt x="0" y="75"/>
                  <a:pt x="9" y="84"/>
                  <a:pt x="20" y="84"/>
                </a:cubicBezTo>
                <a:cubicBezTo>
                  <a:pt x="31" y="84"/>
                  <a:pt x="40" y="75"/>
                  <a:pt x="40" y="64"/>
                </a:cubicBezTo>
                <a:cubicBezTo>
                  <a:pt x="40" y="53"/>
                  <a:pt x="31" y="44"/>
                  <a:pt x="20" y="44"/>
                </a:cubicBezTo>
                <a:close/>
                <a:moveTo>
                  <a:pt x="20" y="76"/>
                </a:moveTo>
                <a:cubicBezTo>
                  <a:pt x="13" y="76"/>
                  <a:pt x="8" y="71"/>
                  <a:pt x="8" y="64"/>
                </a:cubicBezTo>
                <a:cubicBezTo>
                  <a:pt x="8" y="57"/>
                  <a:pt x="13" y="52"/>
                  <a:pt x="20" y="52"/>
                </a:cubicBezTo>
                <a:cubicBezTo>
                  <a:pt x="27" y="52"/>
                  <a:pt x="32" y="57"/>
                  <a:pt x="32" y="64"/>
                </a:cubicBezTo>
                <a:cubicBezTo>
                  <a:pt x="32" y="71"/>
                  <a:pt x="27" y="76"/>
                  <a:pt x="20" y="76"/>
                </a:cubicBezTo>
                <a:close/>
                <a:moveTo>
                  <a:pt x="24" y="2"/>
                </a:moveTo>
                <a:cubicBezTo>
                  <a:pt x="24" y="1"/>
                  <a:pt x="23" y="0"/>
                  <a:pt x="2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32"/>
                  <a:pt x="16" y="32"/>
                  <a:pt x="16" y="32"/>
                </a:cubicBezTo>
                <a:cubicBezTo>
                  <a:pt x="24" y="32"/>
                  <a:pt x="24" y="32"/>
                  <a:pt x="24" y="32"/>
                </a:cubicBezTo>
                <a:lnTo>
                  <a:pt x="24" y="2"/>
                </a:lnTo>
                <a:close/>
                <a:moveTo>
                  <a:pt x="88" y="182"/>
                </a:moveTo>
                <a:cubicBezTo>
                  <a:pt x="88" y="183"/>
                  <a:pt x="89" y="184"/>
                  <a:pt x="90" y="184"/>
                </a:cubicBezTo>
                <a:cubicBezTo>
                  <a:pt x="94" y="184"/>
                  <a:pt x="94" y="184"/>
                  <a:pt x="94" y="184"/>
                </a:cubicBezTo>
                <a:cubicBezTo>
                  <a:pt x="95" y="184"/>
                  <a:pt x="96" y="183"/>
                  <a:pt x="96" y="182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88" y="124"/>
                  <a:pt x="88" y="124"/>
                  <a:pt x="88" y="124"/>
                </a:cubicBezTo>
                <a:lnTo>
                  <a:pt x="88" y="182"/>
                </a:lnTo>
                <a:close/>
                <a:moveTo>
                  <a:pt x="92" y="72"/>
                </a:moveTo>
                <a:cubicBezTo>
                  <a:pt x="81" y="72"/>
                  <a:pt x="72" y="81"/>
                  <a:pt x="72" y="92"/>
                </a:cubicBezTo>
                <a:cubicBezTo>
                  <a:pt x="72" y="103"/>
                  <a:pt x="81" y="112"/>
                  <a:pt x="92" y="112"/>
                </a:cubicBezTo>
                <a:cubicBezTo>
                  <a:pt x="103" y="112"/>
                  <a:pt x="112" y="103"/>
                  <a:pt x="112" y="92"/>
                </a:cubicBezTo>
                <a:cubicBezTo>
                  <a:pt x="112" y="81"/>
                  <a:pt x="103" y="72"/>
                  <a:pt x="92" y="72"/>
                </a:cubicBezTo>
                <a:close/>
                <a:moveTo>
                  <a:pt x="92" y="104"/>
                </a:moveTo>
                <a:cubicBezTo>
                  <a:pt x="85" y="104"/>
                  <a:pt x="80" y="99"/>
                  <a:pt x="80" y="92"/>
                </a:cubicBezTo>
                <a:cubicBezTo>
                  <a:pt x="80" y="85"/>
                  <a:pt x="85" y="80"/>
                  <a:pt x="92" y="80"/>
                </a:cubicBezTo>
                <a:cubicBezTo>
                  <a:pt x="99" y="80"/>
                  <a:pt x="104" y="85"/>
                  <a:pt x="104" y="92"/>
                </a:cubicBezTo>
                <a:cubicBezTo>
                  <a:pt x="104" y="99"/>
                  <a:pt x="99" y="104"/>
                  <a:pt x="92" y="104"/>
                </a:cubicBezTo>
                <a:close/>
                <a:moveTo>
                  <a:pt x="160" y="182"/>
                </a:moveTo>
                <a:cubicBezTo>
                  <a:pt x="160" y="183"/>
                  <a:pt x="161" y="184"/>
                  <a:pt x="162" y="184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167" y="184"/>
                  <a:pt x="168" y="183"/>
                  <a:pt x="168" y="18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0" y="152"/>
                  <a:pt x="160" y="152"/>
                  <a:pt x="160" y="152"/>
                </a:cubicBezTo>
                <a:lnTo>
                  <a:pt x="160" y="182"/>
                </a:lnTo>
                <a:close/>
                <a:moveTo>
                  <a:pt x="164" y="100"/>
                </a:moveTo>
                <a:cubicBezTo>
                  <a:pt x="153" y="100"/>
                  <a:pt x="144" y="109"/>
                  <a:pt x="144" y="120"/>
                </a:cubicBezTo>
                <a:cubicBezTo>
                  <a:pt x="144" y="131"/>
                  <a:pt x="153" y="140"/>
                  <a:pt x="164" y="140"/>
                </a:cubicBezTo>
                <a:cubicBezTo>
                  <a:pt x="175" y="140"/>
                  <a:pt x="184" y="131"/>
                  <a:pt x="184" y="120"/>
                </a:cubicBezTo>
                <a:cubicBezTo>
                  <a:pt x="184" y="109"/>
                  <a:pt x="175" y="100"/>
                  <a:pt x="164" y="100"/>
                </a:cubicBezTo>
                <a:close/>
                <a:moveTo>
                  <a:pt x="164" y="132"/>
                </a:moveTo>
                <a:cubicBezTo>
                  <a:pt x="157" y="132"/>
                  <a:pt x="152" y="127"/>
                  <a:pt x="152" y="120"/>
                </a:cubicBezTo>
                <a:cubicBezTo>
                  <a:pt x="152" y="113"/>
                  <a:pt x="157" y="108"/>
                  <a:pt x="164" y="108"/>
                </a:cubicBezTo>
                <a:cubicBezTo>
                  <a:pt x="171" y="108"/>
                  <a:pt x="176" y="113"/>
                  <a:pt x="176" y="120"/>
                </a:cubicBezTo>
                <a:cubicBezTo>
                  <a:pt x="176" y="127"/>
                  <a:pt x="171" y="132"/>
                  <a:pt x="164" y="1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4" name="Freeform 39"/>
          <p:cNvSpPr>
            <a:spLocks noEditPoints="1"/>
          </p:cNvSpPr>
          <p:nvPr/>
        </p:nvSpPr>
        <p:spPr bwMode="auto">
          <a:xfrm>
            <a:off x="4686935" y="6008053"/>
            <a:ext cx="424180" cy="424180"/>
          </a:xfrm>
          <a:custGeom>
            <a:avLst/>
            <a:gdLst>
              <a:gd name="T0" fmla="*/ 166 w 202"/>
              <a:gd name="T1" fmla="*/ 36 h 202"/>
              <a:gd name="T2" fmla="*/ 36 w 202"/>
              <a:gd name="T3" fmla="*/ 36 h 202"/>
              <a:gd name="T4" fmla="*/ 36 w 202"/>
              <a:gd name="T5" fmla="*/ 166 h 202"/>
              <a:gd name="T6" fmla="*/ 166 w 202"/>
              <a:gd name="T7" fmla="*/ 166 h 202"/>
              <a:gd name="T8" fmla="*/ 166 w 202"/>
              <a:gd name="T9" fmla="*/ 36 h 202"/>
              <a:gd name="T10" fmla="*/ 160 w 202"/>
              <a:gd name="T11" fmla="*/ 160 h 202"/>
              <a:gd name="T12" fmla="*/ 42 w 202"/>
              <a:gd name="T13" fmla="*/ 160 h 202"/>
              <a:gd name="T14" fmla="*/ 42 w 202"/>
              <a:gd name="T15" fmla="*/ 41 h 202"/>
              <a:gd name="T16" fmla="*/ 160 w 202"/>
              <a:gd name="T17" fmla="*/ 41 h 202"/>
              <a:gd name="T18" fmla="*/ 160 w 202"/>
              <a:gd name="T19" fmla="*/ 160 h 202"/>
              <a:gd name="T20" fmla="*/ 153 w 202"/>
              <a:gd name="T21" fmla="*/ 66 h 202"/>
              <a:gd name="T22" fmla="*/ 150 w 202"/>
              <a:gd name="T23" fmla="*/ 66 h 202"/>
              <a:gd name="T24" fmla="*/ 89 w 202"/>
              <a:gd name="T25" fmla="*/ 126 h 202"/>
              <a:gd name="T26" fmla="*/ 55 w 202"/>
              <a:gd name="T27" fmla="*/ 91 h 202"/>
              <a:gd name="T28" fmla="*/ 52 w 202"/>
              <a:gd name="T29" fmla="*/ 91 h 202"/>
              <a:gd name="T30" fmla="*/ 50 w 202"/>
              <a:gd name="T31" fmla="*/ 94 h 202"/>
              <a:gd name="T32" fmla="*/ 50 w 202"/>
              <a:gd name="T33" fmla="*/ 97 h 202"/>
              <a:gd name="T34" fmla="*/ 88 w 202"/>
              <a:gd name="T35" fmla="*/ 136 h 202"/>
              <a:gd name="T36" fmla="*/ 89 w 202"/>
              <a:gd name="T37" fmla="*/ 136 h 202"/>
              <a:gd name="T38" fmla="*/ 91 w 202"/>
              <a:gd name="T39" fmla="*/ 136 h 202"/>
              <a:gd name="T40" fmla="*/ 156 w 202"/>
              <a:gd name="T41" fmla="*/ 71 h 202"/>
              <a:gd name="T42" fmla="*/ 156 w 202"/>
              <a:gd name="T43" fmla="*/ 68 h 202"/>
              <a:gd name="T44" fmla="*/ 153 w 202"/>
              <a:gd name="T45" fmla="*/ 6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2" h="202">
                <a:moveTo>
                  <a:pt x="166" y="36"/>
                </a:moveTo>
                <a:cubicBezTo>
                  <a:pt x="130" y="0"/>
                  <a:pt x="72" y="0"/>
                  <a:pt x="36" y="36"/>
                </a:cubicBezTo>
                <a:cubicBezTo>
                  <a:pt x="0" y="72"/>
                  <a:pt x="0" y="130"/>
                  <a:pt x="36" y="166"/>
                </a:cubicBezTo>
                <a:cubicBezTo>
                  <a:pt x="72" y="202"/>
                  <a:pt x="130" y="202"/>
                  <a:pt x="166" y="166"/>
                </a:cubicBezTo>
                <a:cubicBezTo>
                  <a:pt x="202" y="130"/>
                  <a:pt x="202" y="72"/>
                  <a:pt x="166" y="36"/>
                </a:cubicBezTo>
                <a:close/>
                <a:moveTo>
                  <a:pt x="160" y="160"/>
                </a:moveTo>
                <a:cubicBezTo>
                  <a:pt x="128" y="193"/>
                  <a:pt x="74" y="193"/>
                  <a:pt x="42" y="160"/>
                </a:cubicBezTo>
                <a:cubicBezTo>
                  <a:pt x="9" y="127"/>
                  <a:pt x="9" y="74"/>
                  <a:pt x="42" y="41"/>
                </a:cubicBezTo>
                <a:cubicBezTo>
                  <a:pt x="74" y="9"/>
                  <a:pt x="128" y="9"/>
                  <a:pt x="160" y="41"/>
                </a:cubicBezTo>
                <a:cubicBezTo>
                  <a:pt x="193" y="74"/>
                  <a:pt x="193" y="127"/>
                  <a:pt x="160" y="160"/>
                </a:cubicBezTo>
                <a:close/>
                <a:moveTo>
                  <a:pt x="153" y="66"/>
                </a:moveTo>
                <a:cubicBezTo>
                  <a:pt x="152" y="65"/>
                  <a:pt x="151" y="65"/>
                  <a:pt x="150" y="66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55" y="91"/>
                  <a:pt x="55" y="91"/>
                  <a:pt x="55" y="91"/>
                </a:cubicBezTo>
                <a:cubicBezTo>
                  <a:pt x="54" y="90"/>
                  <a:pt x="53" y="90"/>
                  <a:pt x="52" y="91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5"/>
                  <a:pt x="49" y="96"/>
                  <a:pt x="50" y="97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36"/>
                  <a:pt x="89" y="136"/>
                  <a:pt x="89" y="136"/>
                </a:cubicBezTo>
                <a:cubicBezTo>
                  <a:pt x="90" y="136"/>
                  <a:pt x="90" y="136"/>
                  <a:pt x="91" y="136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0"/>
                  <a:pt x="157" y="69"/>
                  <a:pt x="156" y="68"/>
                </a:cubicBezTo>
                <a:lnTo>
                  <a:pt x="15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097905" y="6008053"/>
            <a:ext cx="424180" cy="424180"/>
            <a:chOff x="9513" y="9473"/>
            <a:chExt cx="668" cy="668"/>
          </a:xfrm>
        </p:grpSpPr>
        <p:sp>
          <p:nvSpPr>
            <p:cNvPr id="2065" name="Freeform 40"/>
            <p:cNvSpPr>
              <a:spLocks noEditPoints="1"/>
            </p:cNvSpPr>
            <p:nvPr/>
          </p:nvSpPr>
          <p:spPr bwMode="auto">
            <a:xfrm>
              <a:off x="9513" y="9473"/>
              <a:ext cx="668" cy="668"/>
            </a:xfrm>
            <a:custGeom>
              <a:avLst/>
              <a:gdLst>
                <a:gd name="T0" fmla="*/ 166 w 202"/>
                <a:gd name="T1" fmla="*/ 36 h 202"/>
                <a:gd name="T2" fmla="*/ 36 w 202"/>
                <a:gd name="T3" fmla="*/ 36 h 202"/>
                <a:gd name="T4" fmla="*/ 36 w 202"/>
                <a:gd name="T5" fmla="*/ 166 h 202"/>
                <a:gd name="T6" fmla="*/ 166 w 202"/>
                <a:gd name="T7" fmla="*/ 166 h 202"/>
                <a:gd name="T8" fmla="*/ 166 w 202"/>
                <a:gd name="T9" fmla="*/ 36 h 202"/>
                <a:gd name="T10" fmla="*/ 160 w 202"/>
                <a:gd name="T11" fmla="*/ 160 h 202"/>
                <a:gd name="T12" fmla="*/ 42 w 202"/>
                <a:gd name="T13" fmla="*/ 160 h 202"/>
                <a:gd name="T14" fmla="*/ 42 w 202"/>
                <a:gd name="T15" fmla="*/ 41 h 202"/>
                <a:gd name="T16" fmla="*/ 160 w 202"/>
                <a:gd name="T17" fmla="*/ 41 h 202"/>
                <a:gd name="T18" fmla="*/ 160 w 202"/>
                <a:gd name="T19" fmla="*/ 1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202">
                  <a:moveTo>
                    <a:pt x="166" y="36"/>
                  </a:moveTo>
                  <a:cubicBezTo>
                    <a:pt x="130" y="0"/>
                    <a:pt x="72" y="0"/>
                    <a:pt x="36" y="36"/>
                  </a:cubicBezTo>
                  <a:cubicBezTo>
                    <a:pt x="0" y="72"/>
                    <a:pt x="0" y="130"/>
                    <a:pt x="36" y="166"/>
                  </a:cubicBezTo>
                  <a:cubicBezTo>
                    <a:pt x="72" y="202"/>
                    <a:pt x="130" y="202"/>
                    <a:pt x="166" y="166"/>
                  </a:cubicBezTo>
                  <a:cubicBezTo>
                    <a:pt x="202" y="130"/>
                    <a:pt x="202" y="72"/>
                    <a:pt x="166" y="36"/>
                  </a:cubicBezTo>
                  <a:close/>
                  <a:moveTo>
                    <a:pt x="160" y="160"/>
                  </a:moveTo>
                  <a:cubicBezTo>
                    <a:pt x="128" y="193"/>
                    <a:pt x="74" y="193"/>
                    <a:pt x="42" y="160"/>
                  </a:cubicBezTo>
                  <a:cubicBezTo>
                    <a:pt x="9" y="127"/>
                    <a:pt x="9" y="74"/>
                    <a:pt x="42" y="41"/>
                  </a:cubicBezTo>
                  <a:cubicBezTo>
                    <a:pt x="74" y="9"/>
                    <a:pt x="128" y="9"/>
                    <a:pt x="160" y="41"/>
                  </a:cubicBezTo>
                  <a:cubicBezTo>
                    <a:pt x="193" y="74"/>
                    <a:pt x="193" y="127"/>
                    <a:pt x="160" y="16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6" name="Freeform 41"/>
            <p:cNvSpPr/>
            <p:nvPr/>
          </p:nvSpPr>
          <p:spPr bwMode="auto">
            <a:xfrm>
              <a:off x="9898" y="9518"/>
              <a:ext cx="238" cy="238"/>
            </a:xfrm>
            <a:custGeom>
              <a:avLst/>
              <a:gdLst>
                <a:gd name="T0" fmla="*/ 42 w 72"/>
                <a:gd name="T1" fmla="*/ 36 h 72"/>
                <a:gd name="T2" fmla="*/ 71 w 72"/>
                <a:gd name="T3" fmla="*/ 6 h 72"/>
                <a:gd name="T4" fmla="*/ 71 w 72"/>
                <a:gd name="T5" fmla="*/ 3 h 72"/>
                <a:gd name="T6" fmla="*/ 69 w 72"/>
                <a:gd name="T7" fmla="*/ 1 h 72"/>
                <a:gd name="T8" fmla="*/ 66 w 72"/>
                <a:gd name="T9" fmla="*/ 1 h 72"/>
                <a:gd name="T10" fmla="*/ 36 w 72"/>
                <a:gd name="T11" fmla="*/ 30 h 72"/>
                <a:gd name="T12" fmla="*/ 6 w 72"/>
                <a:gd name="T13" fmla="*/ 1 h 72"/>
                <a:gd name="T14" fmla="*/ 3 w 72"/>
                <a:gd name="T15" fmla="*/ 1 h 72"/>
                <a:gd name="T16" fmla="*/ 1 w 72"/>
                <a:gd name="T17" fmla="*/ 3 h 72"/>
                <a:gd name="T18" fmla="*/ 1 w 72"/>
                <a:gd name="T19" fmla="*/ 6 h 72"/>
                <a:gd name="T20" fmla="*/ 30 w 72"/>
                <a:gd name="T21" fmla="*/ 36 h 72"/>
                <a:gd name="T22" fmla="*/ 1 w 72"/>
                <a:gd name="T23" fmla="*/ 66 h 72"/>
                <a:gd name="T24" fmla="*/ 1 w 72"/>
                <a:gd name="T25" fmla="*/ 69 h 72"/>
                <a:gd name="T26" fmla="*/ 3 w 72"/>
                <a:gd name="T27" fmla="*/ 71 h 72"/>
                <a:gd name="T28" fmla="*/ 6 w 72"/>
                <a:gd name="T29" fmla="*/ 71 h 72"/>
                <a:gd name="T30" fmla="*/ 36 w 72"/>
                <a:gd name="T31" fmla="*/ 42 h 72"/>
                <a:gd name="T32" fmla="*/ 66 w 72"/>
                <a:gd name="T33" fmla="*/ 71 h 72"/>
                <a:gd name="T34" fmla="*/ 69 w 72"/>
                <a:gd name="T35" fmla="*/ 71 h 72"/>
                <a:gd name="T36" fmla="*/ 71 w 72"/>
                <a:gd name="T37" fmla="*/ 69 h 72"/>
                <a:gd name="T38" fmla="*/ 71 w 72"/>
                <a:gd name="T39" fmla="*/ 66 h 72"/>
                <a:gd name="T40" fmla="*/ 42 w 72"/>
                <a:gd name="T41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72">
                  <a:moveTo>
                    <a:pt x="42" y="36"/>
                  </a:move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2" y="4"/>
                    <a:pt x="71" y="3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6" y="0"/>
                    <a:pt x="66" y="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8"/>
                    <a:pt x="1" y="69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72"/>
                    <a:pt x="6" y="72"/>
                    <a:pt x="6" y="7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2"/>
                    <a:pt x="68" y="72"/>
                    <a:pt x="69" y="71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2" y="68"/>
                    <a:pt x="72" y="66"/>
                    <a:pt x="71" y="66"/>
                  </a:cubicBezTo>
                  <a:lnTo>
                    <a:pt x="42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67" name="Freeform 42"/>
          <p:cNvSpPr>
            <a:spLocks noEditPoints="1"/>
          </p:cNvSpPr>
          <p:nvPr/>
        </p:nvSpPr>
        <p:spPr bwMode="auto">
          <a:xfrm>
            <a:off x="7573010" y="6027103"/>
            <a:ext cx="352425" cy="386080"/>
          </a:xfrm>
          <a:custGeom>
            <a:avLst/>
            <a:gdLst>
              <a:gd name="T0" fmla="*/ 74 w 168"/>
              <a:gd name="T1" fmla="*/ 88 h 184"/>
              <a:gd name="T2" fmla="*/ 76 w 168"/>
              <a:gd name="T3" fmla="*/ 82 h 184"/>
              <a:gd name="T4" fmla="*/ 34 w 168"/>
              <a:gd name="T5" fmla="*/ 80 h 184"/>
              <a:gd name="T6" fmla="*/ 32 w 168"/>
              <a:gd name="T7" fmla="*/ 86 h 184"/>
              <a:gd name="T8" fmla="*/ 34 w 168"/>
              <a:gd name="T9" fmla="*/ 68 h 184"/>
              <a:gd name="T10" fmla="*/ 76 w 168"/>
              <a:gd name="T11" fmla="*/ 66 h 184"/>
              <a:gd name="T12" fmla="*/ 74 w 168"/>
              <a:gd name="T13" fmla="*/ 60 h 184"/>
              <a:gd name="T14" fmla="*/ 32 w 168"/>
              <a:gd name="T15" fmla="*/ 62 h 184"/>
              <a:gd name="T16" fmla="*/ 34 w 168"/>
              <a:gd name="T17" fmla="*/ 68 h 184"/>
              <a:gd name="T18" fmla="*/ 74 w 168"/>
              <a:gd name="T19" fmla="*/ 48 h 184"/>
              <a:gd name="T20" fmla="*/ 76 w 168"/>
              <a:gd name="T21" fmla="*/ 42 h 184"/>
              <a:gd name="T22" fmla="*/ 34 w 168"/>
              <a:gd name="T23" fmla="*/ 40 h 184"/>
              <a:gd name="T24" fmla="*/ 32 w 168"/>
              <a:gd name="T25" fmla="*/ 46 h 184"/>
              <a:gd name="T26" fmla="*/ 32 w 168"/>
              <a:gd name="T27" fmla="*/ 114 h 184"/>
              <a:gd name="T28" fmla="*/ 34 w 168"/>
              <a:gd name="T29" fmla="*/ 120 h 184"/>
              <a:gd name="T30" fmla="*/ 136 w 168"/>
              <a:gd name="T31" fmla="*/ 118 h 184"/>
              <a:gd name="T32" fmla="*/ 134 w 168"/>
              <a:gd name="T33" fmla="*/ 112 h 184"/>
              <a:gd name="T34" fmla="*/ 32 w 168"/>
              <a:gd name="T35" fmla="*/ 114 h 184"/>
              <a:gd name="T36" fmla="*/ 168 w 168"/>
              <a:gd name="T37" fmla="*/ 44 h 184"/>
              <a:gd name="T38" fmla="*/ 163 w 168"/>
              <a:gd name="T39" fmla="*/ 38 h 184"/>
              <a:gd name="T40" fmla="*/ 124 w 168"/>
              <a:gd name="T41" fmla="*/ 0 h 184"/>
              <a:gd name="T42" fmla="*/ 16 w 168"/>
              <a:gd name="T43" fmla="*/ 0 h 184"/>
              <a:gd name="T44" fmla="*/ 0 w 168"/>
              <a:gd name="T45" fmla="*/ 168 h 184"/>
              <a:gd name="T46" fmla="*/ 152 w 168"/>
              <a:gd name="T47" fmla="*/ 184 h 184"/>
              <a:gd name="T48" fmla="*/ 168 w 168"/>
              <a:gd name="T49" fmla="*/ 52 h 184"/>
              <a:gd name="T50" fmla="*/ 168 w 168"/>
              <a:gd name="T51" fmla="*/ 51 h 184"/>
              <a:gd name="T52" fmla="*/ 158 w 168"/>
              <a:gd name="T53" fmla="*/ 43 h 184"/>
              <a:gd name="T54" fmla="*/ 132 w 168"/>
              <a:gd name="T55" fmla="*/ 44 h 184"/>
              <a:gd name="T56" fmla="*/ 124 w 168"/>
              <a:gd name="T57" fmla="*/ 9 h 184"/>
              <a:gd name="T58" fmla="*/ 152 w 168"/>
              <a:gd name="T59" fmla="*/ 176 h 184"/>
              <a:gd name="T60" fmla="*/ 8 w 168"/>
              <a:gd name="T61" fmla="*/ 168 h 184"/>
              <a:gd name="T62" fmla="*/ 16 w 168"/>
              <a:gd name="T63" fmla="*/ 8 h 184"/>
              <a:gd name="T64" fmla="*/ 123 w 168"/>
              <a:gd name="T65" fmla="*/ 8 h 184"/>
              <a:gd name="T66" fmla="*/ 116 w 168"/>
              <a:gd name="T67" fmla="*/ 36 h 184"/>
              <a:gd name="T68" fmla="*/ 160 w 168"/>
              <a:gd name="T69" fmla="*/ 52 h 184"/>
              <a:gd name="T70" fmla="*/ 160 w 168"/>
              <a:gd name="T71" fmla="*/ 44 h 184"/>
              <a:gd name="T72" fmla="*/ 160 w 168"/>
              <a:gd name="T73" fmla="*/ 44 h 184"/>
              <a:gd name="T74" fmla="*/ 34 w 168"/>
              <a:gd name="T75" fmla="*/ 136 h 184"/>
              <a:gd name="T76" fmla="*/ 32 w 168"/>
              <a:gd name="T77" fmla="*/ 142 h 184"/>
              <a:gd name="T78" fmla="*/ 134 w 168"/>
              <a:gd name="T79" fmla="*/ 144 h 184"/>
              <a:gd name="T80" fmla="*/ 136 w 168"/>
              <a:gd name="T81" fmla="*/ 13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" h="184">
                <a:moveTo>
                  <a:pt x="34" y="88"/>
                </a:moveTo>
                <a:cubicBezTo>
                  <a:pt x="74" y="88"/>
                  <a:pt x="74" y="88"/>
                  <a:pt x="74" y="88"/>
                </a:cubicBezTo>
                <a:cubicBezTo>
                  <a:pt x="75" y="88"/>
                  <a:pt x="76" y="87"/>
                  <a:pt x="76" y="86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1"/>
                  <a:pt x="75" y="80"/>
                  <a:pt x="74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3" y="80"/>
                  <a:pt x="32" y="81"/>
                  <a:pt x="32" y="82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7"/>
                  <a:pt x="33" y="88"/>
                  <a:pt x="34" y="88"/>
                </a:cubicBezTo>
                <a:close/>
                <a:moveTo>
                  <a:pt x="34" y="68"/>
                </a:moveTo>
                <a:cubicBezTo>
                  <a:pt x="74" y="68"/>
                  <a:pt x="74" y="68"/>
                  <a:pt x="74" y="68"/>
                </a:cubicBezTo>
                <a:cubicBezTo>
                  <a:pt x="75" y="68"/>
                  <a:pt x="76" y="67"/>
                  <a:pt x="76" y="66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1"/>
                  <a:pt x="75" y="60"/>
                  <a:pt x="7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3" y="60"/>
                  <a:pt x="32" y="61"/>
                  <a:pt x="32" y="62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7"/>
                  <a:pt x="33" y="68"/>
                  <a:pt x="34" y="68"/>
                </a:cubicBezTo>
                <a:close/>
                <a:moveTo>
                  <a:pt x="34" y="48"/>
                </a:move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6" y="47"/>
                  <a:pt x="76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1"/>
                  <a:pt x="75" y="40"/>
                  <a:pt x="7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3" y="40"/>
                  <a:pt x="32" y="41"/>
                  <a:pt x="32" y="42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3" y="48"/>
                  <a:pt x="34" y="48"/>
                </a:cubicBezTo>
                <a:close/>
                <a:moveTo>
                  <a:pt x="32" y="114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119"/>
                  <a:pt x="33" y="120"/>
                  <a:pt x="34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5" y="120"/>
                  <a:pt x="136" y="119"/>
                  <a:pt x="136" y="118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13"/>
                  <a:pt x="135" y="112"/>
                  <a:pt x="1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2" y="113"/>
                  <a:pt x="32" y="114"/>
                </a:cubicBezTo>
                <a:close/>
                <a:moveTo>
                  <a:pt x="168" y="51"/>
                </a:moveTo>
                <a:cubicBezTo>
                  <a:pt x="168" y="44"/>
                  <a:pt x="168" y="44"/>
                  <a:pt x="168" y="44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4" y="39"/>
                  <a:pt x="164" y="38"/>
                  <a:pt x="163" y="38"/>
                </a:cubicBezTo>
                <a:cubicBezTo>
                  <a:pt x="127" y="1"/>
                  <a:pt x="127" y="1"/>
                  <a:pt x="127" y="1"/>
                </a:cubicBezTo>
                <a:cubicBezTo>
                  <a:pt x="126" y="0"/>
                  <a:pt x="125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61" y="184"/>
                  <a:pt x="168" y="177"/>
                  <a:pt x="168" y="168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51"/>
                </a:lnTo>
                <a:close/>
                <a:moveTo>
                  <a:pt x="124" y="9"/>
                </a:moveTo>
                <a:cubicBezTo>
                  <a:pt x="158" y="43"/>
                  <a:pt x="158" y="43"/>
                  <a:pt x="158" y="43"/>
                </a:cubicBezTo>
                <a:cubicBezTo>
                  <a:pt x="158" y="44"/>
                  <a:pt x="158" y="44"/>
                  <a:pt x="159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28" y="44"/>
                  <a:pt x="124" y="40"/>
                  <a:pt x="124" y="36"/>
                </a:cubicBezTo>
                <a:lnTo>
                  <a:pt x="124" y="9"/>
                </a:lnTo>
                <a:close/>
                <a:moveTo>
                  <a:pt x="160" y="168"/>
                </a:moveTo>
                <a:cubicBezTo>
                  <a:pt x="160" y="172"/>
                  <a:pt x="156" y="176"/>
                  <a:pt x="152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5"/>
                  <a:pt x="123" y="52"/>
                  <a:pt x="132" y="52"/>
                </a:cubicBezTo>
                <a:cubicBezTo>
                  <a:pt x="160" y="52"/>
                  <a:pt x="160" y="52"/>
                  <a:pt x="160" y="52"/>
                </a:cubicBezTo>
                <a:lnTo>
                  <a:pt x="160" y="168"/>
                </a:lnTo>
                <a:close/>
                <a:moveTo>
                  <a:pt x="160" y="44"/>
                </a:moveTo>
                <a:cubicBezTo>
                  <a:pt x="159" y="44"/>
                  <a:pt x="159" y="44"/>
                  <a:pt x="159" y="44"/>
                </a:cubicBezTo>
                <a:cubicBezTo>
                  <a:pt x="159" y="44"/>
                  <a:pt x="160" y="44"/>
                  <a:pt x="160" y="44"/>
                </a:cubicBezTo>
                <a:close/>
                <a:moveTo>
                  <a:pt x="134" y="136"/>
                </a:moveTo>
                <a:cubicBezTo>
                  <a:pt x="34" y="136"/>
                  <a:pt x="34" y="136"/>
                  <a:pt x="34" y="136"/>
                </a:cubicBezTo>
                <a:cubicBezTo>
                  <a:pt x="33" y="136"/>
                  <a:pt x="32" y="137"/>
                  <a:pt x="32" y="138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32" y="143"/>
                  <a:pt x="33" y="144"/>
                  <a:pt x="34" y="144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3"/>
                  <a:pt x="136" y="142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6" y="137"/>
                  <a:pt x="135" y="136"/>
                  <a:pt x="134" y="1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11803" y="2581275"/>
            <a:ext cx="252095" cy="403860"/>
            <a:chOff x="15296" y="3609"/>
            <a:chExt cx="710" cy="1137"/>
          </a:xfrm>
        </p:grpSpPr>
        <p:sp>
          <p:nvSpPr>
            <p:cNvPr id="106" name="Freeform 64"/>
            <p:cNvSpPr>
              <a:spLocks noEditPoints="1"/>
            </p:cNvSpPr>
            <p:nvPr/>
          </p:nvSpPr>
          <p:spPr bwMode="auto">
            <a:xfrm>
              <a:off x="15438" y="3751"/>
              <a:ext cx="425" cy="425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1"/>
                    <a:pt x="51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5"/>
            <p:cNvSpPr>
              <a:spLocks noEditPoints="1"/>
            </p:cNvSpPr>
            <p:nvPr/>
          </p:nvSpPr>
          <p:spPr bwMode="auto">
            <a:xfrm>
              <a:off x="15296" y="3609"/>
              <a:ext cx="710" cy="710"/>
            </a:xfrm>
            <a:custGeom>
              <a:avLst/>
              <a:gdLst>
                <a:gd name="T0" fmla="*/ 60 w 120"/>
                <a:gd name="T1" fmla="*/ 120 h 120"/>
                <a:gd name="T2" fmla="*/ 0 w 120"/>
                <a:gd name="T3" fmla="*/ 60 h 120"/>
                <a:gd name="T4" fmla="*/ 60 w 120"/>
                <a:gd name="T5" fmla="*/ 0 h 120"/>
                <a:gd name="T6" fmla="*/ 120 w 120"/>
                <a:gd name="T7" fmla="*/ 60 h 120"/>
                <a:gd name="T8" fmla="*/ 60 w 120"/>
                <a:gd name="T9" fmla="*/ 120 h 120"/>
                <a:gd name="T10" fmla="*/ 60 w 120"/>
                <a:gd name="T11" fmla="*/ 8 h 120"/>
                <a:gd name="T12" fmla="*/ 8 w 120"/>
                <a:gd name="T13" fmla="*/ 60 h 120"/>
                <a:gd name="T14" fmla="*/ 60 w 120"/>
                <a:gd name="T15" fmla="*/ 112 h 120"/>
                <a:gd name="T16" fmla="*/ 112 w 120"/>
                <a:gd name="T17" fmla="*/ 60 h 120"/>
                <a:gd name="T18" fmla="*/ 60 w 120"/>
                <a:gd name="T1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93"/>
                    <a:pt x="93" y="120"/>
                    <a:pt x="60" y="120"/>
                  </a:cubicBezTo>
                  <a:close/>
                  <a:moveTo>
                    <a:pt x="60" y="8"/>
                  </a:moveTo>
                  <a:cubicBezTo>
                    <a:pt x="31" y="8"/>
                    <a:pt x="8" y="31"/>
                    <a:pt x="8" y="60"/>
                  </a:cubicBezTo>
                  <a:cubicBezTo>
                    <a:pt x="8" y="89"/>
                    <a:pt x="31" y="112"/>
                    <a:pt x="60" y="112"/>
                  </a:cubicBezTo>
                  <a:cubicBezTo>
                    <a:pt x="89" y="112"/>
                    <a:pt x="112" y="89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6"/>
            <p:cNvSpPr/>
            <p:nvPr/>
          </p:nvSpPr>
          <p:spPr bwMode="auto">
            <a:xfrm>
              <a:off x="15391" y="4176"/>
              <a:ext cx="238" cy="428"/>
            </a:xfrm>
            <a:custGeom>
              <a:avLst/>
              <a:gdLst>
                <a:gd name="T0" fmla="*/ 4 w 40"/>
                <a:gd name="T1" fmla="*/ 72 h 72"/>
                <a:gd name="T2" fmla="*/ 2 w 40"/>
                <a:gd name="T3" fmla="*/ 72 h 72"/>
                <a:gd name="T4" fmla="*/ 0 w 40"/>
                <a:gd name="T5" fmla="*/ 68 h 72"/>
                <a:gd name="T6" fmla="*/ 0 w 40"/>
                <a:gd name="T7" fmla="*/ 4 h 72"/>
                <a:gd name="T8" fmla="*/ 4 w 40"/>
                <a:gd name="T9" fmla="*/ 0 h 72"/>
                <a:gd name="T10" fmla="*/ 8 w 40"/>
                <a:gd name="T11" fmla="*/ 4 h 72"/>
                <a:gd name="T12" fmla="*/ 8 w 40"/>
                <a:gd name="T13" fmla="*/ 58 h 72"/>
                <a:gd name="T14" fmla="*/ 25 w 40"/>
                <a:gd name="T15" fmla="*/ 41 h 72"/>
                <a:gd name="T16" fmla="*/ 31 w 40"/>
                <a:gd name="T17" fmla="*/ 41 h 72"/>
                <a:gd name="T18" fmla="*/ 39 w 40"/>
                <a:gd name="T19" fmla="*/ 49 h 72"/>
                <a:gd name="T20" fmla="*/ 39 w 40"/>
                <a:gd name="T21" fmla="*/ 55 h 72"/>
                <a:gd name="T22" fmla="*/ 33 w 40"/>
                <a:gd name="T23" fmla="*/ 55 h 72"/>
                <a:gd name="T24" fmla="*/ 28 w 40"/>
                <a:gd name="T25" fmla="*/ 50 h 72"/>
                <a:gd name="T26" fmla="*/ 7 w 40"/>
                <a:gd name="T27" fmla="*/ 71 h 72"/>
                <a:gd name="T28" fmla="*/ 4 w 40"/>
                <a:gd name="T2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72">
                  <a:moveTo>
                    <a:pt x="4" y="72"/>
                  </a:moveTo>
                  <a:cubicBezTo>
                    <a:pt x="3" y="72"/>
                    <a:pt x="3" y="72"/>
                    <a:pt x="2" y="72"/>
                  </a:cubicBezTo>
                  <a:cubicBezTo>
                    <a:pt x="1" y="71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0"/>
                    <a:pt x="29" y="40"/>
                    <a:pt x="31" y="41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0" y="53"/>
                    <a:pt x="39" y="55"/>
                  </a:cubicBezTo>
                  <a:cubicBezTo>
                    <a:pt x="37" y="56"/>
                    <a:pt x="35" y="56"/>
                    <a:pt x="33" y="55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6" y="72"/>
                    <a:pt x="5" y="72"/>
                    <a:pt x="4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7"/>
            <p:cNvSpPr/>
            <p:nvPr/>
          </p:nvSpPr>
          <p:spPr bwMode="auto">
            <a:xfrm>
              <a:off x="15581" y="4176"/>
              <a:ext cx="330" cy="570"/>
            </a:xfrm>
            <a:custGeom>
              <a:avLst/>
              <a:gdLst>
                <a:gd name="T0" fmla="*/ 52 w 56"/>
                <a:gd name="T1" fmla="*/ 96 h 96"/>
                <a:gd name="T2" fmla="*/ 49 w 56"/>
                <a:gd name="T3" fmla="*/ 95 h 96"/>
                <a:gd name="T4" fmla="*/ 28 w 56"/>
                <a:gd name="T5" fmla="*/ 74 h 96"/>
                <a:gd name="T6" fmla="*/ 7 w 56"/>
                <a:gd name="T7" fmla="*/ 95 h 96"/>
                <a:gd name="T8" fmla="*/ 2 w 56"/>
                <a:gd name="T9" fmla="*/ 96 h 96"/>
                <a:gd name="T10" fmla="*/ 0 w 56"/>
                <a:gd name="T11" fmla="*/ 92 h 96"/>
                <a:gd name="T12" fmla="*/ 0 w 56"/>
                <a:gd name="T13" fmla="*/ 20 h 96"/>
                <a:gd name="T14" fmla="*/ 4 w 56"/>
                <a:gd name="T15" fmla="*/ 16 h 96"/>
                <a:gd name="T16" fmla="*/ 8 w 56"/>
                <a:gd name="T17" fmla="*/ 20 h 96"/>
                <a:gd name="T18" fmla="*/ 8 w 56"/>
                <a:gd name="T19" fmla="*/ 82 h 96"/>
                <a:gd name="T20" fmla="*/ 25 w 56"/>
                <a:gd name="T21" fmla="*/ 65 h 96"/>
                <a:gd name="T22" fmla="*/ 31 w 56"/>
                <a:gd name="T23" fmla="*/ 65 h 96"/>
                <a:gd name="T24" fmla="*/ 48 w 56"/>
                <a:gd name="T25" fmla="*/ 82 h 96"/>
                <a:gd name="T26" fmla="*/ 48 w 56"/>
                <a:gd name="T27" fmla="*/ 4 h 96"/>
                <a:gd name="T28" fmla="*/ 52 w 56"/>
                <a:gd name="T29" fmla="*/ 0 h 96"/>
                <a:gd name="T30" fmla="*/ 56 w 56"/>
                <a:gd name="T31" fmla="*/ 4 h 96"/>
                <a:gd name="T32" fmla="*/ 56 w 56"/>
                <a:gd name="T33" fmla="*/ 92 h 96"/>
                <a:gd name="T34" fmla="*/ 54 w 56"/>
                <a:gd name="T35" fmla="*/ 96 h 96"/>
                <a:gd name="T36" fmla="*/ 52 w 56"/>
                <a:gd name="T3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96">
                  <a:moveTo>
                    <a:pt x="52" y="96"/>
                  </a:moveTo>
                  <a:cubicBezTo>
                    <a:pt x="51" y="96"/>
                    <a:pt x="50" y="96"/>
                    <a:pt x="49" y="9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6" y="96"/>
                    <a:pt x="4" y="96"/>
                    <a:pt x="2" y="96"/>
                  </a:cubicBezTo>
                  <a:cubicBezTo>
                    <a:pt x="1" y="95"/>
                    <a:pt x="0" y="94"/>
                    <a:pt x="0" y="9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2" y="16"/>
                    <a:pt x="4" y="16"/>
                  </a:cubicBezTo>
                  <a:cubicBezTo>
                    <a:pt x="6" y="16"/>
                    <a:pt x="8" y="18"/>
                    <a:pt x="8" y="20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7" y="64"/>
                    <a:pt x="29" y="64"/>
                    <a:pt x="31" y="65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"/>
                    <a:pt x="50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4"/>
                    <a:pt x="55" y="95"/>
                    <a:pt x="54" y="96"/>
                  </a:cubicBezTo>
                  <a:cubicBezTo>
                    <a:pt x="53" y="96"/>
                    <a:pt x="53" y="96"/>
                    <a:pt x="52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74785" y="4835525"/>
            <a:ext cx="402590" cy="403860"/>
            <a:chOff x="15083" y="5881"/>
            <a:chExt cx="1134" cy="1138"/>
          </a:xfrm>
        </p:grpSpPr>
        <p:sp>
          <p:nvSpPr>
            <p:cNvPr id="119" name="Freeform 124"/>
            <p:cNvSpPr/>
            <p:nvPr/>
          </p:nvSpPr>
          <p:spPr bwMode="auto">
            <a:xfrm>
              <a:off x="15273" y="6499"/>
              <a:ext cx="308" cy="260"/>
            </a:xfrm>
            <a:custGeom>
              <a:avLst/>
              <a:gdLst>
                <a:gd name="T0" fmla="*/ 4 w 52"/>
                <a:gd name="T1" fmla="*/ 44 h 44"/>
                <a:gd name="T2" fmla="*/ 0 w 52"/>
                <a:gd name="T3" fmla="*/ 40 h 44"/>
                <a:gd name="T4" fmla="*/ 0 w 52"/>
                <a:gd name="T5" fmla="*/ 32 h 44"/>
                <a:gd name="T6" fmla="*/ 37 w 52"/>
                <a:gd name="T7" fmla="*/ 0 h 44"/>
                <a:gd name="T8" fmla="*/ 48 w 52"/>
                <a:gd name="T9" fmla="*/ 0 h 44"/>
                <a:gd name="T10" fmla="*/ 52 w 52"/>
                <a:gd name="T11" fmla="*/ 4 h 44"/>
                <a:gd name="T12" fmla="*/ 48 w 52"/>
                <a:gd name="T13" fmla="*/ 8 h 44"/>
                <a:gd name="T14" fmla="*/ 37 w 52"/>
                <a:gd name="T15" fmla="*/ 8 h 44"/>
                <a:gd name="T16" fmla="*/ 8 w 52"/>
                <a:gd name="T17" fmla="*/ 32 h 44"/>
                <a:gd name="T18" fmla="*/ 8 w 52"/>
                <a:gd name="T19" fmla="*/ 40 h 44"/>
                <a:gd name="T20" fmla="*/ 4 w 52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4">
                  <a:moveTo>
                    <a:pt x="4" y="44"/>
                  </a:moveTo>
                  <a:cubicBezTo>
                    <a:pt x="2" y="44"/>
                    <a:pt x="0" y="42"/>
                    <a:pt x="0" y="4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3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2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24" y="8"/>
                    <a:pt x="8" y="19"/>
                    <a:pt x="8" y="3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2"/>
                    <a:pt x="6" y="44"/>
                    <a:pt x="4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5"/>
            <p:cNvSpPr/>
            <p:nvPr/>
          </p:nvSpPr>
          <p:spPr bwMode="auto">
            <a:xfrm>
              <a:off x="15723" y="6499"/>
              <a:ext cx="308" cy="260"/>
            </a:xfrm>
            <a:custGeom>
              <a:avLst/>
              <a:gdLst>
                <a:gd name="T0" fmla="*/ 48 w 52"/>
                <a:gd name="T1" fmla="*/ 44 h 44"/>
                <a:gd name="T2" fmla="*/ 44 w 52"/>
                <a:gd name="T3" fmla="*/ 40 h 44"/>
                <a:gd name="T4" fmla="*/ 44 w 52"/>
                <a:gd name="T5" fmla="*/ 32 h 44"/>
                <a:gd name="T6" fmla="*/ 19 w 52"/>
                <a:gd name="T7" fmla="*/ 8 h 44"/>
                <a:gd name="T8" fmla="*/ 4 w 52"/>
                <a:gd name="T9" fmla="*/ 8 h 44"/>
                <a:gd name="T10" fmla="*/ 0 w 52"/>
                <a:gd name="T11" fmla="*/ 4 h 44"/>
                <a:gd name="T12" fmla="*/ 4 w 52"/>
                <a:gd name="T13" fmla="*/ 0 h 44"/>
                <a:gd name="T14" fmla="*/ 19 w 52"/>
                <a:gd name="T15" fmla="*/ 0 h 44"/>
                <a:gd name="T16" fmla="*/ 52 w 52"/>
                <a:gd name="T17" fmla="*/ 32 h 44"/>
                <a:gd name="T18" fmla="*/ 52 w 52"/>
                <a:gd name="T19" fmla="*/ 40 h 44"/>
                <a:gd name="T20" fmla="*/ 48 w 52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4">
                  <a:moveTo>
                    <a:pt x="48" y="44"/>
                  </a:moveTo>
                  <a:cubicBezTo>
                    <a:pt x="46" y="44"/>
                    <a:pt x="44" y="42"/>
                    <a:pt x="44" y="40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19"/>
                    <a:pt x="32" y="8"/>
                    <a:pt x="1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7" y="0"/>
                    <a:pt x="52" y="15"/>
                    <a:pt x="52" y="3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2"/>
                    <a:pt x="50" y="44"/>
                    <a:pt x="48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26"/>
            <p:cNvSpPr>
              <a:spLocks noEditPoints="1"/>
            </p:cNvSpPr>
            <p:nvPr/>
          </p:nvSpPr>
          <p:spPr bwMode="auto">
            <a:xfrm>
              <a:off x="15463" y="5976"/>
              <a:ext cx="378" cy="593"/>
            </a:xfrm>
            <a:custGeom>
              <a:avLst/>
              <a:gdLst>
                <a:gd name="T0" fmla="*/ 32 w 64"/>
                <a:gd name="T1" fmla="*/ 100 h 100"/>
                <a:gd name="T2" fmla="*/ 0 w 64"/>
                <a:gd name="T3" fmla="*/ 71 h 100"/>
                <a:gd name="T4" fmla="*/ 0 w 64"/>
                <a:gd name="T5" fmla="*/ 32 h 100"/>
                <a:gd name="T6" fmla="*/ 32 w 64"/>
                <a:gd name="T7" fmla="*/ 0 h 100"/>
                <a:gd name="T8" fmla="*/ 64 w 64"/>
                <a:gd name="T9" fmla="*/ 32 h 100"/>
                <a:gd name="T10" fmla="*/ 64 w 64"/>
                <a:gd name="T11" fmla="*/ 71 h 100"/>
                <a:gd name="T12" fmla="*/ 32 w 64"/>
                <a:gd name="T13" fmla="*/ 100 h 100"/>
                <a:gd name="T14" fmla="*/ 32 w 64"/>
                <a:gd name="T15" fmla="*/ 8 h 100"/>
                <a:gd name="T16" fmla="*/ 8 w 64"/>
                <a:gd name="T17" fmla="*/ 32 h 100"/>
                <a:gd name="T18" fmla="*/ 8 w 64"/>
                <a:gd name="T19" fmla="*/ 71 h 100"/>
                <a:gd name="T20" fmla="*/ 32 w 64"/>
                <a:gd name="T21" fmla="*/ 92 h 100"/>
                <a:gd name="T22" fmla="*/ 56 w 64"/>
                <a:gd name="T23" fmla="*/ 71 h 100"/>
                <a:gd name="T24" fmla="*/ 56 w 64"/>
                <a:gd name="T25" fmla="*/ 32 h 100"/>
                <a:gd name="T26" fmla="*/ 32 w 64"/>
                <a:gd name="T27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100">
                  <a:moveTo>
                    <a:pt x="32" y="100"/>
                  </a:moveTo>
                  <a:cubicBezTo>
                    <a:pt x="13" y="100"/>
                    <a:pt x="0" y="88"/>
                    <a:pt x="0" y="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88"/>
                    <a:pt x="51" y="100"/>
                    <a:pt x="32" y="100"/>
                  </a:cubicBezTo>
                  <a:close/>
                  <a:moveTo>
                    <a:pt x="32" y="8"/>
                  </a:moveTo>
                  <a:cubicBezTo>
                    <a:pt x="18" y="8"/>
                    <a:pt x="8" y="18"/>
                    <a:pt x="8" y="3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6"/>
                    <a:pt x="20" y="92"/>
                    <a:pt x="32" y="92"/>
                  </a:cubicBezTo>
                  <a:cubicBezTo>
                    <a:pt x="44" y="92"/>
                    <a:pt x="56" y="86"/>
                    <a:pt x="56" y="71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18"/>
                    <a:pt x="46" y="8"/>
                    <a:pt x="3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7"/>
            <p:cNvSpPr/>
            <p:nvPr/>
          </p:nvSpPr>
          <p:spPr bwMode="auto">
            <a:xfrm>
              <a:off x="15368" y="5881"/>
              <a:ext cx="568" cy="333"/>
            </a:xfrm>
            <a:custGeom>
              <a:avLst/>
              <a:gdLst>
                <a:gd name="T0" fmla="*/ 4 w 96"/>
                <a:gd name="T1" fmla="*/ 56 h 56"/>
                <a:gd name="T2" fmla="*/ 0 w 96"/>
                <a:gd name="T3" fmla="*/ 52 h 56"/>
                <a:gd name="T4" fmla="*/ 0 w 96"/>
                <a:gd name="T5" fmla="*/ 48 h 56"/>
                <a:gd name="T6" fmla="*/ 48 w 96"/>
                <a:gd name="T7" fmla="*/ 0 h 56"/>
                <a:gd name="T8" fmla="*/ 96 w 96"/>
                <a:gd name="T9" fmla="*/ 48 h 56"/>
                <a:gd name="T10" fmla="*/ 92 w 96"/>
                <a:gd name="T11" fmla="*/ 52 h 56"/>
                <a:gd name="T12" fmla="*/ 88 w 96"/>
                <a:gd name="T13" fmla="*/ 48 h 56"/>
                <a:gd name="T14" fmla="*/ 48 w 96"/>
                <a:gd name="T15" fmla="*/ 8 h 56"/>
                <a:gd name="T16" fmla="*/ 8 w 96"/>
                <a:gd name="T17" fmla="*/ 48 h 56"/>
                <a:gd name="T18" fmla="*/ 8 w 96"/>
                <a:gd name="T19" fmla="*/ 52 h 56"/>
                <a:gd name="T20" fmla="*/ 4 w 96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56">
                  <a:moveTo>
                    <a:pt x="4" y="56"/>
                  </a:moveTo>
                  <a:cubicBezTo>
                    <a:pt x="2" y="56"/>
                    <a:pt x="0" y="54"/>
                    <a:pt x="0" y="5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ubicBezTo>
                    <a:pt x="96" y="50"/>
                    <a:pt x="94" y="52"/>
                    <a:pt x="92" y="52"/>
                  </a:cubicBezTo>
                  <a:cubicBezTo>
                    <a:pt x="90" y="52"/>
                    <a:pt x="88" y="50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8"/>
            <p:cNvSpPr>
              <a:spLocks noEditPoints="1"/>
            </p:cNvSpPr>
            <p:nvPr/>
          </p:nvSpPr>
          <p:spPr bwMode="auto">
            <a:xfrm>
              <a:off x="15321" y="6166"/>
              <a:ext cx="190" cy="238"/>
            </a:xfrm>
            <a:custGeom>
              <a:avLst/>
              <a:gdLst>
                <a:gd name="T0" fmla="*/ 28 w 32"/>
                <a:gd name="T1" fmla="*/ 40 h 40"/>
                <a:gd name="T2" fmla="*/ 12 w 32"/>
                <a:gd name="T3" fmla="*/ 40 h 40"/>
                <a:gd name="T4" fmla="*/ 0 w 32"/>
                <a:gd name="T5" fmla="*/ 28 h 40"/>
                <a:gd name="T6" fmla="*/ 0 w 32"/>
                <a:gd name="T7" fmla="*/ 12 h 40"/>
                <a:gd name="T8" fmla="*/ 12 w 32"/>
                <a:gd name="T9" fmla="*/ 0 h 40"/>
                <a:gd name="T10" fmla="*/ 28 w 32"/>
                <a:gd name="T11" fmla="*/ 0 h 40"/>
                <a:gd name="T12" fmla="*/ 32 w 32"/>
                <a:gd name="T13" fmla="*/ 4 h 40"/>
                <a:gd name="T14" fmla="*/ 32 w 32"/>
                <a:gd name="T15" fmla="*/ 36 h 40"/>
                <a:gd name="T16" fmla="*/ 28 w 32"/>
                <a:gd name="T17" fmla="*/ 40 h 40"/>
                <a:gd name="T18" fmla="*/ 8 w 32"/>
                <a:gd name="T19" fmla="*/ 32 h 40"/>
                <a:gd name="T20" fmla="*/ 12 w 32"/>
                <a:gd name="T21" fmla="*/ 32 h 40"/>
                <a:gd name="T22" fmla="*/ 24 w 32"/>
                <a:gd name="T23" fmla="*/ 32 h 40"/>
                <a:gd name="T24" fmla="*/ 24 w 32"/>
                <a:gd name="T25" fmla="*/ 8 h 40"/>
                <a:gd name="T26" fmla="*/ 12 w 32"/>
                <a:gd name="T27" fmla="*/ 8 h 40"/>
                <a:gd name="T28" fmla="*/ 8 w 32"/>
                <a:gd name="T29" fmla="*/ 8 h 40"/>
                <a:gd name="T30" fmla="*/ 8 w 32"/>
                <a:gd name="T31" fmla="*/ 12 h 40"/>
                <a:gd name="T32" fmla="*/ 8 w 32"/>
                <a:gd name="T33" fmla="*/ 28 h 40"/>
                <a:gd name="T34" fmla="*/ 8 w 32"/>
                <a:gd name="T35" fmla="*/ 32 h 40"/>
                <a:gd name="T36" fmla="*/ 8 w 32"/>
                <a:gd name="T3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3" y="40"/>
                    <a:pt x="0" y="37"/>
                    <a:pt x="0" y="2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"/>
                    <a:pt x="3" y="0"/>
                    <a:pt x="1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  <a:moveTo>
                    <a:pt x="8" y="32"/>
                  </a:moveTo>
                  <a:cubicBezTo>
                    <a:pt x="8" y="32"/>
                    <a:pt x="9" y="32"/>
                    <a:pt x="1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9"/>
                    <a:pt x="8" y="1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9"/>
            <p:cNvSpPr>
              <a:spLocks noEditPoints="1"/>
            </p:cNvSpPr>
            <p:nvPr/>
          </p:nvSpPr>
          <p:spPr bwMode="auto">
            <a:xfrm>
              <a:off x="15793" y="6166"/>
              <a:ext cx="190" cy="238"/>
            </a:xfrm>
            <a:custGeom>
              <a:avLst/>
              <a:gdLst>
                <a:gd name="T0" fmla="*/ 20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4 h 40"/>
                <a:gd name="T8" fmla="*/ 4 w 32"/>
                <a:gd name="T9" fmla="*/ 0 h 40"/>
                <a:gd name="T10" fmla="*/ 20 w 32"/>
                <a:gd name="T11" fmla="*/ 0 h 40"/>
                <a:gd name="T12" fmla="*/ 32 w 32"/>
                <a:gd name="T13" fmla="*/ 12 h 40"/>
                <a:gd name="T14" fmla="*/ 32 w 32"/>
                <a:gd name="T15" fmla="*/ 28 h 40"/>
                <a:gd name="T16" fmla="*/ 20 w 32"/>
                <a:gd name="T17" fmla="*/ 40 h 40"/>
                <a:gd name="T18" fmla="*/ 8 w 32"/>
                <a:gd name="T19" fmla="*/ 32 h 40"/>
                <a:gd name="T20" fmla="*/ 20 w 32"/>
                <a:gd name="T21" fmla="*/ 32 h 40"/>
                <a:gd name="T22" fmla="*/ 24 w 32"/>
                <a:gd name="T23" fmla="*/ 32 h 40"/>
                <a:gd name="T24" fmla="*/ 24 w 32"/>
                <a:gd name="T25" fmla="*/ 28 h 40"/>
                <a:gd name="T26" fmla="*/ 24 w 32"/>
                <a:gd name="T27" fmla="*/ 12 h 40"/>
                <a:gd name="T28" fmla="*/ 24 w 32"/>
                <a:gd name="T29" fmla="*/ 8 h 40"/>
                <a:gd name="T30" fmla="*/ 20 w 32"/>
                <a:gd name="T31" fmla="*/ 8 h 40"/>
                <a:gd name="T32" fmla="*/ 8 w 32"/>
                <a:gd name="T33" fmla="*/ 8 h 40"/>
                <a:gd name="T34" fmla="*/ 8 w 3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40">
                  <a:moveTo>
                    <a:pt x="20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2" y="3"/>
                    <a:pt x="32" y="1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7"/>
                    <a:pt x="29" y="40"/>
                    <a:pt x="20" y="40"/>
                  </a:cubicBezTo>
                  <a:close/>
                  <a:moveTo>
                    <a:pt x="8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3" y="8"/>
                    <a:pt x="2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30"/>
            <p:cNvSpPr>
              <a:spLocks noEditPoints="1"/>
            </p:cNvSpPr>
            <p:nvPr/>
          </p:nvSpPr>
          <p:spPr bwMode="auto">
            <a:xfrm>
              <a:off x="15083" y="6829"/>
              <a:ext cx="1135" cy="190"/>
            </a:xfrm>
            <a:custGeom>
              <a:avLst/>
              <a:gdLst>
                <a:gd name="T0" fmla="*/ 188 w 192"/>
                <a:gd name="T1" fmla="*/ 32 h 32"/>
                <a:gd name="T2" fmla="*/ 4 w 192"/>
                <a:gd name="T3" fmla="*/ 32 h 32"/>
                <a:gd name="T4" fmla="*/ 0 w 192"/>
                <a:gd name="T5" fmla="*/ 28 h 32"/>
                <a:gd name="T6" fmla="*/ 0 w 192"/>
                <a:gd name="T7" fmla="*/ 4 h 32"/>
                <a:gd name="T8" fmla="*/ 4 w 192"/>
                <a:gd name="T9" fmla="*/ 0 h 32"/>
                <a:gd name="T10" fmla="*/ 188 w 192"/>
                <a:gd name="T11" fmla="*/ 0 h 32"/>
                <a:gd name="T12" fmla="*/ 192 w 192"/>
                <a:gd name="T13" fmla="*/ 4 h 32"/>
                <a:gd name="T14" fmla="*/ 192 w 192"/>
                <a:gd name="T15" fmla="*/ 28 h 32"/>
                <a:gd name="T16" fmla="*/ 188 w 192"/>
                <a:gd name="T17" fmla="*/ 32 h 32"/>
                <a:gd name="T18" fmla="*/ 8 w 192"/>
                <a:gd name="T19" fmla="*/ 24 h 32"/>
                <a:gd name="T20" fmla="*/ 184 w 192"/>
                <a:gd name="T21" fmla="*/ 24 h 32"/>
                <a:gd name="T22" fmla="*/ 184 w 192"/>
                <a:gd name="T23" fmla="*/ 8 h 32"/>
                <a:gd name="T24" fmla="*/ 8 w 192"/>
                <a:gd name="T25" fmla="*/ 8 h 32"/>
                <a:gd name="T26" fmla="*/ 8 w 192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32">
                  <a:moveTo>
                    <a:pt x="188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0" y="32"/>
                    <a:pt x="188" y="32"/>
                  </a:cubicBezTo>
                  <a:close/>
                  <a:moveTo>
                    <a:pt x="8" y="24"/>
                  </a:moveTo>
                  <a:cubicBezTo>
                    <a:pt x="184" y="24"/>
                    <a:pt x="184" y="24"/>
                    <a:pt x="184" y="24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31"/>
            <p:cNvSpPr>
              <a:spLocks noEditPoints="1"/>
            </p:cNvSpPr>
            <p:nvPr/>
          </p:nvSpPr>
          <p:spPr bwMode="auto">
            <a:xfrm>
              <a:off x="15178" y="6734"/>
              <a:ext cx="425" cy="143"/>
            </a:xfrm>
            <a:custGeom>
              <a:avLst/>
              <a:gdLst>
                <a:gd name="T0" fmla="*/ 68 w 72"/>
                <a:gd name="T1" fmla="*/ 24 h 24"/>
                <a:gd name="T2" fmla="*/ 4 w 72"/>
                <a:gd name="T3" fmla="*/ 24 h 24"/>
                <a:gd name="T4" fmla="*/ 0 w 72"/>
                <a:gd name="T5" fmla="*/ 20 h 24"/>
                <a:gd name="T6" fmla="*/ 0 w 72"/>
                <a:gd name="T7" fmla="*/ 4 h 24"/>
                <a:gd name="T8" fmla="*/ 4 w 72"/>
                <a:gd name="T9" fmla="*/ 0 h 24"/>
                <a:gd name="T10" fmla="*/ 68 w 72"/>
                <a:gd name="T11" fmla="*/ 0 h 24"/>
                <a:gd name="T12" fmla="*/ 72 w 72"/>
                <a:gd name="T13" fmla="*/ 4 h 24"/>
                <a:gd name="T14" fmla="*/ 72 w 72"/>
                <a:gd name="T15" fmla="*/ 20 h 24"/>
                <a:gd name="T16" fmla="*/ 68 w 72"/>
                <a:gd name="T17" fmla="*/ 24 h 24"/>
                <a:gd name="T18" fmla="*/ 8 w 72"/>
                <a:gd name="T19" fmla="*/ 16 h 24"/>
                <a:gd name="T20" fmla="*/ 64 w 72"/>
                <a:gd name="T21" fmla="*/ 16 h 24"/>
                <a:gd name="T22" fmla="*/ 64 w 72"/>
                <a:gd name="T23" fmla="*/ 8 h 24"/>
                <a:gd name="T24" fmla="*/ 8 w 72"/>
                <a:gd name="T25" fmla="*/ 8 h 24"/>
                <a:gd name="T26" fmla="*/ 8 w 72"/>
                <a:gd name="T2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24">
                  <a:moveTo>
                    <a:pt x="68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2"/>
                    <a:pt x="70" y="24"/>
                    <a:pt x="68" y="24"/>
                  </a:cubicBezTo>
                  <a:close/>
                  <a:moveTo>
                    <a:pt x="8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32"/>
            <p:cNvSpPr>
              <a:spLocks noEditPoints="1"/>
            </p:cNvSpPr>
            <p:nvPr/>
          </p:nvSpPr>
          <p:spPr bwMode="auto">
            <a:xfrm>
              <a:off x="15698" y="6734"/>
              <a:ext cx="425" cy="143"/>
            </a:xfrm>
            <a:custGeom>
              <a:avLst/>
              <a:gdLst>
                <a:gd name="T0" fmla="*/ 68 w 72"/>
                <a:gd name="T1" fmla="*/ 24 h 24"/>
                <a:gd name="T2" fmla="*/ 4 w 72"/>
                <a:gd name="T3" fmla="*/ 24 h 24"/>
                <a:gd name="T4" fmla="*/ 0 w 72"/>
                <a:gd name="T5" fmla="*/ 20 h 24"/>
                <a:gd name="T6" fmla="*/ 0 w 72"/>
                <a:gd name="T7" fmla="*/ 4 h 24"/>
                <a:gd name="T8" fmla="*/ 4 w 72"/>
                <a:gd name="T9" fmla="*/ 0 h 24"/>
                <a:gd name="T10" fmla="*/ 68 w 72"/>
                <a:gd name="T11" fmla="*/ 0 h 24"/>
                <a:gd name="T12" fmla="*/ 72 w 72"/>
                <a:gd name="T13" fmla="*/ 4 h 24"/>
                <a:gd name="T14" fmla="*/ 72 w 72"/>
                <a:gd name="T15" fmla="*/ 20 h 24"/>
                <a:gd name="T16" fmla="*/ 68 w 72"/>
                <a:gd name="T17" fmla="*/ 24 h 24"/>
                <a:gd name="T18" fmla="*/ 8 w 72"/>
                <a:gd name="T19" fmla="*/ 16 h 24"/>
                <a:gd name="T20" fmla="*/ 64 w 72"/>
                <a:gd name="T21" fmla="*/ 16 h 24"/>
                <a:gd name="T22" fmla="*/ 64 w 72"/>
                <a:gd name="T23" fmla="*/ 8 h 24"/>
                <a:gd name="T24" fmla="*/ 8 w 72"/>
                <a:gd name="T25" fmla="*/ 8 h 24"/>
                <a:gd name="T26" fmla="*/ 8 w 72"/>
                <a:gd name="T2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24">
                  <a:moveTo>
                    <a:pt x="68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2"/>
                    <a:pt x="70" y="24"/>
                    <a:pt x="68" y="24"/>
                  </a:cubicBezTo>
                  <a:close/>
                  <a:moveTo>
                    <a:pt x="8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33"/>
            <p:cNvSpPr/>
            <p:nvPr/>
          </p:nvSpPr>
          <p:spPr bwMode="auto">
            <a:xfrm>
              <a:off x="15486" y="6096"/>
              <a:ext cx="355" cy="140"/>
            </a:xfrm>
            <a:custGeom>
              <a:avLst/>
              <a:gdLst>
                <a:gd name="T0" fmla="*/ 4 w 60"/>
                <a:gd name="T1" fmla="*/ 24 h 24"/>
                <a:gd name="T2" fmla="*/ 0 w 60"/>
                <a:gd name="T3" fmla="*/ 20 h 24"/>
                <a:gd name="T4" fmla="*/ 4 w 60"/>
                <a:gd name="T5" fmla="*/ 16 h 24"/>
                <a:gd name="T6" fmla="*/ 32 w 60"/>
                <a:gd name="T7" fmla="*/ 4 h 24"/>
                <a:gd name="T8" fmla="*/ 36 w 60"/>
                <a:gd name="T9" fmla="*/ 0 h 24"/>
                <a:gd name="T10" fmla="*/ 40 w 60"/>
                <a:gd name="T11" fmla="*/ 4 h 24"/>
                <a:gd name="T12" fmla="*/ 42 w 60"/>
                <a:gd name="T13" fmla="*/ 7 h 24"/>
                <a:gd name="T14" fmla="*/ 56 w 60"/>
                <a:gd name="T15" fmla="*/ 12 h 24"/>
                <a:gd name="T16" fmla="*/ 60 w 60"/>
                <a:gd name="T17" fmla="*/ 16 h 24"/>
                <a:gd name="T18" fmla="*/ 56 w 60"/>
                <a:gd name="T19" fmla="*/ 20 h 24"/>
                <a:gd name="T20" fmla="*/ 37 w 60"/>
                <a:gd name="T21" fmla="*/ 13 h 24"/>
                <a:gd name="T22" fmla="*/ 36 w 60"/>
                <a:gd name="T23" fmla="*/ 13 h 24"/>
                <a:gd name="T24" fmla="*/ 4 w 60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18"/>
                    <a:pt x="2" y="16"/>
                    <a:pt x="4" y="16"/>
                  </a:cubicBezTo>
                  <a:cubicBezTo>
                    <a:pt x="13" y="16"/>
                    <a:pt x="32" y="10"/>
                    <a:pt x="32" y="4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4"/>
                    <a:pt x="40" y="6"/>
                    <a:pt x="42" y="7"/>
                  </a:cubicBezTo>
                  <a:cubicBezTo>
                    <a:pt x="45" y="10"/>
                    <a:pt x="50" y="12"/>
                    <a:pt x="56" y="12"/>
                  </a:cubicBezTo>
                  <a:cubicBezTo>
                    <a:pt x="58" y="12"/>
                    <a:pt x="60" y="13"/>
                    <a:pt x="60" y="16"/>
                  </a:cubicBezTo>
                  <a:cubicBezTo>
                    <a:pt x="60" y="18"/>
                    <a:pt x="59" y="20"/>
                    <a:pt x="56" y="20"/>
                  </a:cubicBezTo>
                  <a:cubicBezTo>
                    <a:pt x="49" y="21"/>
                    <a:pt x="42" y="18"/>
                    <a:pt x="37" y="13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28" y="21"/>
                    <a:pt x="10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536238" y="4835208"/>
            <a:ext cx="403225" cy="404495"/>
            <a:chOff x="17353" y="5881"/>
            <a:chExt cx="1135" cy="1138"/>
          </a:xfrm>
        </p:grpSpPr>
        <p:sp>
          <p:nvSpPr>
            <p:cNvPr id="139" name="Freeform 177"/>
            <p:cNvSpPr/>
            <p:nvPr/>
          </p:nvSpPr>
          <p:spPr bwMode="auto">
            <a:xfrm>
              <a:off x="17353" y="5881"/>
              <a:ext cx="898" cy="1138"/>
            </a:xfrm>
            <a:custGeom>
              <a:avLst/>
              <a:gdLst>
                <a:gd name="T0" fmla="*/ 148 w 152"/>
                <a:gd name="T1" fmla="*/ 192 h 192"/>
                <a:gd name="T2" fmla="*/ 4 w 152"/>
                <a:gd name="T3" fmla="*/ 192 h 192"/>
                <a:gd name="T4" fmla="*/ 0 w 152"/>
                <a:gd name="T5" fmla="*/ 188 h 192"/>
                <a:gd name="T6" fmla="*/ 0 w 152"/>
                <a:gd name="T7" fmla="*/ 4 h 192"/>
                <a:gd name="T8" fmla="*/ 4 w 152"/>
                <a:gd name="T9" fmla="*/ 0 h 192"/>
                <a:gd name="T10" fmla="*/ 148 w 152"/>
                <a:gd name="T11" fmla="*/ 0 h 192"/>
                <a:gd name="T12" fmla="*/ 152 w 152"/>
                <a:gd name="T13" fmla="*/ 4 h 192"/>
                <a:gd name="T14" fmla="*/ 152 w 152"/>
                <a:gd name="T15" fmla="*/ 80 h 192"/>
                <a:gd name="T16" fmla="*/ 148 w 152"/>
                <a:gd name="T17" fmla="*/ 84 h 192"/>
                <a:gd name="T18" fmla="*/ 144 w 152"/>
                <a:gd name="T19" fmla="*/ 80 h 192"/>
                <a:gd name="T20" fmla="*/ 144 w 152"/>
                <a:gd name="T21" fmla="*/ 8 h 192"/>
                <a:gd name="T22" fmla="*/ 8 w 152"/>
                <a:gd name="T23" fmla="*/ 8 h 192"/>
                <a:gd name="T24" fmla="*/ 8 w 152"/>
                <a:gd name="T25" fmla="*/ 184 h 192"/>
                <a:gd name="T26" fmla="*/ 144 w 152"/>
                <a:gd name="T27" fmla="*/ 184 h 192"/>
                <a:gd name="T28" fmla="*/ 144 w 152"/>
                <a:gd name="T29" fmla="*/ 164 h 192"/>
                <a:gd name="T30" fmla="*/ 148 w 152"/>
                <a:gd name="T31" fmla="*/ 160 h 192"/>
                <a:gd name="T32" fmla="*/ 152 w 152"/>
                <a:gd name="T33" fmla="*/ 164 h 192"/>
                <a:gd name="T34" fmla="*/ 152 w 152"/>
                <a:gd name="T35" fmla="*/ 188 h 192"/>
                <a:gd name="T36" fmla="*/ 148 w 15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192">
                  <a:moveTo>
                    <a:pt x="148" y="192"/>
                  </a:move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0" y="0"/>
                    <a:pt x="152" y="2"/>
                    <a:pt x="152" y="4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2"/>
                    <a:pt x="150" y="84"/>
                    <a:pt x="148" y="84"/>
                  </a:cubicBezTo>
                  <a:cubicBezTo>
                    <a:pt x="146" y="84"/>
                    <a:pt x="144" y="82"/>
                    <a:pt x="144" y="8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4" y="162"/>
                    <a:pt x="146" y="160"/>
                    <a:pt x="148" y="160"/>
                  </a:cubicBezTo>
                  <a:cubicBezTo>
                    <a:pt x="150" y="160"/>
                    <a:pt x="152" y="162"/>
                    <a:pt x="152" y="164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90"/>
                    <a:pt x="150" y="192"/>
                    <a:pt x="148" y="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78"/>
            <p:cNvSpPr/>
            <p:nvPr/>
          </p:nvSpPr>
          <p:spPr bwMode="auto">
            <a:xfrm>
              <a:off x="17448" y="5976"/>
              <a:ext cx="710" cy="758"/>
            </a:xfrm>
            <a:custGeom>
              <a:avLst/>
              <a:gdLst>
                <a:gd name="T0" fmla="*/ 76 w 120"/>
                <a:gd name="T1" fmla="*/ 128 h 128"/>
                <a:gd name="T2" fmla="*/ 4 w 120"/>
                <a:gd name="T3" fmla="*/ 128 h 128"/>
                <a:gd name="T4" fmla="*/ 0 w 120"/>
                <a:gd name="T5" fmla="*/ 124 h 128"/>
                <a:gd name="T6" fmla="*/ 0 w 120"/>
                <a:gd name="T7" fmla="*/ 4 h 128"/>
                <a:gd name="T8" fmla="*/ 4 w 120"/>
                <a:gd name="T9" fmla="*/ 0 h 128"/>
                <a:gd name="T10" fmla="*/ 116 w 120"/>
                <a:gd name="T11" fmla="*/ 0 h 128"/>
                <a:gd name="T12" fmla="*/ 120 w 120"/>
                <a:gd name="T13" fmla="*/ 4 h 128"/>
                <a:gd name="T14" fmla="*/ 120 w 120"/>
                <a:gd name="T15" fmla="*/ 72 h 128"/>
                <a:gd name="T16" fmla="*/ 116 w 120"/>
                <a:gd name="T17" fmla="*/ 76 h 128"/>
                <a:gd name="T18" fmla="*/ 112 w 120"/>
                <a:gd name="T19" fmla="*/ 72 h 128"/>
                <a:gd name="T20" fmla="*/ 112 w 120"/>
                <a:gd name="T21" fmla="*/ 8 h 128"/>
                <a:gd name="T22" fmla="*/ 8 w 120"/>
                <a:gd name="T23" fmla="*/ 8 h 128"/>
                <a:gd name="T24" fmla="*/ 8 w 120"/>
                <a:gd name="T25" fmla="*/ 120 h 128"/>
                <a:gd name="T26" fmla="*/ 76 w 120"/>
                <a:gd name="T27" fmla="*/ 120 h 128"/>
                <a:gd name="T28" fmla="*/ 80 w 120"/>
                <a:gd name="T29" fmla="*/ 124 h 128"/>
                <a:gd name="T30" fmla="*/ 76 w 120"/>
                <a:gd name="T3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28">
                  <a:moveTo>
                    <a:pt x="76" y="128"/>
                  </a:moveTo>
                  <a:cubicBezTo>
                    <a:pt x="4" y="128"/>
                    <a:pt x="4" y="128"/>
                    <a:pt x="4" y="128"/>
                  </a:cubicBezTo>
                  <a:cubicBezTo>
                    <a:pt x="2" y="128"/>
                    <a:pt x="0" y="126"/>
                    <a:pt x="0" y="1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20" y="2"/>
                    <a:pt x="120" y="4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4"/>
                    <a:pt x="118" y="76"/>
                    <a:pt x="116" y="76"/>
                  </a:cubicBezTo>
                  <a:cubicBezTo>
                    <a:pt x="114" y="76"/>
                    <a:pt x="112" y="74"/>
                    <a:pt x="112" y="72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8" y="120"/>
                    <a:pt x="80" y="122"/>
                    <a:pt x="80" y="124"/>
                  </a:cubicBezTo>
                  <a:cubicBezTo>
                    <a:pt x="80" y="126"/>
                    <a:pt x="78" y="128"/>
                    <a:pt x="76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79"/>
            <p:cNvSpPr>
              <a:spLocks noEditPoints="1"/>
            </p:cNvSpPr>
            <p:nvPr/>
          </p:nvSpPr>
          <p:spPr bwMode="auto">
            <a:xfrm>
              <a:off x="17731" y="6781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80"/>
            <p:cNvSpPr>
              <a:spLocks noEditPoints="1"/>
            </p:cNvSpPr>
            <p:nvPr/>
          </p:nvSpPr>
          <p:spPr bwMode="auto">
            <a:xfrm>
              <a:off x="17786" y="6314"/>
              <a:ext cx="703" cy="563"/>
            </a:xfrm>
            <a:custGeom>
              <a:avLst/>
              <a:gdLst>
                <a:gd name="T0" fmla="*/ 5 w 119"/>
                <a:gd name="T1" fmla="*/ 5 h 95"/>
                <a:gd name="T2" fmla="*/ 112 w 119"/>
                <a:gd name="T3" fmla="*/ 27 h 95"/>
                <a:gd name="T4" fmla="*/ 24 w 119"/>
                <a:gd name="T5" fmla="*/ 67 h 95"/>
                <a:gd name="T6" fmla="*/ 83 w 119"/>
                <a:gd name="T7" fmla="*/ 11 h 95"/>
                <a:gd name="T8" fmla="*/ 62 w 119"/>
                <a:gd name="T9" fmla="*/ 23 h 95"/>
                <a:gd name="T10" fmla="*/ 63 w 119"/>
                <a:gd name="T11" fmla="*/ 24 h 95"/>
                <a:gd name="T12" fmla="*/ 63 w 119"/>
                <a:gd name="T13" fmla="*/ 24 h 95"/>
                <a:gd name="T14" fmla="*/ 63 w 119"/>
                <a:gd name="T15" fmla="*/ 25 h 95"/>
                <a:gd name="T16" fmla="*/ 63 w 119"/>
                <a:gd name="T17" fmla="*/ 25 h 95"/>
                <a:gd name="T18" fmla="*/ 63 w 119"/>
                <a:gd name="T19" fmla="*/ 25 h 95"/>
                <a:gd name="T20" fmla="*/ 63 w 119"/>
                <a:gd name="T21" fmla="*/ 25 h 95"/>
                <a:gd name="T22" fmla="*/ 63 w 119"/>
                <a:gd name="T23" fmla="*/ 25 h 95"/>
                <a:gd name="T24" fmla="*/ 63 w 119"/>
                <a:gd name="T25" fmla="*/ 25 h 95"/>
                <a:gd name="T26" fmla="*/ 63 w 119"/>
                <a:gd name="T27" fmla="*/ 25 h 95"/>
                <a:gd name="T28" fmla="*/ 63 w 119"/>
                <a:gd name="T29" fmla="*/ 25 h 95"/>
                <a:gd name="T30" fmla="*/ 63 w 119"/>
                <a:gd name="T31" fmla="*/ 25 h 95"/>
                <a:gd name="T32" fmla="*/ 63 w 119"/>
                <a:gd name="T33" fmla="*/ 25 h 95"/>
                <a:gd name="T34" fmla="*/ 63 w 119"/>
                <a:gd name="T35" fmla="*/ 25 h 95"/>
                <a:gd name="T36" fmla="*/ 63 w 119"/>
                <a:gd name="T37" fmla="*/ 25 h 95"/>
                <a:gd name="T38" fmla="*/ 63 w 119"/>
                <a:gd name="T39" fmla="*/ 25 h 95"/>
                <a:gd name="T40" fmla="*/ 63 w 119"/>
                <a:gd name="T41" fmla="*/ 29 h 95"/>
                <a:gd name="T42" fmla="*/ 62 w 119"/>
                <a:gd name="T43" fmla="*/ 27 h 95"/>
                <a:gd name="T44" fmla="*/ 62 w 119"/>
                <a:gd name="T45" fmla="*/ 29 h 95"/>
                <a:gd name="T46" fmla="*/ 58 w 119"/>
                <a:gd name="T47" fmla="*/ 31 h 95"/>
                <a:gd name="T48" fmla="*/ 58 w 119"/>
                <a:gd name="T49" fmla="*/ 31 h 95"/>
                <a:gd name="T50" fmla="*/ 58 w 119"/>
                <a:gd name="T51" fmla="*/ 31 h 95"/>
                <a:gd name="T52" fmla="*/ 58 w 119"/>
                <a:gd name="T53" fmla="*/ 31 h 95"/>
                <a:gd name="T54" fmla="*/ 58 w 119"/>
                <a:gd name="T55" fmla="*/ 31 h 95"/>
                <a:gd name="T56" fmla="*/ 58 w 119"/>
                <a:gd name="T57" fmla="*/ 31 h 95"/>
                <a:gd name="T58" fmla="*/ 58 w 119"/>
                <a:gd name="T59" fmla="*/ 31 h 95"/>
                <a:gd name="T60" fmla="*/ 57 w 119"/>
                <a:gd name="T61" fmla="*/ 31 h 95"/>
                <a:gd name="T62" fmla="*/ 57 w 119"/>
                <a:gd name="T63" fmla="*/ 31 h 95"/>
                <a:gd name="T64" fmla="*/ 47 w 119"/>
                <a:gd name="T65" fmla="*/ 25 h 95"/>
                <a:gd name="T66" fmla="*/ 47 w 119"/>
                <a:gd name="T67" fmla="*/ 31 h 95"/>
                <a:gd name="T68" fmla="*/ 47 w 119"/>
                <a:gd name="T69" fmla="*/ 31 h 95"/>
                <a:gd name="T70" fmla="*/ 47 w 119"/>
                <a:gd name="T71" fmla="*/ 31 h 95"/>
                <a:gd name="T72" fmla="*/ 47 w 119"/>
                <a:gd name="T73" fmla="*/ 31 h 95"/>
                <a:gd name="T74" fmla="*/ 47 w 119"/>
                <a:gd name="T75" fmla="*/ 31 h 95"/>
                <a:gd name="T76" fmla="*/ 47 w 119"/>
                <a:gd name="T77" fmla="*/ 31 h 95"/>
                <a:gd name="T78" fmla="*/ 47 w 119"/>
                <a:gd name="T79" fmla="*/ 31 h 95"/>
                <a:gd name="T80" fmla="*/ 47 w 119"/>
                <a:gd name="T81" fmla="*/ 31 h 95"/>
                <a:gd name="T82" fmla="*/ 47 w 119"/>
                <a:gd name="T83" fmla="*/ 32 h 95"/>
                <a:gd name="T84" fmla="*/ 47 w 119"/>
                <a:gd name="T85" fmla="*/ 32 h 95"/>
                <a:gd name="T86" fmla="*/ 47 w 119"/>
                <a:gd name="T87" fmla="*/ 32 h 95"/>
                <a:gd name="T88" fmla="*/ 47 w 119"/>
                <a:gd name="T89" fmla="*/ 32 h 95"/>
                <a:gd name="T90" fmla="*/ 47 w 119"/>
                <a:gd name="T91" fmla="*/ 32 h 95"/>
                <a:gd name="T92" fmla="*/ 47 w 119"/>
                <a:gd name="T93" fmla="*/ 32 h 95"/>
                <a:gd name="T94" fmla="*/ 47 w 119"/>
                <a:gd name="T95" fmla="*/ 32 h 95"/>
                <a:gd name="T96" fmla="*/ 47 w 119"/>
                <a:gd name="T97" fmla="*/ 32 h 95"/>
                <a:gd name="T98" fmla="*/ 47 w 119"/>
                <a:gd name="T99" fmla="*/ 32 h 95"/>
                <a:gd name="T100" fmla="*/ 47 w 119"/>
                <a:gd name="T101" fmla="*/ 32 h 95"/>
                <a:gd name="T102" fmla="*/ 45 w 119"/>
                <a:gd name="T103" fmla="*/ 39 h 95"/>
                <a:gd name="T104" fmla="*/ 47 w 119"/>
                <a:gd name="T105" fmla="*/ 38 h 95"/>
                <a:gd name="T106" fmla="*/ 44 w 119"/>
                <a:gd name="T107" fmla="*/ 39 h 95"/>
                <a:gd name="T108" fmla="*/ 44 w 119"/>
                <a:gd name="T109" fmla="*/ 39 h 95"/>
                <a:gd name="T110" fmla="*/ 43 w 119"/>
                <a:gd name="T111" fmla="*/ 39 h 95"/>
                <a:gd name="T112" fmla="*/ 43 w 119"/>
                <a:gd name="T113" fmla="*/ 39 h 95"/>
                <a:gd name="T114" fmla="*/ 51 w 119"/>
                <a:gd name="T115" fmla="*/ 6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95">
                  <a:moveTo>
                    <a:pt x="83" y="95"/>
                  </a:moveTo>
                  <a:cubicBezTo>
                    <a:pt x="72" y="95"/>
                    <a:pt x="58" y="89"/>
                    <a:pt x="45" y="85"/>
                  </a:cubicBezTo>
                  <a:cubicBezTo>
                    <a:pt x="38" y="82"/>
                    <a:pt x="31" y="80"/>
                    <a:pt x="27" y="79"/>
                  </a:cubicBezTo>
                  <a:cubicBezTo>
                    <a:pt x="20" y="78"/>
                    <a:pt x="16" y="73"/>
                    <a:pt x="16" y="67"/>
                  </a:cubicBezTo>
                  <a:cubicBezTo>
                    <a:pt x="16" y="64"/>
                    <a:pt x="17" y="60"/>
                    <a:pt x="20" y="58"/>
                  </a:cubicBezTo>
                  <a:cubicBezTo>
                    <a:pt x="22" y="56"/>
                    <a:pt x="25" y="54"/>
                    <a:pt x="28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1"/>
                    <a:pt x="17" y="1"/>
                    <a:pt x="22" y="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1"/>
                    <a:pt x="40" y="20"/>
                    <a:pt x="41" y="19"/>
                  </a:cubicBezTo>
                  <a:cubicBezTo>
                    <a:pt x="44" y="16"/>
                    <a:pt x="49" y="15"/>
                    <a:pt x="53" y="16"/>
                  </a:cubicBezTo>
                  <a:cubicBezTo>
                    <a:pt x="54" y="15"/>
                    <a:pt x="55" y="13"/>
                    <a:pt x="56" y="12"/>
                  </a:cubicBezTo>
                  <a:cubicBezTo>
                    <a:pt x="60" y="8"/>
                    <a:pt x="65" y="7"/>
                    <a:pt x="69" y="9"/>
                  </a:cubicBezTo>
                  <a:cubicBezTo>
                    <a:pt x="70" y="7"/>
                    <a:pt x="70" y="6"/>
                    <a:pt x="72" y="5"/>
                  </a:cubicBezTo>
                  <a:cubicBezTo>
                    <a:pt x="76" y="0"/>
                    <a:pt x="84" y="0"/>
                    <a:pt x="89" y="5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5" y="31"/>
                    <a:pt x="117" y="34"/>
                    <a:pt x="119" y="37"/>
                  </a:cubicBezTo>
                  <a:cubicBezTo>
                    <a:pt x="119" y="38"/>
                    <a:pt x="119" y="38"/>
                    <a:pt x="119" y="3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19" y="68"/>
                    <a:pt x="114" y="73"/>
                    <a:pt x="114" y="74"/>
                  </a:cubicBezTo>
                  <a:cubicBezTo>
                    <a:pt x="114" y="74"/>
                    <a:pt x="105" y="82"/>
                    <a:pt x="97" y="90"/>
                  </a:cubicBezTo>
                  <a:cubicBezTo>
                    <a:pt x="94" y="93"/>
                    <a:pt x="90" y="95"/>
                    <a:pt x="83" y="95"/>
                  </a:cubicBezTo>
                  <a:close/>
                  <a:moveTo>
                    <a:pt x="28" y="62"/>
                  </a:moveTo>
                  <a:cubicBezTo>
                    <a:pt x="27" y="62"/>
                    <a:pt x="26" y="63"/>
                    <a:pt x="25" y="64"/>
                  </a:cubicBezTo>
                  <a:cubicBezTo>
                    <a:pt x="25" y="64"/>
                    <a:pt x="24" y="66"/>
                    <a:pt x="24" y="67"/>
                  </a:cubicBezTo>
                  <a:cubicBezTo>
                    <a:pt x="24" y="68"/>
                    <a:pt x="24" y="70"/>
                    <a:pt x="29" y="71"/>
                  </a:cubicBezTo>
                  <a:cubicBezTo>
                    <a:pt x="34" y="72"/>
                    <a:pt x="40" y="74"/>
                    <a:pt x="48" y="77"/>
                  </a:cubicBezTo>
                  <a:cubicBezTo>
                    <a:pt x="59" y="81"/>
                    <a:pt x="74" y="87"/>
                    <a:pt x="83" y="87"/>
                  </a:cubicBezTo>
                  <a:cubicBezTo>
                    <a:pt x="87" y="87"/>
                    <a:pt x="90" y="86"/>
                    <a:pt x="92" y="84"/>
                  </a:cubicBezTo>
                  <a:cubicBezTo>
                    <a:pt x="100" y="76"/>
                    <a:pt x="108" y="68"/>
                    <a:pt x="108" y="68"/>
                  </a:cubicBezTo>
                  <a:cubicBezTo>
                    <a:pt x="108" y="68"/>
                    <a:pt x="111" y="65"/>
                    <a:pt x="111" y="5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0" y="38"/>
                    <a:pt x="108" y="35"/>
                    <a:pt x="106" y="33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1" y="9"/>
                    <a:pt x="80" y="9"/>
                  </a:cubicBezTo>
                  <a:cubicBezTo>
                    <a:pt x="79" y="9"/>
                    <a:pt x="78" y="9"/>
                    <a:pt x="77" y="10"/>
                  </a:cubicBezTo>
                  <a:cubicBezTo>
                    <a:pt x="76" y="12"/>
                    <a:pt x="76" y="14"/>
                    <a:pt x="78" y="16"/>
                  </a:cubicBezTo>
                  <a:cubicBezTo>
                    <a:pt x="79" y="18"/>
                    <a:pt x="79" y="20"/>
                    <a:pt x="78" y="22"/>
                  </a:cubicBezTo>
                  <a:cubicBezTo>
                    <a:pt x="76" y="23"/>
                    <a:pt x="74" y="23"/>
                    <a:pt x="72" y="22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7" y="17"/>
                    <a:pt x="66" y="16"/>
                    <a:pt x="65" y="16"/>
                  </a:cubicBezTo>
                  <a:cubicBezTo>
                    <a:pt x="64" y="16"/>
                    <a:pt x="63" y="16"/>
                    <a:pt x="62" y="17"/>
                  </a:cubicBezTo>
                  <a:cubicBezTo>
                    <a:pt x="60" y="19"/>
                    <a:pt x="61" y="22"/>
                    <a:pt x="62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7"/>
                    <a:pt x="63" y="2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0"/>
                    <a:pt x="57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4"/>
                    <a:pt x="50" y="24"/>
                    <a:pt x="49" y="24"/>
                  </a:cubicBezTo>
                  <a:cubicBezTo>
                    <a:pt x="48" y="24"/>
                    <a:pt x="48" y="24"/>
                    <a:pt x="47" y="25"/>
                  </a:cubicBezTo>
                  <a:cubicBezTo>
                    <a:pt x="45" y="26"/>
                    <a:pt x="43" y="29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3"/>
                    <a:pt x="48" y="35"/>
                    <a:pt x="46" y="36"/>
                  </a:cubicBezTo>
                  <a:cubicBezTo>
                    <a:pt x="46" y="37"/>
                    <a:pt x="46" y="38"/>
                    <a:pt x="45" y="38"/>
                  </a:cubicBezTo>
                  <a:cubicBezTo>
                    <a:pt x="45" y="38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5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9"/>
                    <a:pt x="42" y="38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0"/>
                    <a:pt x="12" y="9"/>
                    <a:pt x="10" y="11"/>
                  </a:cubicBezTo>
                  <a:cubicBezTo>
                    <a:pt x="8" y="13"/>
                    <a:pt x="9" y="15"/>
                    <a:pt x="11" y="1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1" y="57"/>
                    <a:pt x="51" y="59"/>
                    <a:pt x="51" y="61"/>
                  </a:cubicBezTo>
                  <a:cubicBezTo>
                    <a:pt x="50" y="62"/>
                    <a:pt x="48" y="63"/>
                    <a:pt x="47" y="63"/>
                  </a:cubicBezTo>
                  <a:lnTo>
                    <a:pt x="28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9060180" y="6009005"/>
            <a:ext cx="386080" cy="386080"/>
          </a:xfrm>
          <a:custGeom>
            <a:avLst/>
            <a:gdLst>
              <a:gd name="T0" fmla="*/ 100 w 184"/>
              <a:gd name="T1" fmla="*/ 124 h 184"/>
              <a:gd name="T2" fmla="*/ 140 w 184"/>
              <a:gd name="T3" fmla="*/ 148 h 184"/>
              <a:gd name="T4" fmla="*/ 140 w 184"/>
              <a:gd name="T5" fmla="*/ 116 h 184"/>
              <a:gd name="T6" fmla="*/ 110 w 184"/>
              <a:gd name="T7" fmla="*/ 140 h 184"/>
              <a:gd name="T8" fmla="*/ 110 w 184"/>
              <a:gd name="T9" fmla="*/ 124 h 184"/>
              <a:gd name="T10" fmla="*/ 140 w 184"/>
              <a:gd name="T11" fmla="*/ 138 h 184"/>
              <a:gd name="T12" fmla="*/ 140 w 184"/>
              <a:gd name="T13" fmla="*/ 30 h 184"/>
              <a:gd name="T14" fmla="*/ 126 w 184"/>
              <a:gd name="T15" fmla="*/ 0 h 184"/>
              <a:gd name="T16" fmla="*/ 126 w 184"/>
              <a:gd name="T17" fmla="*/ 40 h 184"/>
              <a:gd name="T18" fmla="*/ 130 w 184"/>
              <a:gd name="T19" fmla="*/ 8 h 184"/>
              <a:gd name="T20" fmla="*/ 130 w 184"/>
              <a:gd name="T21" fmla="*/ 32 h 184"/>
              <a:gd name="T22" fmla="*/ 124 w 184"/>
              <a:gd name="T23" fmla="*/ 10 h 184"/>
              <a:gd name="T24" fmla="*/ 100 w 184"/>
              <a:gd name="T25" fmla="*/ 88 h 184"/>
              <a:gd name="T26" fmla="*/ 148 w 184"/>
              <a:gd name="T27" fmla="*/ 88 h 184"/>
              <a:gd name="T28" fmla="*/ 108 w 184"/>
              <a:gd name="T29" fmla="*/ 64 h 184"/>
              <a:gd name="T30" fmla="*/ 110 w 184"/>
              <a:gd name="T31" fmla="*/ 88 h 184"/>
              <a:gd name="T32" fmla="*/ 110 w 184"/>
              <a:gd name="T33" fmla="*/ 72 h 184"/>
              <a:gd name="T34" fmla="*/ 140 w 184"/>
              <a:gd name="T35" fmla="*/ 86 h 184"/>
              <a:gd name="T36" fmla="*/ 36 w 184"/>
              <a:gd name="T37" fmla="*/ 124 h 184"/>
              <a:gd name="T38" fmla="*/ 76 w 184"/>
              <a:gd name="T39" fmla="*/ 148 h 184"/>
              <a:gd name="T40" fmla="*/ 76 w 184"/>
              <a:gd name="T41" fmla="*/ 116 h 184"/>
              <a:gd name="T42" fmla="*/ 46 w 184"/>
              <a:gd name="T43" fmla="*/ 140 h 184"/>
              <a:gd name="T44" fmla="*/ 46 w 184"/>
              <a:gd name="T45" fmla="*/ 124 h 184"/>
              <a:gd name="T46" fmla="*/ 76 w 184"/>
              <a:gd name="T47" fmla="*/ 138 h 184"/>
              <a:gd name="T48" fmla="*/ 76 w 184"/>
              <a:gd name="T49" fmla="*/ 24 h 184"/>
              <a:gd name="T50" fmla="*/ 168 w 184"/>
              <a:gd name="T51" fmla="*/ 16 h 184"/>
              <a:gd name="T52" fmla="*/ 168 w 184"/>
              <a:gd name="T53" fmla="*/ 24 h 184"/>
              <a:gd name="T54" fmla="*/ 168 w 184"/>
              <a:gd name="T55" fmla="*/ 176 h 184"/>
              <a:gd name="T56" fmla="*/ 8 w 184"/>
              <a:gd name="T57" fmla="*/ 32 h 184"/>
              <a:gd name="T58" fmla="*/ 36 w 184"/>
              <a:gd name="T59" fmla="*/ 16 h 184"/>
              <a:gd name="T60" fmla="*/ 0 w 184"/>
              <a:gd name="T61" fmla="*/ 168 h 184"/>
              <a:gd name="T62" fmla="*/ 184 w 184"/>
              <a:gd name="T63" fmla="*/ 168 h 184"/>
              <a:gd name="T64" fmla="*/ 36 w 184"/>
              <a:gd name="T65" fmla="*/ 88 h 184"/>
              <a:gd name="T66" fmla="*/ 84 w 184"/>
              <a:gd name="T67" fmla="*/ 88 h 184"/>
              <a:gd name="T68" fmla="*/ 44 w 184"/>
              <a:gd name="T69" fmla="*/ 64 h 184"/>
              <a:gd name="T70" fmla="*/ 44 w 184"/>
              <a:gd name="T71" fmla="*/ 74 h 184"/>
              <a:gd name="T72" fmla="*/ 76 w 184"/>
              <a:gd name="T73" fmla="*/ 74 h 184"/>
              <a:gd name="T74" fmla="*/ 46 w 184"/>
              <a:gd name="T75" fmla="*/ 88 h 184"/>
              <a:gd name="T76" fmla="*/ 54 w 184"/>
              <a:gd name="T77" fmla="*/ 40 h 184"/>
              <a:gd name="T78" fmla="*/ 68 w 184"/>
              <a:gd name="T79" fmla="*/ 10 h 184"/>
              <a:gd name="T80" fmla="*/ 44 w 184"/>
              <a:gd name="T81" fmla="*/ 10 h 184"/>
              <a:gd name="T82" fmla="*/ 52 w 184"/>
              <a:gd name="T83" fmla="*/ 10 h 184"/>
              <a:gd name="T84" fmla="*/ 60 w 184"/>
              <a:gd name="T85" fmla="*/ 10 h 184"/>
              <a:gd name="T86" fmla="*/ 54 w 184"/>
              <a:gd name="T87" fmla="*/ 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4" h="184">
                <a:moveTo>
                  <a:pt x="140" y="116"/>
                </a:moveTo>
                <a:cubicBezTo>
                  <a:pt x="108" y="116"/>
                  <a:pt x="108" y="116"/>
                  <a:pt x="108" y="116"/>
                </a:cubicBezTo>
                <a:cubicBezTo>
                  <a:pt x="104" y="116"/>
                  <a:pt x="100" y="120"/>
                  <a:pt x="100" y="124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4"/>
                  <a:pt x="104" y="148"/>
                  <a:pt x="108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4" y="148"/>
                  <a:pt x="148" y="144"/>
                  <a:pt x="148" y="140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48" y="120"/>
                  <a:pt x="144" y="116"/>
                  <a:pt x="140" y="116"/>
                </a:cubicBezTo>
                <a:close/>
                <a:moveTo>
                  <a:pt x="140" y="138"/>
                </a:moveTo>
                <a:cubicBezTo>
                  <a:pt x="140" y="139"/>
                  <a:pt x="139" y="140"/>
                  <a:pt x="138" y="140"/>
                </a:cubicBezTo>
                <a:cubicBezTo>
                  <a:pt x="110" y="140"/>
                  <a:pt x="110" y="140"/>
                  <a:pt x="110" y="140"/>
                </a:cubicBezTo>
                <a:cubicBezTo>
                  <a:pt x="109" y="140"/>
                  <a:pt x="108" y="139"/>
                  <a:pt x="108" y="138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08" y="125"/>
                  <a:pt x="109" y="124"/>
                  <a:pt x="110" y="124"/>
                </a:cubicBezTo>
                <a:cubicBezTo>
                  <a:pt x="138" y="124"/>
                  <a:pt x="138" y="124"/>
                  <a:pt x="138" y="124"/>
                </a:cubicBezTo>
                <a:cubicBezTo>
                  <a:pt x="139" y="124"/>
                  <a:pt x="140" y="125"/>
                  <a:pt x="140" y="126"/>
                </a:cubicBezTo>
                <a:lnTo>
                  <a:pt x="140" y="138"/>
                </a:lnTo>
                <a:close/>
                <a:moveTo>
                  <a:pt x="126" y="40"/>
                </a:moveTo>
                <a:cubicBezTo>
                  <a:pt x="130" y="40"/>
                  <a:pt x="130" y="40"/>
                  <a:pt x="130" y="40"/>
                </a:cubicBezTo>
                <a:cubicBezTo>
                  <a:pt x="136" y="40"/>
                  <a:pt x="140" y="36"/>
                  <a:pt x="140" y="30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0" y="0"/>
                  <a:pt x="116" y="4"/>
                  <a:pt x="116" y="1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36"/>
                  <a:pt x="120" y="40"/>
                  <a:pt x="126" y="40"/>
                </a:cubicBezTo>
                <a:close/>
                <a:moveTo>
                  <a:pt x="124" y="10"/>
                </a:moveTo>
                <a:cubicBezTo>
                  <a:pt x="124" y="9"/>
                  <a:pt x="125" y="8"/>
                  <a:pt x="126" y="8"/>
                </a:cubicBezTo>
                <a:cubicBezTo>
                  <a:pt x="130" y="8"/>
                  <a:pt x="130" y="8"/>
                  <a:pt x="130" y="8"/>
                </a:cubicBezTo>
                <a:cubicBezTo>
                  <a:pt x="131" y="8"/>
                  <a:pt x="132" y="9"/>
                  <a:pt x="132" y="10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32" y="31"/>
                  <a:pt x="131" y="32"/>
                  <a:pt x="130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5" y="32"/>
                  <a:pt x="124" y="31"/>
                  <a:pt x="124" y="30"/>
                </a:cubicBezTo>
                <a:lnTo>
                  <a:pt x="124" y="10"/>
                </a:lnTo>
                <a:close/>
                <a:moveTo>
                  <a:pt x="108" y="64"/>
                </a:moveTo>
                <a:cubicBezTo>
                  <a:pt x="104" y="64"/>
                  <a:pt x="100" y="68"/>
                  <a:pt x="100" y="72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00" y="92"/>
                  <a:pt x="104" y="96"/>
                  <a:pt x="108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4" y="96"/>
                  <a:pt x="148" y="92"/>
                  <a:pt x="148" y="88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8" y="68"/>
                  <a:pt x="144" y="64"/>
                  <a:pt x="140" y="64"/>
                </a:cubicBezTo>
                <a:lnTo>
                  <a:pt x="108" y="64"/>
                </a:lnTo>
                <a:close/>
                <a:moveTo>
                  <a:pt x="140" y="86"/>
                </a:moveTo>
                <a:cubicBezTo>
                  <a:pt x="140" y="87"/>
                  <a:pt x="139" y="88"/>
                  <a:pt x="138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09" y="88"/>
                  <a:pt x="108" y="87"/>
                  <a:pt x="108" y="86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3"/>
                  <a:pt x="109" y="72"/>
                  <a:pt x="110" y="72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39" y="72"/>
                  <a:pt x="140" y="73"/>
                  <a:pt x="140" y="74"/>
                </a:cubicBezTo>
                <a:lnTo>
                  <a:pt x="140" y="86"/>
                </a:lnTo>
                <a:close/>
                <a:moveTo>
                  <a:pt x="76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0" y="116"/>
                  <a:pt x="36" y="120"/>
                  <a:pt x="36" y="124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44"/>
                  <a:pt x="40" y="148"/>
                  <a:pt x="44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8"/>
                  <a:pt x="84" y="144"/>
                  <a:pt x="84" y="140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0"/>
                  <a:pt x="80" y="116"/>
                  <a:pt x="76" y="116"/>
                </a:cubicBezTo>
                <a:close/>
                <a:moveTo>
                  <a:pt x="76" y="138"/>
                </a:moveTo>
                <a:cubicBezTo>
                  <a:pt x="76" y="139"/>
                  <a:pt x="75" y="140"/>
                  <a:pt x="74" y="140"/>
                </a:cubicBezTo>
                <a:cubicBezTo>
                  <a:pt x="46" y="140"/>
                  <a:pt x="46" y="140"/>
                  <a:pt x="46" y="140"/>
                </a:cubicBezTo>
                <a:cubicBezTo>
                  <a:pt x="45" y="140"/>
                  <a:pt x="44" y="139"/>
                  <a:pt x="44" y="138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44" y="125"/>
                  <a:pt x="45" y="124"/>
                  <a:pt x="46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4"/>
                  <a:pt x="76" y="125"/>
                  <a:pt x="76" y="126"/>
                </a:cubicBezTo>
                <a:lnTo>
                  <a:pt x="76" y="138"/>
                </a:lnTo>
                <a:close/>
                <a:moveTo>
                  <a:pt x="108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6" y="24"/>
                  <a:pt x="76" y="24"/>
                  <a:pt x="76" y="24"/>
                </a:cubicBezTo>
                <a:cubicBezTo>
                  <a:pt x="108" y="24"/>
                  <a:pt x="108" y="24"/>
                  <a:pt x="108" y="24"/>
                </a:cubicBezTo>
                <a:lnTo>
                  <a:pt x="108" y="16"/>
                </a:lnTo>
                <a:close/>
                <a:moveTo>
                  <a:pt x="168" y="16"/>
                </a:moveTo>
                <a:cubicBezTo>
                  <a:pt x="148" y="16"/>
                  <a:pt x="148" y="16"/>
                  <a:pt x="148" y="16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6" y="28"/>
                  <a:pt x="176" y="32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6" y="172"/>
                  <a:pt x="172" y="176"/>
                  <a:pt x="168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77" y="184"/>
                  <a:pt x="184" y="177"/>
                  <a:pt x="184" y="168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84" y="23"/>
                  <a:pt x="177" y="16"/>
                  <a:pt x="168" y="16"/>
                </a:cubicBezTo>
                <a:close/>
                <a:moveTo>
                  <a:pt x="36" y="88"/>
                </a:moveTo>
                <a:cubicBezTo>
                  <a:pt x="36" y="92"/>
                  <a:pt x="40" y="96"/>
                  <a:pt x="44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80" y="96"/>
                  <a:pt x="84" y="92"/>
                  <a:pt x="84" y="88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68"/>
                  <a:pt x="80" y="64"/>
                  <a:pt x="76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0" y="64"/>
                  <a:pt x="36" y="68"/>
                  <a:pt x="36" y="72"/>
                </a:cubicBezTo>
                <a:lnTo>
                  <a:pt x="36" y="88"/>
                </a:lnTo>
                <a:close/>
                <a:moveTo>
                  <a:pt x="44" y="74"/>
                </a:moveTo>
                <a:cubicBezTo>
                  <a:pt x="44" y="73"/>
                  <a:pt x="45" y="72"/>
                  <a:pt x="46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5" y="72"/>
                  <a:pt x="76" y="73"/>
                  <a:pt x="76" y="74"/>
                </a:cubicBezTo>
                <a:cubicBezTo>
                  <a:pt x="76" y="86"/>
                  <a:pt x="76" y="86"/>
                  <a:pt x="76" y="86"/>
                </a:cubicBezTo>
                <a:cubicBezTo>
                  <a:pt x="76" y="87"/>
                  <a:pt x="75" y="88"/>
                  <a:pt x="74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5" y="88"/>
                  <a:pt x="44" y="87"/>
                  <a:pt x="44" y="86"/>
                </a:cubicBezTo>
                <a:lnTo>
                  <a:pt x="44" y="74"/>
                </a:lnTo>
                <a:close/>
                <a:moveTo>
                  <a:pt x="54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64" y="40"/>
                  <a:pt x="68" y="36"/>
                  <a:pt x="68" y="3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4"/>
                  <a:pt x="64" y="0"/>
                  <a:pt x="5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8" y="0"/>
                  <a:pt x="44" y="4"/>
                  <a:pt x="44" y="1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6"/>
                  <a:pt x="48" y="40"/>
                  <a:pt x="54" y="40"/>
                </a:cubicBezTo>
                <a:close/>
                <a:moveTo>
                  <a:pt x="52" y="10"/>
                </a:moveTo>
                <a:cubicBezTo>
                  <a:pt x="52" y="9"/>
                  <a:pt x="53" y="8"/>
                  <a:pt x="54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60" y="9"/>
                  <a:pt x="60" y="1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59" y="32"/>
                  <a:pt x="58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32"/>
                  <a:pt x="52" y="31"/>
                  <a:pt x="52" y="30"/>
                </a:cubicBezTo>
                <a:lnTo>
                  <a:pt x="52" y="10"/>
                </a:ln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60815" y="1574800"/>
            <a:ext cx="218440" cy="353695"/>
            <a:chOff x="15368" y="8154"/>
            <a:chExt cx="614" cy="994"/>
          </a:xfrm>
        </p:grpSpPr>
        <p:sp>
          <p:nvSpPr>
            <p:cNvPr id="143" name="Freeform 189"/>
            <p:cNvSpPr>
              <a:spLocks noEditPoints="1"/>
            </p:cNvSpPr>
            <p:nvPr/>
          </p:nvSpPr>
          <p:spPr bwMode="auto">
            <a:xfrm>
              <a:off x="15416" y="8486"/>
              <a:ext cx="520" cy="663"/>
            </a:xfrm>
            <a:custGeom>
              <a:avLst/>
              <a:gdLst>
                <a:gd name="T0" fmla="*/ 84 w 88"/>
                <a:gd name="T1" fmla="*/ 112 h 112"/>
                <a:gd name="T2" fmla="*/ 4 w 88"/>
                <a:gd name="T3" fmla="*/ 112 h 112"/>
                <a:gd name="T4" fmla="*/ 0 w 88"/>
                <a:gd name="T5" fmla="*/ 108 h 112"/>
                <a:gd name="T6" fmla="*/ 0 w 88"/>
                <a:gd name="T7" fmla="*/ 4 h 112"/>
                <a:gd name="T8" fmla="*/ 4 w 88"/>
                <a:gd name="T9" fmla="*/ 0 h 112"/>
                <a:gd name="T10" fmla="*/ 84 w 88"/>
                <a:gd name="T11" fmla="*/ 0 h 112"/>
                <a:gd name="T12" fmla="*/ 88 w 88"/>
                <a:gd name="T13" fmla="*/ 4 h 112"/>
                <a:gd name="T14" fmla="*/ 88 w 88"/>
                <a:gd name="T15" fmla="*/ 108 h 112"/>
                <a:gd name="T16" fmla="*/ 84 w 88"/>
                <a:gd name="T17" fmla="*/ 112 h 112"/>
                <a:gd name="T18" fmla="*/ 8 w 88"/>
                <a:gd name="T19" fmla="*/ 104 h 112"/>
                <a:gd name="T20" fmla="*/ 80 w 88"/>
                <a:gd name="T21" fmla="*/ 104 h 112"/>
                <a:gd name="T22" fmla="*/ 80 w 88"/>
                <a:gd name="T23" fmla="*/ 8 h 112"/>
                <a:gd name="T24" fmla="*/ 8 w 88"/>
                <a:gd name="T25" fmla="*/ 8 h 112"/>
                <a:gd name="T26" fmla="*/ 8 w 88"/>
                <a:gd name="T27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12">
                  <a:moveTo>
                    <a:pt x="84" y="11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2" y="112"/>
                    <a:pt x="0" y="110"/>
                    <a:pt x="0" y="10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10"/>
                    <a:pt x="86" y="112"/>
                    <a:pt x="84" y="112"/>
                  </a:cubicBezTo>
                  <a:close/>
                  <a:moveTo>
                    <a:pt x="8" y="104"/>
                  </a:moveTo>
                  <a:cubicBezTo>
                    <a:pt x="80" y="104"/>
                    <a:pt x="80" y="104"/>
                    <a:pt x="80" y="104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90"/>
            <p:cNvSpPr>
              <a:spLocks noEditPoints="1"/>
            </p:cNvSpPr>
            <p:nvPr/>
          </p:nvSpPr>
          <p:spPr bwMode="auto">
            <a:xfrm>
              <a:off x="15368" y="8154"/>
              <a:ext cx="615" cy="380"/>
            </a:xfrm>
            <a:custGeom>
              <a:avLst/>
              <a:gdLst>
                <a:gd name="T0" fmla="*/ 100 w 104"/>
                <a:gd name="T1" fmla="*/ 64 h 64"/>
                <a:gd name="T2" fmla="*/ 4 w 104"/>
                <a:gd name="T3" fmla="*/ 64 h 64"/>
                <a:gd name="T4" fmla="*/ 0 w 104"/>
                <a:gd name="T5" fmla="*/ 60 h 64"/>
                <a:gd name="T6" fmla="*/ 0 w 104"/>
                <a:gd name="T7" fmla="*/ 4 h 64"/>
                <a:gd name="T8" fmla="*/ 4 w 104"/>
                <a:gd name="T9" fmla="*/ 0 h 64"/>
                <a:gd name="T10" fmla="*/ 100 w 104"/>
                <a:gd name="T11" fmla="*/ 0 h 64"/>
                <a:gd name="T12" fmla="*/ 104 w 104"/>
                <a:gd name="T13" fmla="*/ 4 h 64"/>
                <a:gd name="T14" fmla="*/ 104 w 104"/>
                <a:gd name="T15" fmla="*/ 60 h 64"/>
                <a:gd name="T16" fmla="*/ 100 w 104"/>
                <a:gd name="T17" fmla="*/ 64 h 64"/>
                <a:gd name="T18" fmla="*/ 8 w 104"/>
                <a:gd name="T19" fmla="*/ 56 h 64"/>
                <a:gd name="T20" fmla="*/ 96 w 104"/>
                <a:gd name="T21" fmla="*/ 56 h 64"/>
                <a:gd name="T22" fmla="*/ 96 w 104"/>
                <a:gd name="T23" fmla="*/ 8 h 64"/>
                <a:gd name="T24" fmla="*/ 8 w 104"/>
                <a:gd name="T25" fmla="*/ 8 h 64"/>
                <a:gd name="T26" fmla="*/ 8 w 104"/>
                <a:gd name="T2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64">
                  <a:moveTo>
                    <a:pt x="10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2"/>
                    <a:pt x="102" y="64"/>
                    <a:pt x="100" y="64"/>
                  </a:cubicBezTo>
                  <a:close/>
                  <a:moveTo>
                    <a:pt x="8" y="56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92"/>
            <p:cNvSpPr/>
            <p:nvPr/>
          </p:nvSpPr>
          <p:spPr bwMode="auto">
            <a:xfrm>
              <a:off x="15438" y="9006"/>
              <a:ext cx="498" cy="48"/>
            </a:xfrm>
            <a:custGeom>
              <a:avLst/>
              <a:gdLst>
                <a:gd name="T0" fmla="*/ 80 w 84"/>
                <a:gd name="T1" fmla="*/ 8 h 8"/>
                <a:gd name="T2" fmla="*/ 4 w 84"/>
                <a:gd name="T3" fmla="*/ 8 h 8"/>
                <a:gd name="T4" fmla="*/ 0 w 84"/>
                <a:gd name="T5" fmla="*/ 4 h 8"/>
                <a:gd name="T6" fmla="*/ 4 w 84"/>
                <a:gd name="T7" fmla="*/ 0 h 8"/>
                <a:gd name="T8" fmla="*/ 80 w 84"/>
                <a:gd name="T9" fmla="*/ 0 h 8"/>
                <a:gd name="T10" fmla="*/ 84 w 84"/>
                <a:gd name="T11" fmla="*/ 4 h 8"/>
                <a:gd name="T12" fmla="*/ 80 w 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4" y="2"/>
                    <a:pt x="84" y="4"/>
                  </a:cubicBezTo>
                  <a:cubicBezTo>
                    <a:pt x="84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93"/>
            <p:cNvSpPr/>
            <p:nvPr/>
          </p:nvSpPr>
          <p:spPr bwMode="auto">
            <a:xfrm>
              <a:off x="15438" y="8581"/>
              <a:ext cx="498" cy="48"/>
            </a:xfrm>
            <a:custGeom>
              <a:avLst/>
              <a:gdLst>
                <a:gd name="T0" fmla="*/ 80 w 84"/>
                <a:gd name="T1" fmla="*/ 8 h 8"/>
                <a:gd name="T2" fmla="*/ 4 w 84"/>
                <a:gd name="T3" fmla="*/ 8 h 8"/>
                <a:gd name="T4" fmla="*/ 0 w 84"/>
                <a:gd name="T5" fmla="*/ 4 h 8"/>
                <a:gd name="T6" fmla="*/ 4 w 84"/>
                <a:gd name="T7" fmla="*/ 0 h 8"/>
                <a:gd name="T8" fmla="*/ 80 w 84"/>
                <a:gd name="T9" fmla="*/ 0 h 8"/>
                <a:gd name="T10" fmla="*/ 84 w 84"/>
                <a:gd name="T11" fmla="*/ 4 h 8"/>
                <a:gd name="T12" fmla="*/ 80 w 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4" y="2"/>
                    <a:pt x="84" y="4"/>
                  </a:cubicBezTo>
                  <a:cubicBezTo>
                    <a:pt x="84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94"/>
            <p:cNvSpPr/>
            <p:nvPr/>
          </p:nvSpPr>
          <p:spPr bwMode="auto">
            <a:xfrm>
              <a:off x="15511" y="8676"/>
              <a:ext cx="45" cy="235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95"/>
            <p:cNvSpPr/>
            <p:nvPr/>
          </p:nvSpPr>
          <p:spPr bwMode="auto">
            <a:xfrm>
              <a:off x="15603" y="8676"/>
              <a:ext cx="48" cy="235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96"/>
            <p:cNvSpPr/>
            <p:nvPr/>
          </p:nvSpPr>
          <p:spPr bwMode="auto">
            <a:xfrm>
              <a:off x="15698" y="8676"/>
              <a:ext cx="48" cy="235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97"/>
            <p:cNvSpPr/>
            <p:nvPr/>
          </p:nvSpPr>
          <p:spPr bwMode="auto">
            <a:xfrm>
              <a:off x="15793" y="8676"/>
              <a:ext cx="48" cy="235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536555" y="6051868"/>
            <a:ext cx="402590" cy="336550"/>
            <a:chOff x="17353" y="8274"/>
            <a:chExt cx="1134" cy="948"/>
          </a:xfrm>
        </p:grpSpPr>
        <p:sp>
          <p:nvSpPr>
            <p:cNvPr id="152" name="Freeform 227"/>
            <p:cNvSpPr>
              <a:spLocks noEditPoints="1"/>
            </p:cNvSpPr>
            <p:nvPr/>
          </p:nvSpPr>
          <p:spPr bwMode="auto">
            <a:xfrm>
              <a:off x="17353" y="8274"/>
              <a:ext cx="1135" cy="948"/>
            </a:xfrm>
            <a:custGeom>
              <a:avLst/>
              <a:gdLst>
                <a:gd name="T0" fmla="*/ 188 w 192"/>
                <a:gd name="T1" fmla="*/ 160 h 160"/>
                <a:gd name="T2" fmla="*/ 4 w 192"/>
                <a:gd name="T3" fmla="*/ 160 h 160"/>
                <a:gd name="T4" fmla="*/ 0 w 192"/>
                <a:gd name="T5" fmla="*/ 156 h 160"/>
                <a:gd name="T6" fmla="*/ 0 w 192"/>
                <a:gd name="T7" fmla="*/ 4 h 160"/>
                <a:gd name="T8" fmla="*/ 4 w 192"/>
                <a:gd name="T9" fmla="*/ 0 h 160"/>
                <a:gd name="T10" fmla="*/ 188 w 192"/>
                <a:gd name="T11" fmla="*/ 0 h 160"/>
                <a:gd name="T12" fmla="*/ 192 w 192"/>
                <a:gd name="T13" fmla="*/ 4 h 160"/>
                <a:gd name="T14" fmla="*/ 192 w 192"/>
                <a:gd name="T15" fmla="*/ 156 h 160"/>
                <a:gd name="T16" fmla="*/ 188 w 192"/>
                <a:gd name="T17" fmla="*/ 160 h 160"/>
                <a:gd name="T18" fmla="*/ 8 w 192"/>
                <a:gd name="T19" fmla="*/ 152 h 160"/>
                <a:gd name="T20" fmla="*/ 184 w 192"/>
                <a:gd name="T21" fmla="*/ 152 h 160"/>
                <a:gd name="T22" fmla="*/ 184 w 192"/>
                <a:gd name="T23" fmla="*/ 8 h 160"/>
                <a:gd name="T24" fmla="*/ 8 w 192"/>
                <a:gd name="T25" fmla="*/ 8 h 160"/>
                <a:gd name="T26" fmla="*/ 8 w 192"/>
                <a:gd name="T27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60">
                  <a:moveTo>
                    <a:pt x="188" y="160"/>
                  </a:moveTo>
                  <a:cubicBezTo>
                    <a:pt x="4" y="160"/>
                    <a:pt x="4" y="160"/>
                    <a:pt x="4" y="160"/>
                  </a:cubicBezTo>
                  <a:cubicBezTo>
                    <a:pt x="2" y="160"/>
                    <a:pt x="0" y="158"/>
                    <a:pt x="0" y="1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192" y="158"/>
                    <a:pt x="190" y="160"/>
                    <a:pt x="188" y="160"/>
                  </a:cubicBezTo>
                  <a:close/>
                  <a:moveTo>
                    <a:pt x="8" y="152"/>
                  </a:moveTo>
                  <a:cubicBezTo>
                    <a:pt x="184" y="152"/>
                    <a:pt x="184" y="152"/>
                    <a:pt x="184" y="15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228"/>
            <p:cNvSpPr>
              <a:spLocks noEditPoints="1"/>
            </p:cNvSpPr>
            <p:nvPr/>
          </p:nvSpPr>
          <p:spPr bwMode="auto">
            <a:xfrm>
              <a:off x="17531" y="8659"/>
              <a:ext cx="265" cy="355"/>
            </a:xfrm>
            <a:custGeom>
              <a:avLst/>
              <a:gdLst>
                <a:gd name="T0" fmla="*/ 36 w 45"/>
                <a:gd name="T1" fmla="*/ 39 h 60"/>
                <a:gd name="T2" fmla="*/ 45 w 45"/>
                <a:gd name="T3" fmla="*/ 39 h 60"/>
                <a:gd name="T4" fmla="*/ 45 w 45"/>
                <a:gd name="T5" fmla="*/ 43 h 60"/>
                <a:gd name="T6" fmla="*/ 45 w 45"/>
                <a:gd name="T7" fmla="*/ 44 h 60"/>
                <a:gd name="T8" fmla="*/ 43 w 45"/>
                <a:gd name="T9" fmla="*/ 45 h 60"/>
                <a:gd name="T10" fmla="*/ 36 w 45"/>
                <a:gd name="T11" fmla="*/ 45 h 60"/>
                <a:gd name="T12" fmla="*/ 36 w 45"/>
                <a:gd name="T13" fmla="*/ 60 h 60"/>
                <a:gd name="T14" fmla="*/ 29 w 45"/>
                <a:gd name="T15" fmla="*/ 60 h 60"/>
                <a:gd name="T16" fmla="*/ 29 w 45"/>
                <a:gd name="T17" fmla="*/ 45 h 60"/>
                <a:gd name="T18" fmla="*/ 3 w 45"/>
                <a:gd name="T19" fmla="*/ 45 h 60"/>
                <a:gd name="T20" fmla="*/ 1 w 45"/>
                <a:gd name="T21" fmla="*/ 44 h 60"/>
                <a:gd name="T22" fmla="*/ 0 w 45"/>
                <a:gd name="T23" fmla="*/ 43 h 60"/>
                <a:gd name="T24" fmla="*/ 0 w 45"/>
                <a:gd name="T25" fmla="*/ 39 h 60"/>
                <a:gd name="T26" fmla="*/ 29 w 45"/>
                <a:gd name="T27" fmla="*/ 0 h 60"/>
                <a:gd name="T28" fmla="*/ 36 w 45"/>
                <a:gd name="T29" fmla="*/ 0 h 60"/>
                <a:gd name="T30" fmla="*/ 36 w 45"/>
                <a:gd name="T31" fmla="*/ 39 h 60"/>
                <a:gd name="T32" fmla="*/ 29 w 45"/>
                <a:gd name="T33" fmla="*/ 14 h 60"/>
                <a:gd name="T34" fmla="*/ 29 w 45"/>
                <a:gd name="T35" fmla="*/ 11 h 60"/>
                <a:gd name="T36" fmla="*/ 30 w 45"/>
                <a:gd name="T37" fmla="*/ 9 h 60"/>
                <a:gd name="T38" fmla="*/ 8 w 45"/>
                <a:gd name="T39" fmla="*/ 39 h 60"/>
                <a:gd name="T40" fmla="*/ 29 w 45"/>
                <a:gd name="T41" fmla="*/ 39 h 60"/>
                <a:gd name="T42" fmla="*/ 29 w 45"/>
                <a:gd name="T43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0">
                  <a:moveTo>
                    <a:pt x="36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4"/>
                    <a:pt x="45" y="44"/>
                  </a:cubicBezTo>
                  <a:cubicBezTo>
                    <a:pt x="44" y="44"/>
                    <a:pt x="44" y="45"/>
                    <a:pt x="4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1" y="44"/>
                    <a:pt x="1" y="44"/>
                  </a:cubicBezTo>
                  <a:cubicBezTo>
                    <a:pt x="1" y="44"/>
                    <a:pt x="0" y="43"/>
                    <a:pt x="0" y="4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39"/>
                  </a:lnTo>
                  <a:close/>
                  <a:moveTo>
                    <a:pt x="29" y="14"/>
                  </a:moveTo>
                  <a:cubicBezTo>
                    <a:pt x="29" y="13"/>
                    <a:pt x="29" y="12"/>
                    <a:pt x="29" y="11"/>
                  </a:cubicBezTo>
                  <a:cubicBezTo>
                    <a:pt x="29" y="10"/>
                    <a:pt x="30" y="10"/>
                    <a:pt x="30" y="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9" y="39"/>
                    <a:pt x="29" y="39"/>
                    <a:pt x="29" y="39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229"/>
            <p:cNvSpPr>
              <a:spLocks noEditPoints="1"/>
            </p:cNvSpPr>
            <p:nvPr/>
          </p:nvSpPr>
          <p:spPr bwMode="auto">
            <a:xfrm>
              <a:off x="17803" y="8651"/>
              <a:ext cx="260" cy="368"/>
            </a:xfrm>
            <a:custGeom>
              <a:avLst/>
              <a:gdLst>
                <a:gd name="T0" fmla="*/ 44 w 44"/>
                <a:gd name="T1" fmla="*/ 31 h 62"/>
                <a:gd name="T2" fmla="*/ 42 w 44"/>
                <a:gd name="T3" fmla="*/ 45 h 62"/>
                <a:gd name="T4" fmla="*/ 37 w 44"/>
                <a:gd name="T5" fmla="*/ 55 h 62"/>
                <a:gd name="T6" fmla="*/ 31 w 44"/>
                <a:gd name="T7" fmla="*/ 60 h 62"/>
                <a:gd name="T8" fmla="*/ 22 w 44"/>
                <a:gd name="T9" fmla="*/ 62 h 62"/>
                <a:gd name="T10" fmla="*/ 13 w 44"/>
                <a:gd name="T11" fmla="*/ 60 h 62"/>
                <a:gd name="T12" fmla="*/ 6 w 44"/>
                <a:gd name="T13" fmla="*/ 55 h 62"/>
                <a:gd name="T14" fmla="*/ 2 w 44"/>
                <a:gd name="T15" fmla="*/ 45 h 62"/>
                <a:gd name="T16" fmla="*/ 0 w 44"/>
                <a:gd name="T17" fmla="*/ 31 h 62"/>
                <a:gd name="T18" fmla="*/ 2 w 44"/>
                <a:gd name="T19" fmla="*/ 17 h 62"/>
                <a:gd name="T20" fmla="*/ 6 w 44"/>
                <a:gd name="T21" fmla="*/ 8 h 62"/>
                <a:gd name="T22" fmla="*/ 13 w 44"/>
                <a:gd name="T23" fmla="*/ 2 h 62"/>
                <a:gd name="T24" fmla="*/ 22 w 44"/>
                <a:gd name="T25" fmla="*/ 0 h 62"/>
                <a:gd name="T26" fmla="*/ 31 w 44"/>
                <a:gd name="T27" fmla="*/ 2 h 62"/>
                <a:gd name="T28" fmla="*/ 37 w 44"/>
                <a:gd name="T29" fmla="*/ 8 h 62"/>
                <a:gd name="T30" fmla="*/ 42 w 44"/>
                <a:gd name="T31" fmla="*/ 17 h 62"/>
                <a:gd name="T32" fmla="*/ 44 w 44"/>
                <a:gd name="T33" fmla="*/ 31 h 62"/>
                <a:gd name="T34" fmla="*/ 36 w 44"/>
                <a:gd name="T35" fmla="*/ 31 h 62"/>
                <a:gd name="T36" fmla="*/ 35 w 44"/>
                <a:gd name="T37" fmla="*/ 20 h 62"/>
                <a:gd name="T38" fmla="*/ 32 w 44"/>
                <a:gd name="T39" fmla="*/ 12 h 62"/>
                <a:gd name="T40" fmla="*/ 27 w 44"/>
                <a:gd name="T41" fmla="*/ 8 h 62"/>
                <a:gd name="T42" fmla="*/ 22 w 44"/>
                <a:gd name="T43" fmla="*/ 7 h 62"/>
                <a:gd name="T44" fmla="*/ 17 w 44"/>
                <a:gd name="T45" fmla="*/ 8 h 62"/>
                <a:gd name="T46" fmla="*/ 12 w 44"/>
                <a:gd name="T47" fmla="*/ 12 h 62"/>
                <a:gd name="T48" fmla="*/ 9 w 44"/>
                <a:gd name="T49" fmla="*/ 20 h 62"/>
                <a:gd name="T50" fmla="*/ 8 w 44"/>
                <a:gd name="T51" fmla="*/ 31 h 62"/>
                <a:gd name="T52" fmla="*/ 9 w 44"/>
                <a:gd name="T53" fmla="*/ 43 h 62"/>
                <a:gd name="T54" fmla="*/ 12 w 44"/>
                <a:gd name="T55" fmla="*/ 50 h 62"/>
                <a:gd name="T56" fmla="*/ 17 w 44"/>
                <a:gd name="T57" fmla="*/ 54 h 62"/>
                <a:gd name="T58" fmla="*/ 22 w 44"/>
                <a:gd name="T59" fmla="*/ 56 h 62"/>
                <a:gd name="T60" fmla="*/ 27 w 44"/>
                <a:gd name="T61" fmla="*/ 54 h 62"/>
                <a:gd name="T62" fmla="*/ 32 w 44"/>
                <a:gd name="T63" fmla="*/ 50 h 62"/>
                <a:gd name="T64" fmla="*/ 35 w 44"/>
                <a:gd name="T65" fmla="*/ 43 h 62"/>
                <a:gd name="T66" fmla="*/ 36 w 44"/>
                <a:gd name="T6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62">
                  <a:moveTo>
                    <a:pt x="44" y="31"/>
                  </a:moveTo>
                  <a:cubicBezTo>
                    <a:pt x="44" y="36"/>
                    <a:pt x="43" y="41"/>
                    <a:pt x="42" y="45"/>
                  </a:cubicBezTo>
                  <a:cubicBezTo>
                    <a:pt x="41" y="49"/>
                    <a:pt x="39" y="52"/>
                    <a:pt x="37" y="55"/>
                  </a:cubicBezTo>
                  <a:cubicBezTo>
                    <a:pt x="36" y="57"/>
                    <a:pt x="33" y="59"/>
                    <a:pt x="31" y="60"/>
                  </a:cubicBezTo>
                  <a:cubicBezTo>
                    <a:pt x="28" y="61"/>
                    <a:pt x="25" y="62"/>
                    <a:pt x="22" y="62"/>
                  </a:cubicBezTo>
                  <a:cubicBezTo>
                    <a:pt x="19" y="62"/>
                    <a:pt x="16" y="61"/>
                    <a:pt x="13" y="60"/>
                  </a:cubicBezTo>
                  <a:cubicBezTo>
                    <a:pt x="11" y="59"/>
                    <a:pt x="8" y="57"/>
                    <a:pt x="6" y="55"/>
                  </a:cubicBezTo>
                  <a:cubicBezTo>
                    <a:pt x="4" y="52"/>
                    <a:pt x="3" y="49"/>
                    <a:pt x="2" y="45"/>
                  </a:cubicBezTo>
                  <a:cubicBezTo>
                    <a:pt x="1" y="41"/>
                    <a:pt x="0" y="36"/>
                    <a:pt x="0" y="31"/>
                  </a:cubicBezTo>
                  <a:cubicBezTo>
                    <a:pt x="0" y="26"/>
                    <a:pt x="1" y="21"/>
                    <a:pt x="2" y="17"/>
                  </a:cubicBezTo>
                  <a:cubicBezTo>
                    <a:pt x="3" y="14"/>
                    <a:pt x="4" y="10"/>
                    <a:pt x="6" y="8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3" y="3"/>
                    <a:pt x="36" y="5"/>
                    <a:pt x="37" y="8"/>
                  </a:cubicBezTo>
                  <a:cubicBezTo>
                    <a:pt x="39" y="10"/>
                    <a:pt x="41" y="14"/>
                    <a:pt x="42" y="17"/>
                  </a:cubicBezTo>
                  <a:cubicBezTo>
                    <a:pt x="43" y="21"/>
                    <a:pt x="44" y="26"/>
                    <a:pt x="44" y="31"/>
                  </a:cubicBezTo>
                  <a:close/>
                  <a:moveTo>
                    <a:pt x="36" y="31"/>
                  </a:moveTo>
                  <a:cubicBezTo>
                    <a:pt x="36" y="27"/>
                    <a:pt x="36" y="23"/>
                    <a:pt x="35" y="20"/>
                  </a:cubicBezTo>
                  <a:cubicBezTo>
                    <a:pt x="34" y="16"/>
                    <a:pt x="33" y="14"/>
                    <a:pt x="32" y="12"/>
                  </a:cubicBezTo>
                  <a:cubicBezTo>
                    <a:pt x="30" y="10"/>
                    <a:pt x="29" y="9"/>
                    <a:pt x="27" y="8"/>
                  </a:cubicBezTo>
                  <a:cubicBezTo>
                    <a:pt x="26" y="7"/>
                    <a:pt x="24" y="7"/>
                    <a:pt x="22" y="7"/>
                  </a:cubicBezTo>
                  <a:cubicBezTo>
                    <a:pt x="20" y="7"/>
                    <a:pt x="18" y="7"/>
                    <a:pt x="17" y="8"/>
                  </a:cubicBezTo>
                  <a:cubicBezTo>
                    <a:pt x="15" y="9"/>
                    <a:pt x="13" y="10"/>
                    <a:pt x="12" y="12"/>
                  </a:cubicBezTo>
                  <a:cubicBezTo>
                    <a:pt x="11" y="14"/>
                    <a:pt x="10" y="16"/>
                    <a:pt x="9" y="20"/>
                  </a:cubicBezTo>
                  <a:cubicBezTo>
                    <a:pt x="8" y="23"/>
                    <a:pt x="8" y="27"/>
                    <a:pt x="8" y="31"/>
                  </a:cubicBezTo>
                  <a:cubicBezTo>
                    <a:pt x="8" y="36"/>
                    <a:pt x="8" y="40"/>
                    <a:pt x="9" y="43"/>
                  </a:cubicBezTo>
                  <a:cubicBezTo>
                    <a:pt x="10" y="46"/>
                    <a:pt x="11" y="48"/>
                    <a:pt x="12" y="50"/>
                  </a:cubicBezTo>
                  <a:cubicBezTo>
                    <a:pt x="13" y="52"/>
                    <a:pt x="15" y="54"/>
                    <a:pt x="17" y="54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0" y="52"/>
                    <a:pt x="32" y="50"/>
                  </a:cubicBezTo>
                  <a:cubicBezTo>
                    <a:pt x="33" y="48"/>
                    <a:pt x="34" y="46"/>
                    <a:pt x="35" y="43"/>
                  </a:cubicBezTo>
                  <a:cubicBezTo>
                    <a:pt x="36" y="40"/>
                    <a:pt x="36" y="36"/>
                    <a:pt x="36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230"/>
            <p:cNvSpPr>
              <a:spLocks noEditPoints="1"/>
            </p:cNvSpPr>
            <p:nvPr/>
          </p:nvSpPr>
          <p:spPr bwMode="auto">
            <a:xfrm>
              <a:off x="18068" y="8659"/>
              <a:ext cx="268" cy="355"/>
            </a:xfrm>
            <a:custGeom>
              <a:avLst/>
              <a:gdLst>
                <a:gd name="T0" fmla="*/ 36 w 45"/>
                <a:gd name="T1" fmla="*/ 39 h 60"/>
                <a:gd name="T2" fmla="*/ 45 w 45"/>
                <a:gd name="T3" fmla="*/ 39 h 60"/>
                <a:gd name="T4" fmla="*/ 45 w 45"/>
                <a:gd name="T5" fmla="*/ 43 h 60"/>
                <a:gd name="T6" fmla="*/ 45 w 45"/>
                <a:gd name="T7" fmla="*/ 44 h 60"/>
                <a:gd name="T8" fmla="*/ 44 w 45"/>
                <a:gd name="T9" fmla="*/ 45 h 60"/>
                <a:gd name="T10" fmla="*/ 36 w 45"/>
                <a:gd name="T11" fmla="*/ 45 h 60"/>
                <a:gd name="T12" fmla="*/ 36 w 45"/>
                <a:gd name="T13" fmla="*/ 60 h 60"/>
                <a:gd name="T14" fmla="*/ 30 w 45"/>
                <a:gd name="T15" fmla="*/ 60 h 60"/>
                <a:gd name="T16" fmla="*/ 30 w 45"/>
                <a:gd name="T17" fmla="*/ 45 h 60"/>
                <a:gd name="T18" fmla="*/ 3 w 45"/>
                <a:gd name="T19" fmla="*/ 45 h 60"/>
                <a:gd name="T20" fmla="*/ 1 w 45"/>
                <a:gd name="T21" fmla="*/ 44 h 60"/>
                <a:gd name="T22" fmla="*/ 0 w 45"/>
                <a:gd name="T23" fmla="*/ 43 h 60"/>
                <a:gd name="T24" fmla="*/ 0 w 45"/>
                <a:gd name="T25" fmla="*/ 39 h 60"/>
                <a:gd name="T26" fmla="*/ 29 w 45"/>
                <a:gd name="T27" fmla="*/ 0 h 60"/>
                <a:gd name="T28" fmla="*/ 36 w 45"/>
                <a:gd name="T29" fmla="*/ 0 h 60"/>
                <a:gd name="T30" fmla="*/ 36 w 45"/>
                <a:gd name="T31" fmla="*/ 39 h 60"/>
                <a:gd name="T32" fmla="*/ 30 w 45"/>
                <a:gd name="T33" fmla="*/ 14 h 60"/>
                <a:gd name="T34" fmla="*/ 30 w 45"/>
                <a:gd name="T35" fmla="*/ 11 h 60"/>
                <a:gd name="T36" fmla="*/ 30 w 45"/>
                <a:gd name="T37" fmla="*/ 9 h 60"/>
                <a:gd name="T38" fmla="*/ 8 w 45"/>
                <a:gd name="T39" fmla="*/ 39 h 60"/>
                <a:gd name="T40" fmla="*/ 30 w 45"/>
                <a:gd name="T41" fmla="*/ 39 h 60"/>
                <a:gd name="T42" fmla="*/ 30 w 45"/>
                <a:gd name="T43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0">
                  <a:moveTo>
                    <a:pt x="36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4"/>
                    <a:pt x="45" y="44"/>
                  </a:cubicBezTo>
                  <a:cubicBezTo>
                    <a:pt x="45" y="44"/>
                    <a:pt x="44" y="45"/>
                    <a:pt x="4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2" y="44"/>
                    <a:pt x="1" y="44"/>
                  </a:cubicBezTo>
                  <a:cubicBezTo>
                    <a:pt x="1" y="44"/>
                    <a:pt x="1" y="43"/>
                    <a:pt x="0" y="4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39"/>
                  </a:lnTo>
                  <a:close/>
                  <a:moveTo>
                    <a:pt x="30" y="14"/>
                  </a:moveTo>
                  <a:cubicBezTo>
                    <a:pt x="30" y="13"/>
                    <a:pt x="30" y="12"/>
                    <a:pt x="30" y="11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0" y="39"/>
                    <a:pt x="30" y="39"/>
                    <a:pt x="30" y="39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231"/>
            <p:cNvSpPr/>
            <p:nvPr/>
          </p:nvSpPr>
          <p:spPr bwMode="auto">
            <a:xfrm>
              <a:off x="17378" y="8464"/>
              <a:ext cx="1088" cy="45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232"/>
            <p:cNvSpPr>
              <a:spLocks noChangeArrowheads="1"/>
            </p:cNvSpPr>
            <p:nvPr/>
          </p:nvSpPr>
          <p:spPr bwMode="auto">
            <a:xfrm>
              <a:off x="17448" y="8369"/>
              <a:ext cx="48" cy="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233"/>
            <p:cNvSpPr>
              <a:spLocks noChangeArrowheads="1"/>
            </p:cNvSpPr>
            <p:nvPr/>
          </p:nvSpPr>
          <p:spPr bwMode="auto">
            <a:xfrm>
              <a:off x="17543" y="8369"/>
              <a:ext cx="48" cy="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234"/>
            <p:cNvSpPr>
              <a:spLocks noChangeArrowheads="1"/>
            </p:cNvSpPr>
            <p:nvPr/>
          </p:nvSpPr>
          <p:spPr bwMode="auto">
            <a:xfrm>
              <a:off x="17638" y="8369"/>
              <a:ext cx="48" cy="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9670" y="1566228"/>
            <a:ext cx="370840" cy="370840"/>
            <a:chOff x="1452" y="446"/>
            <a:chExt cx="1134" cy="1134"/>
          </a:xfrm>
        </p:grpSpPr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1452" y="446"/>
              <a:ext cx="1135" cy="1135"/>
            </a:xfrm>
            <a:custGeom>
              <a:avLst/>
              <a:gdLst>
                <a:gd name="T0" fmla="*/ 96 w 192"/>
                <a:gd name="T1" fmla="*/ 192 h 192"/>
                <a:gd name="T2" fmla="*/ 64 w 192"/>
                <a:gd name="T3" fmla="*/ 178 h 192"/>
                <a:gd name="T4" fmla="*/ 40 w 192"/>
                <a:gd name="T5" fmla="*/ 98 h 192"/>
                <a:gd name="T6" fmla="*/ 4 w 192"/>
                <a:gd name="T7" fmla="*/ 120 h 192"/>
                <a:gd name="T8" fmla="*/ 0 w 192"/>
                <a:gd name="T9" fmla="*/ 116 h 192"/>
                <a:gd name="T10" fmla="*/ 25 w 192"/>
                <a:gd name="T11" fmla="*/ 45 h 192"/>
                <a:gd name="T12" fmla="*/ 25 w 192"/>
                <a:gd name="T13" fmla="*/ 45 h 192"/>
                <a:gd name="T14" fmla="*/ 62 w 192"/>
                <a:gd name="T15" fmla="*/ 20 h 192"/>
                <a:gd name="T16" fmla="*/ 96 w 192"/>
                <a:gd name="T17" fmla="*/ 0 h 192"/>
                <a:gd name="T18" fmla="*/ 130 w 192"/>
                <a:gd name="T19" fmla="*/ 20 h 192"/>
                <a:gd name="T20" fmla="*/ 167 w 192"/>
                <a:gd name="T21" fmla="*/ 45 h 192"/>
                <a:gd name="T22" fmla="*/ 167 w 192"/>
                <a:gd name="T23" fmla="*/ 45 h 192"/>
                <a:gd name="T24" fmla="*/ 192 w 192"/>
                <a:gd name="T25" fmla="*/ 116 h 192"/>
                <a:gd name="T26" fmla="*/ 188 w 192"/>
                <a:gd name="T27" fmla="*/ 120 h 192"/>
                <a:gd name="T28" fmla="*/ 152 w 192"/>
                <a:gd name="T29" fmla="*/ 98 h 192"/>
                <a:gd name="T30" fmla="*/ 128 w 192"/>
                <a:gd name="T31" fmla="*/ 178 h 192"/>
                <a:gd name="T32" fmla="*/ 96 w 192"/>
                <a:gd name="T33" fmla="*/ 192 h 192"/>
                <a:gd name="T34" fmla="*/ 44 w 192"/>
                <a:gd name="T35" fmla="*/ 80 h 192"/>
                <a:gd name="T36" fmla="*/ 45 w 192"/>
                <a:gd name="T37" fmla="*/ 80 h 192"/>
                <a:gd name="T38" fmla="*/ 48 w 192"/>
                <a:gd name="T39" fmla="*/ 84 h 192"/>
                <a:gd name="T40" fmla="*/ 70 w 192"/>
                <a:gd name="T41" fmla="*/ 173 h 192"/>
                <a:gd name="T42" fmla="*/ 96 w 192"/>
                <a:gd name="T43" fmla="*/ 184 h 192"/>
                <a:gd name="T44" fmla="*/ 122 w 192"/>
                <a:gd name="T45" fmla="*/ 173 h 192"/>
                <a:gd name="T46" fmla="*/ 144 w 192"/>
                <a:gd name="T47" fmla="*/ 84 h 192"/>
                <a:gd name="T48" fmla="*/ 147 w 192"/>
                <a:gd name="T49" fmla="*/ 80 h 192"/>
                <a:gd name="T50" fmla="*/ 151 w 192"/>
                <a:gd name="T51" fmla="*/ 82 h 192"/>
                <a:gd name="T52" fmla="*/ 184 w 192"/>
                <a:gd name="T53" fmla="*/ 112 h 192"/>
                <a:gd name="T54" fmla="*/ 161 w 192"/>
                <a:gd name="T55" fmla="*/ 50 h 192"/>
                <a:gd name="T56" fmla="*/ 128 w 192"/>
                <a:gd name="T57" fmla="*/ 28 h 192"/>
                <a:gd name="T58" fmla="*/ 124 w 192"/>
                <a:gd name="T59" fmla="*/ 26 h 192"/>
                <a:gd name="T60" fmla="*/ 96 w 192"/>
                <a:gd name="T61" fmla="*/ 8 h 192"/>
                <a:gd name="T62" fmla="*/ 67 w 192"/>
                <a:gd name="T63" fmla="*/ 26 h 192"/>
                <a:gd name="T64" fmla="*/ 64 w 192"/>
                <a:gd name="T65" fmla="*/ 28 h 192"/>
                <a:gd name="T66" fmla="*/ 31 w 192"/>
                <a:gd name="T67" fmla="*/ 50 h 192"/>
                <a:gd name="T68" fmla="*/ 8 w 192"/>
                <a:gd name="T69" fmla="*/ 112 h 192"/>
                <a:gd name="T70" fmla="*/ 41 w 192"/>
                <a:gd name="T71" fmla="*/ 82 h 192"/>
                <a:gd name="T72" fmla="*/ 44 w 192"/>
                <a:gd name="T73" fmla="*/ 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83" y="192"/>
                    <a:pt x="72" y="187"/>
                    <a:pt x="64" y="178"/>
                  </a:cubicBezTo>
                  <a:cubicBezTo>
                    <a:pt x="44" y="157"/>
                    <a:pt x="40" y="118"/>
                    <a:pt x="40" y="98"/>
                  </a:cubicBezTo>
                  <a:cubicBezTo>
                    <a:pt x="31" y="110"/>
                    <a:pt x="18" y="120"/>
                    <a:pt x="4" y="120"/>
                  </a:cubicBezTo>
                  <a:cubicBezTo>
                    <a:pt x="2" y="120"/>
                    <a:pt x="0" y="118"/>
                    <a:pt x="0" y="116"/>
                  </a:cubicBezTo>
                  <a:cubicBezTo>
                    <a:pt x="0" y="92"/>
                    <a:pt x="7" y="72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6" y="44"/>
                    <a:pt x="45" y="22"/>
                    <a:pt x="62" y="20"/>
                  </a:cubicBezTo>
                  <a:cubicBezTo>
                    <a:pt x="68" y="10"/>
                    <a:pt x="82" y="0"/>
                    <a:pt x="96" y="0"/>
                  </a:cubicBezTo>
                  <a:cubicBezTo>
                    <a:pt x="110" y="0"/>
                    <a:pt x="124" y="10"/>
                    <a:pt x="130" y="20"/>
                  </a:cubicBezTo>
                  <a:cubicBezTo>
                    <a:pt x="147" y="22"/>
                    <a:pt x="166" y="44"/>
                    <a:pt x="167" y="45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85" y="72"/>
                    <a:pt x="192" y="92"/>
                    <a:pt x="192" y="116"/>
                  </a:cubicBezTo>
                  <a:cubicBezTo>
                    <a:pt x="192" y="118"/>
                    <a:pt x="190" y="120"/>
                    <a:pt x="188" y="120"/>
                  </a:cubicBezTo>
                  <a:cubicBezTo>
                    <a:pt x="174" y="120"/>
                    <a:pt x="161" y="110"/>
                    <a:pt x="152" y="98"/>
                  </a:cubicBezTo>
                  <a:cubicBezTo>
                    <a:pt x="152" y="118"/>
                    <a:pt x="148" y="157"/>
                    <a:pt x="128" y="178"/>
                  </a:cubicBezTo>
                  <a:cubicBezTo>
                    <a:pt x="120" y="187"/>
                    <a:pt x="109" y="192"/>
                    <a:pt x="96" y="192"/>
                  </a:cubicBezTo>
                  <a:close/>
                  <a:moveTo>
                    <a:pt x="44" y="80"/>
                  </a:moveTo>
                  <a:cubicBezTo>
                    <a:pt x="44" y="80"/>
                    <a:pt x="45" y="80"/>
                    <a:pt x="45" y="80"/>
                  </a:cubicBezTo>
                  <a:cubicBezTo>
                    <a:pt x="47" y="81"/>
                    <a:pt x="48" y="82"/>
                    <a:pt x="48" y="84"/>
                  </a:cubicBezTo>
                  <a:cubicBezTo>
                    <a:pt x="48" y="85"/>
                    <a:pt x="45" y="147"/>
                    <a:pt x="70" y="173"/>
                  </a:cubicBezTo>
                  <a:cubicBezTo>
                    <a:pt x="77" y="180"/>
                    <a:pt x="85" y="184"/>
                    <a:pt x="96" y="184"/>
                  </a:cubicBezTo>
                  <a:cubicBezTo>
                    <a:pt x="107" y="184"/>
                    <a:pt x="115" y="180"/>
                    <a:pt x="122" y="173"/>
                  </a:cubicBezTo>
                  <a:cubicBezTo>
                    <a:pt x="147" y="147"/>
                    <a:pt x="144" y="85"/>
                    <a:pt x="144" y="84"/>
                  </a:cubicBezTo>
                  <a:cubicBezTo>
                    <a:pt x="144" y="82"/>
                    <a:pt x="145" y="81"/>
                    <a:pt x="147" y="80"/>
                  </a:cubicBezTo>
                  <a:cubicBezTo>
                    <a:pt x="149" y="80"/>
                    <a:pt x="151" y="80"/>
                    <a:pt x="151" y="82"/>
                  </a:cubicBezTo>
                  <a:cubicBezTo>
                    <a:pt x="158" y="95"/>
                    <a:pt x="171" y="109"/>
                    <a:pt x="184" y="112"/>
                  </a:cubicBezTo>
                  <a:cubicBezTo>
                    <a:pt x="183" y="91"/>
                    <a:pt x="176" y="73"/>
                    <a:pt x="161" y="50"/>
                  </a:cubicBezTo>
                  <a:cubicBezTo>
                    <a:pt x="155" y="44"/>
                    <a:pt x="139" y="28"/>
                    <a:pt x="128" y="28"/>
                  </a:cubicBezTo>
                  <a:cubicBezTo>
                    <a:pt x="126" y="28"/>
                    <a:pt x="125" y="27"/>
                    <a:pt x="124" y="26"/>
                  </a:cubicBezTo>
                  <a:cubicBezTo>
                    <a:pt x="120" y="17"/>
                    <a:pt x="107" y="8"/>
                    <a:pt x="96" y="8"/>
                  </a:cubicBezTo>
                  <a:cubicBezTo>
                    <a:pt x="85" y="8"/>
                    <a:pt x="72" y="17"/>
                    <a:pt x="67" y="26"/>
                  </a:cubicBezTo>
                  <a:cubicBezTo>
                    <a:pt x="67" y="27"/>
                    <a:pt x="65" y="28"/>
                    <a:pt x="64" y="28"/>
                  </a:cubicBezTo>
                  <a:cubicBezTo>
                    <a:pt x="53" y="28"/>
                    <a:pt x="37" y="44"/>
                    <a:pt x="31" y="50"/>
                  </a:cubicBezTo>
                  <a:cubicBezTo>
                    <a:pt x="16" y="73"/>
                    <a:pt x="9" y="91"/>
                    <a:pt x="8" y="112"/>
                  </a:cubicBezTo>
                  <a:cubicBezTo>
                    <a:pt x="21" y="109"/>
                    <a:pt x="34" y="95"/>
                    <a:pt x="41" y="82"/>
                  </a:cubicBezTo>
                  <a:cubicBezTo>
                    <a:pt x="41" y="81"/>
                    <a:pt x="43" y="80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1877" y="849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2114" y="849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1902" y="1346"/>
              <a:ext cx="248" cy="148"/>
            </a:xfrm>
            <a:custGeom>
              <a:avLst/>
              <a:gdLst>
                <a:gd name="T0" fmla="*/ 21 w 42"/>
                <a:gd name="T1" fmla="*/ 25 h 25"/>
                <a:gd name="T2" fmla="*/ 18 w 42"/>
                <a:gd name="T3" fmla="*/ 24 h 25"/>
                <a:gd name="T4" fmla="*/ 1 w 42"/>
                <a:gd name="T5" fmla="*/ 7 h 25"/>
                <a:gd name="T6" fmla="*/ 1 w 42"/>
                <a:gd name="T7" fmla="*/ 1 h 25"/>
                <a:gd name="T8" fmla="*/ 7 w 42"/>
                <a:gd name="T9" fmla="*/ 1 h 25"/>
                <a:gd name="T10" fmla="*/ 21 w 42"/>
                <a:gd name="T11" fmla="*/ 15 h 25"/>
                <a:gd name="T12" fmla="*/ 35 w 42"/>
                <a:gd name="T13" fmla="*/ 1 h 25"/>
                <a:gd name="T14" fmla="*/ 40 w 42"/>
                <a:gd name="T15" fmla="*/ 1 h 25"/>
                <a:gd name="T16" fmla="*/ 40 w 42"/>
                <a:gd name="T17" fmla="*/ 7 h 25"/>
                <a:gd name="T18" fmla="*/ 24 w 42"/>
                <a:gd name="T19" fmla="*/ 24 h 25"/>
                <a:gd name="T20" fmla="*/ 21 w 42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25">
                  <a:moveTo>
                    <a:pt x="21" y="25"/>
                  </a:moveTo>
                  <a:cubicBezTo>
                    <a:pt x="20" y="25"/>
                    <a:pt x="19" y="25"/>
                    <a:pt x="18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9" y="0"/>
                    <a:pt x="40" y="1"/>
                  </a:cubicBezTo>
                  <a:cubicBezTo>
                    <a:pt x="42" y="3"/>
                    <a:pt x="42" y="6"/>
                    <a:pt x="40" y="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5"/>
                    <a:pt x="22" y="25"/>
                    <a:pt x="21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52570" y="1573213"/>
            <a:ext cx="370205" cy="356870"/>
            <a:chOff x="5992" y="469"/>
            <a:chExt cx="1132" cy="1090"/>
          </a:xfrm>
        </p:grpSpPr>
        <p:sp>
          <p:nvSpPr>
            <p:cNvPr id="66" name="Freeform 14"/>
            <p:cNvSpPr>
              <a:spLocks noEditPoints="1"/>
            </p:cNvSpPr>
            <p:nvPr/>
          </p:nvSpPr>
          <p:spPr bwMode="auto">
            <a:xfrm>
              <a:off x="6057" y="766"/>
              <a:ext cx="455" cy="325"/>
            </a:xfrm>
            <a:custGeom>
              <a:avLst/>
              <a:gdLst>
                <a:gd name="T0" fmla="*/ 14 w 77"/>
                <a:gd name="T1" fmla="*/ 55 h 55"/>
                <a:gd name="T2" fmla="*/ 14 w 77"/>
                <a:gd name="T3" fmla="*/ 55 h 55"/>
                <a:gd name="T4" fmla="*/ 3 w 77"/>
                <a:gd name="T5" fmla="*/ 50 h 55"/>
                <a:gd name="T6" fmla="*/ 8 w 77"/>
                <a:gd name="T7" fmla="*/ 25 h 55"/>
                <a:gd name="T8" fmla="*/ 41 w 77"/>
                <a:gd name="T9" fmla="*/ 0 h 55"/>
                <a:gd name="T10" fmla="*/ 77 w 77"/>
                <a:gd name="T11" fmla="*/ 25 h 55"/>
                <a:gd name="T12" fmla="*/ 77 w 77"/>
                <a:gd name="T13" fmla="*/ 28 h 55"/>
                <a:gd name="T14" fmla="*/ 75 w 77"/>
                <a:gd name="T15" fmla="*/ 31 h 55"/>
                <a:gd name="T16" fmla="*/ 14 w 77"/>
                <a:gd name="T17" fmla="*/ 55 h 55"/>
                <a:gd name="T18" fmla="*/ 41 w 77"/>
                <a:gd name="T19" fmla="*/ 8 h 55"/>
                <a:gd name="T20" fmla="*/ 15 w 77"/>
                <a:gd name="T21" fmla="*/ 29 h 55"/>
                <a:gd name="T22" fmla="*/ 10 w 77"/>
                <a:gd name="T23" fmla="*/ 46 h 55"/>
                <a:gd name="T24" fmla="*/ 14 w 77"/>
                <a:gd name="T25" fmla="*/ 47 h 55"/>
                <a:gd name="T26" fmla="*/ 67 w 77"/>
                <a:gd name="T27" fmla="*/ 26 h 55"/>
                <a:gd name="T28" fmla="*/ 41 w 77"/>
                <a:gd name="T2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55">
                  <a:moveTo>
                    <a:pt x="14" y="55"/>
                  </a:moveTo>
                  <a:cubicBezTo>
                    <a:pt x="14" y="55"/>
                    <a:pt x="14" y="55"/>
                    <a:pt x="14" y="55"/>
                  </a:cubicBezTo>
                  <a:cubicBezTo>
                    <a:pt x="7" y="55"/>
                    <a:pt x="4" y="52"/>
                    <a:pt x="3" y="50"/>
                  </a:cubicBezTo>
                  <a:cubicBezTo>
                    <a:pt x="0" y="45"/>
                    <a:pt x="1" y="37"/>
                    <a:pt x="8" y="25"/>
                  </a:cubicBezTo>
                  <a:cubicBezTo>
                    <a:pt x="18" y="8"/>
                    <a:pt x="29" y="0"/>
                    <a:pt x="41" y="0"/>
                  </a:cubicBezTo>
                  <a:cubicBezTo>
                    <a:pt x="62" y="0"/>
                    <a:pt x="76" y="24"/>
                    <a:pt x="77" y="25"/>
                  </a:cubicBezTo>
                  <a:cubicBezTo>
                    <a:pt x="77" y="26"/>
                    <a:pt x="77" y="27"/>
                    <a:pt x="77" y="28"/>
                  </a:cubicBezTo>
                  <a:cubicBezTo>
                    <a:pt x="77" y="29"/>
                    <a:pt x="76" y="30"/>
                    <a:pt x="75" y="31"/>
                  </a:cubicBezTo>
                  <a:cubicBezTo>
                    <a:pt x="73" y="32"/>
                    <a:pt x="33" y="55"/>
                    <a:pt x="14" y="55"/>
                  </a:cubicBezTo>
                  <a:close/>
                  <a:moveTo>
                    <a:pt x="41" y="8"/>
                  </a:moveTo>
                  <a:cubicBezTo>
                    <a:pt x="32" y="8"/>
                    <a:pt x="23" y="15"/>
                    <a:pt x="15" y="29"/>
                  </a:cubicBezTo>
                  <a:cubicBezTo>
                    <a:pt x="8" y="42"/>
                    <a:pt x="9" y="45"/>
                    <a:pt x="10" y="46"/>
                  </a:cubicBezTo>
                  <a:cubicBezTo>
                    <a:pt x="10" y="46"/>
                    <a:pt x="12" y="47"/>
                    <a:pt x="14" y="47"/>
                  </a:cubicBezTo>
                  <a:cubicBezTo>
                    <a:pt x="27" y="47"/>
                    <a:pt x="54" y="33"/>
                    <a:pt x="67" y="26"/>
                  </a:cubicBezTo>
                  <a:cubicBezTo>
                    <a:pt x="63" y="20"/>
                    <a:pt x="53" y="8"/>
                    <a:pt x="4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5"/>
            <p:cNvSpPr>
              <a:spLocks noEditPoints="1"/>
            </p:cNvSpPr>
            <p:nvPr/>
          </p:nvSpPr>
          <p:spPr bwMode="auto">
            <a:xfrm>
              <a:off x="6392" y="1084"/>
              <a:ext cx="333" cy="215"/>
            </a:xfrm>
            <a:custGeom>
              <a:avLst/>
              <a:gdLst>
                <a:gd name="T0" fmla="*/ 28 w 56"/>
                <a:gd name="T1" fmla="*/ 36 h 36"/>
                <a:gd name="T2" fmla="*/ 0 w 56"/>
                <a:gd name="T3" fmla="*/ 10 h 36"/>
                <a:gd name="T4" fmla="*/ 1 w 56"/>
                <a:gd name="T5" fmla="*/ 5 h 36"/>
                <a:gd name="T6" fmla="*/ 28 w 56"/>
                <a:gd name="T7" fmla="*/ 0 h 36"/>
                <a:gd name="T8" fmla="*/ 55 w 56"/>
                <a:gd name="T9" fmla="*/ 5 h 36"/>
                <a:gd name="T10" fmla="*/ 56 w 56"/>
                <a:gd name="T11" fmla="*/ 10 h 36"/>
                <a:gd name="T12" fmla="*/ 28 w 56"/>
                <a:gd name="T13" fmla="*/ 36 h 36"/>
                <a:gd name="T14" fmla="*/ 9 w 56"/>
                <a:gd name="T15" fmla="*/ 9 h 36"/>
                <a:gd name="T16" fmla="*/ 28 w 56"/>
                <a:gd name="T17" fmla="*/ 28 h 36"/>
                <a:gd name="T18" fmla="*/ 47 w 56"/>
                <a:gd name="T19" fmla="*/ 9 h 36"/>
                <a:gd name="T20" fmla="*/ 28 w 56"/>
                <a:gd name="T21" fmla="*/ 8 h 36"/>
                <a:gd name="T22" fmla="*/ 9 w 56"/>
                <a:gd name="T23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36">
                  <a:moveTo>
                    <a:pt x="28" y="36"/>
                  </a:moveTo>
                  <a:cubicBezTo>
                    <a:pt x="14" y="36"/>
                    <a:pt x="2" y="12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6" y="0"/>
                    <a:pt x="16" y="0"/>
                    <a:pt x="28" y="0"/>
                  </a:cubicBezTo>
                  <a:cubicBezTo>
                    <a:pt x="40" y="0"/>
                    <a:pt x="50" y="0"/>
                    <a:pt x="55" y="5"/>
                  </a:cubicBezTo>
                  <a:cubicBezTo>
                    <a:pt x="56" y="6"/>
                    <a:pt x="56" y="8"/>
                    <a:pt x="56" y="10"/>
                  </a:cubicBezTo>
                  <a:cubicBezTo>
                    <a:pt x="54" y="12"/>
                    <a:pt x="42" y="36"/>
                    <a:pt x="28" y="36"/>
                  </a:cubicBezTo>
                  <a:close/>
                  <a:moveTo>
                    <a:pt x="9" y="9"/>
                  </a:moveTo>
                  <a:cubicBezTo>
                    <a:pt x="14" y="17"/>
                    <a:pt x="22" y="28"/>
                    <a:pt x="28" y="28"/>
                  </a:cubicBezTo>
                  <a:cubicBezTo>
                    <a:pt x="34" y="28"/>
                    <a:pt x="42" y="17"/>
                    <a:pt x="47" y="9"/>
                  </a:cubicBezTo>
                  <a:cubicBezTo>
                    <a:pt x="42" y="8"/>
                    <a:pt x="33" y="8"/>
                    <a:pt x="28" y="8"/>
                  </a:cubicBezTo>
                  <a:cubicBezTo>
                    <a:pt x="23" y="8"/>
                    <a:pt x="14" y="8"/>
                    <a:pt x="9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6"/>
            <p:cNvSpPr/>
            <p:nvPr/>
          </p:nvSpPr>
          <p:spPr bwMode="auto">
            <a:xfrm>
              <a:off x="6369" y="1251"/>
              <a:ext cx="378" cy="118"/>
            </a:xfrm>
            <a:custGeom>
              <a:avLst/>
              <a:gdLst>
                <a:gd name="T0" fmla="*/ 32 w 64"/>
                <a:gd name="T1" fmla="*/ 20 h 20"/>
                <a:gd name="T2" fmla="*/ 1 w 64"/>
                <a:gd name="T3" fmla="*/ 7 h 20"/>
                <a:gd name="T4" fmla="*/ 1 w 64"/>
                <a:gd name="T5" fmla="*/ 1 h 20"/>
                <a:gd name="T6" fmla="*/ 7 w 64"/>
                <a:gd name="T7" fmla="*/ 1 h 20"/>
                <a:gd name="T8" fmla="*/ 32 w 64"/>
                <a:gd name="T9" fmla="*/ 12 h 20"/>
                <a:gd name="T10" fmla="*/ 57 w 64"/>
                <a:gd name="T11" fmla="*/ 1 h 20"/>
                <a:gd name="T12" fmla="*/ 63 w 64"/>
                <a:gd name="T13" fmla="*/ 1 h 20"/>
                <a:gd name="T14" fmla="*/ 63 w 64"/>
                <a:gd name="T15" fmla="*/ 7 h 20"/>
                <a:gd name="T16" fmla="*/ 32 w 64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0">
                  <a:moveTo>
                    <a:pt x="32" y="20"/>
                  </a:moveTo>
                  <a:cubicBezTo>
                    <a:pt x="15" y="20"/>
                    <a:pt x="2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7" y="1"/>
                    <a:pt x="18" y="12"/>
                    <a:pt x="32" y="12"/>
                  </a:cubicBezTo>
                  <a:cubicBezTo>
                    <a:pt x="46" y="12"/>
                    <a:pt x="57" y="1"/>
                    <a:pt x="57" y="1"/>
                  </a:cubicBezTo>
                  <a:cubicBezTo>
                    <a:pt x="59" y="0"/>
                    <a:pt x="61" y="0"/>
                    <a:pt x="63" y="1"/>
                  </a:cubicBezTo>
                  <a:cubicBezTo>
                    <a:pt x="64" y="3"/>
                    <a:pt x="64" y="5"/>
                    <a:pt x="63" y="7"/>
                  </a:cubicBezTo>
                  <a:cubicBezTo>
                    <a:pt x="62" y="7"/>
                    <a:pt x="49" y="20"/>
                    <a:pt x="3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7"/>
            <p:cNvSpPr/>
            <p:nvPr/>
          </p:nvSpPr>
          <p:spPr bwMode="auto">
            <a:xfrm>
              <a:off x="6534" y="1251"/>
              <a:ext cx="48" cy="95"/>
            </a:xfrm>
            <a:custGeom>
              <a:avLst/>
              <a:gdLst>
                <a:gd name="T0" fmla="*/ 4 w 8"/>
                <a:gd name="T1" fmla="*/ 16 h 16"/>
                <a:gd name="T2" fmla="*/ 0 w 8"/>
                <a:gd name="T3" fmla="*/ 12 h 16"/>
                <a:gd name="T4" fmla="*/ 0 w 8"/>
                <a:gd name="T5" fmla="*/ 4 h 16"/>
                <a:gd name="T6" fmla="*/ 4 w 8"/>
                <a:gd name="T7" fmla="*/ 0 h 16"/>
                <a:gd name="T8" fmla="*/ 8 w 8"/>
                <a:gd name="T9" fmla="*/ 4 h 16"/>
                <a:gd name="T10" fmla="*/ 8 w 8"/>
                <a:gd name="T11" fmla="*/ 12 h 16"/>
                <a:gd name="T12" fmla="*/ 4 w 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4" y="16"/>
                  </a:move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4"/>
                    <a:pt x="6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8"/>
            <p:cNvSpPr>
              <a:spLocks noEditPoints="1"/>
            </p:cNvSpPr>
            <p:nvPr/>
          </p:nvSpPr>
          <p:spPr bwMode="auto">
            <a:xfrm>
              <a:off x="5992" y="469"/>
              <a:ext cx="1133" cy="1090"/>
            </a:xfrm>
            <a:custGeom>
              <a:avLst/>
              <a:gdLst>
                <a:gd name="T0" fmla="*/ 96 w 192"/>
                <a:gd name="T1" fmla="*/ 184 h 184"/>
                <a:gd name="T2" fmla="*/ 0 w 192"/>
                <a:gd name="T3" fmla="*/ 92 h 184"/>
                <a:gd name="T4" fmla="*/ 15 w 192"/>
                <a:gd name="T5" fmla="*/ 46 h 184"/>
                <a:gd name="T6" fmla="*/ 4 w 192"/>
                <a:gd name="T7" fmla="*/ 35 h 184"/>
                <a:gd name="T8" fmla="*/ 3 w 192"/>
                <a:gd name="T9" fmla="*/ 16 h 184"/>
                <a:gd name="T10" fmla="*/ 26 w 192"/>
                <a:gd name="T11" fmla="*/ 0 h 184"/>
                <a:gd name="T12" fmla="*/ 34 w 192"/>
                <a:gd name="T13" fmla="*/ 2 h 184"/>
                <a:gd name="T14" fmla="*/ 48 w 192"/>
                <a:gd name="T15" fmla="*/ 14 h 184"/>
                <a:gd name="T16" fmla="*/ 96 w 192"/>
                <a:gd name="T17" fmla="*/ 0 h 184"/>
                <a:gd name="T18" fmla="*/ 144 w 192"/>
                <a:gd name="T19" fmla="*/ 14 h 184"/>
                <a:gd name="T20" fmla="*/ 158 w 192"/>
                <a:gd name="T21" fmla="*/ 2 h 184"/>
                <a:gd name="T22" fmla="*/ 166 w 192"/>
                <a:gd name="T23" fmla="*/ 0 h 184"/>
                <a:gd name="T24" fmla="*/ 189 w 192"/>
                <a:gd name="T25" fmla="*/ 16 h 184"/>
                <a:gd name="T26" fmla="*/ 188 w 192"/>
                <a:gd name="T27" fmla="*/ 35 h 184"/>
                <a:gd name="T28" fmla="*/ 177 w 192"/>
                <a:gd name="T29" fmla="*/ 46 h 184"/>
                <a:gd name="T30" fmla="*/ 192 w 192"/>
                <a:gd name="T31" fmla="*/ 92 h 184"/>
                <a:gd name="T32" fmla="*/ 96 w 192"/>
                <a:gd name="T33" fmla="*/ 184 h 184"/>
                <a:gd name="T34" fmla="*/ 26 w 192"/>
                <a:gd name="T35" fmla="*/ 8 h 184"/>
                <a:gd name="T36" fmla="*/ 11 w 192"/>
                <a:gd name="T37" fmla="*/ 19 h 184"/>
                <a:gd name="T38" fmla="*/ 11 w 192"/>
                <a:gd name="T39" fmla="*/ 31 h 184"/>
                <a:gd name="T40" fmla="*/ 20 w 192"/>
                <a:gd name="T41" fmla="*/ 39 h 184"/>
                <a:gd name="T42" fmla="*/ 21 w 192"/>
                <a:gd name="T43" fmla="*/ 39 h 184"/>
                <a:gd name="T44" fmla="*/ 22 w 192"/>
                <a:gd name="T45" fmla="*/ 40 h 184"/>
                <a:gd name="T46" fmla="*/ 25 w 192"/>
                <a:gd name="T47" fmla="*/ 42 h 184"/>
                <a:gd name="T48" fmla="*/ 24 w 192"/>
                <a:gd name="T49" fmla="*/ 46 h 184"/>
                <a:gd name="T50" fmla="*/ 8 w 192"/>
                <a:gd name="T51" fmla="*/ 92 h 184"/>
                <a:gd name="T52" fmla="*/ 96 w 192"/>
                <a:gd name="T53" fmla="*/ 176 h 184"/>
                <a:gd name="T54" fmla="*/ 184 w 192"/>
                <a:gd name="T55" fmla="*/ 92 h 184"/>
                <a:gd name="T56" fmla="*/ 168 w 192"/>
                <a:gd name="T57" fmla="*/ 46 h 184"/>
                <a:gd name="T58" fmla="*/ 167 w 192"/>
                <a:gd name="T59" fmla="*/ 42 h 184"/>
                <a:gd name="T60" fmla="*/ 170 w 192"/>
                <a:gd name="T61" fmla="*/ 40 h 184"/>
                <a:gd name="T62" fmla="*/ 171 w 192"/>
                <a:gd name="T63" fmla="*/ 39 h 184"/>
                <a:gd name="T64" fmla="*/ 172 w 192"/>
                <a:gd name="T65" fmla="*/ 39 h 184"/>
                <a:gd name="T66" fmla="*/ 181 w 192"/>
                <a:gd name="T67" fmla="*/ 31 h 184"/>
                <a:gd name="T68" fmla="*/ 181 w 192"/>
                <a:gd name="T69" fmla="*/ 19 h 184"/>
                <a:gd name="T70" fmla="*/ 166 w 192"/>
                <a:gd name="T71" fmla="*/ 8 h 184"/>
                <a:gd name="T72" fmla="*/ 161 w 192"/>
                <a:gd name="T73" fmla="*/ 9 h 184"/>
                <a:gd name="T74" fmla="*/ 150 w 192"/>
                <a:gd name="T75" fmla="*/ 20 h 184"/>
                <a:gd name="T76" fmla="*/ 148 w 192"/>
                <a:gd name="T77" fmla="*/ 23 h 184"/>
                <a:gd name="T78" fmla="*/ 144 w 192"/>
                <a:gd name="T79" fmla="*/ 23 h 184"/>
                <a:gd name="T80" fmla="*/ 96 w 192"/>
                <a:gd name="T81" fmla="*/ 8 h 184"/>
                <a:gd name="T82" fmla="*/ 48 w 192"/>
                <a:gd name="T83" fmla="*/ 23 h 184"/>
                <a:gd name="T84" fmla="*/ 44 w 192"/>
                <a:gd name="T85" fmla="*/ 23 h 184"/>
                <a:gd name="T86" fmla="*/ 42 w 192"/>
                <a:gd name="T87" fmla="*/ 20 h 184"/>
                <a:gd name="T88" fmla="*/ 31 w 192"/>
                <a:gd name="T89" fmla="*/ 9 h 184"/>
                <a:gd name="T90" fmla="*/ 26 w 192"/>
                <a:gd name="T91" fmla="*/ 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84">
                  <a:moveTo>
                    <a:pt x="96" y="184"/>
                  </a:moveTo>
                  <a:cubicBezTo>
                    <a:pt x="44" y="184"/>
                    <a:pt x="0" y="142"/>
                    <a:pt x="0" y="92"/>
                  </a:cubicBezTo>
                  <a:cubicBezTo>
                    <a:pt x="0" y="72"/>
                    <a:pt x="7" y="58"/>
                    <a:pt x="15" y="46"/>
                  </a:cubicBezTo>
                  <a:cubicBezTo>
                    <a:pt x="10" y="43"/>
                    <a:pt x="7" y="40"/>
                    <a:pt x="4" y="35"/>
                  </a:cubicBezTo>
                  <a:cubicBezTo>
                    <a:pt x="1" y="29"/>
                    <a:pt x="1" y="23"/>
                    <a:pt x="3" y="16"/>
                  </a:cubicBezTo>
                  <a:cubicBezTo>
                    <a:pt x="6" y="7"/>
                    <a:pt x="15" y="0"/>
                    <a:pt x="26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0" y="4"/>
                    <a:pt x="45" y="8"/>
                    <a:pt x="48" y="14"/>
                  </a:cubicBezTo>
                  <a:cubicBezTo>
                    <a:pt x="63" y="5"/>
                    <a:pt x="79" y="0"/>
                    <a:pt x="96" y="0"/>
                  </a:cubicBezTo>
                  <a:cubicBezTo>
                    <a:pt x="113" y="0"/>
                    <a:pt x="129" y="5"/>
                    <a:pt x="144" y="14"/>
                  </a:cubicBezTo>
                  <a:cubicBezTo>
                    <a:pt x="147" y="8"/>
                    <a:pt x="152" y="4"/>
                    <a:pt x="158" y="2"/>
                  </a:cubicBezTo>
                  <a:cubicBezTo>
                    <a:pt x="161" y="1"/>
                    <a:pt x="164" y="0"/>
                    <a:pt x="166" y="0"/>
                  </a:cubicBezTo>
                  <a:cubicBezTo>
                    <a:pt x="177" y="0"/>
                    <a:pt x="186" y="7"/>
                    <a:pt x="189" y="16"/>
                  </a:cubicBezTo>
                  <a:cubicBezTo>
                    <a:pt x="191" y="23"/>
                    <a:pt x="191" y="29"/>
                    <a:pt x="188" y="35"/>
                  </a:cubicBezTo>
                  <a:cubicBezTo>
                    <a:pt x="185" y="40"/>
                    <a:pt x="182" y="43"/>
                    <a:pt x="177" y="46"/>
                  </a:cubicBezTo>
                  <a:cubicBezTo>
                    <a:pt x="185" y="58"/>
                    <a:pt x="192" y="72"/>
                    <a:pt x="192" y="92"/>
                  </a:cubicBezTo>
                  <a:cubicBezTo>
                    <a:pt x="192" y="142"/>
                    <a:pt x="148" y="184"/>
                    <a:pt x="96" y="184"/>
                  </a:cubicBezTo>
                  <a:close/>
                  <a:moveTo>
                    <a:pt x="26" y="8"/>
                  </a:moveTo>
                  <a:cubicBezTo>
                    <a:pt x="19" y="8"/>
                    <a:pt x="13" y="12"/>
                    <a:pt x="11" y="19"/>
                  </a:cubicBezTo>
                  <a:cubicBezTo>
                    <a:pt x="9" y="23"/>
                    <a:pt x="9" y="28"/>
                    <a:pt x="11" y="31"/>
                  </a:cubicBezTo>
                  <a:cubicBezTo>
                    <a:pt x="13" y="35"/>
                    <a:pt x="16" y="38"/>
                    <a:pt x="20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4" y="41"/>
                    <a:pt x="25" y="42"/>
                  </a:cubicBezTo>
                  <a:cubicBezTo>
                    <a:pt x="25" y="43"/>
                    <a:pt x="25" y="45"/>
                    <a:pt x="24" y="46"/>
                  </a:cubicBezTo>
                  <a:cubicBezTo>
                    <a:pt x="16" y="58"/>
                    <a:pt x="8" y="72"/>
                    <a:pt x="8" y="92"/>
                  </a:cubicBezTo>
                  <a:cubicBezTo>
                    <a:pt x="8" y="138"/>
                    <a:pt x="48" y="176"/>
                    <a:pt x="96" y="176"/>
                  </a:cubicBezTo>
                  <a:cubicBezTo>
                    <a:pt x="144" y="176"/>
                    <a:pt x="184" y="138"/>
                    <a:pt x="184" y="92"/>
                  </a:cubicBezTo>
                  <a:cubicBezTo>
                    <a:pt x="184" y="72"/>
                    <a:pt x="176" y="58"/>
                    <a:pt x="168" y="46"/>
                  </a:cubicBezTo>
                  <a:cubicBezTo>
                    <a:pt x="167" y="45"/>
                    <a:pt x="167" y="43"/>
                    <a:pt x="167" y="42"/>
                  </a:cubicBezTo>
                  <a:cubicBezTo>
                    <a:pt x="168" y="41"/>
                    <a:pt x="169" y="40"/>
                    <a:pt x="170" y="40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9"/>
                    <a:pt x="171" y="39"/>
                    <a:pt x="172" y="39"/>
                  </a:cubicBezTo>
                  <a:cubicBezTo>
                    <a:pt x="176" y="38"/>
                    <a:pt x="179" y="35"/>
                    <a:pt x="181" y="31"/>
                  </a:cubicBezTo>
                  <a:cubicBezTo>
                    <a:pt x="183" y="28"/>
                    <a:pt x="183" y="23"/>
                    <a:pt x="181" y="19"/>
                  </a:cubicBezTo>
                  <a:cubicBezTo>
                    <a:pt x="179" y="12"/>
                    <a:pt x="173" y="8"/>
                    <a:pt x="166" y="8"/>
                  </a:cubicBezTo>
                  <a:cubicBezTo>
                    <a:pt x="164" y="8"/>
                    <a:pt x="163" y="9"/>
                    <a:pt x="161" y="9"/>
                  </a:cubicBezTo>
                  <a:cubicBezTo>
                    <a:pt x="155" y="11"/>
                    <a:pt x="151" y="15"/>
                    <a:pt x="150" y="20"/>
                  </a:cubicBezTo>
                  <a:cubicBezTo>
                    <a:pt x="150" y="22"/>
                    <a:pt x="149" y="23"/>
                    <a:pt x="148" y="23"/>
                  </a:cubicBezTo>
                  <a:cubicBezTo>
                    <a:pt x="147" y="24"/>
                    <a:pt x="145" y="24"/>
                    <a:pt x="144" y="23"/>
                  </a:cubicBezTo>
                  <a:cubicBezTo>
                    <a:pt x="129" y="13"/>
                    <a:pt x="113" y="8"/>
                    <a:pt x="96" y="8"/>
                  </a:cubicBezTo>
                  <a:cubicBezTo>
                    <a:pt x="79" y="8"/>
                    <a:pt x="63" y="13"/>
                    <a:pt x="48" y="23"/>
                  </a:cubicBezTo>
                  <a:cubicBezTo>
                    <a:pt x="47" y="24"/>
                    <a:pt x="45" y="24"/>
                    <a:pt x="44" y="23"/>
                  </a:cubicBezTo>
                  <a:cubicBezTo>
                    <a:pt x="43" y="23"/>
                    <a:pt x="42" y="22"/>
                    <a:pt x="42" y="20"/>
                  </a:cubicBezTo>
                  <a:cubicBezTo>
                    <a:pt x="41" y="15"/>
                    <a:pt x="37" y="11"/>
                    <a:pt x="31" y="9"/>
                  </a:cubicBezTo>
                  <a:cubicBezTo>
                    <a:pt x="29" y="9"/>
                    <a:pt x="28" y="8"/>
                    <a:pt x="2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6227" y="841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9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9" y="8"/>
                    <a:pt x="8" y="10"/>
                    <a:pt x="8" y="12"/>
                  </a:cubicBezTo>
                  <a:cubicBezTo>
                    <a:pt x="8" y="15"/>
                    <a:pt x="9" y="16"/>
                    <a:pt x="12" y="16"/>
                  </a:cubicBezTo>
                  <a:cubicBezTo>
                    <a:pt x="14" y="16"/>
                    <a:pt x="16" y="15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20"/>
            <p:cNvSpPr>
              <a:spLocks noEditPoints="1"/>
            </p:cNvSpPr>
            <p:nvPr/>
          </p:nvSpPr>
          <p:spPr bwMode="auto">
            <a:xfrm>
              <a:off x="6599" y="766"/>
              <a:ext cx="455" cy="325"/>
            </a:xfrm>
            <a:custGeom>
              <a:avLst/>
              <a:gdLst>
                <a:gd name="T0" fmla="*/ 63 w 77"/>
                <a:gd name="T1" fmla="*/ 55 h 55"/>
                <a:gd name="T2" fmla="*/ 2 w 77"/>
                <a:gd name="T3" fmla="*/ 31 h 55"/>
                <a:gd name="T4" fmla="*/ 0 w 77"/>
                <a:gd name="T5" fmla="*/ 28 h 55"/>
                <a:gd name="T6" fmla="*/ 0 w 77"/>
                <a:gd name="T7" fmla="*/ 25 h 55"/>
                <a:gd name="T8" fmla="*/ 36 w 77"/>
                <a:gd name="T9" fmla="*/ 0 h 55"/>
                <a:gd name="T10" fmla="*/ 69 w 77"/>
                <a:gd name="T11" fmla="*/ 25 h 55"/>
                <a:gd name="T12" fmla="*/ 74 w 77"/>
                <a:gd name="T13" fmla="*/ 50 h 55"/>
                <a:gd name="T14" fmla="*/ 63 w 77"/>
                <a:gd name="T15" fmla="*/ 55 h 55"/>
                <a:gd name="T16" fmla="*/ 9 w 77"/>
                <a:gd name="T17" fmla="*/ 26 h 55"/>
                <a:gd name="T18" fmla="*/ 63 w 77"/>
                <a:gd name="T19" fmla="*/ 47 h 55"/>
                <a:gd name="T20" fmla="*/ 67 w 77"/>
                <a:gd name="T21" fmla="*/ 46 h 55"/>
                <a:gd name="T22" fmla="*/ 62 w 77"/>
                <a:gd name="T23" fmla="*/ 29 h 55"/>
                <a:gd name="T24" fmla="*/ 36 w 77"/>
                <a:gd name="T25" fmla="*/ 8 h 55"/>
                <a:gd name="T26" fmla="*/ 9 w 77"/>
                <a:gd name="T27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55">
                  <a:moveTo>
                    <a:pt x="63" y="55"/>
                  </a:moveTo>
                  <a:cubicBezTo>
                    <a:pt x="44" y="55"/>
                    <a:pt x="4" y="32"/>
                    <a:pt x="2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1" y="24"/>
                    <a:pt x="15" y="0"/>
                    <a:pt x="36" y="0"/>
                  </a:cubicBezTo>
                  <a:cubicBezTo>
                    <a:pt x="48" y="0"/>
                    <a:pt x="59" y="8"/>
                    <a:pt x="69" y="25"/>
                  </a:cubicBezTo>
                  <a:cubicBezTo>
                    <a:pt x="76" y="37"/>
                    <a:pt x="77" y="45"/>
                    <a:pt x="74" y="50"/>
                  </a:cubicBezTo>
                  <a:cubicBezTo>
                    <a:pt x="73" y="52"/>
                    <a:pt x="70" y="55"/>
                    <a:pt x="63" y="55"/>
                  </a:cubicBezTo>
                  <a:close/>
                  <a:moveTo>
                    <a:pt x="9" y="26"/>
                  </a:moveTo>
                  <a:cubicBezTo>
                    <a:pt x="23" y="33"/>
                    <a:pt x="50" y="47"/>
                    <a:pt x="63" y="47"/>
                  </a:cubicBezTo>
                  <a:cubicBezTo>
                    <a:pt x="65" y="47"/>
                    <a:pt x="67" y="46"/>
                    <a:pt x="67" y="46"/>
                  </a:cubicBezTo>
                  <a:cubicBezTo>
                    <a:pt x="68" y="45"/>
                    <a:pt x="69" y="42"/>
                    <a:pt x="62" y="29"/>
                  </a:cubicBezTo>
                  <a:cubicBezTo>
                    <a:pt x="54" y="15"/>
                    <a:pt x="45" y="8"/>
                    <a:pt x="36" y="8"/>
                  </a:cubicBezTo>
                  <a:cubicBezTo>
                    <a:pt x="24" y="8"/>
                    <a:pt x="14" y="20"/>
                    <a:pt x="9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21"/>
            <p:cNvSpPr>
              <a:spLocks noEditPoints="1"/>
            </p:cNvSpPr>
            <p:nvPr/>
          </p:nvSpPr>
          <p:spPr bwMode="auto">
            <a:xfrm>
              <a:off x="6742" y="841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0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6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5"/>
                    <a:pt x="10" y="16"/>
                    <a:pt x="12" y="16"/>
                  </a:cubicBezTo>
                  <a:cubicBezTo>
                    <a:pt x="15" y="16"/>
                    <a:pt x="16" y="15"/>
                    <a:pt x="16" y="12"/>
                  </a:cubicBezTo>
                  <a:cubicBezTo>
                    <a:pt x="16" y="10"/>
                    <a:pt x="15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607945" y="1565910"/>
            <a:ext cx="262890" cy="371475"/>
            <a:chOff x="3909" y="446"/>
            <a:chExt cx="804" cy="1136"/>
          </a:xfrm>
        </p:grpSpPr>
        <p:sp>
          <p:nvSpPr>
            <p:cNvPr id="75" name="Freeform 22"/>
            <p:cNvSpPr/>
            <p:nvPr/>
          </p:nvSpPr>
          <p:spPr bwMode="auto">
            <a:xfrm>
              <a:off x="4077" y="1334"/>
              <a:ext cx="465" cy="248"/>
            </a:xfrm>
            <a:custGeom>
              <a:avLst/>
              <a:gdLst>
                <a:gd name="T0" fmla="*/ 40 w 79"/>
                <a:gd name="T1" fmla="*/ 42 h 42"/>
                <a:gd name="T2" fmla="*/ 0 w 79"/>
                <a:gd name="T3" fmla="*/ 2 h 42"/>
                <a:gd name="T4" fmla="*/ 8 w 79"/>
                <a:gd name="T5" fmla="*/ 0 h 42"/>
                <a:gd name="T6" fmla="*/ 40 w 79"/>
                <a:gd name="T7" fmla="*/ 34 h 42"/>
                <a:gd name="T8" fmla="*/ 72 w 79"/>
                <a:gd name="T9" fmla="*/ 1 h 42"/>
                <a:gd name="T10" fmla="*/ 79 w 79"/>
                <a:gd name="T11" fmla="*/ 3 h 42"/>
                <a:gd name="T12" fmla="*/ 40 w 7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42">
                  <a:moveTo>
                    <a:pt x="40" y="42"/>
                  </a:moveTo>
                  <a:cubicBezTo>
                    <a:pt x="23" y="42"/>
                    <a:pt x="7" y="27"/>
                    <a:pt x="0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20"/>
                    <a:pt x="27" y="34"/>
                    <a:pt x="40" y="34"/>
                  </a:cubicBezTo>
                  <a:cubicBezTo>
                    <a:pt x="53" y="34"/>
                    <a:pt x="66" y="21"/>
                    <a:pt x="72" y="1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2" y="27"/>
                    <a:pt x="57" y="42"/>
                    <a:pt x="40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23"/>
            <p:cNvSpPr>
              <a:spLocks noEditPoints="1"/>
            </p:cNvSpPr>
            <p:nvPr/>
          </p:nvSpPr>
          <p:spPr bwMode="auto">
            <a:xfrm>
              <a:off x="3909" y="731"/>
              <a:ext cx="428" cy="643"/>
            </a:xfrm>
            <a:custGeom>
              <a:avLst/>
              <a:gdLst>
                <a:gd name="T0" fmla="*/ 25 w 72"/>
                <a:gd name="T1" fmla="*/ 109 h 109"/>
                <a:gd name="T2" fmla="*/ 25 w 72"/>
                <a:gd name="T3" fmla="*/ 109 h 109"/>
                <a:gd name="T4" fmla="*/ 13 w 72"/>
                <a:gd name="T5" fmla="*/ 106 h 109"/>
                <a:gd name="T6" fmla="*/ 0 w 72"/>
                <a:gd name="T7" fmla="*/ 80 h 109"/>
                <a:gd name="T8" fmla="*/ 67 w 72"/>
                <a:gd name="T9" fmla="*/ 0 h 109"/>
                <a:gd name="T10" fmla="*/ 71 w 72"/>
                <a:gd name="T11" fmla="*/ 1 h 109"/>
                <a:gd name="T12" fmla="*/ 72 w 72"/>
                <a:gd name="T13" fmla="*/ 4 h 109"/>
                <a:gd name="T14" fmla="*/ 61 w 72"/>
                <a:gd name="T15" fmla="*/ 68 h 109"/>
                <a:gd name="T16" fmla="*/ 25 w 72"/>
                <a:gd name="T17" fmla="*/ 109 h 109"/>
                <a:gd name="T18" fmla="*/ 64 w 72"/>
                <a:gd name="T19" fmla="*/ 9 h 109"/>
                <a:gd name="T20" fmla="*/ 8 w 72"/>
                <a:gd name="T21" fmla="*/ 80 h 109"/>
                <a:gd name="T22" fmla="*/ 17 w 72"/>
                <a:gd name="T23" fmla="*/ 99 h 109"/>
                <a:gd name="T24" fmla="*/ 25 w 72"/>
                <a:gd name="T25" fmla="*/ 101 h 109"/>
                <a:gd name="T26" fmla="*/ 53 w 72"/>
                <a:gd name="T27" fmla="*/ 66 h 109"/>
                <a:gd name="T28" fmla="*/ 64 w 72"/>
                <a:gd name="T29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109">
                  <a:moveTo>
                    <a:pt x="25" y="109"/>
                  </a:moveTo>
                  <a:cubicBezTo>
                    <a:pt x="25" y="109"/>
                    <a:pt x="25" y="109"/>
                    <a:pt x="25" y="109"/>
                  </a:cubicBezTo>
                  <a:cubicBezTo>
                    <a:pt x="21" y="109"/>
                    <a:pt x="17" y="108"/>
                    <a:pt x="13" y="106"/>
                  </a:cubicBezTo>
                  <a:cubicBezTo>
                    <a:pt x="5" y="101"/>
                    <a:pt x="0" y="89"/>
                    <a:pt x="0" y="80"/>
                  </a:cubicBezTo>
                  <a:cubicBezTo>
                    <a:pt x="0" y="50"/>
                    <a:pt x="38" y="5"/>
                    <a:pt x="67" y="0"/>
                  </a:cubicBezTo>
                  <a:cubicBezTo>
                    <a:pt x="69" y="0"/>
                    <a:pt x="70" y="0"/>
                    <a:pt x="71" y="1"/>
                  </a:cubicBezTo>
                  <a:cubicBezTo>
                    <a:pt x="71" y="2"/>
                    <a:pt x="72" y="3"/>
                    <a:pt x="72" y="4"/>
                  </a:cubicBezTo>
                  <a:cubicBezTo>
                    <a:pt x="72" y="19"/>
                    <a:pt x="69" y="45"/>
                    <a:pt x="61" y="68"/>
                  </a:cubicBezTo>
                  <a:cubicBezTo>
                    <a:pt x="52" y="95"/>
                    <a:pt x="39" y="109"/>
                    <a:pt x="25" y="109"/>
                  </a:cubicBezTo>
                  <a:close/>
                  <a:moveTo>
                    <a:pt x="64" y="9"/>
                  </a:moveTo>
                  <a:cubicBezTo>
                    <a:pt x="39" y="17"/>
                    <a:pt x="8" y="55"/>
                    <a:pt x="8" y="80"/>
                  </a:cubicBezTo>
                  <a:cubicBezTo>
                    <a:pt x="8" y="87"/>
                    <a:pt x="11" y="96"/>
                    <a:pt x="17" y="99"/>
                  </a:cubicBezTo>
                  <a:cubicBezTo>
                    <a:pt x="20" y="101"/>
                    <a:pt x="23" y="101"/>
                    <a:pt x="25" y="101"/>
                  </a:cubicBezTo>
                  <a:cubicBezTo>
                    <a:pt x="35" y="101"/>
                    <a:pt x="45" y="89"/>
                    <a:pt x="53" y="66"/>
                  </a:cubicBezTo>
                  <a:cubicBezTo>
                    <a:pt x="60" y="46"/>
                    <a:pt x="63" y="24"/>
                    <a:pt x="64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24"/>
            <p:cNvSpPr>
              <a:spLocks noEditPoints="1"/>
            </p:cNvSpPr>
            <p:nvPr/>
          </p:nvSpPr>
          <p:spPr bwMode="auto">
            <a:xfrm>
              <a:off x="4289" y="731"/>
              <a:ext cx="425" cy="643"/>
            </a:xfrm>
            <a:custGeom>
              <a:avLst/>
              <a:gdLst>
                <a:gd name="T0" fmla="*/ 47 w 72"/>
                <a:gd name="T1" fmla="*/ 109 h 109"/>
                <a:gd name="T2" fmla="*/ 0 w 72"/>
                <a:gd name="T3" fmla="*/ 4 h 109"/>
                <a:gd name="T4" fmla="*/ 1 w 72"/>
                <a:gd name="T5" fmla="*/ 1 h 109"/>
                <a:gd name="T6" fmla="*/ 5 w 72"/>
                <a:gd name="T7" fmla="*/ 0 h 109"/>
                <a:gd name="T8" fmla="*/ 72 w 72"/>
                <a:gd name="T9" fmla="*/ 80 h 109"/>
                <a:gd name="T10" fmla="*/ 58 w 72"/>
                <a:gd name="T11" fmla="*/ 106 h 109"/>
                <a:gd name="T12" fmla="*/ 47 w 72"/>
                <a:gd name="T13" fmla="*/ 109 h 109"/>
                <a:gd name="T14" fmla="*/ 8 w 72"/>
                <a:gd name="T15" fmla="*/ 9 h 109"/>
                <a:gd name="T16" fmla="*/ 47 w 72"/>
                <a:gd name="T17" fmla="*/ 101 h 109"/>
                <a:gd name="T18" fmla="*/ 55 w 72"/>
                <a:gd name="T19" fmla="*/ 99 h 109"/>
                <a:gd name="T20" fmla="*/ 64 w 72"/>
                <a:gd name="T21" fmla="*/ 80 h 109"/>
                <a:gd name="T22" fmla="*/ 8 w 72"/>
                <a:gd name="T23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47" y="109"/>
                  </a:moveTo>
                  <a:cubicBezTo>
                    <a:pt x="14" y="109"/>
                    <a:pt x="0" y="3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34" y="5"/>
                    <a:pt x="72" y="50"/>
                    <a:pt x="72" y="80"/>
                  </a:cubicBezTo>
                  <a:cubicBezTo>
                    <a:pt x="72" y="93"/>
                    <a:pt x="68" y="101"/>
                    <a:pt x="58" y="106"/>
                  </a:cubicBezTo>
                  <a:cubicBezTo>
                    <a:pt x="54" y="108"/>
                    <a:pt x="50" y="109"/>
                    <a:pt x="47" y="109"/>
                  </a:cubicBezTo>
                  <a:close/>
                  <a:moveTo>
                    <a:pt x="8" y="9"/>
                  </a:moveTo>
                  <a:cubicBezTo>
                    <a:pt x="9" y="44"/>
                    <a:pt x="24" y="101"/>
                    <a:pt x="47" y="101"/>
                  </a:cubicBezTo>
                  <a:cubicBezTo>
                    <a:pt x="49" y="101"/>
                    <a:pt x="52" y="101"/>
                    <a:pt x="55" y="99"/>
                  </a:cubicBezTo>
                  <a:cubicBezTo>
                    <a:pt x="61" y="95"/>
                    <a:pt x="64" y="90"/>
                    <a:pt x="64" y="80"/>
                  </a:cubicBezTo>
                  <a:cubicBezTo>
                    <a:pt x="64" y="55"/>
                    <a:pt x="33" y="17"/>
                    <a:pt x="8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25"/>
            <p:cNvSpPr>
              <a:spLocks noChangeArrowheads="1"/>
            </p:cNvSpPr>
            <p:nvPr/>
          </p:nvSpPr>
          <p:spPr bwMode="auto">
            <a:xfrm>
              <a:off x="4217" y="1179"/>
              <a:ext cx="190" cy="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4242" y="1084"/>
              <a:ext cx="118" cy="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7"/>
            <p:cNvSpPr/>
            <p:nvPr/>
          </p:nvSpPr>
          <p:spPr bwMode="auto">
            <a:xfrm>
              <a:off x="4147" y="1274"/>
              <a:ext cx="330" cy="48"/>
            </a:xfrm>
            <a:custGeom>
              <a:avLst/>
              <a:gdLst>
                <a:gd name="T0" fmla="*/ 52 w 56"/>
                <a:gd name="T1" fmla="*/ 8 h 8"/>
                <a:gd name="T2" fmla="*/ 4 w 56"/>
                <a:gd name="T3" fmla="*/ 8 h 8"/>
                <a:gd name="T4" fmla="*/ 0 w 56"/>
                <a:gd name="T5" fmla="*/ 4 h 8"/>
                <a:gd name="T6" fmla="*/ 4 w 56"/>
                <a:gd name="T7" fmla="*/ 0 h 8"/>
                <a:gd name="T8" fmla="*/ 52 w 56"/>
                <a:gd name="T9" fmla="*/ 0 h 8"/>
                <a:gd name="T10" fmla="*/ 56 w 56"/>
                <a:gd name="T11" fmla="*/ 4 h 8"/>
                <a:gd name="T12" fmla="*/ 52 w 5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5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6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8"/>
            <p:cNvSpPr/>
            <p:nvPr/>
          </p:nvSpPr>
          <p:spPr bwMode="auto">
            <a:xfrm>
              <a:off x="4099" y="1369"/>
              <a:ext cx="425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9"/>
            <p:cNvSpPr/>
            <p:nvPr/>
          </p:nvSpPr>
          <p:spPr bwMode="auto">
            <a:xfrm>
              <a:off x="4169" y="1464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>
              <a:off x="4124" y="564"/>
              <a:ext cx="378" cy="285"/>
            </a:xfrm>
            <a:custGeom>
              <a:avLst/>
              <a:gdLst>
                <a:gd name="T0" fmla="*/ 60 w 64"/>
                <a:gd name="T1" fmla="*/ 48 h 48"/>
                <a:gd name="T2" fmla="*/ 56 w 64"/>
                <a:gd name="T3" fmla="*/ 44 h 48"/>
                <a:gd name="T4" fmla="*/ 32 w 64"/>
                <a:gd name="T5" fmla="*/ 8 h 48"/>
                <a:gd name="T6" fmla="*/ 8 w 64"/>
                <a:gd name="T7" fmla="*/ 44 h 48"/>
                <a:gd name="T8" fmla="*/ 4 w 64"/>
                <a:gd name="T9" fmla="*/ 48 h 48"/>
                <a:gd name="T10" fmla="*/ 0 w 64"/>
                <a:gd name="T11" fmla="*/ 44 h 48"/>
                <a:gd name="T12" fmla="*/ 32 w 64"/>
                <a:gd name="T13" fmla="*/ 0 h 48"/>
                <a:gd name="T14" fmla="*/ 64 w 64"/>
                <a:gd name="T15" fmla="*/ 44 h 48"/>
                <a:gd name="T16" fmla="*/ 60 w 64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8">
                  <a:moveTo>
                    <a:pt x="60" y="48"/>
                  </a:moveTo>
                  <a:cubicBezTo>
                    <a:pt x="58" y="48"/>
                    <a:pt x="56" y="46"/>
                    <a:pt x="56" y="44"/>
                  </a:cubicBezTo>
                  <a:cubicBezTo>
                    <a:pt x="56" y="43"/>
                    <a:pt x="56" y="8"/>
                    <a:pt x="32" y="8"/>
                  </a:cubicBezTo>
                  <a:cubicBezTo>
                    <a:pt x="13" y="8"/>
                    <a:pt x="8" y="32"/>
                    <a:pt x="8" y="44"/>
                  </a:cubicBezTo>
                  <a:cubicBezTo>
                    <a:pt x="8" y="46"/>
                    <a:pt x="6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23"/>
                    <a:pt x="10" y="0"/>
                    <a:pt x="32" y="0"/>
                  </a:cubicBezTo>
                  <a:cubicBezTo>
                    <a:pt x="57" y="0"/>
                    <a:pt x="64" y="28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4029" y="446"/>
              <a:ext cx="188" cy="213"/>
            </a:xfrm>
            <a:custGeom>
              <a:avLst/>
              <a:gdLst>
                <a:gd name="T0" fmla="*/ 28 w 32"/>
                <a:gd name="T1" fmla="*/ 36 h 36"/>
                <a:gd name="T2" fmla="*/ 24 w 32"/>
                <a:gd name="T3" fmla="*/ 32 h 36"/>
                <a:gd name="T4" fmla="*/ 4 w 32"/>
                <a:gd name="T5" fmla="*/ 8 h 36"/>
                <a:gd name="T6" fmla="*/ 0 w 32"/>
                <a:gd name="T7" fmla="*/ 4 h 36"/>
                <a:gd name="T8" fmla="*/ 4 w 32"/>
                <a:gd name="T9" fmla="*/ 0 h 36"/>
                <a:gd name="T10" fmla="*/ 32 w 32"/>
                <a:gd name="T11" fmla="*/ 32 h 36"/>
                <a:gd name="T12" fmla="*/ 28 w 3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6">
                  <a:moveTo>
                    <a:pt x="28" y="36"/>
                  </a:moveTo>
                  <a:cubicBezTo>
                    <a:pt x="26" y="36"/>
                    <a:pt x="24" y="34"/>
                    <a:pt x="24" y="32"/>
                  </a:cubicBezTo>
                  <a:cubicBezTo>
                    <a:pt x="24" y="16"/>
                    <a:pt x="1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32" y="3"/>
                    <a:pt x="32" y="32"/>
                  </a:cubicBezTo>
                  <a:cubicBezTo>
                    <a:pt x="32" y="34"/>
                    <a:pt x="30" y="36"/>
                    <a:pt x="28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4407" y="446"/>
              <a:ext cx="190" cy="213"/>
            </a:xfrm>
            <a:custGeom>
              <a:avLst/>
              <a:gdLst>
                <a:gd name="T0" fmla="*/ 4 w 32"/>
                <a:gd name="T1" fmla="*/ 36 h 36"/>
                <a:gd name="T2" fmla="*/ 0 w 32"/>
                <a:gd name="T3" fmla="*/ 32 h 36"/>
                <a:gd name="T4" fmla="*/ 28 w 32"/>
                <a:gd name="T5" fmla="*/ 0 h 36"/>
                <a:gd name="T6" fmla="*/ 32 w 32"/>
                <a:gd name="T7" fmla="*/ 4 h 36"/>
                <a:gd name="T8" fmla="*/ 28 w 32"/>
                <a:gd name="T9" fmla="*/ 8 h 36"/>
                <a:gd name="T10" fmla="*/ 8 w 32"/>
                <a:gd name="T11" fmla="*/ 32 h 36"/>
                <a:gd name="T12" fmla="*/ 4 w 3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2" y="36"/>
                    <a:pt x="0" y="34"/>
                    <a:pt x="0" y="32"/>
                  </a:cubicBezTo>
                  <a:cubicBezTo>
                    <a:pt x="0" y="3"/>
                    <a:pt x="20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ubicBezTo>
                    <a:pt x="15" y="8"/>
                    <a:pt x="8" y="16"/>
                    <a:pt x="8" y="32"/>
                  </a:cubicBezTo>
                  <a:cubicBezTo>
                    <a:pt x="8" y="34"/>
                    <a:pt x="6" y="36"/>
                    <a:pt x="4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582920" y="1565910"/>
            <a:ext cx="294005" cy="371475"/>
            <a:chOff x="8402" y="446"/>
            <a:chExt cx="898" cy="1134"/>
          </a:xfrm>
        </p:grpSpPr>
        <p:sp>
          <p:nvSpPr>
            <p:cNvPr id="87" name="Freeform 33"/>
            <p:cNvSpPr>
              <a:spLocks noEditPoints="1"/>
            </p:cNvSpPr>
            <p:nvPr/>
          </p:nvSpPr>
          <p:spPr bwMode="auto">
            <a:xfrm>
              <a:off x="8549" y="776"/>
              <a:ext cx="603" cy="805"/>
            </a:xfrm>
            <a:custGeom>
              <a:avLst/>
              <a:gdLst>
                <a:gd name="T0" fmla="*/ 51 w 102"/>
                <a:gd name="T1" fmla="*/ 136 h 136"/>
                <a:gd name="T2" fmla="*/ 0 w 102"/>
                <a:gd name="T3" fmla="*/ 81 h 136"/>
                <a:gd name="T4" fmla="*/ 51 w 102"/>
                <a:gd name="T5" fmla="*/ 0 h 136"/>
                <a:gd name="T6" fmla="*/ 102 w 102"/>
                <a:gd name="T7" fmla="*/ 81 h 136"/>
                <a:gd name="T8" fmla="*/ 51 w 102"/>
                <a:gd name="T9" fmla="*/ 136 h 136"/>
                <a:gd name="T10" fmla="*/ 51 w 102"/>
                <a:gd name="T11" fmla="*/ 8 h 136"/>
                <a:gd name="T12" fmla="*/ 8 w 102"/>
                <a:gd name="T13" fmla="*/ 81 h 136"/>
                <a:gd name="T14" fmla="*/ 51 w 102"/>
                <a:gd name="T15" fmla="*/ 128 h 136"/>
                <a:gd name="T16" fmla="*/ 94 w 102"/>
                <a:gd name="T17" fmla="*/ 81 h 136"/>
                <a:gd name="T18" fmla="*/ 51 w 102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36">
                  <a:moveTo>
                    <a:pt x="51" y="136"/>
                  </a:moveTo>
                  <a:cubicBezTo>
                    <a:pt x="24" y="136"/>
                    <a:pt x="0" y="110"/>
                    <a:pt x="0" y="81"/>
                  </a:cubicBezTo>
                  <a:cubicBezTo>
                    <a:pt x="0" y="52"/>
                    <a:pt x="17" y="0"/>
                    <a:pt x="51" y="0"/>
                  </a:cubicBezTo>
                  <a:cubicBezTo>
                    <a:pt x="86" y="0"/>
                    <a:pt x="102" y="54"/>
                    <a:pt x="102" y="81"/>
                  </a:cubicBezTo>
                  <a:cubicBezTo>
                    <a:pt x="102" y="110"/>
                    <a:pt x="78" y="136"/>
                    <a:pt x="51" y="136"/>
                  </a:cubicBezTo>
                  <a:close/>
                  <a:moveTo>
                    <a:pt x="51" y="8"/>
                  </a:moveTo>
                  <a:cubicBezTo>
                    <a:pt x="23" y="8"/>
                    <a:pt x="8" y="56"/>
                    <a:pt x="8" y="81"/>
                  </a:cubicBezTo>
                  <a:cubicBezTo>
                    <a:pt x="8" y="106"/>
                    <a:pt x="28" y="128"/>
                    <a:pt x="51" y="128"/>
                  </a:cubicBezTo>
                  <a:cubicBezTo>
                    <a:pt x="74" y="128"/>
                    <a:pt x="94" y="106"/>
                    <a:pt x="94" y="81"/>
                  </a:cubicBezTo>
                  <a:cubicBezTo>
                    <a:pt x="94" y="56"/>
                    <a:pt x="79" y="8"/>
                    <a:pt x="5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4"/>
            <p:cNvSpPr/>
            <p:nvPr/>
          </p:nvSpPr>
          <p:spPr bwMode="auto">
            <a:xfrm>
              <a:off x="8567" y="1156"/>
              <a:ext cx="568" cy="195"/>
            </a:xfrm>
            <a:custGeom>
              <a:avLst/>
              <a:gdLst>
                <a:gd name="T0" fmla="*/ 88 w 96"/>
                <a:gd name="T1" fmla="*/ 33 h 33"/>
                <a:gd name="T2" fmla="*/ 48 w 96"/>
                <a:gd name="T3" fmla="*/ 8 h 33"/>
                <a:gd name="T4" fmla="*/ 8 w 96"/>
                <a:gd name="T5" fmla="*/ 33 h 33"/>
                <a:gd name="T6" fmla="*/ 0 w 96"/>
                <a:gd name="T7" fmla="*/ 31 h 33"/>
                <a:gd name="T8" fmla="*/ 48 w 96"/>
                <a:gd name="T9" fmla="*/ 0 h 33"/>
                <a:gd name="T10" fmla="*/ 96 w 96"/>
                <a:gd name="T11" fmla="*/ 31 h 33"/>
                <a:gd name="T12" fmla="*/ 88 w 9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3">
                  <a:moveTo>
                    <a:pt x="88" y="33"/>
                  </a:moveTo>
                  <a:cubicBezTo>
                    <a:pt x="83" y="18"/>
                    <a:pt x="67" y="8"/>
                    <a:pt x="48" y="8"/>
                  </a:cubicBezTo>
                  <a:cubicBezTo>
                    <a:pt x="29" y="8"/>
                    <a:pt x="13" y="18"/>
                    <a:pt x="8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12"/>
                    <a:pt x="25" y="0"/>
                    <a:pt x="48" y="0"/>
                  </a:cubicBezTo>
                  <a:cubicBezTo>
                    <a:pt x="71" y="0"/>
                    <a:pt x="89" y="12"/>
                    <a:pt x="96" y="31"/>
                  </a:cubicBezTo>
                  <a:lnTo>
                    <a:pt x="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35"/>
            <p:cNvSpPr>
              <a:spLocks noChangeArrowheads="1"/>
            </p:cNvSpPr>
            <p:nvPr/>
          </p:nvSpPr>
          <p:spPr bwMode="auto">
            <a:xfrm>
              <a:off x="8709" y="1014"/>
              <a:ext cx="48" cy="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36"/>
            <p:cNvSpPr>
              <a:spLocks noChangeArrowheads="1"/>
            </p:cNvSpPr>
            <p:nvPr/>
          </p:nvSpPr>
          <p:spPr bwMode="auto">
            <a:xfrm>
              <a:off x="8947" y="1014"/>
              <a:ext cx="48" cy="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7"/>
            <p:cNvSpPr/>
            <p:nvPr/>
          </p:nvSpPr>
          <p:spPr bwMode="auto">
            <a:xfrm>
              <a:off x="8402" y="824"/>
              <a:ext cx="325" cy="203"/>
            </a:xfrm>
            <a:custGeom>
              <a:avLst/>
              <a:gdLst>
                <a:gd name="T0" fmla="*/ 35 w 55"/>
                <a:gd name="T1" fmla="*/ 34 h 34"/>
                <a:gd name="T2" fmla="*/ 1 w 55"/>
                <a:gd name="T3" fmla="*/ 18 h 34"/>
                <a:gd name="T4" fmla="*/ 1 w 55"/>
                <a:gd name="T5" fmla="*/ 13 h 34"/>
                <a:gd name="T6" fmla="*/ 51 w 55"/>
                <a:gd name="T7" fmla="*/ 5 h 34"/>
                <a:gd name="T8" fmla="*/ 54 w 55"/>
                <a:gd name="T9" fmla="*/ 9 h 34"/>
                <a:gd name="T10" fmla="*/ 50 w 55"/>
                <a:gd name="T11" fmla="*/ 13 h 34"/>
                <a:gd name="T12" fmla="*/ 10 w 55"/>
                <a:gd name="T13" fmla="*/ 17 h 34"/>
                <a:gd name="T14" fmla="*/ 38 w 55"/>
                <a:gd name="T15" fmla="*/ 26 h 34"/>
                <a:gd name="T16" fmla="*/ 42 w 55"/>
                <a:gd name="T17" fmla="*/ 30 h 34"/>
                <a:gd name="T18" fmla="*/ 39 w 55"/>
                <a:gd name="T19" fmla="*/ 34 h 34"/>
                <a:gd name="T20" fmla="*/ 35 w 55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34">
                  <a:moveTo>
                    <a:pt x="35" y="34"/>
                  </a:moveTo>
                  <a:cubicBezTo>
                    <a:pt x="20" y="34"/>
                    <a:pt x="7" y="27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7" y="0"/>
                    <a:pt x="34" y="2"/>
                    <a:pt x="51" y="5"/>
                  </a:cubicBezTo>
                  <a:cubicBezTo>
                    <a:pt x="53" y="5"/>
                    <a:pt x="55" y="7"/>
                    <a:pt x="54" y="9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36" y="10"/>
                    <a:pt x="22" y="9"/>
                    <a:pt x="10" y="17"/>
                  </a:cubicBezTo>
                  <a:cubicBezTo>
                    <a:pt x="16" y="22"/>
                    <a:pt x="27" y="27"/>
                    <a:pt x="38" y="26"/>
                  </a:cubicBezTo>
                  <a:cubicBezTo>
                    <a:pt x="40" y="26"/>
                    <a:pt x="42" y="27"/>
                    <a:pt x="42" y="30"/>
                  </a:cubicBezTo>
                  <a:cubicBezTo>
                    <a:pt x="43" y="32"/>
                    <a:pt x="41" y="34"/>
                    <a:pt x="39" y="34"/>
                  </a:cubicBezTo>
                  <a:cubicBezTo>
                    <a:pt x="37" y="34"/>
                    <a:pt x="36" y="34"/>
                    <a:pt x="3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8"/>
            <p:cNvSpPr/>
            <p:nvPr/>
          </p:nvSpPr>
          <p:spPr bwMode="auto">
            <a:xfrm>
              <a:off x="8982" y="824"/>
              <a:ext cx="318" cy="203"/>
            </a:xfrm>
            <a:custGeom>
              <a:avLst/>
              <a:gdLst>
                <a:gd name="T0" fmla="*/ 20 w 54"/>
                <a:gd name="T1" fmla="*/ 34 h 34"/>
                <a:gd name="T2" fmla="*/ 15 w 54"/>
                <a:gd name="T3" fmla="*/ 34 h 34"/>
                <a:gd name="T4" fmla="*/ 12 w 54"/>
                <a:gd name="T5" fmla="*/ 30 h 34"/>
                <a:gd name="T6" fmla="*/ 16 w 54"/>
                <a:gd name="T7" fmla="*/ 26 h 34"/>
                <a:gd name="T8" fmla="*/ 44 w 54"/>
                <a:gd name="T9" fmla="*/ 17 h 34"/>
                <a:gd name="T10" fmla="*/ 5 w 54"/>
                <a:gd name="T11" fmla="*/ 13 h 34"/>
                <a:gd name="T12" fmla="*/ 0 w 54"/>
                <a:gd name="T13" fmla="*/ 9 h 34"/>
                <a:gd name="T14" fmla="*/ 3 w 54"/>
                <a:gd name="T15" fmla="*/ 5 h 34"/>
                <a:gd name="T16" fmla="*/ 53 w 54"/>
                <a:gd name="T17" fmla="*/ 13 h 34"/>
                <a:gd name="T18" fmla="*/ 53 w 54"/>
                <a:gd name="T19" fmla="*/ 18 h 34"/>
                <a:gd name="T20" fmla="*/ 20 w 54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34">
                  <a:moveTo>
                    <a:pt x="20" y="34"/>
                  </a:moveTo>
                  <a:cubicBezTo>
                    <a:pt x="18" y="34"/>
                    <a:pt x="17" y="34"/>
                    <a:pt x="15" y="34"/>
                  </a:cubicBezTo>
                  <a:cubicBezTo>
                    <a:pt x="13" y="34"/>
                    <a:pt x="12" y="32"/>
                    <a:pt x="12" y="30"/>
                  </a:cubicBezTo>
                  <a:cubicBezTo>
                    <a:pt x="12" y="27"/>
                    <a:pt x="14" y="26"/>
                    <a:pt x="16" y="26"/>
                  </a:cubicBezTo>
                  <a:cubicBezTo>
                    <a:pt x="27" y="27"/>
                    <a:pt x="38" y="22"/>
                    <a:pt x="44" y="17"/>
                  </a:cubicBezTo>
                  <a:cubicBezTo>
                    <a:pt x="32" y="9"/>
                    <a:pt x="19" y="10"/>
                    <a:pt x="5" y="13"/>
                  </a:cubicBezTo>
                  <a:cubicBezTo>
                    <a:pt x="2" y="13"/>
                    <a:pt x="0" y="12"/>
                    <a:pt x="0" y="9"/>
                  </a:cubicBezTo>
                  <a:cubicBezTo>
                    <a:pt x="0" y="7"/>
                    <a:pt x="1" y="5"/>
                    <a:pt x="3" y="5"/>
                  </a:cubicBezTo>
                  <a:cubicBezTo>
                    <a:pt x="20" y="2"/>
                    <a:pt x="37" y="0"/>
                    <a:pt x="53" y="13"/>
                  </a:cubicBezTo>
                  <a:cubicBezTo>
                    <a:pt x="54" y="14"/>
                    <a:pt x="54" y="17"/>
                    <a:pt x="53" y="18"/>
                  </a:cubicBezTo>
                  <a:cubicBezTo>
                    <a:pt x="47" y="26"/>
                    <a:pt x="34" y="34"/>
                    <a:pt x="20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9"/>
            <p:cNvSpPr/>
            <p:nvPr/>
          </p:nvSpPr>
          <p:spPr bwMode="auto">
            <a:xfrm>
              <a:off x="8497" y="446"/>
              <a:ext cx="265" cy="403"/>
            </a:xfrm>
            <a:custGeom>
              <a:avLst/>
              <a:gdLst>
                <a:gd name="T0" fmla="*/ 40 w 45"/>
                <a:gd name="T1" fmla="*/ 68 h 68"/>
                <a:gd name="T2" fmla="*/ 38 w 45"/>
                <a:gd name="T3" fmla="*/ 68 h 68"/>
                <a:gd name="T4" fmla="*/ 4 w 45"/>
                <a:gd name="T5" fmla="*/ 3 h 68"/>
                <a:gd name="T6" fmla="*/ 9 w 45"/>
                <a:gd name="T7" fmla="*/ 0 h 68"/>
                <a:gd name="T8" fmla="*/ 12 w 45"/>
                <a:gd name="T9" fmla="*/ 5 h 68"/>
                <a:gd name="T10" fmla="*/ 42 w 45"/>
                <a:gd name="T11" fmla="*/ 60 h 68"/>
                <a:gd name="T12" fmla="*/ 44 w 45"/>
                <a:gd name="T13" fmla="*/ 66 h 68"/>
                <a:gd name="T14" fmla="*/ 40 w 4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8">
                  <a:moveTo>
                    <a:pt x="40" y="68"/>
                  </a:moveTo>
                  <a:cubicBezTo>
                    <a:pt x="39" y="68"/>
                    <a:pt x="39" y="68"/>
                    <a:pt x="38" y="68"/>
                  </a:cubicBezTo>
                  <a:cubicBezTo>
                    <a:pt x="2" y="51"/>
                    <a:pt x="0" y="17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1"/>
                    <a:pt x="12" y="3"/>
                    <a:pt x="12" y="5"/>
                  </a:cubicBezTo>
                  <a:cubicBezTo>
                    <a:pt x="9" y="13"/>
                    <a:pt x="7" y="45"/>
                    <a:pt x="42" y="60"/>
                  </a:cubicBezTo>
                  <a:cubicBezTo>
                    <a:pt x="44" y="61"/>
                    <a:pt x="45" y="64"/>
                    <a:pt x="44" y="66"/>
                  </a:cubicBezTo>
                  <a:cubicBezTo>
                    <a:pt x="43" y="67"/>
                    <a:pt x="42" y="68"/>
                    <a:pt x="40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40"/>
            <p:cNvSpPr/>
            <p:nvPr/>
          </p:nvSpPr>
          <p:spPr bwMode="auto">
            <a:xfrm>
              <a:off x="8592" y="516"/>
              <a:ext cx="95" cy="238"/>
            </a:xfrm>
            <a:custGeom>
              <a:avLst/>
              <a:gdLst>
                <a:gd name="T0" fmla="*/ 4 w 16"/>
                <a:gd name="T1" fmla="*/ 40 h 40"/>
                <a:gd name="T2" fmla="*/ 0 w 16"/>
                <a:gd name="T3" fmla="*/ 36 h 40"/>
                <a:gd name="T4" fmla="*/ 9 w 16"/>
                <a:gd name="T5" fmla="*/ 1 h 40"/>
                <a:gd name="T6" fmla="*/ 15 w 16"/>
                <a:gd name="T7" fmla="*/ 1 h 40"/>
                <a:gd name="T8" fmla="*/ 15 w 16"/>
                <a:gd name="T9" fmla="*/ 7 h 40"/>
                <a:gd name="T10" fmla="*/ 8 w 16"/>
                <a:gd name="T11" fmla="*/ 36 h 40"/>
                <a:gd name="T12" fmla="*/ 4 w 1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19"/>
                    <a:pt x="5" y="6"/>
                    <a:pt x="9" y="1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6" y="2"/>
                    <a:pt x="16" y="5"/>
                    <a:pt x="15" y="7"/>
                  </a:cubicBezTo>
                  <a:cubicBezTo>
                    <a:pt x="13" y="10"/>
                    <a:pt x="8" y="20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1"/>
            <p:cNvSpPr/>
            <p:nvPr/>
          </p:nvSpPr>
          <p:spPr bwMode="auto">
            <a:xfrm>
              <a:off x="8939" y="446"/>
              <a:ext cx="268" cy="403"/>
            </a:xfrm>
            <a:custGeom>
              <a:avLst/>
              <a:gdLst>
                <a:gd name="T0" fmla="*/ 5 w 45"/>
                <a:gd name="T1" fmla="*/ 68 h 68"/>
                <a:gd name="T2" fmla="*/ 1 w 45"/>
                <a:gd name="T3" fmla="*/ 66 h 68"/>
                <a:gd name="T4" fmla="*/ 3 w 45"/>
                <a:gd name="T5" fmla="*/ 60 h 68"/>
                <a:gd name="T6" fmla="*/ 33 w 45"/>
                <a:gd name="T7" fmla="*/ 5 h 68"/>
                <a:gd name="T8" fmla="*/ 36 w 45"/>
                <a:gd name="T9" fmla="*/ 0 h 68"/>
                <a:gd name="T10" fmla="*/ 41 w 45"/>
                <a:gd name="T11" fmla="*/ 3 h 68"/>
                <a:gd name="T12" fmla="*/ 7 w 45"/>
                <a:gd name="T13" fmla="*/ 68 h 68"/>
                <a:gd name="T14" fmla="*/ 5 w 4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8">
                  <a:moveTo>
                    <a:pt x="5" y="68"/>
                  </a:moveTo>
                  <a:cubicBezTo>
                    <a:pt x="3" y="68"/>
                    <a:pt x="2" y="67"/>
                    <a:pt x="1" y="66"/>
                  </a:cubicBezTo>
                  <a:cubicBezTo>
                    <a:pt x="0" y="64"/>
                    <a:pt x="1" y="61"/>
                    <a:pt x="3" y="60"/>
                  </a:cubicBezTo>
                  <a:cubicBezTo>
                    <a:pt x="38" y="45"/>
                    <a:pt x="36" y="13"/>
                    <a:pt x="33" y="5"/>
                  </a:cubicBezTo>
                  <a:cubicBezTo>
                    <a:pt x="33" y="3"/>
                    <a:pt x="34" y="1"/>
                    <a:pt x="36" y="0"/>
                  </a:cubicBezTo>
                  <a:cubicBezTo>
                    <a:pt x="38" y="0"/>
                    <a:pt x="40" y="1"/>
                    <a:pt x="41" y="3"/>
                  </a:cubicBezTo>
                  <a:cubicBezTo>
                    <a:pt x="45" y="17"/>
                    <a:pt x="43" y="51"/>
                    <a:pt x="7" y="68"/>
                  </a:cubicBezTo>
                  <a:cubicBezTo>
                    <a:pt x="6" y="68"/>
                    <a:pt x="6" y="68"/>
                    <a:pt x="5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42"/>
            <p:cNvSpPr/>
            <p:nvPr/>
          </p:nvSpPr>
          <p:spPr bwMode="auto">
            <a:xfrm>
              <a:off x="9017" y="516"/>
              <a:ext cx="95" cy="238"/>
            </a:xfrm>
            <a:custGeom>
              <a:avLst/>
              <a:gdLst>
                <a:gd name="T0" fmla="*/ 12 w 16"/>
                <a:gd name="T1" fmla="*/ 40 h 40"/>
                <a:gd name="T2" fmla="*/ 8 w 16"/>
                <a:gd name="T3" fmla="*/ 36 h 40"/>
                <a:gd name="T4" fmla="*/ 1 w 16"/>
                <a:gd name="T5" fmla="*/ 7 h 40"/>
                <a:gd name="T6" fmla="*/ 1 w 16"/>
                <a:gd name="T7" fmla="*/ 1 h 40"/>
                <a:gd name="T8" fmla="*/ 7 w 16"/>
                <a:gd name="T9" fmla="*/ 1 h 40"/>
                <a:gd name="T10" fmla="*/ 16 w 16"/>
                <a:gd name="T11" fmla="*/ 36 h 40"/>
                <a:gd name="T12" fmla="*/ 12 w 1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2" y="40"/>
                  </a:moveTo>
                  <a:cubicBezTo>
                    <a:pt x="10" y="40"/>
                    <a:pt x="8" y="38"/>
                    <a:pt x="8" y="36"/>
                  </a:cubicBezTo>
                  <a:cubicBezTo>
                    <a:pt x="8" y="20"/>
                    <a:pt x="3" y="10"/>
                    <a:pt x="1" y="7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11" y="6"/>
                    <a:pt x="16" y="19"/>
                    <a:pt x="16" y="36"/>
                  </a:cubicBezTo>
                  <a:cubicBezTo>
                    <a:pt x="16" y="38"/>
                    <a:pt x="14" y="40"/>
                    <a:pt x="1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43"/>
            <p:cNvSpPr/>
            <p:nvPr/>
          </p:nvSpPr>
          <p:spPr bwMode="auto">
            <a:xfrm>
              <a:off x="8687" y="1321"/>
              <a:ext cx="93" cy="95"/>
            </a:xfrm>
            <a:custGeom>
              <a:avLst/>
              <a:gdLst>
                <a:gd name="T0" fmla="*/ 12 w 16"/>
                <a:gd name="T1" fmla="*/ 16 h 16"/>
                <a:gd name="T2" fmla="*/ 9 w 16"/>
                <a:gd name="T3" fmla="*/ 15 h 16"/>
                <a:gd name="T4" fmla="*/ 1 w 16"/>
                <a:gd name="T5" fmla="*/ 7 h 16"/>
                <a:gd name="T6" fmla="*/ 1 w 16"/>
                <a:gd name="T7" fmla="*/ 1 h 16"/>
                <a:gd name="T8" fmla="*/ 7 w 16"/>
                <a:gd name="T9" fmla="*/ 1 h 16"/>
                <a:gd name="T10" fmla="*/ 15 w 16"/>
                <a:gd name="T11" fmla="*/ 9 h 16"/>
                <a:gd name="T12" fmla="*/ 15 w 16"/>
                <a:gd name="T13" fmla="*/ 15 h 16"/>
                <a:gd name="T14" fmla="*/ 12 w 1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2" y="16"/>
                  </a:moveTo>
                  <a:cubicBezTo>
                    <a:pt x="11" y="16"/>
                    <a:pt x="10" y="16"/>
                    <a:pt x="9" y="1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1"/>
                    <a:pt x="16" y="13"/>
                    <a:pt x="15" y="15"/>
                  </a:cubicBezTo>
                  <a:cubicBezTo>
                    <a:pt x="14" y="16"/>
                    <a:pt x="13" y="16"/>
                    <a:pt x="1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4"/>
            <p:cNvSpPr/>
            <p:nvPr/>
          </p:nvSpPr>
          <p:spPr bwMode="auto">
            <a:xfrm>
              <a:off x="8922" y="1321"/>
              <a:ext cx="95" cy="95"/>
            </a:xfrm>
            <a:custGeom>
              <a:avLst/>
              <a:gdLst>
                <a:gd name="T0" fmla="*/ 4 w 16"/>
                <a:gd name="T1" fmla="*/ 16 h 16"/>
                <a:gd name="T2" fmla="*/ 1 w 16"/>
                <a:gd name="T3" fmla="*/ 15 h 16"/>
                <a:gd name="T4" fmla="*/ 1 w 16"/>
                <a:gd name="T5" fmla="*/ 9 h 16"/>
                <a:gd name="T6" fmla="*/ 9 w 16"/>
                <a:gd name="T7" fmla="*/ 1 h 16"/>
                <a:gd name="T8" fmla="*/ 15 w 16"/>
                <a:gd name="T9" fmla="*/ 1 h 16"/>
                <a:gd name="T10" fmla="*/ 15 w 16"/>
                <a:gd name="T11" fmla="*/ 7 h 16"/>
                <a:gd name="T12" fmla="*/ 7 w 16"/>
                <a:gd name="T13" fmla="*/ 15 h 16"/>
                <a:gd name="T14" fmla="*/ 4 w 1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4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0"/>
                    <a:pt x="13" y="0"/>
                    <a:pt x="15" y="1"/>
                  </a:cubicBezTo>
                  <a:cubicBezTo>
                    <a:pt x="16" y="3"/>
                    <a:pt x="16" y="5"/>
                    <a:pt x="15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5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9" name="Freeform 45"/>
          <p:cNvSpPr/>
          <p:nvPr/>
        </p:nvSpPr>
        <p:spPr bwMode="auto">
          <a:xfrm>
            <a:off x="6883400" y="1713548"/>
            <a:ext cx="280670" cy="76200"/>
          </a:xfrm>
          <a:custGeom>
            <a:avLst/>
            <a:gdLst>
              <a:gd name="T0" fmla="*/ 140 w 144"/>
              <a:gd name="T1" fmla="*/ 8 h 8"/>
              <a:gd name="T2" fmla="*/ 4 w 144"/>
              <a:gd name="T3" fmla="*/ 8 h 8"/>
              <a:gd name="T4" fmla="*/ 0 w 144"/>
              <a:gd name="T5" fmla="*/ 4 h 8"/>
              <a:gd name="T6" fmla="*/ 4 w 144"/>
              <a:gd name="T7" fmla="*/ 0 h 8"/>
              <a:gd name="T8" fmla="*/ 140 w 144"/>
              <a:gd name="T9" fmla="*/ 0 h 8"/>
              <a:gd name="T10" fmla="*/ 144 w 144"/>
              <a:gd name="T11" fmla="*/ 4 h 8"/>
              <a:gd name="T12" fmla="*/ 140 w 144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8">
                <a:moveTo>
                  <a:pt x="140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2" y="0"/>
                  <a:pt x="144" y="2"/>
                  <a:pt x="144" y="4"/>
                </a:cubicBezTo>
                <a:cubicBezTo>
                  <a:pt x="144" y="6"/>
                  <a:pt x="142" y="8"/>
                  <a:pt x="14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46"/>
          <p:cNvSpPr/>
          <p:nvPr/>
        </p:nvSpPr>
        <p:spPr bwMode="auto">
          <a:xfrm>
            <a:off x="6899275" y="1713548"/>
            <a:ext cx="248920" cy="76200"/>
          </a:xfrm>
          <a:custGeom>
            <a:avLst/>
            <a:gdLst>
              <a:gd name="T0" fmla="*/ 124 w 128"/>
              <a:gd name="T1" fmla="*/ 8 h 8"/>
              <a:gd name="T2" fmla="*/ 4 w 128"/>
              <a:gd name="T3" fmla="*/ 8 h 8"/>
              <a:gd name="T4" fmla="*/ 0 w 128"/>
              <a:gd name="T5" fmla="*/ 4 h 8"/>
              <a:gd name="T6" fmla="*/ 4 w 128"/>
              <a:gd name="T7" fmla="*/ 0 h 8"/>
              <a:gd name="T8" fmla="*/ 124 w 128"/>
              <a:gd name="T9" fmla="*/ 0 h 8"/>
              <a:gd name="T10" fmla="*/ 128 w 128"/>
              <a:gd name="T11" fmla="*/ 4 h 8"/>
              <a:gd name="T12" fmla="*/ 124 w 128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8">
                <a:moveTo>
                  <a:pt x="124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6"/>
                  <a:pt x="126" y="8"/>
                  <a:pt x="124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47"/>
          <p:cNvSpPr/>
          <p:nvPr/>
        </p:nvSpPr>
        <p:spPr bwMode="auto">
          <a:xfrm>
            <a:off x="6977380" y="1669733"/>
            <a:ext cx="92710" cy="163830"/>
          </a:xfrm>
          <a:custGeom>
            <a:avLst/>
            <a:gdLst>
              <a:gd name="T0" fmla="*/ 4 w 48"/>
              <a:gd name="T1" fmla="*/ 84 h 84"/>
              <a:gd name="T2" fmla="*/ 0 w 48"/>
              <a:gd name="T3" fmla="*/ 80 h 84"/>
              <a:gd name="T4" fmla="*/ 23 w 48"/>
              <a:gd name="T5" fmla="*/ 34 h 84"/>
              <a:gd name="T6" fmla="*/ 40 w 48"/>
              <a:gd name="T7" fmla="*/ 4 h 84"/>
              <a:gd name="T8" fmla="*/ 44 w 48"/>
              <a:gd name="T9" fmla="*/ 0 h 84"/>
              <a:gd name="T10" fmla="*/ 48 w 48"/>
              <a:gd name="T11" fmla="*/ 4 h 84"/>
              <a:gd name="T12" fmla="*/ 28 w 48"/>
              <a:gd name="T13" fmla="*/ 41 h 84"/>
              <a:gd name="T14" fmla="*/ 8 w 48"/>
              <a:gd name="T15" fmla="*/ 80 h 84"/>
              <a:gd name="T16" fmla="*/ 4 w 48"/>
              <a:gd name="T1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84">
                <a:moveTo>
                  <a:pt x="4" y="84"/>
                </a:moveTo>
                <a:cubicBezTo>
                  <a:pt x="2" y="84"/>
                  <a:pt x="0" y="82"/>
                  <a:pt x="0" y="80"/>
                </a:cubicBezTo>
                <a:cubicBezTo>
                  <a:pt x="0" y="50"/>
                  <a:pt x="12" y="42"/>
                  <a:pt x="23" y="34"/>
                </a:cubicBezTo>
                <a:cubicBezTo>
                  <a:pt x="33" y="28"/>
                  <a:pt x="40" y="22"/>
                  <a:pt x="40" y="4"/>
                </a:cubicBezTo>
                <a:cubicBezTo>
                  <a:pt x="40" y="2"/>
                  <a:pt x="42" y="0"/>
                  <a:pt x="44" y="0"/>
                </a:cubicBezTo>
                <a:cubicBezTo>
                  <a:pt x="46" y="0"/>
                  <a:pt x="48" y="2"/>
                  <a:pt x="48" y="4"/>
                </a:cubicBezTo>
                <a:cubicBezTo>
                  <a:pt x="48" y="27"/>
                  <a:pt x="37" y="34"/>
                  <a:pt x="28" y="41"/>
                </a:cubicBezTo>
                <a:cubicBezTo>
                  <a:pt x="18" y="48"/>
                  <a:pt x="8" y="55"/>
                  <a:pt x="8" y="80"/>
                </a:cubicBezTo>
                <a:cubicBezTo>
                  <a:pt x="8" y="82"/>
                  <a:pt x="6" y="84"/>
                  <a:pt x="4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48"/>
          <p:cNvSpPr/>
          <p:nvPr/>
        </p:nvSpPr>
        <p:spPr bwMode="auto">
          <a:xfrm>
            <a:off x="6880543" y="1597025"/>
            <a:ext cx="286385" cy="309245"/>
          </a:xfrm>
          <a:custGeom>
            <a:avLst/>
            <a:gdLst>
              <a:gd name="T0" fmla="*/ 36 w 148"/>
              <a:gd name="T1" fmla="*/ 160 h 160"/>
              <a:gd name="T2" fmla="*/ 36 w 148"/>
              <a:gd name="T3" fmla="*/ 152 h 160"/>
              <a:gd name="T4" fmla="*/ 130 w 148"/>
              <a:gd name="T5" fmla="*/ 146 h 160"/>
              <a:gd name="T6" fmla="*/ 138 w 148"/>
              <a:gd name="T7" fmla="*/ 132 h 160"/>
              <a:gd name="T8" fmla="*/ 128 w 148"/>
              <a:gd name="T9" fmla="*/ 123 h 160"/>
              <a:gd name="T10" fmla="*/ 138 w 148"/>
              <a:gd name="T11" fmla="*/ 112 h 160"/>
              <a:gd name="T12" fmla="*/ 128 w 148"/>
              <a:gd name="T13" fmla="*/ 102 h 160"/>
              <a:gd name="T14" fmla="*/ 138 w 148"/>
              <a:gd name="T15" fmla="*/ 92 h 160"/>
              <a:gd name="T16" fmla="*/ 127 w 148"/>
              <a:gd name="T17" fmla="*/ 81 h 160"/>
              <a:gd name="T18" fmla="*/ 137 w 148"/>
              <a:gd name="T19" fmla="*/ 72 h 160"/>
              <a:gd name="T20" fmla="*/ 125 w 148"/>
              <a:gd name="T21" fmla="*/ 62 h 160"/>
              <a:gd name="T22" fmla="*/ 133 w 148"/>
              <a:gd name="T23" fmla="*/ 50 h 160"/>
              <a:gd name="T24" fmla="*/ 121 w 148"/>
              <a:gd name="T25" fmla="*/ 44 h 160"/>
              <a:gd name="T26" fmla="*/ 126 w 148"/>
              <a:gd name="T27" fmla="*/ 32 h 160"/>
              <a:gd name="T28" fmla="*/ 113 w 148"/>
              <a:gd name="T29" fmla="*/ 30 h 160"/>
              <a:gd name="T30" fmla="*/ 94 w 148"/>
              <a:gd name="T31" fmla="*/ 23 h 160"/>
              <a:gd name="T32" fmla="*/ 72 w 148"/>
              <a:gd name="T33" fmla="*/ 11 h 160"/>
              <a:gd name="T34" fmla="*/ 70 w 148"/>
              <a:gd name="T35" fmla="*/ 27 h 160"/>
              <a:gd name="T36" fmla="*/ 8 w 148"/>
              <a:gd name="T37" fmla="*/ 80 h 160"/>
              <a:gd name="T38" fmla="*/ 22 w 148"/>
              <a:gd name="T39" fmla="*/ 92 h 160"/>
              <a:gd name="T40" fmla="*/ 91 w 148"/>
              <a:gd name="T41" fmla="*/ 68 h 160"/>
              <a:gd name="T42" fmla="*/ 93 w 148"/>
              <a:gd name="T43" fmla="*/ 76 h 160"/>
              <a:gd name="T44" fmla="*/ 25 w 148"/>
              <a:gd name="T45" fmla="*/ 99 h 160"/>
              <a:gd name="T46" fmla="*/ 0 w 148"/>
              <a:gd name="T47" fmla="*/ 80 h 160"/>
              <a:gd name="T48" fmla="*/ 64 w 148"/>
              <a:gd name="T49" fmla="*/ 22 h 160"/>
              <a:gd name="T50" fmla="*/ 66 w 148"/>
              <a:gd name="T51" fmla="*/ 0 h 160"/>
              <a:gd name="T52" fmla="*/ 92 w 148"/>
              <a:gd name="T53" fmla="*/ 15 h 160"/>
              <a:gd name="T54" fmla="*/ 107 w 148"/>
              <a:gd name="T55" fmla="*/ 10 h 160"/>
              <a:gd name="T56" fmla="*/ 132 w 148"/>
              <a:gd name="T57" fmla="*/ 24 h 160"/>
              <a:gd name="T58" fmla="*/ 136 w 148"/>
              <a:gd name="T59" fmla="*/ 30 h 160"/>
              <a:gd name="T60" fmla="*/ 141 w 148"/>
              <a:gd name="T61" fmla="*/ 44 h 160"/>
              <a:gd name="T62" fmla="*/ 143 w 148"/>
              <a:gd name="T63" fmla="*/ 51 h 160"/>
              <a:gd name="T64" fmla="*/ 146 w 148"/>
              <a:gd name="T65" fmla="*/ 69 h 160"/>
              <a:gd name="T66" fmla="*/ 146 w 148"/>
              <a:gd name="T67" fmla="*/ 75 h 160"/>
              <a:gd name="T68" fmla="*/ 147 w 148"/>
              <a:gd name="T69" fmla="*/ 89 h 160"/>
              <a:gd name="T70" fmla="*/ 147 w 148"/>
              <a:gd name="T71" fmla="*/ 95 h 160"/>
              <a:gd name="T72" fmla="*/ 147 w 148"/>
              <a:gd name="T73" fmla="*/ 109 h 160"/>
              <a:gd name="T74" fmla="*/ 147 w 148"/>
              <a:gd name="T75" fmla="*/ 115 h 160"/>
              <a:gd name="T76" fmla="*/ 147 w 148"/>
              <a:gd name="T77" fmla="*/ 129 h 160"/>
              <a:gd name="T78" fmla="*/ 147 w 148"/>
              <a:gd name="T79" fmla="*/ 135 h 160"/>
              <a:gd name="T80" fmla="*/ 147 w 148"/>
              <a:gd name="T81" fmla="*/ 153 h 160"/>
              <a:gd name="T82" fmla="*/ 144 w 148"/>
              <a:gd name="T83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8" h="160">
                <a:moveTo>
                  <a:pt x="144" y="160"/>
                </a:moveTo>
                <a:cubicBezTo>
                  <a:pt x="36" y="160"/>
                  <a:pt x="36" y="160"/>
                  <a:pt x="36" y="160"/>
                </a:cubicBezTo>
                <a:cubicBezTo>
                  <a:pt x="34" y="160"/>
                  <a:pt x="32" y="158"/>
                  <a:pt x="32" y="156"/>
                </a:cubicBezTo>
                <a:cubicBezTo>
                  <a:pt x="32" y="154"/>
                  <a:pt x="34" y="152"/>
                  <a:pt x="36" y="152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28" y="144"/>
                  <a:pt x="128" y="142"/>
                  <a:pt x="130" y="140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0" y="126"/>
                  <a:pt x="130" y="126"/>
                  <a:pt x="130" y="126"/>
                </a:cubicBezTo>
                <a:cubicBezTo>
                  <a:pt x="129" y="125"/>
                  <a:pt x="128" y="124"/>
                  <a:pt x="128" y="123"/>
                </a:cubicBezTo>
                <a:cubicBezTo>
                  <a:pt x="128" y="121"/>
                  <a:pt x="129" y="120"/>
                  <a:pt x="130" y="120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28" y="104"/>
                  <a:pt x="128" y="103"/>
                  <a:pt x="128" y="102"/>
                </a:cubicBezTo>
                <a:cubicBezTo>
                  <a:pt x="128" y="101"/>
                  <a:pt x="128" y="100"/>
                  <a:pt x="129" y="99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4"/>
                  <a:pt x="127" y="83"/>
                  <a:pt x="127" y="81"/>
                </a:cubicBezTo>
                <a:cubicBezTo>
                  <a:pt x="127" y="80"/>
                  <a:pt x="128" y="79"/>
                  <a:pt x="129" y="78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6" y="64"/>
                  <a:pt x="125" y="63"/>
                  <a:pt x="125" y="62"/>
                </a:cubicBezTo>
                <a:cubicBezTo>
                  <a:pt x="125" y="61"/>
                  <a:pt x="125" y="60"/>
                  <a:pt x="126" y="59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3" y="45"/>
                  <a:pt x="122" y="45"/>
                  <a:pt x="121" y="44"/>
                </a:cubicBezTo>
                <a:cubicBezTo>
                  <a:pt x="121" y="42"/>
                  <a:pt x="121" y="41"/>
                  <a:pt x="122" y="40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5" y="32"/>
                  <a:pt x="114" y="31"/>
                  <a:pt x="113" y="30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94" y="23"/>
                  <a:pt x="94" y="23"/>
                  <a:pt x="94" y="23"/>
                </a:cubicBezTo>
                <a:cubicBezTo>
                  <a:pt x="93" y="24"/>
                  <a:pt x="91" y="24"/>
                  <a:pt x="90" y="23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5"/>
                  <a:pt x="71" y="26"/>
                  <a:pt x="70" y="27"/>
                </a:cubicBezTo>
                <a:cubicBezTo>
                  <a:pt x="10" y="75"/>
                  <a:pt x="10" y="75"/>
                  <a:pt x="10" y="75"/>
                </a:cubicBezTo>
                <a:cubicBezTo>
                  <a:pt x="10" y="75"/>
                  <a:pt x="8" y="77"/>
                  <a:pt x="8" y="80"/>
                </a:cubicBezTo>
                <a:cubicBezTo>
                  <a:pt x="9" y="82"/>
                  <a:pt x="12" y="88"/>
                  <a:pt x="15" y="94"/>
                </a:cubicBezTo>
                <a:cubicBezTo>
                  <a:pt x="17" y="94"/>
                  <a:pt x="20" y="93"/>
                  <a:pt x="22" y="92"/>
                </a:cubicBezTo>
                <a:cubicBezTo>
                  <a:pt x="23" y="92"/>
                  <a:pt x="23" y="91"/>
                  <a:pt x="24" y="91"/>
                </a:cubicBezTo>
                <a:cubicBezTo>
                  <a:pt x="91" y="68"/>
                  <a:pt x="91" y="68"/>
                  <a:pt x="91" y="68"/>
                </a:cubicBezTo>
                <a:cubicBezTo>
                  <a:pt x="93" y="67"/>
                  <a:pt x="95" y="69"/>
                  <a:pt x="96" y="71"/>
                </a:cubicBezTo>
                <a:cubicBezTo>
                  <a:pt x="97" y="73"/>
                  <a:pt x="95" y="75"/>
                  <a:pt x="93" y="76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5" y="99"/>
                  <a:pt x="25" y="99"/>
                </a:cubicBezTo>
                <a:cubicBezTo>
                  <a:pt x="20" y="101"/>
                  <a:pt x="13" y="104"/>
                  <a:pt x="9" y="98"/>
                </a:cubicBezTo>
                <a:cubicBezTo>
                  <a:pt x="0" y="83"/>
                  <a:pt x="0" y="81"/>
                  <a:pt x="0" y="80"/>
                </a:cubicBezTo>
                <a:cubicBezTo>
                  <a:pt x="0" y="74"/>
                  <a:pt x="4" y="70"/>
                  <a:pt x="6" y="69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5" y="1"/>
                  <a:pt x="66" y="0"/>
                </a:cubicBezTo>
                <a:cubicBezTo>
                  <a:pt x="67" y="0"/>
                  <a:pt x="69" y="0"/>
                  <a:pt x="70" y="1"/>
                </a:cubicBezTo>
                <a:cubicBezTo>
                  <a:pt x="92" y="15"/>
                  <a:pt x="92" y="15"/>
                  <a:pt x="92" y="15"/>
                </a:cubicBezTo>
                <a:cubicBezTo>
                  <a:pt x="102" y="9"/>
                  <a:pt x="102" y="9"/>
                  <a:pt x="102" y="9"/>
                </a:cubicBezTo>
                <a:cubicBezTo>
                  <a:pt x="104" y="7"/>
                  <a:pt x="106" y="8"/>
                  <a:pt x="107" y="10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3" y="24"/>
                  <a:pt x="135" y="25"/>
                  <a:pt x="135" y="26"/>
                </a:cubicBezTo>
                <a:cubicBezTo>
                  <a:pt x="136" y="27"/>
                  <a:pt x="136" y="29"/>
                  <a:pt x="136" y="3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41" y="44"/>
                  <a:pt x="141" y="44"/>
                  <a:pt x="141" y="44"/>
                </a:cubicBezTo>
                <a:cubicBezTo>
                  <a:pt x="143" y="45"/>
                  <a:pt x="144" y="46"/>
                  <a:pt x="144" y="47"/>
                </a:cubicBezTo>
                <a:cubicBezTo>
                  <a:pt x="144" y="48"/>
                  <a:pt x="144" y="50"/>
                  <a:pt x="143" y="51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7" y="69"/>
                  <a:pt x="148" y="71"/>
                  <a:pt x="148" y="72"/>
                </a:cubicBezTo>
                <a:cubicBezTo>
                  <a:pt x="148" y="73"/>
                  <a:pt x="147" y="74"/>
                  <a:pt x="146" y="75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47" y="89"/>
                  <a:pt x="147" y="89"/>
                  <a:pt x="147" y="89"/>
                </a:cubicBezTo>
                <a:cubicBezTo>
                  <a:pt x="147" y="90"/>
                  <a:pt x="148" y="91"/>
                  <a:pt x="148" y="92"/>
                </a:cubicBezTo>
                <a:cubicBezTo>
                  <a:pt x="148" y="93"/>
                  <a:pt x="147" y="94"/>
                  <a:pt x="147" y="95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7" y="110"/>
                  <a:pt x="148" y="111"/>
                  <a:pt x="148" y="112"/>
                </a:cubicBezTo>
                <a:cubicBezTo>
                  <a:pt x="148" y="113"/>
                  <a:pt x="148" y="114"/>
                  <a:pt x="147" y="115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47" y="130"/>
                  <a:pt x="148" y="131"/>
                  <a:pt x="148" y="132"/>
                </a:cubicBezTo>
                <a:cubicBezTo>
                  <a:pt x="148" y="133"/>
                  <a:pt x="148" y="134"/>
                  <a:pt x="147" y="135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8" y="155"/>
                  <a:pt x="148" y="156"/>
                  <a:pt x="148" y="158"/>
                </a:cubicBezTo>
                <a:cubicBezTo>
                  <a:pt x="147" y="159"/>
                  <a:pt x="146" y="160"/>
                  <a:pt x="144" y="1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9" name="组合 408"/>
          <p:cNvGrpSpPr/>
          <p:nvPr/>
        </p:nvGrpSpPr>
        <p:grpSpPr>
          <a:xfrm>
            <a:off x="8336280" y="1635760"/>
            <a:ext cx="370840" cy="231140"/>
            <a:chOff x="13099" y="2576"/>
            <a:chExt cx="584" cy="364"/>
          </a:xfrm>
        </p:grpSpPr>
        <p:sp>
          <p:nvSpPr>
            <p:cNvPr id="103" name="Freeform 49"/>
            <p:cNvSpPr/>
            <p:nvPr/>
          </p:nvSpPr>
          <p:spPr bwMode="auto">
            <a:xfrm>
              <a:off x="13122" y="2623"/>
              <a:ext cx="198" cy="271"/>
            </a:xfrm>
            <a:custGeom>
              <a:avLst/>
              <a:gdLst>
                <a:gd name="T0" fmla="*/ 32 w 65"/>
                <a:gd name="T1" fmla="*/ 89 h 89"/>
                <a:gd name="T2" fmla="*/ 16 w 65"/>
                <a:gd name="T3" fmla="*/ 89 h 89"/>
                <a:gd name="T4" fmla="*/ 12 w 65"/>
                <a:gd name="T5" fmla="*/ 85 h 89"/>
                <a:gd name="T6" fmla="*/ 1 w 65"/>
                <a:gd name="T7" fmla="*/ 7 h 89"/>
                <a:gd name="T8" fmla="*/ 1 w 65"/>
                <a:gd name="T9" fmla="*/ 2 h 89"/>
                <a:gd name="T10" fmla="*/ 7 w 65"/>
                <a:gd name="T11" fmla="*/ 2 h 89"/>
                <a:gd name="T12" fmla="*/ 20 w 65"/>
                <a:gd name="T13" fmla="*/ 81 h 89"/>
                <a:gd name="T14" fmla="*/ 28 w 65"/>
                <a:gd name="T15" fmla="*/ 81 h 89"/>
                <a:gd name="T16" fmla="*/ 58 w 65"/>
                <a:gd name="T17" fmla="*/ 29 h 89"/>
                <a:gd name="T18" fmla="*/ 64 w 65"/>
                <a:gd name="T19" fmla="*/ 31 h 89"/>
                <a:gd name="T20" fmla="*/ 62 w 65"/>
                <a:gd name="T21" fmla="*/ 37 h 89"/>
                <a:gd name="T22" fmla="*/ 36 w 65"/>
                <a:gd name="T23" fmla="*/ 85 h 89"/>
                <a:gd name="T24" fmla="*/ 32 w 65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89">
                  <a:moveTo>
                    <a:pt x="32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4" y="89"/>
                    <a:pt x="12" y="87"/>
                    <a:pt x="12" y="85"/>
                  </a:cubicBezTo>
                  <a:cubicBezTo>
                    <a:pt x="12" y="49"/>
                    <a:pt x="7" y="14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6" y="12"/>
                    <a:pt x="20" y="53"/>
                    <a:pt x="20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9" y="49"/>
                    <a:pt x="43" y="37"/>
                    <a:pt x="58" y="29"/>
                  </a:cubicBezTo>
                  <a:cubicBezTo>
                    <a:pt x="60" y="28"/>
                    <a:pt x="63" y="29"/>
                    <a:pt x="64" y="31"/>
                  </a:cubicBezTo>
                  <a:cubicBezTo>
                    <a:pt x="65" y="33"/>
                    <a:pt x="64" y="36"/>
                    <a:pt x="62" y="37"/>
                  </a:cubicBezTo>
                  <a:cubicBezTo>
                    <a:pt x="46" y="44"/>
                    <a:pt x="36" y="56"/>
                    <a:pt x="36" y="85"/>
                  </a:cubicBezTo>
                  <a:cubicBezTo>
                    <a:pt x="36" y="87"/>
                    <a:pt x="34" y="89"/>
                    <a:pt x="32" y="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0"/>
            <p:cNvSpPr>
              <a:spLocks noEditPoints="1"/>
            </p:cNvSpPr>
            <p:nvPr/>
          </p:nvSpPr>
          <p:spPr bwMode="auto">
            <a:xfrm>
              <a:off x="13099" y="2576"/>
              <a:ext cx="585" cy="365"/>
            </a:xfrm>
            <a:custGeom>
              <a:avLst/>
              <a:gdLst>
                <a:gd name="T0" fmla="*/ 188 w 192"/>
                <a:gd name="T1" fmla="*/ 120 h 120"/>
                <a:gd name="T2" fmla="*/ 132 w 192"/>
                <a:gd name="T3" fmla="*/ 120 h 120"/>
                <a:gd name="T4" fmla="*/ 92 w 192"/>
                <a:gd name="T5" fmla="*/ 95 h 120"/>
                <a:gd name="T6" fmla="*/ 55 w 192"/>
                <a:gd name="T7" fmla="*/ 61 h 120"/>
                <a:gd name="T8" fmla="*/ 6 w 192"/>
                <a:gd name="T9" fmla="*/ 40 h 120"/>
                <a:gd name="T10" fmla="*/ 4 w 192"/>
                <a:gd name="T11" fmla="*/ 38 h 120"/>
                <a:gd name="T12" fmla="*/ 0 w 192"/>
                <a:gd name="T13" fmla="*/ 16 h 120"/>
                <a:gd name="T14" fmla="*/ 0 w 192"/>
                <a:gd name="T15" fmla="*/ 4 h 120"/>
                <a:gd name="T16" fmla="*/ 4 w 192"/>
                <a:gd name="T17" fmla="*/ 0 h 120"/>
                <a:gd name="T18" fmla="*/ 60 w 192"/>
                <a:gd name="T19" fmla="*/ 0 h 120"/>
                <a:gd name="T20" fmla="*/ 64 w 192"/>
                <a:gd name="T21" fmla="*/ 4 h 120"/>
                <a:gd name="T22" fmla="*/ 64 w 192"/>
                <a:gd name="T23" fmla="*/ 20 h 120"/>
                <a:gd name="T24" fmla="*/ 60 w 192"/>
                <a:gd name="T25" fmla="*/ 24 h 120"/>
                <a:gd name="T26" fmla="*/ 37 w 192"/>
                <a:gd name="T27" fmla="*/ 24 h 120"/>
                <a:gd name="T28" fmla="*/ 42 w 192"/>
                <a:gd name="T29" fmla="*/ 26 h 120"/>
                <a:gd name="T30" fmla="*/ 66 w 192"/>
                <a:gd name="T31" fmla="*/ 38 h 120"/>
                <a:gd name="T32" fmla="*/ 106 w 192"/>
                <a:gd name="T33" fmla="*/ 73 h 120"/>
                <a:gd name="T34" fmla="*/ 140 w 192"/>
                <a:gd name="T35" fmla="*/ 96 h 120"/>
                <a:gd name="T36" fmla="*/ 188 w 192"/>
                <a:gd name="T37" fmla="*/ 96 h 120"/>
                <a:gd name="T38" fmla="*/ 192 w 192"/>
                <a:gd name="T39" fmla="*/ 100 h 120"/>
                <a:gd name="T40" fmla="*/ 192 w 192"/>
                <a:gd name="T41" fmla="*/ 116 h 120"/>
                <a:gd name="T42" fmla="*/ 188 w 192"/>
                <a:gd name="T43" fmla="*/ 120 h 120"/>
                <a:gd name="T44" fmla="*/ 11 w 192"/>
                <a:gd name="T45" fmla="*/ 33 h 120"/>
                <a:gd name="T46" fmla="*/ 59 w 192"/>
                <a:gd name="T47" fmla="*/ 54 h 120"/>
                <a:gd name="T48" fmla="*/ 99 w 192"/>
                <a:gd name="T49" fmla="*/ 89 h 120"/>
                <a:gd name="T50" fmla="*/ 132 w 192"/>
                <a:gd name="T51" fmla="*/ 112 h 120"/>
                <a:gd name="T52" fmla="*/ 184 w 192"/>
                <a:gd name="T53" fmla="*/ 112 h 120"/>
                <a:gd name="T54" fmla="*/ 184 w 192"/>
                <a:gd name="T55" fmla="*/ 104 h 120"/>
                <a:gd name="T56" fmla="*/ 140 w 192"/>
                <a:gd name="T57" fmla="*/ 104 h 120"/>
                <a:gd name="T58" fmla="*/ 100 w 192"/>
                <a:gd name="T59" fmla="*/ 78 h 120"/>
                <a:gd name="T60" fmla="*/ 62 w 192"/>
                <a:gd name="T61" fmla="*/ 45 h 120"/>
                <a:gd name="T62" fmla="*/ 39 w 192"/>
                <a:gd name="T63" fmla="*/ 34 h 120"/>
                <a:gd name="T64" fmla="*/ 18 w 192"/>
                <a:gd name="T65" fmla="*/ 24 h 120"/>
                <a:gd name="T66" fmla="*/ 16 w 192"/>
                <a:gd name="T67" fmla="*/ 19 h 120"/>
                <a:gd name="T68" fmla="*/ 20 w 192"/>
                <a:gd name="T69" fmla="*/ 16 h 120"/>
                <a:gd name="T70" fmla="*/ 56 w 192"/>
                <a:gd name="T71" fmla="*/ 16 h 120"/>
                <a:gd name="T72" fmla="*/ 56 w 192"/>
                <a:gd name="T73" fmla="*/ 8 h 120"/>
                <a:gd name="T74" fmla="*/ 8 w 192"/>
                <a:gd name="T75" fmla="*/ 8 h 120"/>
                <a:gd name="T76" fmla="*/ 8 w 192"/>
                <a:gd name="T77" fmla="*/ 16 h 120"/>
                <a:gd name="T78" fmla="*/ 11 w 192"/>
                <a:gd name="T79" fmla="*/ 3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20">
                  <a:moveTo>
                    <a:pt x="188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13" y="120"/>
                    <a:pt x="104" y="108"/>
                    <a:pt x="92" y="95"/>
                  </a:cubicBezTo>
                  <a:cubicBezTo>
                    <a:pt x="83" y="83"/>
                    <a:pt x="73" y="71"/>
                    <a:pt x="55" y="61"/>
                  </a:cubicBezTo>
                  <a:cubicBezTo>
                    <a:pt x="40" y="53"/>
                    <a:pt x="7" y="40"/>
                    <a:pt x="6" y="40"/>
                  </a:cubicBezTo>
                  <a:cubicBezTo>
                    <a:pt x="6" y="39"/>
                    <a:pt x="5" y="39"/>
                    <a:pt x="4" y="38"/>
                  </a:cubicBezTo>
                  <a:cubicBezTo>
                    <a:pt x="2" y="32"/>
                    <a:pt x="0" y="24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2"/>
                    <a:pt x="62" y="24"/>
                    <a:pt x="6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9" y="25"/>
                    <a:pt x="41" y="26"/>
                    <a:pt x="42" y="26"/>
                  </a:cubicBezTo>
                  <a:cubicBezTo>
                    <a:pt x="51" y="30"/>
                    <a:pt x="60" y="35"/>
                    <a:pt x="66" y="38"/>
                  </a:cubicBezTo>
                  <a:cubicBezTo>
                    <a:pt x="85" y="48"/>
                    <a:pt x="96" y="61"/>
                    <a:pt x="106" y="73"/>
                  </a:cubicBezTo>
                  <a:cubicBezTo>
                    <a:pt x="117" y="86"/>
                    <a:pt x="125" y="96"/>
                    <a:pt x="140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90" y="96"/>
                    <a:pt x="192" y="98"/>
                    <a:pt x="192" y="100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18"/>
                    <a:pt x="190" y="120"/>
                    <a:pt x="188" y="120"/>
                  </a:cubicBezTo>
                  <a:close/>
                  <a:moveTo>
                    <a:pt x="11" y="33"/>
                  </a:moveTo>
                  <a:cubicBezTo>
                    <a:pt x="18" y="36"/>
                    <a:pt x="45" y="47"/>
                    <a:pt x="59" y="54"/>
                  </a:cubicBezTo>
                  <a:cubicBezTo>
                    <a:pt x="78" y="64"/>
                    <a:pt x="89" y="78"/>
                    <a:pt x="99" y="89"/>
                  </a:cubicBezTo>
                  <a:cubicBezTo>
                    <a:pt x="109" y="103"/>
                    <a:pt x="117" y="112"/>
                    <a:pt x="132" y="112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84" y="104"/>
                    <a:pt x="184" y="104"/>
                    <a:pt x="18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21" y="104"/>
                    <a:pt x="111" y="92"/>
                    <a:pt x="100" y="78"/>
                  </a:cubicBezTo>
                  <a:cubicBezTo>
                    <a:pt x="90" y="67"/>
                    <a:pt x="80" y="54"/>
                    <a:pt x="62" y="45"/>
                  </a:cubicBezTo>
                  <a:cubicBezTo>
                    <a:pt x="56" y="42"/>
                    <a:pt x="47" y="38"/>
                    <a:pt x="39" y="34"/>
                  </a:cubicBezTo>
                  <a:cubicBezTo>
                    <a:pt x="30" y="30"/>
                    <a:pt x="22" y="26"/>
                    <a:pt x="18" y="24"/>
                  </a:cubicBezTo>
                  <a:cubicBezTo>
                    <a:pt x="16" y="23"/>
                    <a:pt x="16" y="21"/>
                    <a:pt x="16" y="19"/>
                  </a:cubicBezTo>
                  <a:cubicBezTo>
                    <a:pt x="17" y="17"/>
                    <a:pt x="18" y="16"/>
                    <a:pt x="20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2"/>
                    <a:pt x="9" y="28"/>
                    <a:pt x="11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1315065" y="1569720"/>
            <a:ext cx="370205" cy="363855"/>
            <a:chOff x="17339" y="446"/>
            <a:chExt cx="1133" cy="1112"/>
          </a:xfrm>
        </p:grpSpPr>
        <p:sp>
          <p:nvSpPr>
            <p:cNvPr id="172" name="Freeform 62"/>
            <p:cNvSpPr/>
            <p:nvPr/>
          </p:nvSpPr>
          <p:spPr bwMode="auto">
            <a:xfrm>
              <a:off x="17432" y="564"/>
              <a:ext cx="948" cy="380"/>
            </a:xfrm>
            <a:custGeom>
              <a:avLst/>
              <a:gdLst>
                <a:gd name="T0" fmla="*/ 156 w 160"/>
                <a:gd name="T1" fmla="*/ 64 h 64"/>
                <a:gd name="T2" fmla="*/ 152 w 160"/>
                <a:gd name="T3" fmla="*/ 60 h 64"/>
                <a:gd name="T4" fmla="*/ 98 w 160"/>
                <a:gd name="T5" fmla="*/ 8 h 64"/>
                <a:gd name="T6" fmla="*/ 65 w 160"/>
                <a:gd name="T7" fmla="*/ 8 h 64"/>
                <a:gd name="T8" fmla="*/ 8 w 160"/>
                <a:gd name="T9" fmla="*/ 60 h 64"/>
                <a:gd name="T10" fmla="*/ 4 w 160"/>
                <a:gd name="T11" fmla="*/ 64 h 64"/>
                <a:gd name="T12" fmla="*/ 0 w 160"/>
                <a:gd name="T13" fmla="*/ 60 h 64"/>
                <a:gd name="T14" fmla="*/ 65 w 160"/>
                <a:gd name="T15" fmla="*/ 0 h 64"/>
                <a:gd name="T16" fmla="*/ 98 w 160"/>
                <a:gd name="T17" fmla="*/ 0 h 64"/>
                <a:gd name="T18" fmla="*/ 160 w 160"/>
                <a:gd name="T19" fmla="*/ 60 h 64"/>
                <a:gd name="T20" fmla="*/ 156 w 160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64">
                  <a:moveTo>
                    <a:pt x="156" y="64"/>
                  </a:moveTo>
                  <a:cubicBezTo>
                    <a:pt x="154" y="64"/>
                    <a:pt x="152" y="62"/>
                    <a:pt x="152" y="60"/>
                  </a:cubicBezTo>
                  <a:cubicBezTo>
                    <a:pt x="152" y="30"/>
                    <a:pt x="129" y="8"/>
                    <a:pt x="9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33" y="8"/>
                    <a:pt x="8" y="31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ubicBezTo>
                    <a:pt x="2" y="64"/>
                    <a:pt x="0" y="62"/>
                    <a:pt x="0" y="60"/>
                  </a:cubicBezTo>
                  <a:cubicBezTo>
                    <a:pt x="0" y="26"/>
                    <a:pt x="28" y="0"/>
                    <a:pt x="6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3" y="0"/>
                    <a:pt x="160" y="26"/>
                    <a:pt x="160" y="60"/>
                  </a:cubicBezTo>
                  <a:cubicBezTo>
                    <a:pt x="160" y="62"/>
                    <a:pt x="158" y="64"/>
                    <a:pt x="156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3"/>
            <p:cNvSpPr/>
            <p:nvPr/>
          </p:nvSpPr>
          <p:spPr bwMode="auto">
            <a:xfrm>
              <a:off x="17504" y="849"/>
              <a:ext cx="803" cy="355"/>
            </a:xfrm>
            <a:custGeom>
              <a:avLst/>
              <a:gdLst>
                <a:gd name="T0" fmla="*/ 132 w 136"/>
                <a:gd name="T1" fmla="*/ 60 h 60"/>
                <a:gd name="T2" fmla="*/ 128 w 136"/>
                <a:gd name="T3" fmla="*/ 56 h 60"/>
                <a:gd name="T4" fmla="*/ 84 w 136"/>
                <a:gd name="T5" fmla="*/ 8 h 60"/>
                <a:gd name="T6" fmla="*/ 52 w 136"/>
                <a:gd name="T7" fmla="*/ 8 h 60"/>
                <a:gd name="T8" fmla="*/ 8 w 136"/>
                <a:gd name="T9" fmla="*/ 56 h 60"/>
                <a:gd name="T10" fmla="*/ 4 w 136"/>
                <a:gd name="T11" fmla="*/ 60 h 60"/>
                <a:gd name="T12" fmla="*/ 0 w 136"/>
                <a:gd name="T13" fmla="*/ 56 h 60"/>
                <a:gd name="T14" fmla="*/ 52 w 136"/>
                <a:gd name="T15" fmla="*/ 0 h 60"/>
                <a:gd name="T16" fmla="*/ 84 w 136"/>
                <a:gd name="T17" fmla="*/ 0 h 60"/>
                <a:gd name="T18" fmla="*/ 136 w 136"/>
                <a:gd name="T19" fmla="*/ 56 h 60"/>
                <a:gd name="T20" fmla="*/ 132 w 136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60">
                  <a:moveTo>
                    <a:pt x="132" y="60"/>
                  </a:moveTo>
                  <a:cubicBezTo>
                    <a:pt x="130" y="60"/>
                    <a:pt x="128" y="58"/>
                    <a:pt x="128" y="56"/>
                  </a:cubicBezTo>
                  <a:cubicBezTo>
                    <a:pt x="128" y="29"/>
                    <a:pt x="109" y="8"/>
                    <a:pt x="8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27" y="8"/>
                    <a:pt x="8" y="29"/>
                    <a:pt x="8" y="56"/>
                  </a:cubicBezTo>
                  <a:cubicBezTo>
                    <a:pt x="8" y="58"/>
                    <a:pt x="6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24"/>
                    <a:pt x="22" y="0"/>
                    <a:pt x="5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4" y="0"/>
                    <a:pt x="136" y="24"/>
                    <a:pt x="136" y="56"/>
                  </a:cubicBezTo>
                  <a:cubicBezTo>
                    <a:pt x="136" y="58"/>
                    <a:pt x="134" y="60"/>
                    <a:pt x="132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4"/>
            <p:cNvSpPr/>
            <p:nvPr/>
          </p:nvSpPr>
          <p:spPr bwMode="auto">
            <a:xfrm>
              <a:off x="17432" y="896"/>
              <a:ext cx="48" cy="188"/>
            </a:xfrm>
            <a:custGeom>
              <a:avLst/>
              <a:gdLst>
                <a:gd name="T0" fmla="*/ 4 w 8"/>
                <a:gd name="T1" fmla="*/ 32 h 32"/>
                <a:gd name="T2" fmla="*/ 0 w 8"/>
                <a:gd name="T3" fmla="*/ 28 h 32"/>
                <a:gd name="T4" fmla="*/ 0 w 8"/>
                <a:gd name="T5" fmla="*/ 4 h 32"/>
                <a:gd name="T6" fmla="*/ 4 w 8"/>
                <a:gd name="T7" fmla="*/ 0 h 32"/>
                <a:gd name="T8" fmla="*/ 8 w 8"/>
                <a:gd name="T9" fmla="*/ 4 h 32"/>
                <a:gd name="T10" fmla="*/ 8 w 8"/>
                <a:gd name="T11" fmla="*/ 28 h 32"/>
                <a:gd name="T12" fmla="*/ 4 w 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32"/>
                  </a:move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0"/>
                    <a:pt x="6" y="32"/>
                    <a:pt x="4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5"/>
            <p:cNvSpPr/>
            <p:nvPr/>
          </p:nvSpPr>
          <p:spPr bwMode="auto">
            <a:xfrm>
              <a:off x="18332" y="896"/>
              <a:ext cx="48" cy="165"/>
            </a:xfrm>
            <a:custGeom>
              <a:avLst/>
              <a:gdLst>
                <a:gd name="T0" fmla="*/ 4 w 8"/>
                <a:gd name="T1" fmla="*/ 28 h 28"/>
                <a:gd name="T2" fmla="*/ 0 w 8"/>
                <a:gd name="T3" fmla="*/ 24 h 28"/>
                <a:gd name="T4" fmla="*/ 0 w 8"/>
                <a:gd name="T5" fmla="*/ 4 h 28"/>
                <a:gd name="T6" fmla="*/ 4 w 8"/>
                <a:gd name="T7" fmla="*/ 0 h 28"/>
                <a:gd name="T8" fmla="*/ 8 w 8"/>
                <a:gd name="T9" fmla="*/ 4 h 28"/>
                <a:gd name="T10" fmla="*/ 8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66"/>
            <p:cNvSpPr/>
            <p:nvPr/>
          </p:nvSpPr>
          <p:spPr bwMode="auto">
            <a:xfrm>
              <a:off x="17504" y="1179"/>
              <a:ext cx="803" cy="48"/>
            </a:xfrm>
            <a:custGeom>
              <a:avLst/>
              <a:gdLst>
                <a:gd name="T0" fmla="*/ 132 w 136"/>
                <a:gd name="T1" fmla="*/ 8 h 8"/>
                <a:gd name="T2" fmla="*/ 4 w 136"/>
                <a:gd name="T3" fmla="*/ 8 h 8"/>
                <a:gd name="T4" fmla="*/ 0 w 136"/>
                <a:gd name="T5" fmla="*/ 4 h 8"/>
                <a:gd name="T6" fmla="*/ 4 w 136"/>
                <a:gd name="T7" fmla="*/ 0 h 8"/>
                <a:gd name="T8" fmla="*/ 132 w 136"/>
                <a:gd name="T9" fmla="*/ 0 h 8"/>
                <a:gd name="T10" fmla="*/ 136 w 136"/>
                <a:gd name="T11" fmla="*/ 4 h 8"/>
                <a:gd name="T12" fmla="*/ 132 w 13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">
                  <a:moveTo>
                    <a:pt x="13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4" y="0"/>
                    <a:pt x="136" y="2"/>
                    <a:pt x="136" y="4"/>
                  </a:cubicBezTo>
                  <a:cubicBezTo>
                    <a:pt x="136" y="6"/>
                    <a:pt x="134" y="8"/>
                    <a:pt x="13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67"/>
            <p:cNvSpPr/>
            <p:nvPr/>
          </p:nvSpPr>
          <p:spPr bwMode="auto">
            <a:xfrm>
              <a:off x="17409" y="1039"/>
              <a:ext cx="118" cy="425"/>
            </a:xfrm>
            <a:custGeom>
              <a:avLst/>
              <a:gdLst>
                <a:gd name="T0" fmla="*/ 16 w 20"/>
                <a:gd name="T1" fmla="*/ 72 h 72"/>
                <a:gd name="T2" fmla="*/ 4 w 20"/>
                <a:gd name="T3" fmla="*/ 72 h 72"/>
                <a:gd name="T4" fmla="*/ 0 w 20"/>
                <a:gd name="T5" fmla="*/ 68 h 72"/>
                <a:gd name="T6" fmla="*/ 4 w 20"/>
                <a:gd name="T7" fmla="*/ 64 h 72"/>
                <a:gd name="T8" fmla="*/ 12 w 20"/>
                <a:gd name="T9" fmla="*/ 64 h 72"/>
                <a:gd name="T10" fmla="*/ 12 w 20"/>
                <a:gd name="T11" fmla="*/ 8 h 72"/>
                <a:gd name="T12" fmla="*/ 4 w 20"/>
                <a:gd name="T13" fmla="*/ 8 h 72"/>
                <a:gd name="T14" fmla="*/ 0 w 20"/>
                <a:gd name="T15" fmla="*/ 4 h 72"/>
                <a:gd name="T16" fmla="*/ 4 w 20"/>
                <a:gd name="T17" fmla="*/ 0 h 72"/>
                <a:gd name="T18" fmla="*/ 16 w 20"/>
                <a:gd name="T19" fmla="*/ 0 h 72"/>
                <a:gd name="T20" fmla="*/ 20 w 20"/>
                <a:gd name="T21" fmla="*/ 4 h 72"/>
                <a:gd name="T22" fmla="*/ 20 w 20"/>
                <a:gd name="T23" fmla="*/ 68 h 72"/>
                <a:gd name="T24" fmla="*/ 16 w 20"/>
                <a:gd name="T2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2">
                  <a:moveTo>
                    <a:pt x="16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66"/>
                    <a:pt x="2" y="64"/>
                    <a:pt x="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2"/>
                    <a:pt x="20" y="4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70"/>
                    <a:pt x="18" y="72"/>
                    <a:pt x="16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8"/>
            <p:cNvSpPr/>
            <p:nvPr/>
          </p:nvSpPr>
          <p:spPr bwMode="auto">
            <a:xfrm>
              <a:off x="18284" y="1039"/>
              <a:ext cx="118" cy="425"/>
            </a:xfrm>
            <a:custGeom>
              <a:avLst/>
              <a:gdLst>
                <a:gd name="T0" fmla="*/ 16 w 20"/>
                <a:gd name="T1" fmla="*/ 72 h 72"/>
                <a:gd name="T2" fmla="*/ 4 w 20"/>
                <a:gd name="T3" fmla="*/ 72 h 72"/>
                <a:gd name="T4" fmla="*/ 0 w 20"/>
                <a:gd name="T5" fmla="*/ 68 h 72"/>
                <a:gd name="T6" fmla="*/ 0 w 20"/>
                <a:gd name="T7" fmla="*/ 4 h 72"/>
                <a:gd name="T8" fmla="*/ 4 w 20"/>
                <a:gd name="T9" fmla="*/ 0 h 72"/>
                <a:gd name="T10" fmla="*/ 16 w 20"/>
                <a:gd name="T11" fmla="*/ 0 h 72"/>
                <a:gd name="T12" fmla="*/ 20 w 20"/>
                <a:gd name="T13" fmla="*/ 4 h 72"/>
                <a:gd name="T14" fmla="*/ 16 w 20"/>
                <a:gd name="T15" fmla="*/ 8 h 72"/>
                <a:gd name="T16" fmla="*/ 8 w 20"/>
                <a:gd name="T17" fmla="*/ 8 h 72"/>
                <a:gd name="T18" fmla="*/ 8 w 20"/>
                <a:gd name="T19" fmla="*/ 64 h 72"/>
                <a:gd name="T20" fmla="*/ 16 w 20"/>
                <a:gd name="T21" fmla="*/ 64 h 72"/>
                <a:gd name="T22" fmla="*/ 20 w 20"/>
                <a:gd name="T23" fmla="*/ 68 h 72"/>
                <a:gd name="T24" fmla="*/ 16 w 20"/>
                <a:gd name="T2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2">
                  <a:moveTo>
                    <a:pt x="16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2"/>
                    <a:pt x="20" y="4"/>
                  </a:cubicBezTo>
                  <a:cubicBezTo>
                    <a:pt x="20" y="6"/>
                    <a:pt x="18" y="8"/>
                    <a:pt x="1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8" y="64"/>
                    <a:pt x="20" y="66"/>
                    <a:pt x="20" y="68"/>
                  </a:cubicBezTo>
                  <a:cubicBezTo>
                    <a:pt x="20" y="70"/>
                    <a:pt x="18" y="72"/>
                    <a:pt x="16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9"/>
            <p:cNvSpPr/>
            <p:nvPr/>
          </p:nvSpPr>
          <p:spPr bwMode="auto">
            <a:xfrm>
              <a:off x="17432" y="1416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0"/>
            <p:cNvSpPr/>
            <p:nvPr/>
          </p:nvSpPr>
          <p:spPr bwMode="auto">
            <a:xfrm>
              <a:off x="18332" y="1416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1"/>
            <p:cNvSpPr/>
            <p:nvPr/>
          </p:nvSpPr>
          <p:spPr bwMode="auto">
            <a:xfrm>
              <a:off x="17432" y="564"/>
              <a:ext cx="948" cy="380"/>
            </a:xfrm>
            <a:custGeom>
              <a:avLst/>
              <a:gdLst>
                <a:gd name="T0" fmla="*/ 156 w 160"/>
                <a:gd name="T1" fmla="*/ 64 h 64"/>
                <a:gd name="T2" fmla="*/ 152 w 160"/>
                <a:gd name="T3" fmla="*/ 60 h 64"/>
                <a:gd name="T4" fmla="*/ 98 w 160"/>
                <a:gd name="T5" fmla="*/ 8 h 64"/>
                <a:gd name="T6" fmla="*/ 65 w 160"/>
                <a:gd name="T7" fmla="*/ 8 h 64"/>
                <a:gd name="T8" fmla="*/ 8 w 160"/>
                <a:gd name="T9" fmla="*/ 60 h 64"/>
                <a:gd name="T10" fmla="*/ 4 w 160"/>
                <a:gd name="T11" fmla="*/ 64 h 64"/>
                <a:gd name="T12" fmla="*/ 0 w 160"/>
                <a:gd name="T13" fmla="*/ 60 h 64"/>
                <a:gd name="T14" fmla="*/ 65 w 160"/>
                <a:gd name="T15" fmla="*/ 0 h 64"/>
                <a:gd name="T16" fmla="*/ 98 w 160"/>
                <a:gd name="T17" fmla="*/ 0 h 64"/>
                <a:gd name="T18" fmla="*/ 160 w 160"/>
                <a:gd name="T19" fmla="*/ 60 h 64"/>
                <a:gd name="T20" fmla="*/ 156 w 160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64">
                  <a:moveTo>
                    <a:pt x="156" y="64"/>
                  </a:moveTo>
                  <a:cubicBezTo>
                    <a:pt x="154" y="64"/>
                    <a:pt x="152" y="62"/>
                    <a:pt x="152" y="60"/>
                  </a:cubicBezTo>
                  <a:cubicBezTo>
                    <a:pt x="152" y="30"/>
                    <a:pt x="129" y="8"/>
                    <a:pt x="9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33" y="8"/>
                    <a:pt x="8" y="31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ubicBezTo>
                    <a:pt x="2" y="64"/>
                    <a:pt x="0" y="62"/>
                    <a:pt x="0" y="60"/>
                  </a:cubicBezTo>
                  <a:cubicBezTo>
                    <a:pt x="0" y="26"/>
                    <a:pt x="28" y="0"/>
                    <a:pt x="6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3" y="0"/>
                    <a:pt x="160" y="26"/>
                    <a:pt x="160" y="60"/>
                  </a:cubicBezTo>
                  <a:cubicBezTo>
                    <a:pt x="160" y="62"/>
                    <a:pt x="158" y="64"/>
                    <a:pt x="156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2"/>
            <p:cNvSpPr/>
            <p:nvPr/>
          </p:nvSpPr>
          <p:spPr bwMode="auto">
            <a:xfrm>
              <a:off x="17504" y="849"/>
              <a:ext cx="803" cy="355"/>
            </a:xfrm>
            <a:custGeom>
              <a:avLst/>
              <a:gdLst>
                <a:gd name="T0" fmla="*/ 132 w 136"/>
                <a:gd name="T1" fmla="*/ 60 h 60"/>
                <a:gd name="T2" fmla="*/ 128 w 136"/>
                <a:gd name="T3" fmla="*/ 56 h 60"/>
                <a:gd name="T4" fmla="*/ 84 w 136"/>
                <a:gd name="T5" fmla="*/ 8 h 60"/>
                <a:gd name="T6" fmla="*/ 52 w 136"/>
                <a:gd name="T7" fmla="*/ 8 h 60"/>
                <a:gd name="T8" fmla="*/ 8 w 136"/>
                <a:gd name="T9" fmla="*/ 56 h 60"/>
                <a:gd name="T10" fmla="*/ 4 w 136"/>
                <a:gd name="T11" fmla="*/ 60 h 60"/>
                <a:gd name="T12" fmla="*/ 0 w 136"/>
                <a:gd name="T13" fmla="*/ 56 h 60"/>
                <a:gd name="T14" fmla="*/ 52 w 136"/>
                <a:gd name="T15" fmla="*/ 0 h 60"/>
                <a:gd name="T16" fmla="*/ 84 w 136"/>
                <a:gd name="T17" fmla="*/ 0 h 60"/>
                <a:gd name="T18" fmla="*/ 136 w 136"/>
                <a:gd name="T19" fmla="*/ 56 h 60"/>
                <a:gd name="T20" fmla="*/ 132 w 136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60">
                  <a:moveTo>
                    <a:pt x="132" y="60"/>
                  </a:moveTo>
                  <a:cubicBezTo>
                    <a:pt x="130" y="60"/>
                    <a:pt x="128" y="58"/>
                    <a:pt x="128" y="56"/>
                  </a:cubicBezTo>
                  <a:cubicBezTo>
                    <a:pt x="128" y="29"/>
                    <a:pt x="109" y="8"/>
                    <a:pt x="8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27" y="8"/>
                    <a:pt x="8" y="29"/>
                    <a:pt x="8" y="56"/>
                  </a:cubicBezTo>
                  <a:cubicBezTo>
                    <a:pt x="8" y="58"/>
                    <a:pt x="6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24"/>
                    <a:pt x="22" y="0"/>
                    <a:pt x="5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4" y="0"/>
                    <a:pt x="136" y="24"/>
                    <a:pt x="136" y="56"/>
                  </a:cubicBezTo>
                  <a:cubicBezTo>
                    <a:pt x="136" y="58"/>
                    <a:pt x="134" y="60"/>
                    <a:pt x="132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3"/>
            <p:cNvSpPr/>
            <p:nvPr/>
          </p:nvSpPr>
          <p:spPr bwMode="auto">
            <a:xfrm>
              <a:off x="17432" y="896"/>
              <a:ext cx="48" cy="188"/>
            </a:xfrm>
            <a:custGeom>
              <a:avLst/>
              <a:gdLst>
                <a:gd name="T0" fmla="*/ 4 w 8"/>
                <a:gd name="T1" fmla="*/ 32 h 32"/>
                <a:gd name="T2" fmla="*/ 0 w 8"/>
                <a:gd name="T3" fmla="*/ 28 h 32"/>
                <a:gd name="T4" fmla="*/ 0 w 8"/>
                <a:gd name="T5" fmla="*/ 4 h 32"/>
                <a:gd name="T6" fmla="*/ 4 w 8"/>
                <a:gd name="T7" fmla="*/ 0 h 32"/>
                <a:gd name="T8" fmla="*/ 8 w 8"/>
                <a:gd name="T9" fmla="*/ 4 h 32"/>
                <a:gd name="T10" fmla="*/ 8 w 8"/>
                <a:gd name="T11" fmla="*/ 28 h 32"/>
                <a:gd name="T12" fmla="*/ 4 w 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32"/>
                  </a:move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0"/>
                    <a:pt x="6" y="32"/>
                    <a:pt x="4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4"/>
            <p:cNvSpPr/>
            <p:nvPr/>
          </p:nvSpPr>
          <p:spPr bwMode="auto">
            <a:xfrm>
              <a:off x="18332" y="896"/>
              <a:ext cx="48" cy="165"/>
            </a:xfrm>
            <a:custGeom>
              <a:avLst/>
              <a:gdLst>
                <a:gd name="T0" fmla="*/ 4 w 8"/>
                <a:gd name="T1" fmla="*/ 28 h 28"/>
                <a:gd name="T2" fmla="*/ 0 w 8"/>
                <a:gd name="T3" fmla="*/ 24 h 28"/>
                <a:gd name="T4" fmla="*/ 0 w 8"/>
                <a:gd name="T5" fmla="*/ 4 h 28"/>
                <a:gd name="T6" fmla="*/ 4 w 8"/>
                <a:gd name="T7" fmla="*/ 0 h 28"/>
                <a:gd name="T8" fmla="*/ 8 w 8"/>
                <a:gd name="T9" fmla="*/ 4 h 28"/>
                <a:gd name="T10" fmla="*/ 8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5"/>
            <p:cNvSpPr/>
            <p:nvPr/>
          </p:nvSpPr>
          <p:spPr bwMode="auto">
            <a:xfrm>
              <a:off x="17504" y="1179"/>
              <a:ext cx="803" cy="48"/>
            </a:xfrm>
            <a:custGeom>
              <a:avLst/>
              <a:gdLst>
                <a:gd name="T0" fmla="*/ 132 w 136"/>
                <a:gd name="T1" fmla="*/ 8 h 8"/>
                <a:gd name="T2" fmla="*/ 4 w 136"/>
                <a:gd name="T3" fmla="*/ 8 h 8"/>
                <a:gd name="T4" fmla="*/ 0 w 136"/>
                <a:gd name="T5" fmla="*/ 4 h 8"/>
                <a:gd name="T6" fmla="*/ 4 w 136"/>
                <a:gd name="T7" fmla="*/ 0 h 8"/>
                <a:gd name="T8" fmla="*/ 132 w 136"/>
                <a:gd name="T9" fmla="*/ 0 h 8"/>
                <a:gd name="T10" fmla="*/ 136 w 136"/>
                <a:gd name="T11" fmla="*/ 4 h 8"/>
                <a:gd name="T12" fmla="*/ 132 w 13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">
                  <a:moveTo>
                    <a:pt x="13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4" y="0"/>
                    <a:pt x="136" y="2"/>
                    <a:pt x="136" y="4"/>
                  </a:cubicBezTo>
                  <a:cubicBezTo>
                    <a:pt x="136" y="6"/>
                    <a:pt x="134" y="8"/>
                    <a:pt x="13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6"/>
            <p:cNvSpPr/>
            <p:nvPr/>
          </p:nvSpPr>
          <p:spPr bwMode="auto">
            <a:xfrm>
              <a:off x="17409" y="1039"/>
              <a:ext cx="118" cy="425"/>
            </a:xfrm>
            <a:custGeom>
              <a:avLst/>
              <a:gdLst>
                <a:gd name="T0" fmla="*/ 16 w 20"/>
                <a:gd name="T1" fmla="*/ 72 h 72"/>
                <a:gd name="T2" fmla="*/ 4 w 20"/>
                <a:gd name="T3" fmla="*/ 72 h 72"/>
                <a:gd name="T4" fmla="*/ 0 w 20"/>
                <a:gd name="T5" fmla="*/ 68 h 72"/>
                <a:gd name="T6" fmla="*/ 4 w 20"/>
                <a:gd name="T7" fmla="*/ 64 h 72"/>
                <a:gd name="T8" fmla="*/ 12 w 20"/>
                <a:gd name="T9" fmla="*/ 64 h 72"/>
                <a:gd name="T10" fmla="*/ 12 w 20"/>
                <a:gd name="T11" fmla="*/ 8 h 72"/>
                <a:gd name="T12" fmla="*/ 4 w 20"/>
                <a:gd name="T13" fmla="*/ 8 h 72"/>
                <a:gd name="T14" fmla="*/ 0 w 20"/>
                <a:gd name="T15" fmla="*/ 4 h 72"/>
                <a:gd name="T16" fmla="*/ 4 w 20"/>
                <a:gd name="T17" fmla="*/ 0 h 72"/>
                <a:gd name="T18" fmla="*/ 16 w 20"/>
                <a:gd name="T19" fmla="*/ 0 h 72"/>
                <a:gd name="T20" fmla="*/ 20 w 20"/>
                <a:gd name="T21" fmla="*/ 4 h 72"/>
                <a:gd name="T22" fmla="*/ 20 w 20"/>
                <a:gd name="T23" fmla="*/ 68 h 72"/>
                <a:gd name="T24" fmla="*/ 16 w 20"/>
                <a:gd name="T2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2">
                  <a:moveTo>
                    <a:pt x="16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66"/>
                    <a:pt x="2" y="64"/>
                    <a:pt x="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2"/>
                    <a:pt x="20" y="4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70"/>
                    <a:pt x="18" y="72"/>
                    <a:pt x="16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7"/>
            <p:cNvSpPr/>
            <p:nvPr/>
          </p:nvSpPr>
          <p:spPr bwMode="auto">
            <a:xfrm>
              <a:off x="18284" y="1039"/>
              <a:ext cx="118" cy="425"/>
            </a:xfrm>
            <a:custGeom>
              <a:avLst/>
              <a:gdLst>
                <a:gd name="T0" fmla="*/ 16 w 20"/>
                <a:gd name="T1" fmla="*/ 72 h 72"/>
                <a:gd name="T2" fmla="*/ 4 w 20"/>
                <a:gd name="T3" fmla="*/ 72 h 72"/>
                <a:gd name="T4" fmla="*/ 0 w 20"/>
                <a:gd name="T5" fmla="*/ 68 h 72"/>
                <a:gd name="T6" fmla="*/ 0 w 20"/>
                <a:gd name="T7" fmla="*/ 4 h 72"/>
                <a:gd name="T8" fmla="*/ 4 w 20"/>
                <a:gd name="T9" fmla="*/ 0 h 72"/>
                <a:gd name="T10" fmla="*/ 16 w 20"/>
                <a:gd name="T11" fmla="*/ 0 h 72"/>
                <a:gd name="T12" fmla="*/ 20 w 20"/>
                <a:gd name="T13" fmla="*/ 4 h 72"/>
                <a:gd name="T14" fmla="*/ 16 w 20"/>
                <a:gd name="T15" fmla="*/ 8 h 72"/>
                <a:gd name="T16" fmla="*/ 8 w 20"/>
                <a:gd name="T17" fmla="*/ 8 h 72"/>
                <a:gd name="T18" fmla="*/ 8 w 20"/>
                <a:gd name="T19" fmla="*/ 64 h 72"/>
                <a:gd name="T20" fmla="*/ 16 w 20"/>
                <a:gd name="T21" fmla="*/ 64 h 72"/>
                <a:gd name="T22" fmla="*/ 20 w 20"/>
                <a:gd name="T23" fmla="*/ 68 h 72"/>
                <a:gd name="T24" fmla="*/ 16 w 20"/>
                <a:gd name="T2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2">
                  <a:moveTo>
                    <a:pt x="16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2"/>
                    <a:pt x="20" y="4"/>
                  </a:cubicBezTo>
                  <a:cubicBezTo>
                    <a:pt x="20" y="6"/>
                    <a:pt x="18" y="8"/>
                    <a:pt x="1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8" y="64"/>
                    <a:pt x="20" y="66"/>
                    <a:pt x="20" y="68"/>
                  </a:cubicBezTo>
                  <a:cubicBezTo>
                    <a:pt x="20" y="70"/>
                    <a:pt x="18" y="72"/>
                    <a:pt x="16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8"/>
            <p:cNvSpPr/>
            <p:nvPr/>
          </p:nvSpPr>
          <p:spPr bwMode="auto">
            <a:xfrm>
              <a:off x="18354" y="1039"/>
              <a:ext cx="118" cy="425"/>
            </a:xfrm>
            <a:custGeom>
              <a:avLst/>
              <a:gdLst>
                <a:gd name="T0" fmla="*/ 8 w 20"/>
                <a:gd name="T1" fmla="*/ 72 h 72"/>
                <a:gd name="T2" fmla="*/ 4 w 20"/>
                <a:gd name="T3" fmla="*/ 72 h 72"/>
                <a:gd name="T4" fmla="*/ 0 w 20"/>
                <a:gd name="T5" fmla="*/ 68 h 72"/>
                <a:gd name="T6" fmla="*/ 4 w 20"/>
                <a:gd name="T7" fmla="*/ 64 h 72"/>
                <a:gd name="T8" fmla="*/ 8 w 20"/>
                <a:gd name="T9" fmla="*/ 64 h 72"/>
                <a:gd name="T10" fmla="*/ 12 w 20"/>
                <a:gd name="T11" fmla="*/ 60 h 72"/>
                <a:gd name="T12" fmla="*/ 12 w 20"/>
                <a:gd name="T13" fmla="*/ 12 h 72"/>
                <a:gd name="T14" fmla="*/ 8 w 20"/>
                <a:gd name="T15" fmla="*/ 8 h 72"/>
                <a:gd name="T16" fmla="*/ 4 w 20"/>
                <a:gd name="T17" fmla="*/ 8 h 72"/>
                <a:gd name="T18" fmla="*/ 0 w 20"/>
                <a:gd name="T19" fmla="*/ 4 h 72"/>
                <a:gd name="T20" fmla="*/ 4 w 20"/>
                <a:gd name="T21" fmla="*/ 0 h 72"/>
                <a:gd name="T22" fmla="*/ 8 w 20"/>
                <a:gd name="T23" fmla="*/ 0 h 72"/>
                <a:gd name="T24" fmla="*/ 20 w 20"/>
                <a:gd name="T25" fmla="*/ 12 h 72"/>
                <a:gd name="T26" fmla="*/ 20 w 20"/>
                <a:gd name="T27" fmla="*/ 60 h 72"/>
                <a:gd name="T28" fmla="*/ 8 w 20"/>
                <a:gd name="T2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72">
                  <a:moveTo>
                    <a:pt x="8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66"/>
                    <a:pt x="2" y="64"/>
                    <a:pt x="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64"/>
                    <a:pt x="12" y="62"/>
                    <a:pt x="12" y="6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0" y="8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20" y="6"/>
                    <a:pt x="20" y="1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6"/>
                    <a:pt x="14" y="72"/>
                    <a:pt x="8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9"/>
            <p:cNvSpPr/>
            <p:nvPr/>
          </p:nvSpPr>
          <p:spPr bwMode="auto">
            <a:xfrm>
              <a:off x="17432" y="1416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80"/>
            <p:cNvSpPr/>
            <p:nvPr/>
          </p:nvSpPr>
          <p:spPr bwMode="auto">
            <a:xfrm>
              <a:off x="18332" y="1416"/>
              <a:ext cx="48" cy="143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81"/>
            <p:cNvSpPr/>
            <p:nvPr/>
          </p:nvSpPr>
          <p:spPr bwMode="auto">
            <a:xfrm>
              <a:off x="17787" y="446"/>
              <a:ext cx="238" cy="118"/>
            </a:xfrm>
            <a:custGeom>
              <a:avLst/>
              <a:gdLst>
                <a:gd name="T0" fmla="*/ 40 w 40"/>
                <a:gd name="T1" fmla="*/ 20 h 20"/>
                <a:gd name="T2" fmla="*/ 32 w 40"/>
                <a:gd name="T3" fmla="*/ 20 h 20"/>
                <a:gd name="T4" fmla="*/ 20 w 40"/>
                <a:gd name="T5" fmla="*/ 8 h 20"/>
                <a:gd name="T6" fmla="*/ 8 w 40"/>
                <a:gd name="T7" fmla="*/ 20 h 20"/>
                <a:gd name="T8" fmla="*/ 0 w 40"/>
                <a:gd name="T9" fmla="*/ 20 h 20"/>
                <a:gd name="T10" fmla="*/ 20 w 40"/>
                <a:gd name="T11" fmla="*/ 0 h 20"/>
                <a:gd name="T12" fmla="*/ 40 w 4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15"/>
                    <a:pt x="30" y="8"/>
                    <a:pt x="20" y="8"/>
                  </a:cubicBezTo>
                  <a:cubicBezTo>
                    <a:pt x="10" y="8"/>
                    <a:pt x="8" y="15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5" y="0"/>
                    <a:pt x="20" y="0"/>
                  </a:cubicBezTo>
                  <a:cubicBezTo>
                    <a:pt x="35" y="0"/>
                    <a:pt x="40" y="10"/>
                    <a:pt x="4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82"/>
            <p:cNvSpPr/>
            <p:nvPr/>
          </p:nvSpPr>
          <p:spPr bwMode="auto">
            <a:xfrm>
              <a:off x="17339" y="1039"/>
              <a:ext cx="118" cy="425"/>
            </a:xfrm>
            <a:custGeom>
              <a:avLst/>
              <a:gdLst>
                <a:gd name="T0" fmla="*/ 16 w 20"/>
                <a:gd name="T1" fmla="*/ 72 h 72"/>
                <a:gd name="T2" fmla="*/ 12 w 20"/>
                <a:gd name="T3" fmla="*/ 72 h 72"/>
                <a:gd name="T4" fmla="*/ 0 w 20"/>
                <a:gd name="T5" fmla="*/ 60 h 72"/>
                <a:gd name="T6" fmla="*/ 0 w 20"/>
                <a:gd name="T7" fmla="*/ 12 h 72"/>
                <a:gd name="T8" fmla="*/ 12 w 20"/>
                <a:gd name="T9" fmla="*/ 0 h 72"/>
                <a:gd name="T10" fmla="*/ 16 w 20"/>
                <a:gd name="T11" fmla="*/ 0 h 72"/>
                <a:gd name="T12" fmla="*/ 20 w 20"/>
                <a:gd name="T13" fmla="*/ 4 h 72"/>
                <a:gd name="T14" fmla="*/ 16 w 20"/>
                <a:gd name="T15" fmla="*/ 8 h 72"/>
                <a:gd name="T16" fmla="*/ 12 w 20"/>
                <a:gd name="T17" fmla="*/ 8 h 72"/>
                <a:gd name="T18" fmla="*/ 8 w 20"/>
                <a:gd name="T19" fmla="*/ 12 h 72"/>
                <a:gd name="T20" fmla="*/ 8 w 20"/>
                <a:gd name="T21" fmla="*/ 60 h 72"/>
                <a:gd name="T22" fmla="*/ 12 w 20"/>
                <a:gd name="T23" fmla="*/ 64 h 72"/>
                <a:gd name="T24" fmla="*/ 16 w 20"/>
                <a:gd name="T25" fmla="*/ 64 h 72"/>
                <a:gd name="T26" fmla="*/ 20 w 20"/>
                <a:gd name="T27" fmla="*/ 68 h 72"/>
                <a:gd name="T28" fmla="*/ 16 w 20"/>
                <a:gd name="T2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72">
                  <a:moveTo>
                    <a:pt x="16" y="72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6" y="72"/>
                    <a:pt x="0" y="66"/>
                    <a:pt x="0" y="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2"/>
                    <a:pt x="20" y="4"/>
                  </a:cubicBezTo>
                  <a:cubicBezTo>
                    <a:pt x="20" y="6"/>
                    <a:pt x="18" y="8"/>
                    <a:pt x="16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10"/>
                    <a:pt x="8" y="12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10" y="64"/>
                    <a:pt x="12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8" y="64"/>
                    <a:pt x="20" y="66"/>
                    <a:pt x="20" y="68"/>
                  </a:cubicBezTo>
                  <a:cubicBezTo>
                    <a:pt x="20" y="70"/>
                    <a:pt x="18" y="72"/>
                    <a:pt x="16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169670" y="2620645"/>
            <a:ext cx="371475" cy="325120"/>
            <a:chOff x="1452" y="2789"/>
            <a:chExt cx="1134" cy="992"/>
          </a:xfrm>
        </p:grpSpPr>
        <p:sp>
          <p:nvSpPr>
            <p:cNvPr id="194" name="Freeform 95"/>
            <p:cNvSpPr/>
            <p:nvPr/>
          </p:nvSpPr>
          <p:spPr bwMode="auto">
            <a:xfrm>
              <a:off x="2084" y="3421"/>
              <a:ext cx="225" cy="360"/>
            </a:xfrm>
            <a:custGeom>
              <a:avLst/>
              <a:gdLst>
                <a:gd name="T0" fmla="*/ 33 w 38"/>
                <a:gd name="T1" fmla="*/ 61 h 61"/>
                <a:gd name="T2" fmla="*/ 29 w 38"/>
                <a:gd name="T3" fmla="*/ 59 h 61"/>
                <a:gd name="T4" fmla="*/ 1 w 38"/>
                <a:gd name="T5" fmla="*/ 7 h 61"/>
                <a:gd name="T6" fmla="*/ 3 w 38"/>
                <a:gd name="T7" fmla="*/ 1 h 61"/>
                <a:gd name="T8" fmla="*/ 9 w 38"/>
                <a:gd name="T9" fmla="*/ 3 h 61"/>
                <a:gd name="T10" fmla="*/ 37 w 38"/>
                <a:gd name="T11" fmla="*/ 55 h 61"/>
                <a:gd name="T12" fmla="*/ 35 w 38"/>
                <a:gd name="T13" fmla="*/ 61 h 61"/>
                <a:gd name="T14" fmla="*/ 33 w 38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1">
                  <a:moveTo>
                    <a:pt x="33" y="61"/>
                  </a:moveTo>
                  <a:cubicBezTo>
                    <a:pt x="32" y="61"/>
                    <a:pt x="30" y="60"/>
                    <a:pt x="29" y="5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7"/>
                    <a:pt x="37" y="59"/>
                    <a:pt x="35" y="61"/>
                  </a:cubicBezTo>
                  <a:cubicBezTo>
                    <a:pt x="34" y="61"/>
                    <a:pt x="34" y="61"/>
                    <a:pt x="33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96"/>
            <p:cNvSpPr>
              <a:spLocks noEditPoints="1"/>
            </p:cNvSpPr>
            <p:nvPr/>
          </p:nvSpPr>
          <p:spPr bwMode="auto">
            <a:xfrm>
              <a:off x="1854" y="3096"/>
              <a:ext cx="378" cy="378"/>
            </a:xfrm>
            <a:custGeom>
              <a:avLst/>
              <a:gdLst>
                <a:gd name="T0" fmla="*/ 32 w 64"/>
                <a:gd name="T1" fmla="*/ 64 h 64"/>
                <a:gd name="T2" fmla="*/ 32 w 64"/>
                <a:gd name="T3" fmla="*/ 64 h 64"/>
                <a:gd name="T4" fmla="*/ 0 w 64"/>
                <a:gd name="T5" fmla="*/ 32 h 64"/>
                <a:gd name="T6" fmla="*/ 32 w 64"/>
                <a:gd name="T7" fmla="*/ 0 h 64"/>
                <a:gd name="T8" fmla="*/ 55 w 64"/>
                <a:gd name="T9" fmla="*/ 9 h 64"/>
                <a:gd name="T10" fmla="*/ 64 w 64"/>
                <a:gd name="T11" fmla="*/ 32 h 64"/>
                <a:gd name="T12" fmla="*/ 32 w 64"/>
                <a:gd name="T13" fmla="*/ 64 h 64"/>
                <a:gd name="T14" fmla="*/ 32 w 64"/>
                <a:gd name="T15" fmla="*/ 8 h 64"/>
                <a:gd name="T16" fmla="*/ 8 w 64"/>
                <a:gd name="T17" fmla="*/ 32 h 64"/>
                <a:gd name="T18" fmla="*/ 32 w 64"/>
                <a:gd name="T19" fmla="*/ 56 h 64"/>
                <a:gd name="T20" fmla="*/ 32 w 64"/>
                <a:gd name="T21" fmla="*/ 60 h 64"/>
                <a:gd name="T22" fmla="*/ 32 w 64"/>
                <a:gd name="T23" fmla="*/ 56 h 64"/>
                <a:gd name="T24" fmla="*/ 56 w 64"/>
                <a:gd name="T25" fmla="*/ 32 h 64"/>
                <a:gd name="T26" fmla="*/ 49 w 64"/>
                <a:gd name="T27" fmla="*/ 15 h 64"/>
                <a:gd name="T28" fmla="*/ 32 w 64"/>
                <a:gd name="T29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1" y="0"/>
                    <a:pt x="49" y="3"/>
                    <a:pt x="55" y="9"/>
                  </a:cubicBezTo>
                  <a:cubicBezTo>
                    <a:pt x="61" y="16"/>
                    <a:pt x="64" y="2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8"/>
                  </a:moveTo>
                  <a:cubicBezTo>
                    <a:pt x="19" y="8"/>
                    <a:pt x="8" y="19"/>
                    <a:pt x="8" y="32"/>
                  </a:cubicBezTo>
                  <a:cubicBezTo>
                    <a:pt x="8" y="45"/>
                    <a:pt x="19" y="56"/>
                    <a:pt x="32" y="56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4" y="56"/>
                    <a:pt x="56" y="45"/>
                    <a:pt x="56" y="32"/>
                  </a:cubicBezTo>
                  <a:cubicBezTo>
                    <a:pt x="56" y="26"/>
                    <a:pt x="54" y="20"/>
                    <a:pt x="49" y="15"/>
                  </a:cubicBezTo>
                  <a:cubicBezTo>
                    <a:pt x="44" y="11"/>
                    <a:pt x="38" y="8"/>
                    <a:pt x="3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97"/>
            <p:cNvSpPr/>
            <p:nvPr/>
          </p:nvSpPr>
          <p:spPr bwMode="auto">
            <a:xfrm>
              <a:off x="1452" y="2789"/>
              <a:ext cx="1135" cy="803"/>
            </a:xfrm>
            <a:custGeom>
              <a:avLst/>
              <a:gdLst>
                <a:gd name="T0" fmla="*/ 157 w 192"/>
                <a:gd name="T1" fmla="*/ 136 h 136"/>
                <a:gd name="T2" fmla="*/ 144 w 192"/>
                <a:gd name="T3" fmla="*/ 136 h 136"/>
                <a:gd name="T4" fmla="*/ 140 w 192"/>
                <a:gd name="T5" fmla="*/ 132 h 136"/>
                <a:gd name="T6" fmla="*/ 144 w 192"/>
                <a:gd name="T7" fmla="*/ 128 h 136"/>
                <a:gd name="T8" fmla="*/ 157 w 192"/>
                <a:gd name="T9" fmla="*/ 128 h 136"/>
                <a:gd name="T10" fmla="*/ 184 w 192"/>
                <a:gd name="T11" fmla="*/ 100 h 136"/>
                <a:gd name="T12" fmla="*/ 171 w 192"/>
                <a:gd name="T13" fmla="*/ 74 h 136"/>
                <a:gd name="T14" fmla="*/ 169 w 192"/>
                <a:gd name="T15" fmla="*/ 71 h 136"/>
                <a:gd name="T16" fmla="*/ 169 w 192"/>
                <a:gd name="T17" fmla="*/ 70 h 136"/>
                <a:gd name="T18" fmla="*/ 169 w 192"/>
                <a:gd name="T19" fmla="*/ 66 h 136"/>
                <a:gd name="T20" fmla="*/ 108 w 192"/>
                <a:gd name="T21" fmla="*/ 8 h 136"/>
                <a:gd name="T22" fmla="*/ 51 w 192"/>
                <a:gd name="T23" fmla="*/ 51 h 136"/>
                <a:gd name="T24" fmla="*/ 47 w 192"/>
                <a:gd name="T25" fmla="*/ 54 h 136"/>
                <a:gd name="T26" fmla="*/ 46 w 192"/>
                <a:gd name="T27" fmla="*/ 54 h 136"/>
                <a:gd name="T28" fmla="*/ 45 w 192"/>
                <a:gd name="T29" fmla="*/ 54 h 136"/>
                <a:gd name="T30" fmla="*/ 8 w 192"/>
                <a:gd name="T31" fmla="*/ 92 h 136"/>
                <a:gd name="T32" fmla="*/ 45 w 192"/>
                <a:gd name="T33" fmla="*/ 128 h 136"/>
                <a:gd name="T34" fmla="*/ 96 w 192"/>
                <a:gd name="T35" fmla="*/ 128 h 136"/>
                <a:gd name="T36" fmla="*/ 100 w 192"/>
                <a:gd name="T37" fmla="*/ 132 h 136"/>
                <a:gd name="T38" fmla="*/ 96 w 192"/>
                <a:gd name="T39" fmla="*/ 136 h 136"/>
                <a:gd name="T40" fmla="*/ 45 w 192"/>
                <a:gd name="T41" fmla="*/ 136 h 136"/>
                <a:gd name="T42" fmla="*/ 0 w 192"/>
                <a:gd name="T43" fmla="*/ 92 h 136"/>
                <a:gd name="T44" fmla="*/ 44 w 192"/>
                <a:gd name="T45" fmla="*/ 46 h 136"/>
                <a:gd name="T46" fmla="*/ 108 w 192"/>
                <a:gd name="T47" fmla="*/ 0 h 136"/>
                <a:gd name="T48" fmla="*/ 177 w 192"/>
                <a:gd name="T49" fmla="*/ 66 h 136"/>
                <a:gd name="T50" fmla="*/ 177 w 192"/>
                <a:gd name="T51" fmla="*/ 69 h 136"/>
                <a:gd name="T52" fmla="*/ 192 w 192"/>
                <a:gd name="T53" fmla="*/ 100 h 136"/>
                <a:gd name="T54" fmla="*/ 157 w 192"/>
                <a:gd name="T5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36">
                  <a:moveTo>
                    <a:pt x="157" y="136"/>
                  </a:moveTo>
                  <a:cubicBezTo>
                    <a:pt x="144" y="136"/>
                    <a:pt x="144" y="136"/>
                    <a:pt x="144" y="136"/>
                  </a:cubicBezTo>
                  <a:cubicBezTo>
                    <a:pt x="142" y="136"/>
                    <a:pt x="140" y="134"/>
                    <a:pt x="140" y="132"/>
                  </a:cubicBezTo>
                  <a:cubicBezTo>
                    <a:pt x="140" y="130"/>
                    <a:pt x="142" y="128"/>
                    <a:pt x="144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73" y="128"/>
                    <a:pt x="184" y="116"/>
                    <a:pt x="184" y="100"/>
                  </a:cubicBezTo>
                  <a:cubicBezTo>
                    <a:pt x="184" y="89"/>
                    <a:pt x="179" y="79"/>
                    <a:pt x="171" y="74"/>
                  </a:cubicBezTo>
                  <a:cubicBezTo>
                    <a:pt x="170" y="74"/>
                    <a:pt x="169" y="72"/>
                    <a:pt x="169" y="71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69"/>
                    <a:pt x="169" y="67"/>
                    <a:pt x="169" y="66"/>
                  </a:cubicBezTo>
                  <a:cubicBezTo>
                    <a:pt x="169" y="34"/>
                    <a:pt x="142" y="8"/>
                    <a:pt x="108" y="8"/>
                  </a:cubicBezTo>
                  <a:cubicBezTo>
                    <a:pt x="80" y="8"/>
                    <a:pt x="58" y="25"/>
                    <a:pt x="51" y="51"/>
                  </a:cubicBezTo>
                  <a:cubicBezTo>
                    <a:pt x="51" y="53"/>
                    <a:pt x="49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6" y="54"/>
                    <a:pt x="45" y="54"/>
                    <a:pt x="45" y="54"/>
                  </a:cubicBezTo>
                  <a:cubicBezTo>
                    <a:pt x="25" y="54"/>
                    <a:pt x="8" y="72"/>
                    <a:pt x="8" y="92"/>
                  </a:cubicBezTo>
                  <a:cubicBezTo>
                    <a:pt x="8" y="112"/>
                    <a:pt x="25" y="128"/>
                    <a:pt x="45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8" y="128"/>
                    <a:pt x="100" y="130"/>
                    <a:pt x="100" y="132"/>
                  </a:cubicBezTo>
                  <a:cubicBezTo>
                    <a:pt x="100" y="134"/>
                    <a:pt x="98" y="136"/>
                    <a:pt x="96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21" y="136"/>
                    <a:pt x="0" y="116"/>
                    <a:pt x="0" y="92"/>
                  </a:cubicBezTo>
                  <a:cubicBezTo>
                    <a:pt x="0" y="68"/>
                    <a:pt x="21" y="47"/>
                    <a:pt x="44" y="46"/>
                  </a:cubicBezTo>
                  <a:cubicBezTo>
                    <a:pt x="53" y="18"/>
                    <a:pt x="78" y="0"/>
                    <a:pt x="108" y="0"/>
                  </a:cubicBezTo>
                  <a:cubicBezTo>
                    <a:pt x="146" y="0"/>
                    <a:pt x="177" y="30"/>
                    <a:pt x="177" y="66"/>
                  </a:cubicBezTo>
                  <a:cubicBezTo>
                    <a:pt x="177" y="67"/>
                    <a:pt x="177" y="68"/>
                    <a:pt x="177" y="69"/>
                  </a:cubicBezTo>
                  <a:cubicBezTo>
                    <a:pt x="186" y="75"/>
                    <a:pt x="192" y="87"/>
                    <a:pt x="192" y="100"/>
                  </a:cubicBezTo>
                  <a:cubicBezTo>
                    <a:pt x="192" y="120"/>
                    <a:pt x="177" y="136"/>
                    <a:pt x="157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052570" y="2620645"/>
            <a:ext cx="370205" cy="325120"/>
            <a:chOff x="5992" y="2789"/>
            <a:chExt cx="1132" cy="993"/>
          </a:xfrm>
        </p:grpSpPr>
        <p:sp>
          <p:nvSpPr>
            <p:cNvPr id="198" name="Freeform 98"/>
            <p:cNvSpPr/>
            <p:nvPr/>
          </p:nvSpPr>
          <p:spPr bwMode="auto">
            <a:xfrm>
              <a:off x="6434" y="3634"/>
              <a:ext cx="295" cy="148"/>
            </a:xfrm>
            <a:custGeom>
              <a:avLst/>
              <a:gdLst>
                <a:gd name="T0" fmla="*/ 25 w 50"/>
                <a:gd name="T1" fmla="*/ 25 h 25"/>
                <a:gd name="T2" fmla="*/ 23 w 50"/>
                <a:gd name="T3" fmla="*/ 24 h 25"/>
                <a:gd name="T4" fmla="*/ 3 w 50"/>
                <a:gd name="T5" fmla="*/ 8 h 25"/>
                <a:gd name="T6" fmla="*/ 2 w 50"/>
                <a:gd name="T7" fmla="*/ 3 h 25"/>
                <a:gd name="T8" fmla="*/ 7 w 50"/>
                <a:gd name="T9" fmla="*/ 2 h 25"/>
                <a:gd name="T10" fmla="*/ 25 w 50"/>
                <a:gd name="T11" fmla="*/ 16 h 25"/>
                <a:gd name="T12" fmla="*/ 43 w 50"/>
                <a:gd name="T13" fmla="*/ 2 h 25"/>
                <a:gd name="T14" fmla="*/ 48 w 50"/>
                <a:gd name="T15" fmla="*/ 3 h 25"/>
                <a:gd name="T16" fmla="*/ 47 w 50"/>
                <a:gd name="T17" fmla="*/ 8 h 25"/>
                <a:gd name="T18" fmla="*/ 27 w 50"/>
                <a:gd name="T19" fmla="*/ 24 h 25"/>
                <a:gd name="T20" fmla="*/ 25 w 50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24" y="25"/>
                    <a:pt x="23" y="25"/>
                    <a:pt x="23" y="2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0"/>
                    <a:pt x="47" y="1"/>
                    <a:pt x="48" y="3"/>
                  </a:cubicBezTo>
                  <a:cubicBezTo>
                    <a:pt x="50" y="4"/>
                    <a:pt x="49" y="7"/>
                    <a:pt x="47" y="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6" y="25"/>
                    <a:pt x="25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99"/>
            <p:cNvSpPr/>
            <p:nvPr/>
          </p:nvSpPr>
          <p:spPr bwMode="auto">
            <a:xfrm>
              <a:off x="6559" y="3261"/>
              <a:ext cx="45" cy="498"/>
            </a:xfrm>
            <a:custGeom>
              <a:avLst/>
              <a:gdLst>
                <a:gd name="T0" fmla="*/ 4 w 8"/>
                <a:gd name="T1" fmla="*/ 84 h 84"/>
                <a:gd name="T2" fmla="*/ 0 w 8"/>
                <a:gd name="T3" fmla="*/ 80 h 84"/>
                <a:gd name="T4" fmla="*/ 0 w 8"/>
                <a:gd name="T5" fmla="*/ 4 h 84"/>
                <a:gd name="T6" fmla="*/ 4 w 8"/>
                <a:gd name="T7" fmla="*/ 0 h 84"/>
                <a:gd name="T8" fmla="*/ 8 w 8"/>
                <a:gd name="T9" fmla="*/ 4 h 84"/>
                <a:gd name="T10" fmla="*/ 8 w 8"/>
                <a:gd name="T11" fmla="*/ 80 h 84"/>
                <a:gd name="T12" fmla="*/ 4 w 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4">
                  <a:moveTo>
                    <a:pt x="4" y="84"/>
                  </a:moveTo>
                  <a:cubicBezTo>
                    <a:pt x="2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2"/>
                    <a:pt x="6" y="84"/>
                    <a:pt x="4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00"/>
            <p:cNvSpPr/>
            <p:nvPr/>
          </p:nvSpPr>
          <p:spPr bwMode="auto">
            <a:xfrm>
              <a:off x="5992" y="2789"/>
              <a:ext cx="1133" cy="803"/>
            </a:xfrm>
            <a:custGeom>
              <a:avLst/>
              <a:gdLst>
                <a:gd name="T0" fmla="*/ 157 w 192"/>
                <a:gd name="T1" fmla="*/ 136 h 136"/>
                <a:gd name="T2" fmla="*/ 120 w 192"/>
                <a:gd name="T3" fmla="*/ 136 h 136"/>
                <a:gd name="T4" fmla="*/ 116 w 192"/>
                <a:gd name="T5" fmla="*/ 132 h 136"/>
                <a:gd name="T6" fmla="*/ 120 w 192"/>
                <a:gd name="T7" fmla="*/ 128 h 136"/>
                <a:gd name="T8" fmla="*/ 157 w 192"/>
                <a:gd name="T9" fmla="*/ 128 h 136"/>
                <a:gd name="T10" fmla="*/ 184 w 192"/>
                <a:gd name="T11" fmla="*/ 100 h 136"/>
                <a:gd name="T12" fmla="*/ 171 w 192"/>
                <a:gd name="T13" fmla="*/ 74 h 136"/>
                <a:gd name="T14" fmla="*/ 169 w 192"/>
                <a:gd name="T15" fmla="*/ 71 h 136"/>
                <a:gd name="T16" fmla="*/ 169 w 192"/>
                <a:gd name="T17" fmla="*/ 66 h 136"/>
                <a:gd name="T18" fmla="*/ 108 w 192"/>
                <a:gd name="T19" fmla="*/ 8 h 136"/>
                <a:gd name="T20" fmla="*/ 51 w 192"/>
                <a:gd name="T21" fmla="*/ 51 h 136"/>
                <a:gd name="T22" fmla="*/ 47 w 192"/>
                <a:gd name="T23" fmla="*/ 54 h 136"/>
                <a:gd name="T24" fmla="*/ 46 w 192"/>
                <a:gd name="T25" fmla="*/ 54 h 136"/>
                <a:gd name="T26" fmla="*/ 45 w 192"/>
                <a:gd name="T27" fmla="*/ 54 h 136"/>
                <a:gd name="T28" fmla="*/ 8 w 192"/>
                <a:gd name="T29" fmla="*/ 92 h 136"/>
                <a:gd name="T30" fmla="*/ 45 w 192"/>
                <a:gd name="T31" fmla="*/ 128 h 136"/>
                <a:gd name="T32" fmla="*/ 80 w 192"/>
                <a:gd name="T33" fmla="*/ 128 h 136"/>
                <a:gd name="T34" fmla="*/ 84 w 192"/>
                <a:gd name="T35" fmla="*/ 132 h 136"/>
                <a:gd name="T36" fmla="*/ 80 w 192"/>
                <a:gd name="T37" fmla="*/ 136 h 136"/>
                <a:gd name="T38" fmla="*/ 45 w 192"/>
                <a:gd name="T39" fmla="*/ 136 h 136"/>
                <a:gd name="T40" fmla="*/ 0 w 192"/>
                <a:gd name="T41" fmla="*/ 92 h 136"/>
                <a:gd name="T42" fmla="*/ 44 w 192"/>
                <a:gd name="T43" fmla="*/ 46 h 136"/>
                <a:gd name="T44" fmla="*/ 108 w 192"/>
                <a:gd name="T45" fmla="*/ 0 h 136"/>
                <a:gd name="T46" fmla="*/ 177 w 192"/>
                <a:gd name="T47" fmla="*/ 66 h 136"/>
                <a:gd name="T48" fmla="*/ 177 w 192"/>
                <a:gd name="T49" fmla="*/ 69 h 136"/>
                <a:gd name="T50" fmla="*/ 192 w 192"/>
                <a:gd name="T51" fmla="*/ 100 h 136"/>
                <a:gd name="T52" fmla="*/ 157 w 192"/>
                <a:gd name="T5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36">
                  <a:moveTo>
                    <a:pt x="157" y="136"/>
                  </a:moveTo>
                  <a:cubicBezTo>
                    <a:pt x="120" y="136"/>
                    <a:pt x="120" y="136"/>
                    <a:pt x="120" y="136"/>
                  </a:cubicBezTo>
                  <a:cubicBezTo>
                    <a:pt x="118" y="136"/>
                    <a:pt x="116" y="134"/>
                    <a:pt x="116" y="132"/>
                  </a:cubicBezTo>
                  <a:cubicBezTo>
                    <a:pt x="116" y="130"/>
                    <a:pt x="118" y="128"/>
                    <a:pt x="120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73" y="128"/>
                    <a:pt x="184" y="116"/>
                    <a:pt x="184" y="100"/>
                  </a:cubicBezTo>
                  <a:cubicBezTo>
                    <a:pt x="184" y="89"/>
                    <a:pt x="179" y="79"/>
                    <a:pt x="171" y="74"/>
                  </a:cubicBezTo>
                  <a:cubicBezTo>
                    <a:pt x="170" y="74"/>
                    <a:pt x="169" y="72"/>
                    <a:pt x="169" y="71"/>
                  </a:cubicBezTo>
                  <a:cubicBezTo>
                    <a:pt x="169" y="69"/>
                    <a:pt x="169" y="68"/>
                    <a:pt x="169" y="66"/>
                  </a:cubicBezTo>
                  <a:cubicBezTo>
                    <a:pt x="169" y="34"/>
                    <a:pt x="142" y="8"/>
                    <a:pt x="108" y="8"/>
                  </a:cubicBezTo>
                  <a:cubicBezTo>
                    <a:pt x="80" y="8"/>
                    <a:pt x="58" y="25"/>
                    <a:pt x="51" y="51"/>
                  </a:cubicBezTo>
                  <a:cubicBezTo>
                    <a:pt x="51" y="53"/>
                    <a:pt x="49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6" y="54"/>
                    <a:pt x="46" y="54"/>
                    <a:pt x="45" y="54"/>
                  </a:cubicBezTo>
                  <a:cubicBezTo>
                    <a:pt x="26" y="54"/>
                    <a:pt x="8" y="72"/>
                    <a:pt x="8" y="92"/>
                  </a:cubicBezTo>
                  <a:cubicBezTo>
                    <a:pt x="8" y="112"/>
                    <a:pt x="25" y="128"/>
                    <a:pt x="45" y="128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2" y="128"/>
                    <a:pt x="84" y="130"/>
                    <a:pt x="84" y="132"/>
                  </a:cubicBezTo>
                  <a:cubicBezTo>
                    <a:pt x="84" y="134"/>
                    <a:pt x="82" y="136"/>
                    <a:pt x="80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21" y="136"/>
                    <a:pt x="0" y="116"/>
                    <a:pt x="0" y="92"/>
                  </a:cubicBezTo>
                  <a:cubicBezTo>
                    <a:pt x="0" y="68"/>
                    <a:pt x="21" y="47"/>
                    <a:pt x="44" y="46"/>
                  </a:cubicBezTo>
                  <a:cubicBezTo>
                    <a:pt x="53" y="18"/>
                    <a:pt x="78" y="0"/>
                    <a:pt x="108" y="0"/>
                  </a:cubicBezTo>
                  <a:cubicBezTo>
                    <a:pt x="146" y="0"/>
                    <a:pt x="177" y="30"/>
                    <a:pt x="177" y="66"/>
                  </a:cubicBezTo>
                  <a:cubicBezTo>
                    <a:pt x="177" y="67"/>
                    <a:pt x="177" y="68"/>
                    <a:pt x="177" y="69"/>
                  </a:cubicBezTo>
                  <a:cubicBezTo>
                    <a:pt x="186" y="75"/>
                    <a:pt x="192" y="87"/>
                    <a:pt x="192" y="100"/>
                  </a:cubicBezTo>
                  <a:cubicBezTo>
                    <a:pt x="192" y="120"/>
                    <a:pt x="177" y="136"/>
                    <a:pt x="157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2553653" y="2620645"/>
            <a:ext cx="371475" cy="325120"/>
            <a:chOff x="3722" y="2789"/>
            <a:chExt cx="1134" cy="992"/>
          </a:xfrm>
        </p:grpSpPr>
        <p:sp>
          <p:nvSpPr>
            <p:cNvPr id="202" name="Freeform 101"/>
            <p:cNvSpPr/>
            <p:nvPr/>
          </p:nvSpPr>
          <p:spPr bwMode="auto">
            <a:xfrm>
              <a:off x="4164" y="3284"/>
              <a:ext cx="295" cy="150"/>
            </a:xfrm>
            <a:custGeom>
              <a:avLst/>
              <a:gdLst>
                <a:gd name="T0" fmla="*/ 45 w 50"/>
                <a:gd name="T1" fmla="*/ 24 h 25"/>
                <a:gd name="T2" fmla="*/ 43 w 50"/>
                <a:gd name="T3" fmla="*/ 23 h 25"/>
                <a:gd name="T4" fmla="*/ 25 w 50"/>
                <a:gd name="T5" fmla="*/ 9 h 25"/>
                <a:gd name="T6" fmla="*/ 7 w 50"/>
                <a:gd name="T7" fmla="*/ 23 h 25"/>
                <a:gd name="T8" fmla="*/ 2 w 50"/>
                <a:gd name="T9" fmla="*/ 22 h 25"/>
                <a:gd name="T10" fmla="*/ 3 w 50"/>
                <a:gd name="T11" fmla="*/ 17 h 25"/>
                <a:gd name="T12" fmla="*/ 23 w 50"/>
                <a:gd name="T13" fmla="*/ 1 h 25"/>
                <a:gd name="T14" fmla="*/ 27 w 50"/>
                <a:gd name="T15" fmla="*/ 1 h 25"/>
                <a:gd name="T16" fmla="*/ 47 w 50"/>
                <a:gd name="T17" fmla="*/ 17 h 25"/>
                <a:gd name="T18" fmla="*/ 48 w 50"/>
                <a:gd name="T19" fmla="*/ 22 h 25"/>
                <a:gd name="T20" fmla="*/ 45 w 50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5">
                  <a:moveTo>
                    <a:pt x="45" y="24"/>
                  </a:moveTo>
                  <a:cubicBezTo>
                    <a:pt x="44" y="24"/>
                    <a:pt x="43" y="24"/>
                    <a:pt x="43" y="2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5"/>
                    <a:pt x="3" y="24"/>
                    <a:pt x="2" y="22"/>
                  </a:cubicBezTo>
                  <a:cubicBezTo>
                    <a:pt x="0" y="21"/>
                    <a:pt x="1" y="18"/>
                    <a:pt x="3" y="17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18"/>
                    <a:pt x="50" y="21"/>
                    <a:pt x="48" y="22"/>
                  </a:cubicBezTo>
                  <a:cubicBezTo>
                    <a:pt x="47" y="23"/>
                    <a:pt x="46" y="24"/>
                    <a:pt x="4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02"/>
            <p:cNvSpPr/>
            <p:nvPr/>
          </p:nvSpPr>
          <p:spPr bwMode="auto">
            <a:xfrm>
              <a:off x="4289" y="3309"/>
              <a:ext cx="48" cy="473"/>
            </a:xfrm>
            <a:custGeom>
              <a:avLst/>
              <a:gdLst>
                <a:gd name="T0" fmla="*/ 4 w 8"/>
                <a:gd name="T1" fmla="*/ 80 h 80"/>
                <a:gd name="T2" fmla="*/ 0 w 8"/>
                <a:gd name="T3" fmla="*/ 76 h 80"/>
                <a:gd name="T4" fmla="*/ 0 w 8"/>
                <a:gd name="T5" fmla="*/ 4 h 80"/>
                <a:gd name="T6" fmla="*/ 4 w 8"/>
                <a:gd name="T7" fmla="*/ 0 h 80"/>
                <a:gd name="T8" fmla="*/ 8 w 8"/>
                <a:gd name="T9" fmla="*/ 4 h 80"/>
                <a:gd name="T10" fmla="*/ 8 w 8"/>
                <a:gd name="T11" fmla="*/ 76 h 80"/>
                <a:gd name="T12" fmla="*/ 4 w 8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80"/>
                  </a:moveTo>
                  <a:cubicBezTo>
                    <a:pt x="2" y="80"/>
                    <a:pt x="0" y="78"/>
                    <a:pt x="0" y="7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6" y="80"/>
                    <a:pt x="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03"/>
            <p:cNvSpPr/>
            <p:nvPr/>
          </p:nvSpPr>
          <p:spPr bwMode="auto">
            <a:xfrm>
              <a:off x="3722" y="2789"/>
              <a:ext cx="1135" cy="803"/>
            </a:xfrm>
            <a:custGeom>
              <a:avLst/>
              <a:gdLst>
                <a:gd name="T0" fmla="*/ 157 w 192"/>
                <a:gd name="T1" fmla="*/ 136 h 136"/>
                <a:gd name="T2" fmla="*/ 120 w 192"/>
                <a:gd name="T3" fmla="*/ 136 h 136"/>
                <a:gd name="T4" fmla="*/ 116 w 192"/>
                <a:gd name="T5" fmla="*/ 132 h 136"/>
                <a:gd name="T6" fmla="*/ 120 w 192"/>
                <a:gd name="T7" fmla="*/ 128 h 136"/>
                <a:gd name="T8" fmla="*/ 157 w 192"/>
                <a:gd name="T9" fmla="*/ 128 h 136"/>
                <a:gd name="T10" fmla="*/ 184 w 192"/>
                <a:gd name="T11" fmla="*/ 100 h 136"/>
                <a:gd name="T12" fmla="*/ 171 w 192"/>
                <a:gd name="T13" fmla="*/ 74 h 136"/>
                <a:gd name="T14" fmla="*/ 169 w 192"/>
                <a:gd name="T15" fmla="*/ 71 h 136"/>
                <a:gd name="T16" fmla="*/ 169 w 192"/>
                <a:gd name="T17" fmla="*/ 66 h 136"/>
                <a:gd name="T18" fmla="*/ 108 w 192"/>
                <a:gd name="T19" fmla="*/ 8 h 136"/>
                <a:gd name="T20" fmla="*/ 51 w 192"/>
                <a:gd name="T21" fmla="*/ 51 h 136"/>
                <a:gd name="T22" fmla="*/ 47 w 192"/>
                <a:gd name="T23" fmla="*/ 54 h 136"/>
                <a:gd name="T24" fmla="*/ 46 w 192"/>
                <a:gd name="T25" fmla="*/ 54 h 136"/>
                <a:gd name="T26" fmla="*/ 45 w 192"/>
                <a:gd name="T27" fmla="*/ 54 h 136"/>
                <a:gd name="T28" fmla="*/ 8 w 192"/>
                <a:gd name="T29" fmla="*/ 92 h 136"/>
                <a:gd name="T30" fmla="*/ 45 w 192"/>
                <a:gd name="T31" fmla="*/ 128 h 136"/>
                <a:gd name="T32" fmla="*/ 80 w 192"/>
                <a:gd name="T33" fmla="*/ 128 h 136"/>
                <a:gd name="T34" fmla="*/ 84 w 192"/>
                <a:gd name="T35" fmla="*/ 132 h 136"/>
                <a:gd name="T36" fmla="*/ 80 w 192"/>
                <a:gd name="T37" fmla="*/ 136 h 136"/>
                <a:gd name="T38" fmla="*/ 45 w 192"/>
                <a:gd name="T39" fmla="*/ 136 h 136"/>
                <a:gd name="T40" fmla="*/ 0 w 192"/>
                <a:gd name="T41" fmla="*/ 92 h 136"/>
                <a:gd name="T42" fmla="*/ 44 w 192"/>
                <a:gd name="T43" fmla="*/ 46 h 136"/>
                <a:gd name="T44" fmla="*/ 108 w 192"/>
                <a:gd name="T45" fmla="*/ 0 h 136"/>
                <a:gd name="T46" fmla="*/ 177 w 192"/>
                <a:gd name="T47" fmla="*/ 66 h 136"/>
                <a:gd name="T48" fmla="*/ 177 w 192"/>
                <a:gd name="T49" fmla="*/ 69 h 136"/>
                <a:gd name="T50" fmla="*/ 192 w 192"/>
                <a:gd name="T51" fmla="*/ 100 h 136"/>
                <a:gd name="T52" fmla="*/ 157 w 192"/>
                <a:gd name="T5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36">
                  <a:moveTo>
                    <a:pt x="157" y="136"/>
                  </a:moveTo>
                  <a:cubicBezTo>
                    <a:pt x="120" y="136"/>
                    <a:pt x="120" y="136"/>
                    <a:pt x="120" y="136"/>
                  </a:cubicBezTo>
                  <a:cubicBezTo>
                    <a:pt x="118" y="136"/>
                    <a:pt x="116" y="134"/>
                    <a:pt x="116" y="132"/>
                  </a:cubicBezTo>
                  <a:cubicBezTo>
                    <a:pt x="116" y="130"/>
                    <a:pt x="118" y="128"/>
                    <a:pt x="120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73" y="128"/>
                    <a:pt x="184" y="116"/>
                    <a:pt x="184" y="100"/>
                  </a:cubicBezTo>
                  <a:cubicBezTo>
                    <a:pt x="184" y="89"/>
                    <a:pt x="179" y="79"/>
                    <a:pt x="171" y="74"/>
                  </a:cubicBezTo>
                  <a:cubicBezTo>
                    <a:pt x="170" y="74"/>
                    <a:pt x="169" y="72"/>
                    <a:pt x="169" y="71"/>
                  </a:cubicBezTo>
                  <a:cubicBezTo>
                    <a:pt x="169" y="69"/>
                    <a:pt x="169" y="68"/>
                    <a:pt x="169" y="66"/>
                  </a:cubicBezTo>
                  <a:cubicBezTo>
                    <a:pt x="169" y="34"/>
                    <a:pt x="142" y="8"/>
                    <a:pt x="108" y="8"/>
                  </a:cubicBezTo>
                  <a:cubicBezTo>
                    <a:pt x="80" y="8"/>
                    <a:pt x="58" y="25"/>
                    <a:pt x="51" y="51"/>
                  </a:cubicBezTo>
                  <a:cubicBezTo>
                    <a:pt x="51" y="53"/>
                    <a:pt x="49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6" y="54"/>
                    <a:pt x="45" y="54"/>
                    <a:pt x="45" y="54"/>
                  </a:cubicBezTo>
                  <a:cubicBezTo>
                    <a:pt x="25" y="54"/>
                    <a:pt x="8" y="72"/>
                    <a:pt x="8" y="92"/>
                  </a:cubicBezTo>
                  <a:cubicBezTo>
                    <a:pt x="8" y="112"/>
                    <a:pt x="25" y="128"/>
                    <a:pt x="45" y="128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2" y="128"/>
                    <a:pt x="84" y="130"/>
                    <a:pt x="84" y="132"/>
                  </a:cubicBezTo>
                  <a:cubicBezTo>
                    <a:pt x="84" y="134"/>
                    <a:pt x="82" y="136"/>
                    <a:pt x="80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21" y="136"/>
                    <a:pt x="0" y="116"/>
                    <a:pt x="0" y="92"/>
                  </a:cubicBezTo>
                  <a:cubicBezTo>
                    <a:pt x="0" y="68"/>
                    <a:pt x="21" y="47"/>
                    <a:pt x="44" y="46"/>
                  </a:cubicBezTo>
                  <a:cubicBezTo>
                    <a:pt x="53" y="18"/>
                    <a:pt x="78" y="0"/>
                    <a:pt x="108" y="0"/>
                  </a:cubicBezTo>
                  <a:cubicBezTo>
                    <a:pt x="146" y="0"/>
                    <a:pt x="177" y="30"/>
                    <a:pt x="177" y="66"/>
                  </a:cubicBezTo>
                  <a:cubicBezTo>
                    <a:pt x="177" y="67"/>
                    <a:pt x="177" y="68"/>
                    <a:pt x="177" y="69"/>
                  </a:cubicBezTo>
                  <a:cubicBezTo>
                    <a:pt x="186" y="75"/>
                    <a:pt x="192" y="87"/>
                    <a:pt x="192" y="100"/>
                  </a:cubicBezTo>
                  <a:cubicBezTo>
                    <a:pt x="192" y="120"/>
                    <a:pt x="177" y="136"/>
                    <a:pt x="157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1345228" y="6033770"/>
            <a:ext cx="309880" cy="372745"/>
            <a:chOff x="17432" y="9529"/>
            <a:chExt cx="948" cy="1138"/>
          </a:xfrm>
        </p:grpSpPr>
        <p:sp>
          <p:nvSpPr>
            <p:cNvPr id="206" name="Freeform 104"/>
            <p:cNvSpPr>
              <a:spLocks noEditPoints="1"/>
            </p:cNvSpPr>
            <p:nvPr/>
          </p:nvSpPr>
          <p:spPr bwMode="auto">
            <a:xfrm>
              <a:off x="17432" y="9529"/>
              <a:ext cx="948" cy="1138"/>
            </a:xfrm>
            <a:custGeom>
              <a:avLst/>
              <a:gdLst>
                <a:gd name="T0" fmla="*/ 156 w 160"/>
                <a:gd name="T1" fmla="*/ 192 h 192"/>
                <a:gd name="T2" fmla="*/ 4 w 160"/>
                <a:gd name="T3" fmla="*/ 192 h 192"/>
                <a:gd name="T4" fmla="*/ 0 w 160"/>
                <a:gd name="T5" fmla="*/ 188 h 192"/>
                <a:gd name="T6" fmla="*/ 0 w 160"/>
                <a:gd name="T7" fmla="*/ 4 h 192"/>
                <a:gd name="T8" fmla="*/ 4 w 160"/>
                <a:gd name="T9" fmla="*/ 0 h 192"/>
                <a:gd name="T10" fmla="*/ 156 w 160"/>
                <a:gd name="T11" fmla="*/ 0 h 192"/>
                <a:gd name="T12" fmla="*/ 160 w 160"/>
                <a:gd name="T13" fmla="*/ 4 h 192"/>
                <a:gd name="T14" fmla="*/ 160 w 160"/>
                <a:gd name="T15" fmla="*/ 188 h 192"/>
                <a:gd name="T16" fmla="*/ 156 w 160"/>
                <a:gd name="T17" fmla="*/ 192 h 192"/>
                <a:gd name="T18" fmla="*/ 8 w 160"/>
                <a:gd name="T19" fmla="*/ 184 h 192"/>
                <a:gd name="T20" fmla="*/ 152 w 160"/>
                <a:gd name="T21" fmla="*/ 184 h 192"/>
                <a:gd name="T22" fmla="*/ 152 w 160"/>
                <a:gd name="T23" fmla="*/ 8 h 192"/>
                <a:gd name="T24" fmla="*/ 8 w 160"/>
                <a:gd name="T25" fmla="*/ 8 h 192"/>
                <a:gd name="T26" fmla="*/ 8 w 160"/>
                <a:gd name="T2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192">
                  <a:moveTo>
                    <a:pt x="156" y="192"/>
                  </a:move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8" y="0"/>
                    <a:pt x="160" y="2"/>
                    <a:pt x="160" y="4"/>
                  </a:cubicBezTo>
                  <a:cubicBezTo>
                    <a:pt x="160" y="188"/>
                    <a:pt x="160" y="188"/>
                    <a:pt x="160" y="188"/>
                  </a:cubicBezTo>
                  <a:cubicBezTo>
                    <a:pt x="160" y="190"/>
                    <a:pt x="158" y="192"/>
                    <a:pt x="156" y="192"/>
                  </a:cubicBezTo>
                  <a:close/>
                  <a:moveTo>
                    <a:pt x="8" y="184"/>
                  </a:moveTo>
                  <a:cubicBezTo>
                    <a:pt x="152" y="184"/>
                    <a:pt x="152" y="184"/>
                    <a:pt x="152" y="184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05"/>
            <p:cNvSpPr>
              <a:spLocks noEditPoints="1"/>
            </p:cNvSpPr>
            <p:nvPr/>
          </p:nvSpPr>
          <p:spPr bwMode="auto">
            <a:xfrm>
              <a:off x="17739" y="10074"/>
              <a:ext cx="333" cy="333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8 h 56"/>
                <a:gd name="T12" fmla="*/ 8 w 56"/>
                <a:gd name="T13" fmla="*/ 28 h 56"/>
                <a:gd name="T14" fmla="*/ 28 w 56"/>
                <a:gd name="T15" fmla="*/ 48 h 56"/>
                <a:gd name="T16" fmla="*/ 48 w 56"/>
                <a:gd name="T17" fmla="*/ 28 h 56"/>
                <a:gd name="T18" fmla="*/ 28 w 56"/>
                <a:gd name="T1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3" y="56"/>
                    <a:pt x="0" y="43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3" y="0"/>
                    <a:pt x="56" y="13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9"/>
                    <a:pt x="17" y="48"/>
                    <a:pt x="28" y="48"/>
                  </a:cubicBezTo>
                  <a:cubicBezTo>
                    <a:pt x="39" y="48"/>
                    <a:pt x="48" y="39"/>
                    <a:pt x="48" y="28"/>
                  </a:cubicBezTo>
                  <a:cubicBezTo>
                    <a:pt x="48" y="17"/>
                    <a:pt x="39" y="8"/>
                    <a:pt x="2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06"/>
            <p:cNvSpPr/>
            <p:nvPr/>
          </p:nvSpPr>
          <p:spPr bwMode="auto">
            <a:xfrm>
              <a:off x="17599" y="10256"/>
              <a:ext cx="330" cy="338"/>
            </a:xfrm>
            <a:custGeom>
              <a:avLst/>
              <a:gdLst>
                <a:gd name="T0" fmla="*/ 44 w 56"/>
                <a:gd name="T1" fmla="*/ 57 h 57"/>
                <a:gd name="T2" fmla="*/ 41 w 56"/>
                <a:gd name="T3" fmla="*/ 56 h 57"/>
                <a:gd name="T4" fmla="*/ 27 w 56"/>
                <a:gd name="T5" fmla="*/ 42 h 57"/>
                <a:gd name="T6" fmla="*/ 5 w 56"/>
                <a:gd name="T7" fmla="*/ 49 h 57"/>
                <a:gd name="T8" fmla="*/ 1 w 56"/>
                <a:gd name="T9" fmla="*/ 48 h 57"/>
                <a:gd name="T10" fmla="*/ 1 w 56"/>
                <a:gd name="T11" fmla="*/ 43 h 57"/>
                <a:gd name="T12" fmla="*/ 25 w 56"/>
                <a:gd name="T13" fmla="*/ 3 h 57"/>
                <a:gd name="T14" fmla="*/ 30 w 56"/>
                <a:gd name="T15" fmla="*/ 2 h 57"/>
                <a:gd name="T16" fmla="*/ 31 w 56"/>
                <a:gd name="T17" fmla="*/ 7 h 57"/>
                <a:gd name="T18" fmla="*/ 13 w 56"/>
                <a:gd name="T19" fmla="*/ 38 h 57"/>
                <a:gd name="T20" fmla="*/ 27 w 56"/>
                <a:gd name="T21" fmla="*/ 33 h 57"/>
                <a:gd name="T22" fmla="*/ 31 w 56"/>
                <a:gd name="T23" fmla="*/ 34 h 57"/>
                <a:gd name="T24" fmla="*/ 42 w 56"/>
                <a:gd name="T25" fmla="*/ 45 h 57"/>
                <a:gd name="T26" fmla="*/ 48 w 56"/>
                <a:gd name="T27" fmla="*/ 20 h 57"/>
                <a:gd name="T28" fmla="*/ 53 w 56"/>
                <a:gd name="T29" fmla="*/ 17 h 57"/>
                <a:gd name="T30" fmla="*/ 56 w 56"/>
                <a:gd name="T31" fmla="*/ 22 h 57"/>
                <a:gd name="T32" fmla="*/ 48 w 56"/>
                <a:gd name="T33" fmla="*/ 54 h 57"/>
                <a:gd name="T34" fmla="*/ 45 w 56"/>
                <a:gd name="T35" fmla="*/ 57 h 57"/>
                <a:gd name="T36" fmla="*/ 44 w 56"/>
                <a:gd name="T3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57">
                  <a:moveTo>
                    <a:pt x="44" y="57"/>
                  </a:moveTo>
                  <a:cubicBezTo>
                    <a:pt x="43" y="57"/>
                    <a:pt x="42" y="57"/>
                    <a:pt x="41" y="56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2" y="49"/>
                    <a:pt x="1" y="48"/>
                  </a:cubicBezTo>
                  <a:cubicBezTo>
                    <a:pt x="0" y="46"/>
                    <a:pt x="0" y="44"/>
                    <a:pt x="1" y="4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1"/>
                    <a:pt x="28" y="0"/>
                    <a:pt x="30" y="2"/>
                  </a:cubicBezTo>
                  <a:cubicBezTo>
                    <a:pt x="32" y="3"/>
                    <a:pt x="33" y="5"/>
                    <a:pt x="31" y="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30" y="33"/>
                    <a:pt x="31" y="3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7"/>
                    <a:pt x="53" y="17"/>
                  </a:cubicBezTo>
                  <a:cubicBezTo>
                    <a:pt x="55" y="18"/>
                    <a:pt x="56" y="20"/>
                    <a:pt x="56" y="22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5"/>
                    <a:pt x="46" y="56"/>
                    <a:pt x="45" y="57"/>
                  </a:cubicBezTo>
                  <a:cubicBezTo>
                    <a:pt x="45" y="57"/>
                    <a:pt x="44" y="57"/>
                    <a:pt x="44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07"/>
            <p:cNvSpPr/>
            <p:nvPr/>
          </p:nvSpPr>
          <p:spPr bwMode="auto">
            <a:xfrm>
              <a:off x="17882" y="10256"/>
              <a:ext cx="330" cy="338"/>
            </a:xfrm>
            <a:custGeom>
              <a:avLst/>
              <a:gdLst>
                <a:gd name="T0" fmla="*/ 12 w 56"/>
                <a:gd name="T1" fmla="*/ 57 h 57"/>
                <a:gd name="T2" fmla="*/ 11 w 56"/>
                <a:gd name="T3" fmla="*/ 57 h 57"/>
                <a:gd name="T4" fmla="*/ 8 w 56"/>
                <a:gd name="T5" fmla="*/ 54 h 57"/>
                <a:gd name="T6" fmla="*/ 0 w 56"/>
                <a:gd name="T7" fmla="*/ 22 h 57"/>
                <a:gd name="T8" fmla="*/ 3 w 56"/>
                <a:gd name="T9" fmla="*/ 17 h 57"/>
                <a:gd name="T10" fmla="*/ 8 w 56"/>
                <a:gd name="T11" fmla="*/ 20 h 57"/>
                <a:gd name="T12" fmla="*/ 14 w 56"/>
                <a:gd name="T13" fmla="*/ 45 h 57"/>
                <a:gd name="T14" fmla="*/ 25 w 56"/>
                <a:gd name="T15" fmla="*/ 34 h 57"/>
                <a:gd name="T16" fmla="*/ 29 w 56"/>
                <a:gd name="T17" fmla="*/ 33 h 57"/>
                <a:gd name="T18" fmla="*/ 43 w 56"/>
                <a:gd name="T19" fmla="*/ 38 h 57"/>
                <a:gd name="T20" fmla="*/ 25 w 56"/>
                <a:gd name="T21" fmla="*/ 7 h 57"/>
                <a:gd name="T22" fmla="*/ 26 w 56"/>
                <a:gd name="T23" fmla="*/ 2 h 57"/>
                <a:gd name="T24" fmla="*/ 31 w 56"/>
                <a:gd name="T25" fmla="*/ 3 h 57"/>
                <a:gd name="T26" fmla="*/ 55 w 56"/>
                <a:gd name="T27" fmla="*/ 43 h 57"/>
                <a:gd name="T28" fmla="*/ 55 w 56"/>
                <a:gd name="T29" fmla="*/ 48 h 57"/>
                <a:gd name="T30" fmla="*/ 51 w 56"/>
                <a:gd name="T31" fmla="*/ 49 h 57"/>
                <a:gd name="T32" fmla="*/ 29 w 56"/>
                <a:gd name="T33" fmla="*/ 42 h 57"/>
                <a:gd name="T34" fmla="*/ 15 w 56"/>
                <a:gd name="T35" fmla="*/ 56 h 57"/>
                <a:gd name="T36" fmla="*/ 12 w 56"/>
                <a:gd name="T3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57">
                  <a:moveTo>
                    <a:pt x="12" y="57"/>
                  </a:moveTo>
                  <a:cubicBezTo>
                    <a:pt x="12" y="57"/>
                    <a:pt x="11" y="57"/>
                    <a:pt x="11" y="57"/>
                  </a:cubicBezTo>
                  <a:cubicBezTo>
                    <a:pt x="10" y="56"/>
                    <a:pt x="8" y="55"/>
                    <a:pt x="8" y="5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1" y="18"/>
                    <a:pt x="3" y="17"/>
                  </a:cubicBezTo>
                  <a:cubicBezTo>
                    <a:pt x="5" y="17"/>
                    <a:pt x="7" y="18"/>
                    <a:pt x="8" y="2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3"/>
                    <a:pt x="28" y="33"/>
                    <a:pt x="29" y="33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5"/>
                    <a:pt x="24" y="3"/>
                    <a:pt x="26" y="2"/>
                  </a:cubicBezTo>
                  <a:cubicBezTo>
                    <a:pt x="28" y="0"/>
                    <a:pt x="30" y="1"/>
                    <a:pt x="31" y="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4"/>
                    <a:pt x="56" y="46"/>
                    <a:pt x="55" y="48"/>
                  </a:cubicBezTo>
                  <a:cubicBezTo>
                    <a:pt x="54" y="49"/>
                    <a:pt x="52" y="49"/>
                    <a:pt x="51" y="49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7"/>
                    <a:pt x="13" y="57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08"/>
            <p:cNvSpPr/>
            <p:nvPr/>
          </p:nvSpPr>
          <p:spPr bwMode="auto">
            <a:xfrm>
              <a:off x="17692" y="9671"/>
              <a:ext cx="428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09"/>
            <p:cNvSpPr/>
            <p:nvPr/>
          </p:nvSpPr>
          <p:spPr bwMode="auto">
            <a:xfrm>
              <a:off x="17692" y="9956"/>
              <a:ext cx="428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10"/>
            <p:cNvSpPr/>
            <p:nvPr/>
          </p:nvSpPr>
          <p:spPr bwMode="auto">
            <a:xfrm>
              <a:off x="17552" y="9814"/>
              <a:ext cx="708" cy="48"/>
            </a:xfrm>
            <a:custGeom>
              <a:avLst/>
              <a:gdLst>
                <a:gd name="T0" fmla="*/ 116 w 120"/>
                <a:gd name="T1" fmla="*/ 8 h 8"/>
                <a:gd name="T2" fmla="*/ 4 w 120"/>
                <a:gd name="T3" fmla="*/ 8 h 8"/>
                <a:gd name="T4" fmla="*/ 0 w 120"/>
                <a:gd name="T5" fmla="*/ 4 h 8"/>
                <a:gd name="T6" fmla="*/ 4 w 120"/>
                <a:gd name="T7" fmla="*/ 0 h 8"/>
                <a:gd name="T8" fmla="*/ 116 w 120"/>
                <a:gd name="T9" fmla="*/ 0 h 8"/>
                <a:gd name="T10" fmla="*/ 120 w 120"/>
                <a:gd name="T11" fmla="*/ 4 h 8"/>
                <a:gd name="T12" fmla="*/ 116 w 12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8">
                  <a:moveTo>
                    <a:pt x="11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20" y="2"/>
                    <a:pt x="120" y="4"/>
                  </a:cubicBezTo>
                  <a:cubicBezTo>
                    <a:pt x="120" y="6"/>
                    <a:pt x="118" y="8"/>
                    <a:pt x="1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5462270" y="6057583"/>
            <a:ext cx="402590" cy="325120"/>
            <a:chOff x="8212" y="9601"/>
            <a:chExt cx="1230" cy="993"/>
          </a:xfrm>
        </p:grpSpPr>
        <p:sp>
          <p:nvSpPr>
            <p:cNvPr id="214" name="Freeform 114"/>
            <p:cNvSpPr>
              <a:spLocks noEditPoints="1"/>
            </p:cNvSpPr>
            <p:nvPr/>
          </p:nvSpPr>
          <p:spPr bwMode="auto">
            <a:xfrm>
              <a:off x="9112" y="9979"/>
              <a:ext cx="330" cy="615"/>
            </a:xfrm>
            <a:custGeom>
              <a:avLst/>
              <a:gdLst>
                <a:gd name="T0" fmla="*/ 46 w 56"/>
                <a:gd name="T1" fmla="*/ 104 h 104"/>
                <a:gd name="T2" fmla="*/ 10 w 56"/>
                <a:gd name="T3" fmla="*/ 104 h 104"/>
                <a:gd name="T4" fmla="*/ 0 w 56"/>
                <a:gd name="T5" fmla="*/ 94 h 104"/>
                <a:gd name="T6" fmla="*/ 0 w 56"/>
                <a:gd name="T7" fmla="*/ 10 h 104"/>
                <a:gd name="T8" fmla="*/ 10 w 56"/>
                <a:gd name="T9" fmla="*/ 0 h 104"/>
                <a:gd name="T10" fmla="*/ 46 w 56"/>
                <a:gd name="T11" fmla="*/ 0 h 104"/>
                <a:gd name="T12" fmla="*/ 56 w 56"/>
                <a:gd name="T13" fmla="*/ 10 h 104"/>
                <a:gd name="T14" fmla="*/ 56 w 56"/>
                <a:gd name="T15" fmla="*/ 94 h 104"/>
                <a:gd name="T16" fmla="*/ 46 w 56"/>
                <a:gd name="T17" fmla="*/ 104 h 104"/>
                <a:gd name="T18" fmla="*/ 10 w 56"/>
                <a:gd name="T19" fmla="*/ 8 h 104"/>
                <a:gd name="T20" fmla="*/ 8 w 56"/>
                <a:gd name="T21" fmla="*/ 10 h 104"/>
                <a:gd name="T22" fmla="*/ 8 w 56"/>
                <a:gd name="T23" fmla="*/ 94 h 104"/>
                <a:gd name="T24" fmla="*/ 10 w 56"/>
                <a:gd name="T25" fmla="*/ 96 h 104"/>
                <a:gd name="T26" fmla="*/ 46 w 56"/>
                <a:gd name="T27" fmla="*/ 96 h 104"/>
                <a:gd name="T28" fmla="*/ 48 w 56"/>
                <a:gd name="T29" fmla="*/ 94 h 104"/>
                <a:gd name="T30" fmla="*/ 48 w 56"/>
                <a:gd name="T31" fmla="*/ 10 h 104"/>
                <a:gd name="T32" fmla="*/ 46 w 56"/>
                <a:gd name="T33" fmla="*/ 8 h 104"/>
                <a:gd name="T34" fmla="*/ 10 w 56"/>
                <a:gd name="T35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04">
                  <a:moveTo>
                    <a:pt x="46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5" y="104"/>
                    <a:pt x="0" y="99"/>
                    <a:pt x="0" y="9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0"/>
                    <a:pt x="56" y="5"/>
                    <a:pt x="56" y="10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9"/>
                    <a:pt x="51" y="104"/>
                    <a:pt x="46" y="104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5"/>
                    <a:pt x="9" y="96"/>
                    <a:pt x="10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6"/>
                    <a:pt x="48" y="95"/>
                    <a:pt x="48" y="9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7" y="8"/>
                    <a:pt x="46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15"/>
            <p:cNvSpPr/>
            <p:nvPr/>
          </p:nvSpPr>
          <p:spPr bwMode="auto">
            <a:xfrm>
              <a:off x="9134" y="10074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16"/>
            <p:cNvSpPr/>
            <p:nvPr/>
          </p:nvSpPr>
          <p:spPr bwMode="auto">
            <a:xfrm>
              <a:off x="9134" y="10451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17"/>
            <p:cNvSpPr/>
            <p:nvPr/>
          </p:nvSpPr>
          <p:spPr bwMode="auto">
            <a:xfrm>
              <a:off x="8212" y="9601"/>
              <a:ext cx="1135" cy="805"/>
            </a:xfrm>
            <a:custGeom>
              <a:avLst/>
              <a:gdLst>
                <a:gd name="T0" fmla="*/ 152 w 192"/>
                <a:gd name="T1" fmla="*/ 136 h 136"/>
                <a:gd name="T2" fmla="*/ 15 w 192"/>
                <a:gd name="T3" fmla="*/ 136 h 136"/>
                <a:gd name="T4" fmla="*/ 0 w 192"/>
                <a:gd name="T5" fmla="*/ 120 h 136"/>
                <a:gd name="T6" fmla="*/ 0 w 192"/>
                <a:gd name="T7" fmla="*/ 13 h 136"/>
                <a:gd name="T8" fmla="*/ 15 w 192"/>
                <a:gd name="T9" fmla="*/ 0 h 136"/>
                <a:gd name="T10" fmla="*/ 179 w 192"/>
                <a:gd name="T11" fmla="*/ 0 h 136"/>
                <a:gd name="T12" fmla="*/ 192 w 192"/>
                <a:gd name="T13" fmla="*/ 13 h 136"/>
                <a:gd name="T14" fmla="*/ 192 w 192"/>
                <a:gd name="T15" fmla="*/ 64 h 136"/>
                <a:gd name="T16" fmla="*/ 188 w 192"/>
                <a:gd name="T17" fmla="*/ 68 h 136"/>
                <a:gd name="T18" fmla="*/ 184 w 192"/>
                <a:gd name="T19" fmla="*/ 64 h 136"/>
                <a:gd name="T20" fmla="*/ 184 w 192"/>
                <a:gd name="T21" fmla="*/ 13 h 136"/>
                <a:gd name="T22" fmla="*/ 179 w 192"/>
                <a:gd name="T23" fmla="*/ 8 h 136"/>
                <a:gd name="T24" fmla="*/ 15 w 192"/>
                <a:gd name="T25" fmla="*/ 8 h 136"/>
                <a:gd name="T26" fmla="*/ 8 w 192"/>
                <a:gd name="T27" fmla="*/ 13 h 136"/>
                <a:gd name="T28" fmla="*/ 8 w 192"/>
                <a:gd name="T29" fmla="*/ 120 h 136"/>
                <a:gd name="T30" fmla="*/ 15 w 192"/>
                <a:gd name="T31" fmla="*/ 128 h 136"/>
                <a:gd name="T32" fmla="*/ 152 w 192"/>
                <a:gd name="T33" fmla="*/ 128 h 136"/>
                <a:gd name="T34" fmla="*/ 156 w 192"/>
                <a:gd name="T35" fmla="*/ 132 h 136"/>
                <a:gd name="T36" fmla="*/ 152 w 192"/>
                <a:gd name="T3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36">
                  <a:moveTo>
                    <a:pt x="152" y="136"/>
                  </a:moveTo>
                  <a:cubicBezTo>
                    <a:pt x="15" y="136"/>
                    <a:pt x="15" y="136"/>
                    <a:pt x="15" y="136"/>
                  </a:cubicBezTo>
                  <a:cubicBezTo>
                    <a:pt x="8" y="136"/>
                    <a:pt x="0" y="128"/>
                    <a:pt x="0" y="1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"/>
                    <a:pt x="8" y="0"/>
                    <a:pt x="15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7" y="0"/>
                    <a:pt x="192" y="5"/>
                    <a:pt x="192" y="13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6"/>
                    <a:pt x="190" y="68"/>
                    <a:pt x="188" y="68"/>
                  </a:cubicBezTo>
                  <a:cubicBezTo>
                    <a:pt x="186" y="68"/>
                    <a:pt x="184" y="66"/>
                    <a:pt x="184" y="64"/>
                  </a:cubicBezTo>
                  <a:cubicBezTo>
                    <a:pt x="184" y="13"/>
                    <a:pt x="184" y="13"/>
                    <a:pt x="184" y="13"/>
                  </a:cubicBezTo>
                  <a:cubicBezTo>
                    <a:pt x="184" y="10"/>
                    <a:pt x="183" y="8"/>
                    <a:pt x="17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8" y="9"/>
                    <a:pt x="8" y="13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4"/>
                    <a:pt x="12" y="128"/>
                    <a:pt x="15" y="12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8"/>
                    <a:pt x="156" y="130"/>
                    <a:pt x="156" y="132"/>
                  </a:cubicBezTo>
                  <a:cubicBezTo>
                    <a:pt x="156" y="134"/>
                    <a:pt x="154" y="136"/>
                    <a:pt x="152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18"/>
            <p:cNvSpPr/>
            <p:nvPr/>
          </p:nvSpPr>
          <p:spPr bwMode="auto">
            <a:xfrm>
              <a:off x="8237" y="9696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19"/>
            <p:cNvSpPr/>
            <p:nvPr/>
          </p:nvSpPr>
          <p:spPr bwMode="auto">
            <a:xfrm>
              <a:off x="8237" y="10216"/>
              <a:ext cx="898" cy="48"/>
            </a:xfrm>
            <a:custGeom>
              <a:avLst/>
              <a:gdLst>
                <a:gd name="T0" fmla="*/ 148 w 152"/>
                <a:gd name="T1" fmla="*/ 8 h 8"/>
                <a:gd name="T2" fmla="*/ 4 w 152"/>
                <a:gd name="T3" fmla="*/ 8 h 8"/>
                <a:gd name="T4" fmla="*/ 0 w 152"/>
                <a:gd name="T5" fmla="*/ 4 h 8"/>
                <a:gd name="T6" fmla="*/ 4 w 152"/>
                <a:gd name="T7" fmla="*/ 0 h 8"/>
                <a:gd name="T8" fmla="*/ 148 w 152"/>
                <a:gd name="T9" fmla="*/ 0 h 8"/>
                <a:gd name="T10" fmla="*/ 152 w 152"/>
                <a:gd name="T11" fmla="*/ 4 h 8"/>
                <a:gd name="T12" fmla="*/ 148 w 15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8">
                  <a:moveTo>
                    <a:pt x="14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0" y="0"/>
                    <a:pt x="152" y="2"/>
                    <a:pt x="152" y="4"/>
                  </a:cubicBezTo>
                  <a:cubicBezTo>
                    <a:pt x="152" y="6"/>
                    <a:pt x="150" y="8"/>
                    <a:pt x="14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20"/>
            <p:cNvSpPr>
              <a:spLocks noEditPoints="1"/>
            </p:cNvSpPr>
            <p:nvPr/>
          </p:nvSpPr>
          <p:spPr bwMode="auto">
            <a:xfrm>
              <a:off x="8622" y="10359"/>
              <a:ext cx="330" cy="235"/>
            </a:xfrm>
            <a:custGeom>
              <a:avLst/>
              <a:gdLst>
                <a:gd name="T0" fmla="*/ 52 w 56"/>
                <a:gd name="T1" fmla="*/ 40 h 40"/>
                <a:gd name="T2" fmla="*/ 51 w 56"/>
                <a:gd name="T3" fmla="*/ 40 h 40"/>
                <a:gd name="T4" fmla="*/ 4 w 56"/>
                <a:gd name="T5" fmla="*/ 40 h 40"/>
                <a:gd name="T6" fmla="*/ 1 w 56"/>
                <a:gd name="T7" fmla="*/ 39 h 40"/>
                <a:gd name="T8" fmla="*/ 0 w 56"/>
                <a:gd name="T9" fmla="*/ 35 h 40"/>
                <a:gd name="T10" fmla="*/ 7 w 56"/>
                <a:gd name="T11" fmla="*/ 3 h 40"/>
                <a:gd name="T12" fmla="*/ 11 w 56"/>
                <a:gd name="T13" fmla="*/ 0 h 40"/>
                <a:gd name="T14" fmla="*/ 45 w 56"/>
                <a:gd name="T15" fmla="*/ 0 h 40"/>
                <a:gd name="T16" fmla="*/ 49 w 56"/>
                <a:gd name="T17" fmla="*/ 3 h 40"/>
                <a:gd name="T18" fmla="*/ 55 w 56"/>
                <a:gd name="T19" fmla="*/ 34 h 40"/>
                <a:gd name="T20" fmla="*/ 56 w 56"/>
                <a:gd name="T21" fmla="*/ 36 h 40"/>
                <a:gd name="T22" fmla="*/ 52 w 56"/>
                <a:gd name="T23" fmla="*/ 40 h 40"/>
                <a:gd name="T24" fmla="*/ 9 w 56"/>
                <a:gd name="T25" fmla="*/ 32 h 40"/>
                <a:gd name="T26" fmla="*/ 47 w 56"/>
                <a:gd name="T27" fmla="*/ 32 h 40"/>
                <a:gd name="T28" fmla="*/ 41 w 56"/>
                <a:gd name="T29" fmla="*/ 8 h 40"/>
                <a:gd name="T30" fmla="*/ 14 w 56"/>
                <a:gd name="T31" fmla="*/ 8 h 40"/>
                <a:gd name="T32" fmla="*/ 9 w 56"/>
                <a:gd name="T3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0">
                  <a:moveTo>
                    <a:pt x="52" y="40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9"/>
                  </a:cubicBezTo>
                  <a:cubicBezTo>
                    <a:pt x="0" y="38"/>
                    <a:pt x="0" y="36"/>
                    <a:pt x="0" y="3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9" y="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6" y="35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lose/>
                  <a:moveTo>
                    <a:pt x="9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21"/>
            <p:cNvSpPr/>
            <p:nvPr/>
          </p:nvSpPr>
          <p:spPr bwMode="auto">
            <a:xfrm>
              <a:off x="8567" y="10546"/>
              <a:ext cx="428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838315" y="6057583"/>
            <a:ext cx="370840" cy="325120"/>
            <a:chOff x="10529" y="9601"/>
            <a:chExt cx="1134" cy="993"/>
          </a:xfrm>
        </p:grpSpPr>
        <p:sp>
          <p:nvSpPr>
            <p:cNvPr id="223" name="Freeform 122"/>
            <p:cNvSpPr>
              <a:spLocks noEditPoints="1"/>
            </p:cNvSpPr>
            <p:nvPr/>
          </p:nvSpPr>
          <p:spPr bwMode="auto">
            <a:xfrm>
              <a:off x="10529" y="9601"/>
              <a:ext cx="1135" cy="805"/>
            </a:xfrm>
            <a:custGeom>
              <a:avLst/>
              <a:gdLst>
                <a:gd name="T0" fmla="*/ 178 w 192"/>
                <a:gd name="T1" fmla="*/ 136 h 136"/>
                <a:gd name="T2" fmla="*/ 14 w 192"/>
                <a:gd name="T3" fmla="*/ 136 h 136"/>
                <a:gd name="T4" fmla="*/ 0 w 192"/>
                <a:gd name="T5" fmla="*/ 122 h 136"/>
                <a:gd name="T6" fmla="*/ 0 w 192"/>
                <a:gd name="T7" fmla="*/ 14 h 136"/>
                <a:gd name="T8" fmla="*/ 14 w 192"/>
                <a:gd name="T9" fmla="*/ 0 h 136"/>
                <a:gd name="T10" fmla="*/ 178 w 192"/>
                <a:gd name="T11" fmla="*/ 0 h 136"/>
                <a:gd name="T12" fmla="*/ 192 w 192"/>
                <a:gd name="T13" fmla="*/ 14 h 136"/>
                <a:gd name="T14" fmla="*/ 192 w 192"/>
                <a:gd name="T15" fmla="*/ 122 h 136"/>
                <a:gd name="T16" fmla="*/ 178 w 192"/>
                <a:gd name="T17" fmla="*/ 136 h 136"/>
                <a:gd name="T18" fmla="*/ 14 w 192"/>
                <a:gd name="T19" fmla="*/ 8 h 136"/>
                <a:gd name="T20" fmla="*/ 8 w 192"/>
                <a:gd name="T21" fmla="*/ 14 h 136"/>
                <a:gd name="T22" fmla="*/ 8 w 192"/>
                <a:gd name="T23" fmla="*/ 122 h 136"/>
                <a:gd name="T24" fmla="*/ 14 w 192"/>
                <a:gd name="T25" fmla="*/ 128 h 136"/>
                <a:gd name="T26" fmla="*/ 178 w 192"/>
                <a:gd name="T27" fmla="*/ 128 h 136"/>
                <a:gd name="T28" fmla="*/ 184 w 192"/>
                <a:gd name="T29" fmla="*/ 122 h 136"/>
                <a:gd name="T30" fmla="*/ 184 w 192"/>
                <a:gd name="T31" fmla="*/ 14 h 136"/>
                <a:gd name="T32" fmla="*/ 178 w 192"/>
                <a:gd name="T33" fmla="*/ 8 h 136"/>
                <a:gd name="T34" fmla="*/ 14 w 192"/>
                <a:gd name="T35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6">
                  <a:moveTo>
                    <a:pt x="178" y="136"/>
                  </a:moveTo>
                  <a:cubicBezTo>
                    <a:pt x="14" y="136"/>
                    <a:pt x="14" y="136"/>
                    <a:pt x="14" y="136"/>
                  </a:cubicBezTo>
                  <a:cubicBezTo>
                    <a:pt x="6" y="136"/>
                    <a:pt x="0" y="130"/>
                    <a:pt x="0" y="12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6" y="0"/>
                    <a:pt x="192" y="6"/>
                    <a:pt x="192" y="14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92" y="130"/>
                    <a:pt x="186" y="136"/>
                    <a:pt x="178" y="136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5"/>
                    <a:pt x="11" y="128"/>
                    <a:pt x="14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81" y="128"/>
                    <a:pt x="184" y="125"/>
                    <a:pt x="184" y="122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84" y="11"/>
                    <a:pt x="181" y="8"/>
                    <a:pt x="178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23"/>
            <p:cNvSpPr/>
            <p:nvPr/>
          </p:nvSpPr>
          <p:spPr bwMode="auto">
            <a:xfrm>
              <a:off x="10554" y="9696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24"/>
            <p:cNvSpPr/>
            <p:nvPr/>
          </p:nvSpPr>
          <p:spPr bwMode="auto">
            <a:xfrm>
              <a:off x="10554" y="10216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25"/>
            <p:cNvSpPr>
              <a:spLocks noEditPoints="1"/>
            </p:cNvSpPr>
            <p:nvPr/>
          </p:nvSpPr>
          <p:spPr bwMode="auto">
            <a:xfrm>
              <a:off x="10937" y="10359"/>
              <a:ext cx="333" cy="235"/>
            </a:xfrm>
            <a:custGeom>
              <a:avLst/>
              <a:gdLst>
                <a:gd name="T0" fmla="*/ 52 w 56"/>
                <a:gd name="T1" fmla="*/ 40 h 40"/>
                <a:gd name="T2" fmla="*/ 52 w 56"/>
                <a:gd name="T3" fmla="*/ 40 h 40"/>
                <a:gd name="T4" fmla="*/ 4 w 56"/>
                <a:gd name="T5" fmla="*/ 40 h 40"/>
                <a:gd name="T6" fmla="*/ 1 w 56"/>
                <a:gd name="T7" fmla="*/ 39 h 40"/>
                <a:gd name="T8" fmla="*/ 0 w 56"/>
                <a:gd name="T9" fmla="*/ 35 h 40"/>
                <a:gd name="T10" fmla="*/ 7 w 56"/>
                <a:gd name="T11" fmla="*/ 3 h 40"/>
                <a:gd name="T12" fmla="*/ 11 w 56"/>
                <a:gd name="T13" fmla="*/ 0 h 40"/>
                <a:gd name="T14" fmla="*/ 45 w 56"/>
                <a:gd name="T15" fmla="*/ 0 h 40"/>
                <a:gd name="T16" fmla="*/ 49 w 56"/>
                <a:gd name="T17" fmla="*/ 3 h 40"/>
                <a:gd name="T18" fmla="*/ 55 w 56"/>
                <a:gd name="T19" fmla="*/ 34 h 40"/>
                <a:gd name="T20" fmla="*/ 56 w 56"/>
                <a:gd name="T21" fmla="*/ 36 h 40"/>
                <a:gd name="T22" fmla="*/ 52 w 56"/>
                <a:gd name="T23" fmla="*/ 40 h 40"/>
                <a:gd name="T24" fmla="*/ 9 w 56"/>
                <a:gd name="T25" fmla="*/ 32 h 40"/>
                <a:gd name="T26" fmla="*/ 47 w 56"/>
                <a:gd name="T27" fmla="*/ 32 h 40"/>
                <a:gd name="T28" fmla="*/ 42 w 56"/>
                <a:gd name="T29" fmla="*/ 8 h 40"/>
                <a:gd name="T30" fmla="*/ 14 w 56"/>
                <a:gd name="T31" fmla="*/ 8 h 40"/>
                <a:gd name="T32" fmla="*/ 9 w 56"/>
                <a:gd name="T3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0"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2" y="39"/>
                    <a:pt x="1" y="39"/>
                  </a:cubicBezTo>
                  <a:cubicBezTo>
                    <a:pt x="0" y="38"/>
                    <a:pt x="0" y="36"/>
                    <a:pt x="0" y="3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9" y="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5"/>
                    <a:pt x="56" y="35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lose/>
                  <a:moveTo>
                    <a:pt x="9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26"/>
            <p:cNvSpPr/>
            <p:nvPr/>
          </p:nvSpPr>
          <p:spPr bwMode="auto">
            <a:xfrm>
              <a:off x="10884" y="10546"/>
              <a:ext cx="425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4171315" y="6033453"/>
            <a:ext cx="216535" cy="373380"/>
            <a:chOff x="6179" y="9529"/>
            <a:chExt cx="662" cy="1138"/>
          </a:xfrm>
        </p:grpSpPr>
        <p:sp>
          <p:nvSpPr>
            <p:cNvPr id="229" name="Freeform 127"/>
            <p:cNvSpPr>
              <a:spLocks noEditPoints="1"/>
            </p:cNvSpPr>
            <p:nvPr/>
          </p:nvSpPr>
          <p:spPr bwMode="auto">
            <a:xfrm>
              <a:off x="6179" y="9529"/>
              <a:ext cx="663" cy="1138"/>
            </a:xfrm>
            <a:custGeom>
              <a:avLst/>
              <a:gdLst>
                <a:gd name="T0" fmla="*/ 96 w 112"/>
                <a:gd name="T1" fmla="*/ 192 h 192"/>
                <a:gd name="T2" fmla="*/ 16 w 112"/>
                <a:gd name="T3" fmla="*/ 192 h 192"/>
                <a:gd name="T4" fmla="*/ 0 w 112"/>
                <a:gd name="T5" fmla="*/ 176 h 192"/>
                <a:gd name="T6" fmla="*/ 0 w 112"/>
                <a:gd name="T7" fmla="*/ 16 h 192"/>
                <a:gd name="T8" fmla="*/ 16 w 112"/>
                <a:gd name="T9" fmla="*/ 0 h 192"/>
                <a:gd name="T10" fmla="*/ 96 w 112"/>
                <a:gd name="T11" fmla="*/ 0 h 192"/>
                <a:gd name="T12" fmla="*/ 112 w 112"/>
                <a:gd name="T13" fmla="*/ 16 h 192"/>
                <a:gd name="T14" fmla="*/ 112 w 112"/>
                <a:gd name="T15" fmla="*/ 176 h 192"/>
                <a:gd name="T16" fmla="*/ 96 w 112"/>
                <a:gd name="T17" fmla="*/ 192 h 192"/>
                <a:gd name="T18" fmla="*/ 16 w 112"/>
                <a:gd name="T19" fmla="*/ 8 h 192"/>
                <a:gd name="T20" fmla="*/ 8 w 112"/>
                <a:gd name="T21" fmla="*/ 16 h 192"/>
                <a:gd name="T22" fmla="*/ 8 w 112"/>
                <a:gd name="T23" fmla="*/ 176 h 192"/>
                <a:gd name="T24" fmla="*/ 16 w 112"/>
                <a:gd name="T25" fmla="*/ 184 h 192"/>
                <a:gd name="T26" fmla="*/ 96 w 112"/>
                <a:gd name="T27" fmla="*/ 184 h 192"/>
                <a:gd name="T28" fmla="*/ 104 w 112"/>
                <a:gd name="T29" fmla="*/ 176 h 192"/>
                <a:gd name="T30" fmla="*/ 104 w 112"/>
                <a:gd name="T31" fmla="*/ 16 h 192"/>
                <a:gd name="T32" fmla="*/ 96 w 112"/>
                <a:gd name="T33" fmla="*/ 8 h 192"/>
                <a:gd name="T34" fmla="*/ 16 w 112"/>
                <a:gd name="T35" fmla="*/ 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92">
                  <a:moveTo>
                    <a:pt x="96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7" y="192"/>
                    <a:pt x="0" y="185"/>
                    <a:pt x="0" y="17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5" y="0"/>
                    <a:pt x="112" y="7"/>
                    <a:pt x="112" y="16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85"/>
                    <a:pt x="105" y="192"/>
                    <a:pt x="96" y="19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80"/>
                    <a:pt x="12" y="184"/>
                    <a:pt x="1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00" y="184"/>
                    <a:pt x="104" y="180"/>
                    <a:pt x="104" y="17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2"/>
                    <a:pt x="100" y="8"/>
                    <a:pt x="96" y="8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28"/>
            <p:cNvSpPr/>
            <p:nvPr/>
          </p:nvSpPr>
          <p:spPr bwMode="auto">
            <a:xfrm>
              <a:off x="6204" y="9719"/>
              <a:ext cx="615" cy="48"/>
            </a:xfrm>
            <a:custGeom>
              <a:avLst/>
              <a:gdLst>
                <a:gd name="T0" fmla="*/ 100 w 104"/>
                <a:gd name="T1" fmla="*/ 8 h 8"/>
                <a:gd name="T2" fmla="*/ 4 w 104"/>
                <a:gd name="T3" fmla="*/ 8 h 8"/>
                <a:gd name="T4" fmla="*/ 0 w 104"/>
                <a:gd name="T5" fmla="*/ 4 h 8"/>
                <a:gd name="T6" fmla="*/ 4 w 104"/>
                <a:gd name="T7" fmla="*/ 0 h 8"/>
                <a:gd name="T8" fmla="*/ 100 w 104"/>
                <a:gd name="T9" fmla="*/ 0 h 8"/>
                <a:gd name="T10" fmla="*/ 104 w 104"/>
                <a:gd name="T11" fmla="*/ 4 h 8"/>
                <a:gd name="T12" fmla="*/ 100 w 10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">
                  <a:moveTo>
                    <a:pt x="10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6"/>
                    <a:pt x="102" y="8"/>
                    <a:pt x="10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29"/>
            <p:cNvSpPr/>
            <p:nvPr/>
          </p:nvSpPr>
          <p:spPr bwMode="auto">
            <a:xfrm>
              <a:off x="6487" y="9624"/>
              <a:ext cx="48" cy="48"/>
            </a:xfrm>
            <a:custGeom>
              <a:avLst/>
              <a:gdLst>
                <a:gd name="T0" fmla="*/ 4 w 8"/>
                <a:gd name="T1" fmla="*/ 8 h 8"/>
                <a:gd name="T2" fmla="*/ 1 w 8"/>
                <a:gd name="T3" fmla="*/ 7 h 8"/>
                <a:gd name="T4" fmla="*/ 0 w 8"/>
                <a:gd name="T5" fmla="*/ 4 h 8"/>
                <a:gd name="T6" fmla="*/ 1 w 8"/>
                <a:gd name="T7" fmla="*/ 1 h 8"/>
                <a:gd name="T8" fmla="*/ 7 w 8"/>
                <a:gd name="T9" fmla="*/ 1 h 8"/>
                <a:gd name="T10" fmla="*/ 8 w 8"/>
                <a:gd name="T11" fmla="*/ 4 h 8"/>
                <a:gd name="T12" fmla="*/ 7 w 8"/>
                <a:gd name="T13" fmla="*/ 7 h 8"/>
                <a:gd name="T14" fmla="*/ 4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30"/>
            <p:cNvSpPr/>
            <p:nvPr/>
          </p:nvSpPr>
          <p:spPr bwMode="auto">
            <a:xfrm>
              <a:off x="6439" y="10524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31"/>
            <p:cNvSpPr/>
            <p:nvPr/>
          </p:nvSpPr>
          <p:spPr bwMode="auto">
            <a:xfrm>
              <a:off x="6204" y="10429"/>
              <a:ext cx="615" cy="48"/>
            </a:xfrm>
            <a:custGeom>
              <a:avLst/>
              <a:gdLst>
                <a:gd name="T0" fmla="*/ 100 w 104"/>
                <a:gd name="T1" fmla="*/ 8 h 8"/>
                <a:gd name="T2" fmla="*/ 4 w 104"/>
                <a:gd name="T3" fmla="*/ 8 h 8"/>
                <a:gd name="T4" fmla="*/ 0 w 104"/>
                <a:gd name="T5" fmla="*/ 4 h 8"/>
                <a:gd name="T6" fmla="*/ 4 w 104"/>
                <a:gd name="T7" fmla="*/ 0 h 8"/>
                <a:gd name="T8" fmla="*/ 100 w 104"/>
                <a:gd name="T9" fmla="*/ 0 h 8"/>
                <a:gd name="T10" fmla="*/ 104 w 104"/>
                <a:gd name="T11" fmla="*/ 4 h 8"/>
                <a:gd name="T12" fmla="*/ 100 w 10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">
                  <a:moveTo>
                    <a:pt x="10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6"/>
                    <a:pt x="102" y="8"/>
                    <a:pt x="10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2622868" y="6053455"/>
            <a:ext cx="233045" cy="333375"/>
            <a:chOff x="3934" y="9576"/>
            <a:chExt cx="711" cy="1017"/>
          </a:xfrm>
        </p:grpSpPr>
        <p:sp>
          <p:nvSpPr>
            <p:cNvPr id="235" name="Freeform 132"/>
            <p:cNvSpPr>
              <a:spLocks noEditPoints="1"/>
            </p:cNvSpPr>
            <p:nvPr/>
          </p:nvSpPr>
          <p:spPr bwMode="auto">
            <a:xfrm>
              <a:off x="3934" y="9979"/>
              <a:ext cx="235" cy="238"/>
            </a:xfrm>
            <a:custGeom>
              <a:avLst/>
              <a:gdLst>
                <a:gd name="T0" fmla="*/ 36 w 40"/>
                <a:gd name="T1" fmla="*/ 40 h 40"/>
                <a:gd name="T2" fmla="*/ 4 w 40"/>
                <a:gd name="T3" fmla="*/ 40 h 40"/>
                <a:gd name="T4" fmla="*/ 0 w 40"/>
                <a:gd name="T5" fmla="*/ 36 h 40"/>
                <a:gd name="T6" fmla="*/ 0 w 40"/>
                <a:gd name="T7" fmla="*/ 4 h 40"/>
                <a:gd name="T8" fmla="*/ 4 w 40"/>
                <a:gd name="T9" fmla="*/ 0 h 40"/>
                <a:gd name="T10" fmla="*/ 36 w 40"/>
                <a:gd name="T11" fmla="*/ 0 h 40"/>
                <a:gd name="T12" fmla="*/ 40 w 40"/>
                <a:gd name="T13" fmla="*/ 4 h 40"/>
                <a:gd name="T14" fmla="*/ 40 w 40"/>
                <a:gd name="T15" fmla="*/ 36 h 40"/>
                <a:gd name="T16" fmla="*/ 36 w 40"/>
                <a:gd name="T17" fmla="*/ 40 h 40"/>
                <a:gd name="T18" fmla="*/ 8 w 40"/>
                <a:gd name="T19" fmla="*/ 32 h 40"/>
                <a:gd name="T20" fmla="*/ 32 w 40"/>
                <a:gd name="T21" fmla="*/ 32 h 40"/>
                <a:gd name="T22" fmla="*/ 32 w 40"/>
                <a:gd name="T23" fmla="*/ 8 h 40"/>
                <a:gd name="T24" fmla="*/ 8 w 40"/>
                <a:gd name="T25" fmla="*/ 8 h 40"/>
                <a:gd name="T26" fmla="*/ 8 w 40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36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8"/>
                    <a:pt x="38" y="40"/>
                    <a:pt x="36" y="40"/>
                  </a:cubicBezTo>
                  <a:close/>
                  <a:moveTo>
                    <a:pt x="8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33"/>
            <p:cNvSpPr>
              <a:spLocks noEditPoints="1"/>
            </p:cNvSpPr>
            <p:nvPr/>
          </p:nvSpPr>
          <p:spPr bwMode="auto">
            <a:xfrm>
              <a:off x="4407" y="9601"/>
              <a:ext cx="238" cy="235"/>
            </a:xfrm>
            <a:custGeom>
              <a:avLst/>
              <a:gdLst>
                <a:gd name="T0" fmla="*/ 36 w 40"/>
                <a:gd name="T1" fmla="*/ 40 h 40"/>
                <a:gd name="T2" fmla="*/ 4 w 40"/>
                <a:gd name="T3" fmla="*/ 40 h 40"/>
                <a:gd name="T4" fmla="*/ 0 w 40"/>
                <a:gd name="T5" fmla="*/ 36 h 40"/>
                <a:gd name="T6" fmla="*/ 0 w 40"/>
                <a:gd name="T7" fmla="*/ 4 h 40"/>
                <a:gd name="T8" fmla="*/ 4 w 40"/>
                <a:gd name="T9" fmla="*/ 0 h 40"/>
                <a:gd name="T10" fmla="*/ 36 w 40"/>
                <a:gd name="T11" fmla="*/ 0 h 40"/>
                <a:gd name="T12" fmla="*/ 40 w 40"/>
                <a:gd name="T13" fmla="*/ 4 h 40"/>
                <a:gd name="T14" fmla="*/ 40 w 40"/>
                <a:gd name="T15" fmla="*/ 36 h 40"/>
                <a:gd name="T16" fmla="*/ 36 w 40"/>
                <a:gd name="T17" fmla="*/ 40 h 40"/>
                <a:gd name="T18" fmla="*/ 8 w 40"/>
                <a:gd name="T19" fmla="*/ 32 h 40"/>
                <a:gd name="T20" fmla="*/ 32 w 40"/>
                <a:gd name="T21" fmla="*/ 32 h 40"/>
                <a:gd name="T22" fmla="*/ 32 w 40"/>
                <a:gd name="T23" fmla="*/ 8 h 40"/>
                <a:gd name="T24" fmla="*/ 8 w 40"/>
                <a:gd name="T25" fmla="*/ 8 h 40"/>
                <a:gd name="T26" fmla="*/ 8 w 40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36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8"/>
                    <a:pt x="38" y="40"/>
                    <a:pt x="36" y="40"/>
                  </a:cubicBezTo>
                  <a:close/>
                  <a:moveTo>
                    <a:pt x="8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34"/>
            <p:cNvSpPr>
              <a:spLocks noEditPoints="1"/>
            </p:cNvSpPr>
            <p:nvPr/>
          </p:nvSpPr>
          <p:spPr bwMode="auto">
            <a:xfrm>
              <a:off x="4407" y="10359"/>
              <a:ext cx="238" cy="235"/>
            </a:xfrm>
            <a:custGeom>
              <a:avLst/>
              <a:gdLst>
                <a:gd name="T0" fmla="*/ 36 w 40"/>
                <a:gd name="T1" fmla="*/ 40 h 40"/>
                <a:gd name="T2" fmla="*/ 4 w 40"/>
                <a:gd name="T3" fmla="*/ 40 h 40"/>
                <a:gd name="T4" fmla="*/ 0 w 40"/>
                <a:gd name="T5" fmla="*/ 36 h 40"/>
                <a:gd name="T6" fmla="*/ 0 w 40"/>
                <a:gd name="T7" fmla="*/ 4 h 40"/>
                <a:gd name="T8" fmla="*/ 4 w 40"/>
                <a:gd name="T9" fmla="*/ 0 h 40"/>
                <a:gd name="T10" fmla="*/ 36 w 40"/>
                <a:gd name="T11" fmla="*/ 0 h 40"/>
                <a:gd name="T12" fmla="*/ 40 w 40"/>
                <a:gd name="T13" fmla="*/ 4 h 40"/>
                <a:gd name="T14" fmla="*/ 40 w 40"/>
                <a:gd name="T15" fmla="*/ 36 h 40"/>
                <a:gd name="T16" fmla="*/ 36 w 40"/>
                <a:gd name="T17" fmla="*/ 40 h 40"/>
                <a:gd name="T18" fmla="*/ 8 w 40"/>
                <a:gd name="T19" fmla="*/ 32 h 40"/>
                <a:gd name="T20" fmla="*/ 32 w 40"/>
                <a:gd name="T21" fmla="*/ 32 h 40"/>
                <a:gd name="T22" fmla="*/ 32 w 40"/>
                <a:gd name="T23" fmla="*/ 8 h 40"/>
                <a:gd name="T24" fmla="*/ 8 w 40"/>
                <a:gd name="T25" fmla="*/ 8 h 40"/>
                <a:gd name="T26" fmla="*/ 8 w 40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36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8"/>
                    <a:pt x="38" y="40"/>
                    <a:pt x="36" y="40"/>
                  </a:cubicBezTo>
                  <a:close/>
                  <a:moveTo>
                    <a:pt x="8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Rectangle 135"/>
            <p:cNvSpPr>
              <a:spLocks noChangeArrowheads="1"/>
            </p:cNvSpPr>
            <p:nvPr/>
          </p:nvSpPr>
          <p:spPr bwMode="auto">
            <a:xfrm>
              <a:off x="4029" y="10216"/>
              <a:ext cx="48" cy="2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136"/>
            <p:cNvSpPr>
              <a:spLocks noChangeArrowheads="1"/>
            </p:cNvSpPr>
            <p:nvPr/>
          </p:nvSpPr>
          <p:spPr bwMode="auto">
            <a:xfrm>
              <a:off x="4029" y="9696"/>
              <a:ext cx="48" cy="2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37"/>
            <p:cNvSpPr>
              <a:spLocks noEditPoints="1"/>
            </p:cNvSpPr>
            <p:nvPr/>
          </p:nvSpPr>
          <p:spPr bwMode="auto">
            <a:xfrm>
              <a:off x="3982" y="9576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38"/>
            <p:cNvSpPr>
              <a:spLocks noEditPoints="1"/>
            </p:cNvSpPr>
            <p:nvPr/>
          </p:nvSpPr>
          <p:spPr bwMode="auto">
            <a:xfrm>
              <a:off x="3982" y="10451"/>
              <a:ext cx="143" cy="143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39"/>
            <p:cNvSpPr/>
            <p:nvPr/>
          </p:nvSpPr>
          <p:spPr bwMode="auto">
            <a:xfrm>
              <a:off x="4077" y="9696"/>
              <a:ext cx="353" cy="308"/>
            </a:xfrm>
            <a:custGeom>
              <a:avLst/>
              <a:gdLst>
                <a:gd name="T0" fmla="*/ 8 w 60"/>
                <a:gd name="T1" fmla="*/ 52 h 52"/>
                <a:gd name="T2" fmla="*/ 0 w 60"/>
                <a:gd name="T3" fmla="*/ 52 h 52"/>
                <a:gd name="T4" fmla="*/ 60 w 60"/>
                <a:gd name="T5" fmla="*/ 0 h 52"/>
                <a:gd name="T6" fmla="*/ 60 w 60"/>
                <a:gd name="T7" fmla="*/ 8 h 52"/>
                <a:gd name="T8" fmla="*/ 8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8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7" y="0"/>
                    <a:pt x="60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5" y="8"/>
                    <a:pt x="8" y="25"/>
                    <a:pt x="8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40"/>
            <p:cNvSpPr/>
            <p:nvPr/>
          </p:nvSpPr>
          <p:spPr bwMode="auto">
            <a:xfrm>
              <a:off x="4077" y="10191"/>
              <a:ext cx="353" cy="308"/>
            </a:xfrm>
            <a:custGeom>
              <a:avLst/>
              <a:gdLst>
                <a:gd name="T0" fmla="*/ 60 w 60"/>
                <a:gd name="T1" fmla="*/ 52 h 52"/>
                <a:gd name="T2" fmla="*/ 0 w 60"/>
                <a:gd name="T3" fmla="*/ 0 h 52"/>
                <a:gd name="T4" fmla="*/ 8 w 60"/>
                <a:gd name="T5" fmla="*/ 0 h 52"/>
                <a:gd name="T6" fmla="*/ 60 w 60"/>
                <a:gd name="T7" fmla="*/ 44 h 52"/>
                <a:gd name="T8" fmla="*/ 60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60" y="52"/>
                  </a:moveTo>
                  <a:cubicBezTo>
                    <a:pt x="27" y="52"/>
                    <a:pt x="0" y="29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7"/>
                    <a:pt x="35" y="44"/>
                    <a:pt x="60" y="44"/>
                  </a:cubicBezTo>
                  <a:lnTo>
                    <a:pt x="6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1214120" y="6053455"/>
            <a:ext cx="333375" cy="333375"/>
            <a:chOff x="1522" y="9624"/>
            <a:chExt cx="1018" cy="1017"/>
          </a:xfrm>
        </p:grpSpPr>
        <p:sp>
          <p:nvSpPr>
            <p:cNvPr id="245" name="Freeform 141"/>
            <p:cNvSpPr>
              <a:spLocks noEditPoints="1"/>
            </p:cNvSpPr>
            <p:nvPr/>
          </p:nvSpPr>
          <p:spPr bwMode="auto">
            <a:xfrm>
              <a:off x="1782" y="9624"/>
              <a:ext cx="758" cy="758"/>
            </a:xfrm>
            <a:custGeom>
              <a:avLst/>
              <a:gdLst>
                <a:gd name="T0" fmla="*/ 20 w 128"/>
                <a:gd name="T1" fmla="*/ 128 h 128"/>
                <a:gd name="T2" fmla="*/ 17 w 128"/>
                <a:gd name="T3" fmla="*/ 127 h 128"/>
                <a:gd name="T4" fmla="*/ 1 w 128"/>
                <a:gd name="T5" fmla="*/ 111 h 128"/>
                <a:gd name="T6" fmla="*/ 0 w 128"/>
                <a:gd name="T7" fmla="*/ 107 h 128"/>
                <a:gd name="T8" fmla="*/ 124 w 128"/>
                <a:gd name="T9" fmla="*/ 0 h 128"/>
                <a:gd name="T10" fmla="*/ 128 w 128"/>
                <a:gd name="T11" fmla="*/ 4 h 128"/>
                <a:gd name="T12" fmla="*/ 21 w 128"/>
                <a:gd name="T13" fmla="*/ 128 h 128"/>
                <a:gd name="T14" fmla="*/ 20 w 128"/>
                <a:gd name="T15" fmla="*/ 128 h 128"/>
                <a:gd name="T16" fmla="*/ 8 w 128"/>
                <a:gd name="T17" fmla="*/ 107 h 128"/>
                <a:gd name="T18" fmla="*/ 21 w 128"/>
                <a:gd name="T19" fmla="*/ 120 h 128"/>
                <a:gd name="T20" fmla="*/ 118 w 128"/>
                <a:gd name="T21" fmla="*/ 10 h 128"/>
                <a:gd name="T22" fmla="*/ 8 w 128"/>
                <a:gd name="T23" fmla="*/ 10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8">
                  <a:moveTo>
                    <a:pt x="20" y="128"/>
                  </a:moveTo>
                  <a:cubicBezTo>
                    <a:pt x="19" y="128"/>
                    <a:pt x="18" y="128"/>
                    <a:pt x="17" y="127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0" y="110"/>
                    <a:pt x="0" y="109"/>
                    <a:pt x="0" y="107"/>
                  </a:cubicBezTo>
                  <a:cubicBezTo>
                    <a:pt x="10" y="52"/>
                    <a:pt x="113" y="0"/>
                    <a:pt x="124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15"/>
                    <a:pt x="76" y="118"/>
                    <a:pt x="21" y="128"/>
                  </a:cubicBezTo>
                  <a:cubicBezTo>
                    <a:pt x="20" y="128"/>
                    <a:pt x="20" y="128"/>
                    <a:pt x="20" y="128"/>
                  </a:cubicBezTo>
                  <a:close/>
                  <a:moveTo>
                    <a:pt x="8" y="107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66" y="110"/>
                    <a:pt x="108" y="34"/>
                    <a:pt x="118" y="10"/>
                  </a:cubicBezTo>
                  <a:cubicBezTo>
                    <a:pt x="94" y="20"/>
                    <a:pt x="18" y="62"/>
                    <a:pt x="8" y="1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42"/>
            <p:cNvSpPr>
              <a:spLocks noEditPoints="1"/>
            </p:cNvSpPr>
            <p:nvPr/>
          </p:nvSpPr>
          <p:spPr bwMode="auto">
            <a:xfrm>
              <a:off x="1522" y="10251"/>
              <a:ext cx="403" cy="390"/>
            </a:xfrm>
            <a:custGeom>
              <a:avLst/>
              <a:gdLst>
                <a:gd name="T0" fmla="*/ 4 w 68"/>
                <a:gd name="T1" fmla="*/ 66 h 66"/>
                <a:gd name="T2" fmla="*/ 0 w 68"/>
                <a:gd name="T3" fmla="*/ 62 h 66"/>
                <a:gd name="T4" fmla="*/ 22 w 68"/>
                <a:gd name="T5" fmla="*/ 7 h 66"/>
                <a:gd name="T6" fmla="*/ 41 w 68"/>
                <a:gd name="T7" fmla="*/ 0 h 66"/>
                <a:gd name="T8" fmla="*/ 59 w 68"/>
                <a:gd name="T9" fmla="*/ 7 h 66"/>
                <a:gd name="T10" fmla="*/ 58 w 68"/>
                <a:gd name="T11" fmla="*/ 43 h 66"/>
                <a:gd name="T12" fmla="*/ 4 w 68"/>
                <a:gd name="T13" fmla="*/ 66 h 66"/>
                <a:gd name="T14" fmla="*/ 41 w 68"/>
                <a:gd name="T15" fmla="*/ 8 h 66"/>
                <a:gd name="T16" fmla="*/ 28 w 68"/>
                <a:gd name="T17" fmla="*/ 13 h 66"/>
                <a:gd name="T18" fmla="*/ 8 w 68"/>
                <a:gd name="T19" fmla="*/ 58 h 66"/>
                <a:gd name="T20" fmla="*/ 52 w 68"/>
                <a:gd name="T21" fmla="*/ 37 h 66"/>
                <a:gd name="T22" fmla="*/ 53 w 68"/>
                <a:gd name="T23" fmla="*/ 13 h 66"/>
                <a:gd name="T24" fmla="*/ 41 w 68"/>
                <a:gd name="T25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66">
                  <a:moveTo>
                    <a:pt x="4" y="66"/>
                  </a:moveTo>
                  <a:cubicBezTo>
                    <a:pt x="2" y="66"/>
                    <a:pt x="0" y="64"/>
                    <a:pt x="0" y="62"/>
                  </a:cubicBezTo>
                  <a:cubicBezTo>
                    <a:pt x="0" y="47"/>
                    <a:pt x="13" y="17"/>
                    <a:pt x="22" y="7"/>
                  </a:cubicBezTo>
                  <a:cubicBezTo>
                    <a:pt x="27" y="3"/>
                    <a:pt x="34" y="0"/>
                    <a:pt x="41" y="0"/>
                  </a:cubicBezTo>
                  <a:cubicBezTo>
                    <a:pt x="48" y="0"/>
                    <a:pt x="54" y="3"/>
                    <a:pt x="59" y="7"/>
                  </a:cubicBezTo>
                  <a:cubicBezTo>
                    <a:pt x="68" y="17"/>
                    <a:pt x="68" y="33"/>
                    <a:pt x="58" y="43"/>
                  </a:cubicBezTo>
                  <a:cubicBezTo>
                    <a:pt x="49" y="52"/>
                    <a:pt x="21" y="66"/>
                    <a:pt x="4" y="66"/>
                  </a:cubicBezTo>
                  <a:close/>
                  <a:moveTo>
                    <a:pt x="41" y="8"/>
                  </a:moveTo>
                  <a:cubicBezTo>
                    <a:pt x="36" y="8"/>
                    <a:pt x="31" y="10"/>
                    <a:pt x="28" y="13"/>
                  </a:cubicBezTo>
                  <a:cubicBezTo>
                    <a:pt x="22" y="20"/>
                    <a:pt x="10" y="43"/>
                    <a:pt x="8" y="58"/>
                  </a:cubicBezTo>
                  <a:cubicBezTo>
                    <a:pt x="23" y="56"/>
                    <a:pt x="45" y="44"/>
                    <a:pt x="52" y="37"/>
                  </a:cubicBezTo>
                  <a:cubicBezTo>
                    <a:pt x="59" y="30"/>
                    <a:pt x="60" y="19"/>
                    <a:pt x="53" y="13"/>
                  </a:cubicBezTo>
                  <a:cubicBezTo>
                    <a:pt x="50" y="10"/>
                    <a:pt x="46" y="8"/>
                    <a:pt x="4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143"/>
            <p:cNvSpPr/>
            <p:nvPr/>
          </p:nvSpPr>
          <p:spPr bwMode="auto">
            <a:xfrm>
              <a:off x="1907" y="10034"/>
              <a:ext cx="225" cy="223"/>
            </a:xfrm>
            <a:custGeom>
              <a:avLst/>
              <a:gdLst>
                <a:gd name="T0" fmla="*/ 76 w 90"/>
                <a:gd name="T1" fmla="*/ 89 h 89"/>
                <a:gd name="T2" fmla="*/ 0 w 90"/>
                <a:gd name="T3" fmla="*/ 14 h 89"/>
                <a:gd name="T4" fmla="*/ 14 w 90"/>
                <a:gd name="T5" fmla="*/ 0 h 89"/>
                <a:gd name="T6" fmla="*/ 90 w 90"/>
                <a:gd name="T7" fmla="*/ 75 h 89"/>
                <a:gd name="T8" fmla="*/ 76 w 90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9">
                  <a:moveTo>
                    <a:pt x="76" y="8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90" y="75"/>
                  </a:lnTo>
                  <a:lnTo>
                    <a:pt x="76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11329670" y="2596833"/>
            <a:ext cx="340995" cy="372745"/>
            <a:chOff x="17384" y="2716"/>
            <a:chExt cx="1042" cy="1138"/>
          </a:xfrm>
        </p:grpSpPr>
        <p:sp>
          <p:nvSpPr>
            <p:cNvPr id="249" name="Freeform 164"/>
            <p:cNvSpPr>
              <a:spLocks noEditPoints="1"/>
            </p:cNvSpPr>
            <p:nvPr/>
          </p:nvSpPr>
          <p:spPr bwMode="auto">
            <a:xfrm>
              <a:off x="17574" y="3284"/>
              <a:ext cx="853" cy="523"/>
            </a:xfrm>
            <a:custGeom>
              <a:avLst/>
              <a:gdLst>
                <a:gd name="T0" fmla="*/ 129 w 144"/>
                <a:gd name="T1" fmla="*/ 88 h 88"/>
                <a:gd name="T2" fmla="*/ 4 w 144"/>
                <a:gd name="T3" fmla="*/ 88 h 88"/>
                <a:gd name="T4" fmla="*/ 0 w 144"/>
                <a:gd name="T5" fmla="*/ 84 h 88"/>
                <a:gd name="T6" fmla="*/ 0 w 144"/>
                <a:gd name="T7" fmla="*/ 4 h 88"/>
                <a:gd name="T8" fmla="*/ 4 w 144"/>
                <a:gd name="T9" fmla="*/ 0 h 88"/>
                <a:gd name="T10" fmla="*/ 129 w 144"/>
                <a:gd name="T11" fmla="*/ 0 h 88"/>
                <a:gd name="T12" fmla="*/ 144 w 144"/>
                <a:gd name="T13" fmla="*/ 14 h 88"/>
                <a:gd name="T14" fmla="*/ 144 w 144"/>
                <a:gd name="T15" fmla="*/ 70 h 88"/>
                <a:gd name="T16" fmla="*/ 129 w 144"/>
                <a:gd name="T17" fmla="*/ 88 h 88"/>
                <a:gd name="T18" fmla="*/ 8 w 144"/>
                <a:gd name="T19" fmla="*/ 80 h 88"/>
                <a:gd name="T20" fmla="*/ 129 w 144"/>
                <a:gd name="T21" fmla="*/ 80 h 88"/>
                <a:gd name="T22" fmla="*/ 136 w 144"/>
                <a:gd name="T23" fmla="*/ 70 h 88"/>
                <a:gd name="T24" fmla="*/ 136 w 144"/>
                <a:gd name="T25" fmla="*/ 14 h 88"/>
                <a:gd name="T26" fmla="*/ 129 w 144"/>
                <a:gd name="T27" fmla="*/ 8 h 88"/>
                <a:gd name="T28" fmla="*/ 8 w 144"/>
                <a:gd name="T29" fmla="*/ 8 h 88"/>
                <a:gd name="T30" fmla="*/ 8 w 144"/>
                <a:gd name="T31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88">
                  <a:moveTo>
                    <a:pt x="129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6"/>
                    <a:pt x="0" y="8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4" y="5"/>
                    <a:pt x="144" y="14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9"/>
                    <a:pt x="138" y="88"/>
                    <a:pt x="129" y="88"/>
                  </a:cubicBezTo>
                  <a:close/>
                  <a:moveTo>
                    <a:pt x="8" y="80"/>
                  </a:moveTo>
                  <a:cubicBezTo>
                    <a:pt x="129" y="80"/>
                    <a:pt x="129" y="80"/>
                    <a:pt x="129" y="80"/>
                  </a:cubicBezTo>
                  <a:cubicBezTo>
                    <a:pt x="133" y="80"/>
                    <a:pt x="136" y="75"/>
                    <a:pt x="136" y="7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1"/>
                    <a:pt x="135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65"/>
            <p:cNvSpPr>
              <a:spLocks noEditPoints="1"/>
            </p:cNvSpPr>
            <p:nvPr/>
          </p:nvSpPr>
          <p:spPr bwMode="auto">
            <a:xfrm>
              <a:off x="17384" y="3214"/>
              <a:ext cx="238" cy="640"/>
            </a:xfrm>
            <a:custGeom>
              <a:avLst/>
              <a:gdLst>
                <a:gd name="T0" fmla="*/ 20 w 40"/>
                <a:gd name="T1" fmla="*/ 108 h 108"/>
                <a:gd name="T2" fmla="*/ 0 w 40"/>
                <a:gd name="T3" fmla="*/ 88 h 108"/>
                <a:gd name="T4" fmla="*/ 0 w 40"/>
                <a:gd name="T5" fmla="*/ 20 h 108"/>
                <a:gd name="T6" fmla="*/ 20 w 40"/>
                <a:gd name="T7" fmla="*/ 0 h 108"/>
                <a:gd name="T8" fmla="*/ 40 w 40"/>
                <a:gd name="T9" fmla="*/ 20 h 108"/>
                <a:gd name="T10" fmla="*/ 40 w 40"/>
                <a:gd name="T11" fmla="*/ 88 h 108"/>
                <a:gd name="T12" fmla="*/ 20 w 40"/>
                <a:gd name="T13" fmla="*/ 108 h 108"/>
                <a:gd name="T14" fmla="*/ 20 w 40"/>
                <a:gd name="T15" fmla="*/ 8 h 108"/>
                <a:gd name="T16" fmla="*/ 8 w 40"/>
                <a:gd name="T17" fmla="*/ 20 h 108"/>
                <a:gd name="T18" fmla="*/ 8 w 40"/>
                <a:gd name="T19" fmla="*/ 88 h 108"/>
                <a:gd name="T20" fmla="*/ 20 w 40"/>
                <a:gd name="T21" fmla="*/ 100 h 108"/>
                <a:gd name="T22" fmla="*/ 32 w 40"/>
                <a:gd name="T23" fmla="*/ 88 h 108"/>
                <a:gd name="T24" fmla="*/ 32 w 40"/>
                <a:gd name="T25" fmla="*/ 20 h 108"/>
                <a:gd name="T26" fmla="*/ 20 w 40"/>
                <a:gd name="T27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08">
                  <a:moveTo>
                    <a:pt x="20" y="108"/>
                  </a:moveTo>
                  <a:cubicBezTo>
                    <a:pt x="9" y="108"/>
                    <a:pt x="0" y="99"/>
                    <a:pt x="0" y="8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99"/>
                    <a:pt x="31" y="108"/>
                    <a:pt x="20" y="108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5"/>
                    <a:pt x="13" y="100"/>
                    <a:pt x="20" y="100"/>
                  </a:cubicBezTo>
                  <a:cubicBezTo>
                    <a:pt x="27" y="100"/>
                    <a:pt x="32" y="95"/>
                    <a:pt x="32" y="8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66"/>
            <p:cNvSpPr>
              <a:spLocks noEditPoints="1"/>
            </p:cNvSpPr>
            <p:nvPr/>
          </p:nvSpPr>
          <p:spPr bwMode="auto">
            <a:xfrm>
              <a:off x="17717" y="3379"/>
              <a:ext cx="568" cy="190"/>
            </a:xfrm>
            <a:custGeom>
              <a:avLst/>
              <a:gdLst>
                <a:gd name="T0" fmla="*/ 92 w 96"/>
                <a:gd name="T1" fmla="*/ 32 h 32"/>
                <a:gd name="T2" fmla="*/ 4 w 96"/>
                <a:gd name="T3" fmla="*/ 32 h 32"/>
                <a:gd name="T4" fmla="*/ 0 w 96"/>
                <a:gd name="T5" fmla="*/ 28 h 32"/>
                <a:gd name="T6" fmla="*/ 0 w 96"/>
                <a:gd name="T7" fmla="*/ 4 h 32"/>
                <a:gd name="T8" fmla="*/ 4 w 96"/>
                <a:gd name="T9" fmla="*/ 0 h 32"/>
                <a:gd name="T10" fmla="*/ 92 w 96"/>
                <a:gd name="T11" fmla="*/ 0 h 32"/>
                <a:gd name="T12" fmla="*/ 96 w 96"/>
                <a:gd name="T13" fmla="*/ 4 h 32"/>
                <a:gd name="T14" fmla="*/ 96 w 96"/>
                <a:gd name="T15" fmla="*/ 28 h 32"/>
                <a:gd name="T16" fmla="*/ 92 w 96"/>
                <a:gd name="T17" fmla="*/ 32 h 32"/>
                <a:gd name="T18" fmla="*/ 8 w 96"/>
                <a:gd name="T19" fmla="*/ 24 h 32"/>
                <a:gd name="T20" fmla="*/ 88 w 96"/>
                <a:gd name="T21" fmla="*/ 24 h 32"/>
                <a:gd name="T22" fmla="*/ 88 w 96"/>
                <a:gd name="T23" fmla="*/ 8 h 32"/>
                <a:gd name="T24" fmla="*/ 8 w 96"/>
                <a:gd name="T25" fmla="*/ 8 h 32"/>
                <a:gd name="T26" fmla="*/ 8 w 96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32">
                  <a:moveTo>
                    <a:pt x="92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30"/>
                    <a:pt x="94" y="32"/>
                    <a:pt x="92" y="32"/>
                  </a:cubicBezTo>
                  <a:close/>
                  <a:moveTo>
                    <a:pt x="8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67"/>
            <p:cNvSpPr>
              <a:spLocks noEditPoints="1"/>
            </p:cNvSpPr>
            <p:nvPr/>
          </p:nvSpPr>
          <p:spPr bwMode="auto">
            <a:xfrm>
              <a:off x="17669" y="2716"/>
              <a:ext cx="615" cy="615"/>
            </a:xfrm>
            <a:custGeom>
              <a:avLst/>
              <a:gdLst>
                <a:gd name="T0" fmla="*/ 100 w 104"/>
                <a:gd name="T1" fmla="*/ 104 h 104"/>
                <a:gd name="T2" fmla="*/ 4 w 104"/>
                <a:gd name="T3" fmla="*/ 104 h 104"/>
                <a:gd name="T4" fmla="*/ 0 w 104"/>
                <a:gd name="T5" fmla="*/ 100 h 104"/>
                <a:gd name="T6" fmla="*/ 0 w 104"/>
                <a:gd name="T7" fmla="*/ 4 h 104"/>
                <a:gd name="T8" fmla="*/ 4 w 104"/>
                <a:gd name="T9" fmla="*/ 0 h 104"/>
                <a:gd name="T10" fmla="*/ 100 w 104"/>
                <a:gd name="T11" fmla="*/ 0 h 104"/>
                <a:gd name="T12" fmla="*/ 104 w 104"/>
                <a:gd name="T13" fmla="*/ 4 h 104"/>
                <a:gd name="T14" fmla="*/ 104 w 104"/>
                <a:gd name="T15" fmla="*/ 100 h 104"/>
                <a:gd name="T16" fmla="*/ 100 w 104"/>
                <a:gd name="T17" fmla="*/ 104 h 104"/>
                <a:gd name="T18" fmla="*/ 8 w 104"/>
                <a:gd name="T19" fmla="*/ 96 h 104"/>
                <a:gd name="T20" fmla="*/ 96 w 104"/>
                <a:gd name="T21" fmla="*/ 96 h 104"/>
                <a:gd name="T22" fmla="*/ 96 w 104"/>
                <a:gd name="T23" fmla="*/ 8 h 104"/>
                <a:gd name="T24" fmla="*/ 8 w 104"/>
                <a:gd name="T25" fmla="*/ 8 h 104"/>
                <a:gd name="T26" fmla="*/ 8 w 104"/>
                <a:gd name="T2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04">
                  <a:moveTo>
                    <a:pt x="100" y="104"/>
                  </a:moveTo>
                  <a:cubicBezTo>
                    <a:pt x="4" y="104"/>
                    <a:pt x="4" y="104"/>
                    <a:pt x="4" y="104"/>
                  </a:cubicBezTo>
                  <a:cubicBezTo>
                    <a:pt x="2" y="104"/>
                    <a:pt x="0" y="102"/>
                    <a:pt x="0" y="10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4" y="102"/>
                    <a:pt x="102" y="104"/>
                    <a:pt x="100" y="104"/>
                  </a:cubicBezTo>
                  <a:close/>
                  <a:moveTo>
                    <a:pt x="8" y="96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68"/>
            <p:cNvSpPr/>
            <p:nvPr/>
          </p:nvSpPr>
          <p:spPr bwMode="auto">
            <a:xfrm>
              <a:off x="17787" y="2859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69"/>
            <p:cNvSpPr/>
            <p:nvPr/>
          </p:nvSpPr>
          <p:spPr bwMode="auto">
            <a:xfrm>
              <a:off x="17787" y="2954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70"/>
            <p:cNvSpPr/>
            <p:nvPr/>
          </p:nvSpPr>
          <p:spPr bwMode="auto">
            <a:xfrm>
              <a:off x="17787" y="3049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71"/>
            <p:cNvSpPr/>
            <p:nvPr/>
          </p:nvSpPr>
          <p:spPr bwMode="auto">
            <a:xfrm>
              <a:off x="17787" y="3144"/>
              <a:ext cx="380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8335963" y="2596833"/>
            <a:ext cx="371475" cy="372745"/>
            <a:chOff x="12799" y="2716"/>
            <a:chExt cx="1136" cy="1138"/>
          </a:xfrm>
        </p:grpSpPr>
        <p:sp>
          <p:nvSpPr>
            <p:cNvPr id="258" name="Freeform 172"/>
            <p:cNvSpPr>
              <a:spLocks noEditPoints="1"/>
            </p:cNvSpPr>
            <p:nvPr/>
          </p:nvSpPr>
          <p:spPr bwMode="auto">
            <a:xfrm>
              <a:off x="12799" y="2859"/>
              <a:ext cx="283" cy="995"/>
            </a:xfrm>
            <a:custGeom>
              <a:avLst/>
              <a:gdLst>
                <a:gd name="T0" fmla="*/ 24 w 48"/>
                <a:gd name="T1" fmla="*/ 168 h 168"/>
                <a:gd name="T2" fmla="*/ 0 w 48"/>
                <a:gd name="T3" fmla="*/ 144 h 168"/>
                <a:gd name="T4" fmla="*/ 0 w 48"/>
                <a:gd name="T5" fmla="*/ 14 h 168"/>
                <a:gd name="T6" fmla="*/ 17 w 48"/>
                <a:gd name="T7" fmla="*/ 0 h 168"/>
                <a:gd name="T8" fmla="*/ 44 w 48"/>
                <a:gd name="T9" fmla="*/ 0 h 168"/>
                <a:gd name="T10" fmla="*/ 48 w 48"/>
                <a:gd name="T11" fmla="*/ 4 h 168"/>
                <a:gd name="T12" fmla="*/ 48 w 48"/>
                <a:gd name="T13" fmla="*/ 144 h 168"/>
                <a:gd name="T14" fmla="*/ 24 w 48"/>
                <a:gd name="T15" fmla="*/ 168 h 168"/>
                <a:gd name="T16" fmla="*/ 17 w 48"/>
                <a:gd name="T17" fmla="*/ 8 h 168"/>
                <a:gd name="T18" fmla="*/ 8 w 48"/>
                <a:gd name="T19" fmla="*/ 14 h 168"/>
                <a:gd name="T20" fmla="*/ 8 w 48"/>
                <a:gd name="T21" fmla="*/ 144 h 168"/>
                <a:gd name="T22" fmla="*/ 24 w 48"/>
                <a:gd name="T23" fmla="*/ 160 h 168"/>
                <a:gd name="T24" fmla="*/ 40 w 48"/>
                <a:gd name="T25" fmla="*/ 144 h 168"/>
                <a:gd name="T26" fmla="*/ 40 w 48"/>
                <a:gd name="T27" fmla="*/ 8 h 168"/>
                <a:gd name="T28" fmla="*/ 17 w 48"/>
                <a:gd name="T29" fmla="*/ 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68">
                  <a:moveTo>
                    <a:pt x="24" y="168"/>
                  </a:moveTo>
                  <a:cubicBezTo>
                    <a:pt x="11" y="168"/>
                    <a:pt x="0" y="157"/>
                    <a:pt x="0" y="14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9" y="0"/>
                    <a:pt x="1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48" y="157"/>
                    <a:pt x="37" y="168"/>
                    <a:pt x="24" y="168"/>
                  </a:cubicBezTo>
                  <a:close/>
                  <a:moveTo>
                    <a:pt x="17" y="8"/>
                  </a:moveTo>
                  <a:cubicBezTo>
                    <a:pt x="14" y="8"/>
                    <a:pt x="8" y="9"/>
                    <a:pt x="8" y="1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53"/>
                    <a:pt x="15" y="160"/>
                    <a:pt x="24" y="160"/>
                  </a:cubicBezTo>
                  <a:cubicBezTo>
                    <a:pt x="33" y="160"/>
                    <a:pt x="40" y="153"/>
                    <a:pt x="40" y="144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173"/>
            <p:cNvSpPr/>
            <p:nvPr/>
          </p:nvSpPr>
          <p:spPr bwMode="auto">
            <a:xfrm>
              <a:off x="13154" y="3049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74"/>
            <p:cNvSpPr/>
            <p:nvPr/>
          </p:nvSpPr>
          <p:spPr bwMode="auto">
            <a:xfrm>
              <a:off x="13154" y="2906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175"/>
            <p:cNvSpPr/>
            <p:nvPr/>
          </p:nvSpPr>
          <p:spPr bwMode="auto">
            <a:xfrm>
              <a:off x="13532" y="2906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76"/>
            <p:cNvSpPr/>
            <p:nvPr/>
          </p:nvSpPr>
          <p:spPr bwMode="auto">
            <a:xfrm>
              <a:off x="13154" y="3191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177"/>
            <p:cNvSpPr/>
            <p:nvPr/>
          </p:nvSpPr>
          <p:spPr bwMode="auto">
            <a:xfrm>
              <a:off x="13154" y="3331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78"/>
            <p:cNvSpPr>
              <a:spLocks noEditPoints="1"/>
            </p:cNvSpPr>
            <p:nvPr/>
          </p:nvSpPr>
          <p:spPr bwMode="auto">
            <a:xfrm>
              <a:off x="13509" y="3049"/>
              <a:ext cx="330" cy="330"/>
            </a:xfrm>
            <a:custGeom>
              <a:avLst/>
              <a:gdLst>
                <a:gd name="T0" fmla="*/ 52 w 56"/>
                <a:gd name="T1" fmla="*/ 56 h 56"/>
                <a:gd name="T2" fmla="*/ 4 w 56"/>
                <a:gd name="T3" fmla="*/ 56 h 56"/>
                <a:gd name="T4" fmla="*/ 0 w 56"/>
                <a:gd name="T5" fmla="*/ 52 h 56"/>
                <a:gd name="T6" fmla="*/ 0 w 56"/>
                <a:gd name="T7" fmla="*/ 4 h 56"/>
                <a:gd name="T8" fmla="*/ 4 w 56"/>
                <a:gd name="T9" fmla="*/ 0 h 56"/>
                <a:gd name="T10" fmla="*/ 52 w 56"/>
                <a:gd name="T11" fmla="*/ 0 h 56"/>
                <a:gd name="T12" fmla="*/ 56 w 56"/>
                <a:gd name="T13" fmla="*/ 4 h 56"/>
                <a:gd name="T14" fmla="*/ 56 w 56"/>
                <a:gd name="T15" fmla="*/ 52 h 56"/>
                <a:gd name="T16" fmla="*/ 52 w 56"/>
                <a:gd name="T17" fmla="*/ 56 h 56"/>
                <a:gd name="T18" fmla="*/ 8 w 56"/>
                <a:gd name="T19" fmla="*/ 48 h 56"/>
                <a:gd name="T20" fmla="*/ 48 w 56"/>
                <a:gd name="T21" fmla="*/ 48 h 56"/>
                <a:gd name="T22" fmla="*/ 48 w 56"/>
                <a:gd name="T23" fmla="*/ 8 h 56"/>
                <a:gd name="T24" fmla="*/ 8 w 56"/>
                <a:gd name="T25" fmla="*/ 8 h 56"/>
                <a:gd name="T26" fmla="*/ 8 w 56"/>
                <a:gd name="T2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52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lose/>
                  <a:moveTo>
                    <a:pt x="8" y="4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179"/>
            <p:cNvSpPr/>
            <p:nvPr/>
          </p:nvSpPr>
          <p:spPr bwMode="auto">
            <a:xfrm>
              <a:off x="13154" y="3474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80"/>
            <p:cNvSpPr/>
            <p:nvPr/>
          </p:nvSpPr>
          <p:spPr bwMode="auto">
            <a:xfrm>
              <a:off x="13532" y="3474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181"/>
            <p:cNvSpPr/>
            <p:nvPr/>
          </p:nvSpPr>
          <p:spPr bwMode="auto">
            <a:xfrm>
              <a:off x="13154" y="3616"/>
              <a:ext cx="283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82"/>
            <p:cNvSpPr/>
            <p:nvPr/>
          </p:nvSpPr>
          <p:spPr bwMode="auto">
            <a:xfrm>
              <a:off x="13532" y="3616"/>
              <a:ext cx="285" cy="48"/>
            </a:xfrm>
            <a:custGeom>
              <a:avLst/>
              <a:gdLst>
                <a:gd name="T0" fmla="*/ 44 w 48"/>
                <a:gd name="T1" fmla="*/ 8 h 8"/>
                <a:gd name="T2" fmla="*/ 4 w 48"/>
                <a:gd name="T3" fmla="*/ 8 h 8"/>
                <a:gd name="T4" fmla="*/ 0 w 48"/>
                <a:gd name="T5" fmla="*/ 4 h 8"/>
                <a:gd name="T6" fmla="*/ 4 w 48"/>
                <a:gd name="T7" fmla="*/ 0 h 8"/>
                <a:gd name="T8" fmla="*/ 44 w 48"/>
                <a:gd name="T9" fmla="*/ 0 h 8"/>
                <a:gd name="T10" fmla="*/ 48 w 48"/>
                <a:gd name="T11" fmla="*/ 4 h 8"/>
                <a:gd name="T12" fmla="*/ 44 w 4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83"/>
            <p:cNvSpPr/>
            <p:nvPr/>
          </p:nvSpPr>
          <p:spPr bwMode="auto">
            <a:xfrm>
              <a:off x="12917" y="2716"/>
              <a:ext cx="1018" cy="1138"/>
            </a:xfrm>
            <a:custGeom>
              <a:avLst/>
              <a:gdLst>
                <a:gd name="T0" fmla="*/ 157 w 172"/>
                <a:gd name="T1" fmla="*/ 192 h 192"/>
                <a:gd name="T2" fmla="*/ 4 w 172"/>
                <a:gd name="T3" fmla="*/ 192 h 192"/>
                <a:gd name="T4" fmla="*/ 0 w 172"/>
                <a:gd name="T5" fmla="*/ 188 h 192"/>
                <a:gd name="T6" fmla="*/ 4 w 172"/>
                <a:gd name="T7" fmla="*/ 184 h 192"/>
                <a:gd name="T8" fmla="*/ 157 w 172"/>
                <a:gd name="T9" fmla="*/ 184 h 192"/>
                <a:gd name="T10" fmla="*/ 164 w 172"/>
                <a:gd name="T11" fmla="*/ 174 h 192"/>
                <a:gd name="T12" fmla="*/ 164 w 172"/>
                <a:gd name="T13" fmla="*/ 14 h 192"/>
                <a:gd name="T14" fmla="*/ 157 w 172"/>
                <a:gd name="T15" fmla="*/ 8 h 192"/>
                <a:gd name="T16" fmla="*/ 37 w 172"/>
                <a:gd name="T17" fmla="*/ 8 h 192"/>
                <a:gd name="T18" fmla="*/ 28 w 172"/>
                <a:gd name="T19" fmla="*/ 14 h 192"/>
                <a:gd name="T20" fmla="*/ 28 w 172"/>
                <a:gd name="T21" fmla="*/ 168 h 192"/>
                <a:gd name="T22" fmla="*/ 24 w 172"/>
                <a:gd name="T23" fmla="*/ 172 h 192"/>
                <a:gd name="T24" fmla="*/ 20 w 172"/>
                <a:gd name="T25" fmla="*/ 168 h 192"/>
                <a:gd name="T26" fmla="*/ 20 w 172"/>
                <a:gd name="T27" fmla="*/ 14 h 192"/>
                <a:gd name="T28" fmla="*/ 37 w 172"/>
                <a:gd name="T29" fmla="*/ 0 h 192"/>
                <a:gd name="T30" fmla="*/ 157 w 172"/>
                <a:gd name="T31" fmla="*/ 0 h 192"/>
                <a:gd name="T32" fmla="*/ 172 w 172"/>
                <a:gd name="T33" fmla="*/ 14 h 192"/>
                <a:gd name="T34" fmla="*/ 172 w 172"/>
                <a:gd name="T35" fmla="*/ 174 h 192"/>
                <a:gd name="T36" fmla="*/ 157 w 17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92">
                  <a:moveTo>
                    <a:pt x="157" y="192"/>
                  </a:move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186"/>
                    <a:pt x="2" y="184"/>
                    <a:pt x="4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61" y="184"/>
                    <a:pt x="164" y="179"/>
                    <a:pt x="164" y="174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64" y="11"/>
                    <a:pt x="163" y="8"/>
                    <a:pt x="15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8"/>
                    <a:pt x="28" y="10"/>
                    <a:pt x="28" y="14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70"/>
                    <a:pt x="26" y="172"/>
                    <a:pt x="24" y="172"/>
                  </a:cubicBezTo>
                  <a:cubicBezTo>
                    <a:pt x="22" y="172"/>
                    <a:pt x="20" y="170"/>
                    <a:pt x="20" y="16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5"/>
                    <a:pt x="29" y="0"/>
                    <a:pt x="3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6" y="0"/>
                    <a:pt x="172" y="5"/>
                    <a:pt x="172" y="14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2" y="183"/>
                    <a:pt x="166" y="192"/>
                    <a:pt x="157" y="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9779000" y="2596833"/>
            <a:ext cx="370840" cy="372745"/>
            <a:chOff x="15069" y="2716"/>
            <a:chExt cx="1134" cy="1138"/>
          </a:xfrm>
        </p:grpSpPr>
        <p:sp>
          <p:nvSpPr>
            <p:cNvPr id="271" name="Freeform 184"/>
            <p:cNvSpPr>
              <a:spLocks noEditPoints="1"/>
            </p:cNvSpPr>
            <p:nvPr/>
          </p:nvSpPr>
          <p:spPr bwMode="auto">
            <a:xfrm>
              <a:off x="15069" y="2716"/>
              <a:ext cx="1135" cy="805"/>
            </a:xfrm>
            <a:custGeom>
              <a:avLst/>
              <a:gdLst>
                <a:gd name="T0" fmla="*/ 168 w 192"/>
                <a:gd name="T1" fmla="*/ 136 h 136"/>
                <a:gd name="T2" fmla="*/ 24 w 192"/>
                <a:gd name="T3" fmla="*/ 136 h 136"/>
                <a:gd name="T4" fmla="*/ 0 w 192"/>
                <a:gd name="T5" fmla="*/ 112 h 136"/>
                <a:gd name="T6" fmla="*/ 0 w 192"/>
                <a:gd name="T7" fmla="*/ 24 h 136"/>
                <a:gd name="T8" fmla="*/ 24 w 192"/>
                <a:gd name="T9" fmla="*/ 0 h 136"/>
                <a:gd name="T10" fmla="*/ 168 w 192"/>
                <a:gd name="T11" fmla="*/ 0 h 136"/>
                <a:gd name="T12" fmla="*/ 192 w 192"/>
                <a:gd name="T13" fmla="*/ 24 h 136"/>
                <a:gd name="T14" fmla="*/ 192 w 192"/>
                <a:gd name="T15" fmla="*/ 112 h 136"/>
                <a:gd name="T16" fmla="*/ 168 w 192"/>
                <a:gd name="T17" fmla="*/ 136 h 136"/>
                <a:gd name="T18" fmla="*/ 24 w 192"/>
                <a:gd name="T19" fmla="*/ 8 h 136"/>
                <a:gd name="T20" fmla="*/ 8 w 192"/>
                <a:gd name="T21" fmla="*/ 24 h 136"/>
                <a:gd name="T22" fmla="*/ 8 w 192"/>
                <a:gd name="T23" fmla="*/ 112 h 136"/>
                <a:gd name="T24" fmla="*/ 24 w 192"/>
                <a:gd name="T25" fmla="*/ 128 h 136"/>
                <a:gd name="T26" fmla="*/ 168 w 192"/>
                <a:gd name="T27" fmla="*/ 128 h 136"/>
                <a:gd name="T28" fmla="*/ 184 w 192"/>
                <a:gd name="T29" fmla="*/ 112 h 136"/>
                <a:gd name="T30" fmla="*/ 184 w 192"/>
                <a:gd name="T31" fmla="*/ 24 h 136"/>
                <a:gd name="T32" fmla="*/ 168 w 192"/>
                <a:gd name="T33" fmla="*/ 8 h 136"/>
                <a:gd name="T34" fmla="*/ 24 w 192"/>
                <a:gd name="T35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6"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1" y="136"/>
                    <a:pt x="0" y="125"/>
                    <a:pt x="0" y="1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81" y="0"/>
                    <a:pt x="192" y="11"/>
                    <a:pt x="192" y="24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2" y="125"/>
                    <a:pt x="181" y="136"/>
                    <a:pt x="168" y="136"/>
                  </a:cubicBezTo>
                  <a:close/>
                  <a:moveTo>
                    <a:pt x="24" y="8"/>
                  </a:moveTo>
                  <a:cubicBezTo>
                    <a:pt x="15" y="8"/>
                    <a:pt x="8" y="15"/>
                    <a:pt x="8" y="2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7" y="128"/>
                    <a:pt x="184" y="121"/>
                    <a:pt x="184" y="112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84" y="15"/>
                    <a:pt x="177" y="8"/>
                    <a:pt x="168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85"/>
            <p:cNvSpPr>
              <a:spLocks noEditPoints="1"/>
            </p:cNvSpPr>
            <p:nvPr/>
          </p:nvSpPr>
          <p:spPr bwMode="auto">
            <a:xfrm>
              <a:off x="15257" y="3616"/>
              <a:ext cx="758" cy="238"/>
            </a:xfrm>
            <a:custGeom>
              <a:avLst/>
              <a:gdLst>
                <a:gd name="T0" fmla="*/ 112 w 128"/>
                <a:gd name="T1" fmla="*/ 40 h 40"/>
                <a:gd name="T2" fmla="*/ 16 w 128"/>
                <a:gd name="T3" fmla="*/ 40 h 40"/>
                <a:gd name="T4" fmla="*/ 0 w 128"/>
                <a:gd name="T5" fmla="*/ 24 h 40"/>
                <a:gd name="T6" fmla="*/ 0 w 128"/>
                <a:gd name="T7" fmla="*/ 16 h 40"/>
                <a:gd name="T8" fmla="*/ 16 w 128"/>
                <a:gd name="T9" fmla="*/ 0 h 40"/>
                <a:gd name="T10" fmla="*/ 112 w 128"/>
                <a:gd name="T11" fmla="*/ 0 h 40"/>
                <a:gd name="T12" fmla="*/ 128 w 128"/>
                <a:gd name="T13" fmla="*/ 16 h 40"/>
                <a:gd name="T14" fmla="*/ 128 w 128"/>
                <a:gd name="T15" fmla="*/ 24 h 40"/>
                <a:gd name="T16" fmla="*/ 112 w 128"/>
                <a:gd name="T17" fmla="*/ 40 h 40"/>
                <a:gd name="T18" fmla="*/ 16 w 128"/>
                <a:gd name="T19" fmla="*/ 8 h 40"/>
                <a:gd name="T20" fmla="*/ 8 w 128"/>
                <a:gd name="T21" fmla="*/ 16 h 40"/>
                <a:gd name="T22" fmla="*/ 8 w 128"/>
                <a:gd name="T23" fmla="*/ 24 h 40"/>
                <a:gd name="T24" fmla="*/ 16 w 128"/>
                <a:gd name="T25" fmla="*/ 32 h 40"/>
                <a:gd name="T26" fmla="*/ 112 w 128"/>
                <a:gd name="T27" fmla="*/ 32 h 40"/>
                <a:gd name="T28" fmla="*/ 120 w 128"/>
                <a:gd name="T29" fmla="*/ 24 h 40"/>
                <a:gd name="T30" fmla="*/ 120 w 128"/>
                <a:gd name="T31" fmla="*/ 16 h 40"/>
                <a:gd name="T32" fmla="*/ 112 w 128"/>
                <a:gd name="T33" fmla="*/ 8 h 40"/>
                <a:gd name="T34" fmla="*/ 16 w 128"/>
                <a:gd name="T35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40">
                  <a:moveTo>
                    <a:pt x="112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7" y="40"/>
                    <a:pt x="0" y="33"/>
                    <a:pt x="0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1" y="0"/>
                    <a:pt x="128" y="7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33"/>
                    <a:pt x="121" y="40"/>
                    <a:pt x="112" y="40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8"/>
                    <a:pt x="12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6" y="32"/>
                    <a:pt x="120" y="28"/>
                    <a:pt x="120" y="24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2"/>
                    <a:pt x="116" y="8"/>
                    <a:pt x="112" y="8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186"/>
            <p:cNvSpPr>
              <a:spLocks noEditPoints="1"/>
            </p:cNvSpPr>
            <p:nvPr/>
          </p:nvSpPr>
          <p:spPr bwMode="auto">
            <a:xfrm>
              <a:off x="15542" y="3474"/>
              <a:ext cx="190" cy="190"/>
            </a:xfrm>
            <a:custGeom>
              <a:avLst/>
              <a:gdLst>
                <a:gd name="T0" fmla="*/ 28 w 32"/>
                <a:gd name="T1" fmla="*/ 32 h 32"/>
                <a:gd name="T2" fmla="*/ 4 w 32"/>
                <a:gd name="T3" fmla="*/ 32 h 32"/>
                <a:gd name="T4" fmla="*/ 0 w 32"/>
                <a:gd name="T5" fmla="*/ 28 h 32"/>
                <a:gd name="T6" fmla="*/ 0 w 32"/>
                <a:gd name="T7" fmla="*/ 4 h 32"/>
                <a:gd name="T8" fmla="*/ 4 w 32"/>
                <a:gd name="T9" fmla="*/ 0 h 32"/>
                <a:gd name="T10" fmla="*/ 28 w 32"/>
                <a:gd name="T11" fmla="*/ 0 h 32"/>
                <a:gd name="T12" fmla="*/ 32 w 32"/>
                <a:gd name="T13" fmla="*/ 4 h 32"/>
                <a:gd name="T14" fmla="*/ 32 w 32"/>
                <a:gd name="T15" fmla="*/ 28 h 32"/>
                <a:gd name="T16" fmla="*/ 28 w 32"/>
                <a:gd name="T17" fmla="*/ 32 h 32"/>
                <a:gd name="T18" fmla="*/ 8 w 32"/>
                <a:gd name="T19" fmla="*/ 24 h 32"/>
                <a:gd name="T20" fmla="*/ 24 w 32"/>
                <a:gd name="T21" fmla="*/ 24 h 32"/>
                <a:gd name="T22" fmla="*/ 24 w 32"/>
                <a:gd name="T23" fmla="*/ 8 h 32"/>
                <a:gd name="T24" fmla="*/ 8 w 32"/>
                <a:gd name="T25" fmla="*/ 8 h 32"/>
                <a:gd name="T26" fmla="*/ 8 w 32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2">
                  <a:moveTo>
                    <a:pt x="28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2"/>
                    <a:pt x="28" y="32"/>
                  </a:cubicBezTo>
                  <a:close/>
                  <a:moveTo>
                    <a:pt x="8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187"/>
            <p:cNvSpPr/>
            <p:nvPr/>
          </p:nvSpPr>
          <p:spPr bwMode="auto">
            <a:xfrm>
              <a:off x="15092" y="3711"/>
              <a:ext cx="190" cy="4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188"/>
            <p:cNvSpPr/>
            <p:nvPr/>
          </p:nvSpPr>
          <p:spPr bwMode="auto">
            <a:xfrm>
              <a:off x="15992" y="3711"/>
              <a:ext cx="188" cy="48"/>
            </a:xfrm>
            <a:custGeom>
              <a:avLst/>
              <a:gdLst>
                <a:gd name="T0" fmla="*/ 28 w 32"/>
                <a:gd name="T1" fmla="*/ 8 h 8"/>
                <a:gd name="T2" fmla="*/ 4 w 32"/>
                <a:gd name="T3" fmla="*/ 8 h 8"/>
                <a:gd name="T4" fmla="*/ 0 w 32"/>
                <a:gd name="T5" fmla="*/ 4 h 8"/>
                <a:gd name="T6" fmla="*/ 4 w 32"/>
                <a:gd name="T7" fmla="*/ 0 h 8"/>
                <a:gd name="T8" fmla="*/ 28 w 32"/>
                <a:gd name="T9" fmla="*/ 0 h 8"/>
                <a:gd name="T10" fmla="*/ 32 w 32"/>
                <a:gd name="T11" fmla="*/ 4 h 8"/>
                <a:gd name="T12" fmla="*/ 28 w 3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189"/>
            <p:cNvSpPr>
              <a:spLocks noEditPoints="1"/>
            </p:cNvSpPr>
            <p:nvPr/>
          </p:nvSpPr>
          <p:spPr bwMode="auto">
            <a:xfrm>
              <a:off x="15164" y="2811"/>
              <a:ext cx="945" cy="568"/>
            </a:xfrm>
            <a:custGeom>
              <a:avLst/>
              <a:gdLst>
                <a:gd name="T0" fmla="*/ 156 w 160"/>
                <a:gd name="T1" fmla="*/ 96 h 96"/>
                <a:gd name="T2" fmla="*/ 4 w 160"/>
                <a:gd name="T3" fmla="*/ 96 h 96"/>
                <a:gd name="T4" fmla="*/ 0 w 160"/>
                <a:gd name="T5" fmla="*/ 92 h 96"/>
                <a:gd name="T6" fmla="*/ 0 w 160"/>
                <a:gd name="T7" fmla="*/ 4 h 96"/>
                <a:gd name="T8" fmla="*/ 4 w 160"/>
                <a:gd name="T9" fmla="*/ 0 h 96"/>
                <a:gd name="T10" fmla="*/ 156 w 160"/>
                <a:gd name="T11" fmla="*/ 0 h 96"/>
                <a:gd name="T12" fmla="*/ 160 w 160"/>
                <a:gd name="T13" fmla="*/ 4 h 96"/>
                <a:gd name="T14" fmla="*/ 160 w 160"/>
                <a:gd name="T15" fmla="*/ 92 h 96"/>
                <a:gd name="T16" fmla="*/ 156 w 160"/>
                <a:gd name="T17" fmla="*/ 96 h 96"/>
                <a:gd name="T18" fmla="*/ 8 w 160"/>
                <a:gd name="T19" fmla="*/ 88 h 96"/>
                <a:gd name="T20" fmla="*/ 152 w 160"/>
                <a:gd name="T21" fmla="*/ 88 h 96"/>
                <a:gd name="T22" fmla="*/ 152 w 160"/>
                <a:gd name="T23" fmla="*/ 8 h 96"/>
                <a:gd name="T24" fmla="*/ 8 w 160"/>
                <a:gd name="T25" fmla="*/ 8 h 96"/>
                <a:gd name="T26" fmla="*/ 8 w 160"/>
                <a:gd name="T2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96">
                  <a:moveTo>
                    <a:pt x="156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8" y="0"/>
                    <a:pt x="160" y="2"/>
                    <a:pt x="160" y="4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4"/>
                    <a:pt x="158" y="96"/>
                    <a:pt x="156" y="96"/>
                  </a:cubicBezTo>
                  <a:close/>
                  <a:moveTo>
                    <a:pt x="8" y="88"/>
                  </a:moveTo>
                  <a:cubicBezTo>
                    <a:pt x="152" y="88"/>
                    <a:pt x="152" y="88"/>
                    <a:pt x="152" y="8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2553970" y="4905693"/>
            <a:ext cx="370840" cy="263525"/>
            <a:chOff x="3722" y="7354"/>
            <a:chExt cx="1134" cy="805"/>
          </a:xfrm>
        </p:grpSpPr>
        <p:sp>
          <p:nvSpPr>
            <p:cNvPr id="278" name="Freeform 215"/>
            <p:cNvSpPr/>
            <p:nvPr/>
          </p:nvSpPr>
          <p:spPr bwMode="auto">
            <a:xfrm>
              <a:off x="3722" y="7969"/>
              <a:ext cx="1135" cy="190"/>
            </a:xfrm>
            <a:custGeom>
              <a:avLst/>
              <a:gdLst>
                <a:gd name="T0" fmla="*/ 188 w 192"/>
                <a:gd name="T1" fmla="*/ 32 h 32"/>
                <a:gd name="T2" fmla="*/ 4 w 192"/>
                <a:gd name="T3" fmla="*/ 32 h 32"/>
                <a:gd name="T4" fmla="*/ 0 w 192"/>
                <a:gd name="T5" fmla="*/ 28 h 32"/>
                <a:gd name="T6" fmla="*/ 0 w 192"/>
                <a:gd name="T7" fmla="*/ 4 h 32"/>
                <a:gd name="T8" fmla="*/ 4 w 192"/>
                <a:gd name="T9" fmla="*/ 0 h 32"/>
                <a:gd name="T10" fmla="*/ 72 w 192"/>
                <a:gd name="T11" fmla="*/ 0 h 32"/>
                <a:gd name="T12" fmla="*/ 76 w 192"/>
                <a:gd name="T13" fmla="*/ 4 h 32"/>
                <a:gd name="T14" fmla="*/ 72 w 192"/>
                <a:gd name="T15" fmla="*/ 8 h 32"/>
                <a:gd name="T16" fmla="*/ 8 w 192"/>
                <a:gd name="T17" fmla="*/ 8 h 32"/>
                <a:gd name="T18" fmla="*/ 8 w 192"/>
                <a:gd name="T19" fmla="*/ 24 h 32"/>
                <a:gd name="T20" fmla="*/ 184 w 192"/>
                <a:gd name="T21" fmla="*/ 24 h 32"/>
                <a:gd name="T22" fmla="*/ 184 w 192"/>
                <a:gd name="T23" fmla="*/ 8 h 32"/>
                <a:gd name="T24" fmla="*/ 120 w 192"/>
                <a:gd name="T25" fmla="*/ 8 h 32"/>
                <a:gd name="T26" fmla="*/ 116 w 192"/>
                <a:gd name="T27" fmla="*/ 4 h 32"/>
                <a:gd name="T28" fmla="*/ 120 w 192"/>
                <a:gd name="T29" fmla="*/ 0 h 32"/>
                <a:gd name="T30" fmla="*/ 188 w 192"/>
                <a:gd name="T31" fmla="*/ 0 h 32"/>
                <a:gd name="T32" fmla="*/ 192 w 192"/>
                <a:gd name="T33" fmla="*/ 4 h 32"/>
                <a:gd name="T34" fmla="*/ 192 w 192"/>
                <a:gd name="T35" fmla="*/ 28 h 32"/>
                <a:gd name="T36" fmla="*/ 188 w 192"/>
                <a:gd name="T3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32">
                  <a:moveTo>
                    <a:pt x="188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ubicBezTo>
                    <a:pt x="76" y="6"/>
                    <a:pt x="74" y="8"/>
                    <a:pt x="7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18" y="8"/>
                    <a:pt x="116" y="6"/>
                    <a:pt x="116" y="4"/>
                  </a:cubicBezTo>
                  <a:cubicBezTo>
                    <a:pt x="116" y="2"/>
                    <a:pt x="118" y="0"/>
                    <a:pt x="12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0" y="32"/>
                    <a:pt x="18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216"/>
            <p:cNvSpPr/>
            <p:nvPr/>
          </p:nvSpPr>
          <p:spPr bwMode="auto">
            <a:xfrm>
              <a:off x="4407" y="7826"/>
              <a:ext cx="355" cy="190"/>
            </a:xfrm>
            <a:custGeom>
              <a:avLst/>
              <a:gdLst>
                <a:gd name="T0" fmla="*/ 56 w 60"/>
                <a:gd name="T1" fmla="*/ 32 h 32"/>
                <a:gd name="T2" fmla="*/ 4 w 60"/>
                <a:gd name="T3" fmla="*/ 32 h 32"/>
                <a:gd name="T4" fmla="*/ 0 w 60"/>
                <a:gd name="T5" fmla="*/ 28 h 32"/>
                <a:gd name="T6" fmla="*/ 4 w 60"/>
                <a:gd name="T7" fmla="*/ 24 h 32"/>
                <a:gd name="T8" fmla="*/ 52 w 60"/>
                <a:gd name="T9" fmla="*/ 24 h 32"/>
                <a:gd name="T10" fmla="*/ 52 w 60"/>
                <a:gd name="T11" fmla="*/ 8 h 32"/>
                <a:gd name="T12" fmla="*/ 4 w 60"/>
                <a:gd name="T13" fmla="*/ 8 h 32"/>
                <a:gd name="T14" fmla="*/ 0 w 60"/>
                <a:gd name="T15" fmla="*/ 4 h 32"/>
                <a:gd name="T16" fmla="*/ 4 w 60"/>
                <a:gd name="T17" fmla="*/ 0 h 32"/>
                <a:gd name="T18" fmla="*/ 56 w 60"/>
                <a:gd name="T19" fmla="*/ 0 h 32"/>
                <a:gd name="T20" fmla="*/ 60 w 60"/>
                <a:gd name="T21" fmla="*/ 4 h 32"/>
                <a:gd name="T22" fmla="*/ 60 w 60"/>
                <a:gd name="T23" fmla="*/ 28 h 32"/>
                <a:gd name="T24" fmla="*/ 56 w 6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32">
                  <a:moveTo>
                    <a:pt x="56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26"/>
                    <a:pt x="2" y="24"/>
                    <a:pt x="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30"/>
                    <a:pt x="58" y="32"/>
                    <a:pt x="56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17"/>
            <p:cNvSpPr/>
            <p:nvPr/>
          </p:nvSpPr>
          <p:spPr bwMode="auto">
            <a:xfrm>
              <a:off x="3817" y="7826"/>
              <a:ext cx="353" cy="190"/>
            </a:xfrm>
            <a:custGeom>
              <a:avLst/>
              <a:gdLst>
                <a:gd name="T0" fmla="*/ 56 w 60"/>
                <a:gd name="T1" fmla="*/ 32 h 32"/>
                <a:gd name="T2" fmla="*/ 4 w 60"/>
                <a:gd name="T3" fmla="*/ 32 h 32"/>
                <a:gd name="T4" fmla="*/ 0 w 60"/>
                <a:gd name="T5" fmla="*/ 28 h 32"/>
                <a:gd name="T6" fmla="*/ 0 w 60"/>
                <a:gd name="T7" fmla="*/ 4 h 32"/>
                <a:gd name="T8" fmla="*/ 4 w 60"/>
                <a:gd name="T9" fmla="*/ 0 h 32"/>
                <a:gd name="T10" fmla="*/ 56 w 60"/>
                <a:gd name="T11" fmla="*/ 0 h 32"/>
                <a:gd name="T12" fmla="*/ 60 w 60"/>
                <a:gd name="T13" fmla="*/ 4 h 32"/>
                <a:gd name="T14" fmla="*/ 56 w 60"/>
                <a:gd name="T15" fmla="*/ 8 h 32"/>
                <a:gd name="T16" fmla="*/ 8 w 60"/>
                <a:gd name="T17" fmla="*/ 8 h 32"/>
                <a:gd name="T18" fmla="*/ 8 w 60"/>
                <a:gd name="T19" fmla="*/ 24 h 32"/>
                <a:gd name="T20" fmla="*/ 56 w 60"/>
                <a:gd name="T21" fmla="*/ 24 h 32"/>
                <a:gd name="T22" fmla="*/ 60 w 60"/>
                <a:gd name="T23" fmla="*/ 28 h 32"/>
                <a:gd name="T24" fmla="*/ 56 w 6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32">
                  <a:moveTo>
                    <a:pt x="56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6"/>
                    <a:pt x="58" y="8"/>
                    <a:pt x="5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4"/>
                    <a:pt x="60" y="26"/>
                    <a:pt x="60" y="28"/>
                  </a:cubicBezTo>
                  <a:cubicBezTo>
                    <a:pt x="60" y="30"/>
                    <a:pt x="58" y="32"/>
                    <a:pt x="56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218"/>
            <p:cNvSpPr/>
            <p:nvPr/>
          </p:nvSpPr>
          <p:spPr bwMode="auto">
            <a:xfrm>
              <a:off x="3909" y="7684"/>
              <a:ext cx="260" cy="190"/>
            </a:xfrm>
            <a:custGeom>
              <a:avLst/>
              <a:gdLst>
                <a:gd name="T0" fmla="*/ 40 w 44"/>
                <a:gd name="T1" fmla="*/ 32 h 32"/>
                <a:gd name="T2" fmla="*/ 4 w 44"/>
                <a:gd name="T3" fmla="*/ 32 h 32"/>
                <a:gd name="T4" fmla="*/ 0 w 44"/>
                <a:gd name="T5" fmla="*/ 28 h 32"/>
                <a:gd name="T6" fmla="*/ 0 w 44"/>
                <a:gd name="T7" fmla="*/ 4 h 32"/>
                <a:gd name="T8" fmla="*/ 4 w 44"/>
                <a:gd name="T9" fmla="*/ 0 h 32"/>
                <a:gd name="T10" fmla="*/ 40 w 44"/>
                <a:gd name="T11" fmla="*/ 0 h 32"/>
                <a:gd name="T12" fmla="*/ 44 w 44"/>
                <a:gd name="T13" fmla="*/ 4 h 32"/>
                <a:gd name="T14" fmla="*/ 40 w 44"/>
                <a:gd name="T15" fmla="*/ 8 h 32"/>
                <a:gd name="T16" fmla="*/ 8 w 44"/>
                <a:gd name="T17" fmla="*/ 8 h 32"/>
                <a:gd name="T18" fmla="*/ 8 w 44"/>
                <a:gd name="T19" fmla="*/ 24 h 32"/>
                <a:gd name="T20" fmla="*/ 40 w 44"/>
                <a:gd name="T21" fmla="*/ 24 h 32"/>
                <a:gd name="T22" fmla="*/ 44 w 44"/>
                <a:gd name="T23" fmla="*/ 28 h 32"/>
                <a:gd name="T24" fmla="*/ 40 w 44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2">
                  <a:moveTo>
                    <a:pt x="40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6"/>
                    <a:pt x="42" y="8"/>
                    <a:pt x="4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2" y="24"/>
                    <a:pt x="44" y="26"/>
                    <a:pt x="44" y="28"/>
                  </a:cubicBezTo>
                  <a:cubicBezTo>
                    <a:pt x="44" y="30"/>
                    <a:pt x="42" y="32"/>
                    <a:pt x="40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9"/>
            <p:cNvSpPr/>
            <p:nvPr/>
          </p:nvSpPr>
          <p:spPr bwMode="auto">
            <a:xfrm>
              <a:off x="4407" y="7684"/>
              <a:ext cx="260" cy="190"/>
            </a:xfrm>
            <a:custGeom>
              <a:avLst/>
              <a:gdLst>
                <a:gd name="T0" fmla="*/ 40 w 44"/>
                <a:gd name="T1" fmla="*/ 32 h 32"/>
                <a:gd name="T2" fmla="*/ 4 w 44"/>
                <a:gd name="T3" fmla="*/ 32 h 32"/>
                <a:gd name="T4" fmla="*/ 0 w 44"/>
                <a:gd name="T5" fmla="*/ 28 h 32"/>
                <a:gd name="T6" fmla="*/ 4 w 44"/>
                <a:gd name="T7" fmla="*/ 24 h 32"/>
                <a:gd name="T8" fmla="*/ 36 w 44"/>
                <a:gd name="T9" fmla="*/ 24 h 32"/>
                <a:gd name="T10" fmla="*/ 36 w 44"/>
                <a:gd name="T11" fmla="*/ 8 h 32"/>
                <a:gd name="T12" fmla="*/ 4 w 44"/>
                <a:gd name="T13" fmla="*/ 8 h 32"/>
                <a:gd name="T14" fmla="*/ 0 w 44"/>
                <a:gd name="T15" fmla="*/ 4 h 32"/>
                <a:gd name="T16" fmla="*/ 4 w 44"/>
                <a:gd name="T17" fmla="*/ 0 h 32"/>
                <a:gd name="T18" fmla="*/ 40 w 44"/>
                <a:gd name="T19" fmla="*/ 0 h 32"/>
                <a:gd name="T20" fmla="*/ 44 w 44"/>
                <a:gd name="T21" fmla="*/ 4 h 32"/>
                <a:gd name="T22" fmla="*/ 44 w 44"/>
                <a:gd name="T23" fmla="*/ 28 h 32"/>
                <a:gd name="T24" fmla="*/ 40 w 44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2">
                  <a:moveTo>
                    <a:pt x="40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26"/>
                    <a:pt x="2" y="24"/>
                    <a:pt x="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30"/>
                    <a:pt x="42" y="32"/>
                    <a:pt x="40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220"/>
            <p:cNvSpPr/>
            <p:nvPr/>
          </p:nvSpPr>
          <p:spPr bwMode="auto">
            <a:xfrm>
              <a:off x="4004" y="7544"/>
              <a:ext cx="568" cy="188"/>
            </a:xfrm>
            <a:custGeom>
              <a:avLst/>
              <a:gdLst>
                <a:gd name="T0" fmla="*/ 92 w 96"/>
                <a:gd name="T1" fmla="*/ 32 h 32"/>
                <a:gd name="T2" fmla="*/ 72 w 96"/>
                <a:gd name="T3" fmla="*/ 32 h 32"/>
                <a:gd name="T4" fmla="*/ 68 w 96"/>
                <a:gd name="T5" fmla="*/ 28 h 32"/>
                <a:gd name="T6" fmla="*/ 72 w 96"/>
                <a:gd name="T7" fmla="*/ 24 h 32"/>
                <a:gd name="T8" fmla="*/ 88 w 96"/>
                <a:gd name="T9" fmla="*/ 24 h 32"/>
                <a:gd name="T10" fmla="*/ 88 w 96"/>
                <a:gd name="T11" fmla="*/ 8 h 32"/>
                <a:gd name="T12" fmla="*/ 8 w 96"/>
                <a:gd name="T13" fmla="*/ 8 h 32"/>
                <a:gd name="T14" fmla="*/ 8 w 96"/>
                <a:gd name="T15" fmla="*/ 24 h 32"/>
                <a:gd name="T16" fmla="*/ 24 w 96"/>
                <a:gd name="T17" fmla="*/ 24 h 32"/>
                <a:gd name="T18" fmla="*/ 28 w 96"/>
                <a:gd name="T19" fmla="*/ 28 h 32"/>
                <a:gd name="T20" fmla="*/ 24 w 96"/>
                <a:gd name="T21" fmla="*/ 32 h 32"/>
                <a:gd name="T22" fmla="*/ 4 w 96"/>
                <a:gd name="T23" fmla="*/ 32 h 32"/>
                <a:gd name="T24" fmla="*/ 0 w 96"/>
                <a:gd name="T25" fmla="*/ 28 h 32"/>
                <a:gd name="T26" fmla="*/ 0 w 96"/>
                <a:gd name="T27" fmla="*/ 4 h 32"/>
                <a:gd name="T28" fmla="*/ 4 w 96"/>
                <a:gd name="T29" fmla="*/ 0 h 32"/>
                <a:gd name="T30" fmla="*/ 92 w 96"/>
                <a:gd name="T31" fmla="*/ 0 h 32"/>
                <a:gd name="T32" fmla="*/ 96 w 96"/>
                <a:gd name="T33" fmla="*/ 4 h 32"/>
                <a:gd name="T34" fmla="*/ 96 w 96"/>
                <a:gd name="T35" fmla="*/ 28 h 32"/>
                <a:gd name="T36" fmla="*/ 92 w 96"/>
                <a:gd name="T3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32">
                  <a:moveTo>
                    <a:pt x="92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0" y="32"/>
                    <a:pt x="68" y="30"/>
                    <a:pt x="68" y="28"/>
                  </a:cubicBezTo>
                  <a:cubicBezTo>
                    <a:pt x="68" y="26"/>
                    <a:pt x="70" y="24"/>
                    <a:pt x="72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4"/>
                    <a:pt x="28" y="26"/>
                    <a:pt x="28" y="28"/>
                  </a:cubicBezTo>
                  <a:cubicBezTo>
                    <a:pt x="28" y="30"/>
                    <a:pt x="26" y="32"/>
                    <a:pt x="2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30"/>
                    <a:pt x="94" y="32"/>
                    <a:pt x="92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21"/>
            <p:cNvSpPr>
              <a:spLocks noEditPoints="1"/>
            </p:cNvSpPr>
            <p:nvPr/>
          </p:nvSpPr>
          <p:spPr bwMode="auto">
            <a:xfrm>
              <a:off x="4099" y="7354"/>
              <a:ext cx="378" cy="238"/>
            </a:xfrm>
            <a:custGeom>
              <a:avLst/>
              <a:gdLst>
                <a:gd name="T0" fmla="*/ 60 w 64"/>
                <a:gd name="T1" fmla="*/ 40 h 40"/>
                <a:gd name="T2" fmla="*/ 4 w 64"/>
                <a:gd name="T3" fmla="*/ 40 h 40"/>
                <a:gd name="T4" fmla="*/ 0 w 64"/>
                <a:gd name="T5" fmla="*/ 36 h 40"/>
                <a:gd name="T6" fmla="*/ 0 w 64"/>
                <a:gd name="T7" fmla="*/ 4 h 40"/>
                <a:gd name="T8" fmla="*/ 4 w 64"/>
                <a:gd name="T9" fmla="*/ 0 h 40"/>
                <a:gd name="T10" fmla="*/ 60 w 64"/>
                <a:gd name="T11" fmla="*/ 0 h 40"/>
                <a:gd name="T12" fmla="*/ 64 w 64"/>
                <a:gd name="T13" fmla="*/ 4 h 40"/>
                <a:gd name="T14" fmla="*/ 64 w 64"/>
                <a:gd name="T15" fmla="*/ 36 h 40"/>
                <a:gd name="T16" fmla="*/ 60 w 64"/>
                <a:gd name="T17" fmla="*/ 40 h 40"/>
                <a:gd name="T18" fmla="*/ 8 w 64"/>
                <a:gd name="T19" fmla="*/ 32 h 40"/>
                <a:gd name="T20" fmla="*/ 56 w 64"/>
                <a:gd name="T21" fmla="*/ 32 h 40"/>
                <a:gd name="T22" fmla="*/ 56 w 64"/>
                <a:gd name="T23" fmla="*/ 8 h 40"/>
                <a:gd name="T24" fmla="*/ 8 w 64"/>
                <a:gd name="T25" fmla="*/ 8 h 40"/>
                <a:gd name="T26" fmla="*/ 8 w 64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40">
                  <a:moveTo>
                    <a:pt x="60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8"/>
                    <a:pt x="62" y="40"/>
                    <a:pt x="60" y="40"/>
                  </a:cubicBezTo>
                  <a:close/>
                  <a:moveTo>
                    <a:pt x="8" y="32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222"/>
            <p:cNvSpPr/>
            <p:nvPr/>
          </p:nvSpPr>
          <p:spPr bwMode="auto">
            <a:xfrm>
              <a:off x="4029" y="7354"/>
              <a:ext cx="520" cy="48"/>
            </a:xfrm>
            <a:custGeom>
              <a:avLst/>
              <a:gdLst>
                <a:gd name="T0" fmla="*/ 84 w 88"/>
                <a:gd name="T1" fmla="*/ 8 h 8"/>
                <a:gd name="T2" fmla="*/ 4 w 88"/>
                <a:gd name="T3" fmla="*/ 8 h 8"/>
                <a:gd name="T4" fmla="*/ 0 w 88"/>
                <a:gd name="T5" fmla="*/ 4 h 8"/>
                <a:gd name="T6" fmla="*/ 4 w 88"/>
                <a:gd name="T7" fmla="*/ 0 h 8"/>
                <a:gd name="T8" fmla="*/ 84 w 88"/>
                <a:gd name="T9" fmla="*/ 0 h 8"/>
                <a:gd name="T10" fmla="*/ 88 w 88"/>
                <a:gd name="T11" fmla="*/ 4 h 8"/>
                <a:gd name="T12" fmla="*/ 84 w 8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">
                  <a:moveTo>
                    <a:pt x="8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88" y="6"/>
                    <a:pt x="86" y="8"/>
                    <a:pt x="8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23"/>
            <p:cNvSpPr/>
            <p:nvPr/>
          </p:nvSpPr>
          <p:spPr bwMode="auto">
            <a:xfrm>
              <a:off x="4147" y="7566"/>
              <a:ext cx="48" cy="568"/>
            </a:xfrm>
            <a:custGeom>
              <a:avLst/>
              <a:gdLst>
                <a:gd name="T0" fmla="*/ 4 w 8"/>
                <a:gd name="T1" fmla="*/ 96 h 96"/>
                <a:gd name="T2" fmla="*/ 0 w 8"/>
                <a:gd name="T3" fmla="*/ 92 h 96"/>
                <a:gd name="T4" fmla="*/ 0 w 8"/>
                <a:gd name="T5" fmla="*/ 4 h 96"/>
                <a:gd name="T6" fmla="*/ 4 w 8"/>
                <a:gd name="T7" fmla="*/ 0 h 96"/>
                <a:gd name="T8" fmla="*/ 8 w 8"/>
                <a:gd name="T9" fmla="*/ 4 h 96"/>
                <a:gd name="T10" fmla="*/ 8 w 8"/>
                <a:gd name="T11" fmla="*/ 92 h 96"/>
                <a:gd name="T12" fmla="*/ 4 w 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6">
                  <a:moveTo>
                    <a:pt x="4" y="96"/>
                  </a:move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6"/>
                    <a:pt x="4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224"/>
            <p:cNvSpPr/>
            <p:nvPr/>
          </p:nvSpPr>
          <p:spPr bwMode="auto">
            <a:xfrm>
              <a:off x="4384" y="7566"/>
              <a:ext cx="45" cy="568"/>
            </a:xfrm>
            <a:custGeom>
              <a:avLst/>
              <a:gdLst>
                <a:gd name="T0" fmla="*/ 4 w 8"/>
                <a:gd name="T1" fmla="*/ 96 h 96"/>
                <a:gd name="T2" fmla="*/ 0 w 8"/>
                <a:gd name="T3" fmla="*/ 92 h 96"/>
                <a:gd name="T4" fmla="*/ 0 w 8"/>
                <a:gd name="T5" fmla="*/ 4 h 96"/>
                <a:gd name="T6" fmla="*/ 4 w 8"/>
                <a:gd name="T7" fmla="*/ 0 h 96"/>
                <a:gd name="T8" fmla="*/ 8 w 8"/>
                <a:gd name="T9" fmla="*/ 4 h 96"/>
                <a:gd name="T10" fmla="*/ 8 w 8"/>
                <a:gd name="T11" fmla="*/ 92 h 96"/>
                <a:gd name="T12" fmla="*/ 4 w 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6">
                  <a:moveTo>
                    <a:pt x="4" y="96"/>
                  </a:move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6"/>
                    <a:pt x="4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25"/>
            <p:cNvSpPr/>
            <p:nvPr/>
          </p:nvSpPr>
          <p:spPr bwMode="auto">
            <a:xfrm>
              <a:off x="4217" y="8016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226"/>
            <p:cNvSpPr/>
            <p:nvPr/>
          </p:nvSpPr>
          <p:spPr bwMode="auto">
            <a:xfrm>
              <a:off x="4217" y="7921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27"/>
            <p:cNvSpPr/>
            <p:nvPr/>
          </p:nvSpPr>
          <p:spPr bwMode="auto">
            <a:xfrm>
              <a:off x="4217" y="7826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228"/>
            <p:cNvSpPr/>
            <p:nvPr/>
          </p:nvSpPr>
          <p:spPr bwMode="auto">
            <a:xfrm>
              <a:off x="4217" y="7731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9"/>
            <p:cNvSpPr/>
            <p:nvPr/>
          </p:nvSpPr>
          <p:spPr bwMode="auto">
            <a:xfrm>
              <a:off x="4217" y="7636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230"/>
            <p:cNvSpPr>
              <a:spLocks noEditPoints="1"/>
            </p:cNvSpPr>
            <p:nvPr/>
          </p:nvSpPr>
          <p:spPr bwMode="auto">
            <a:xfrm>
              <a:off x="4194" y="7449"/>
              <a:ext cx="190" cy="143"/>
            </a:xfrm>
            <a:custGeom>
              <a:avLst/>
              <a:gdLst>
                <a:gd name="T0" fmla="*/ 28 w 32"/>
                <a:gd name="T1" fmla="*/ 24 h 24"/>
                <a:gd name="T2" fmla="*/ 4 w 32"/>
                <a:gd name="T3" fmla="*/ 24 h 24"/>
                <a:gd name="T4" fmla="*/ 0 w 32"/>
                <a:gd name="T5" fmla="*/ 20 h 24"/>
                <a:gd name="T6" fmla="*/ 0 w 32"/>
                <a:gd name="T7" fmla="*/ 4 h 24"/>
                <a:gd name="T8" fmla="*/ 4 w 32"/>
                <a:gd name="T9" fmla="*/ 0 h 24"/>
                <a:gd name="T10" fmla="*/ 28 w 32"/>
                <a:gd name="T11" fmla="*/ 0 h 24"/>
                <a:gd name="T12" fmla="*/ 32 w 32"/>
                <a:gd name="T13" fmla="*/ 4 h 24"/>
                <a:gd name="T14" fmla="*/ 32 w 32"/>
                <a:gd name="T15" fmla="*/ 20 h 24"/>
                <a:gd name="T16" fmla="*/ 28 w 32"/>
                <a:gd name="T17" fmla="*/ 24 h 24"/>
                <a:gd name="T18" fmla="*/ 8 w 32"/>
                <a:gd name="T19" fmla="*/ 16 h 24"/>
                <a:gd name="T20" fmla="*/ 24 w 32"/>
                <a:gd name="T21" fmla="*/ 16 h 24"/>
                <a:gd name="T22" fmla="*/ 24 w 32"/>
                <a:gd name="T23" fmla="*/ 8 h 24"/>
                <a:gd name="T24" fmla="*/ 8 w 32"/>
                <a:gd name="T25" fmla="*/ 8 h 24"/>
                <a:gd name="T26" fmla="*/ 8 w 32"/>
                <a:gd name="T2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4">
                  <a:moveTo>
                    <a:pt x="28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0" y="24"/>
                    <a:pt x="28" y="24"/>
                  </a:cubicBezTo>
                  <a:close/>
                  <a:moveTo>
                    <a:pt x="8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1229995" y="4851718"/>
            <a:ext cx="308610" cy="371475"/>
            <a:chOff x="1547" y="7259"/>
            <a:chExt cx="944" cy="1135"/>
          </a:xfrm>
        </p:grpSpPr>
        <p:sp>
          <p:nvSpPr>
            <p:cNvPr id="295" name="Freeform 231"/>
            <p:cNvSpPr>
              <a:spLocks noEditPoints="1"/>
            </p:cNvSpPr>
            <p:nvPr/>
          </p:nvSpPr>
          <p:spPr bwMode="auto">
            <a:xfrm>
              <a:off x="1664" y="7874"/>
              <a:ext cx="710" cy="520"/>
            </a:xfrm>
            <a:custGeom>
              <a:avLst/>
              <a:gdLst>
                <a:gd name="T0" fmla="*/ 116 w 120"/>
                <a:gd name="T1" fmla="*/ 88 h 88"/>
                <a:gd name="T2" fmla="*/ 4 w 120"/>
                <a:gd name="T3" fmla="*/ 88 h 88"/>
                <a:gd name="T4" fmla="*/ 0 w 120"/>
                <a:gd name="T5" fmla="*/ 84 h 88"/>
                <a:gd name="T6" fmla="*/ 0 w 120"/>
                <a:gd name="T7" fmla="*/ 18 h 88"/>
                <a:gd name="T8" fmla="*/ 3 w 120"/>
                <a:gd name="T9" fmla="*/ 15 h 88"/>
                <a:gd name="T10" fmla="*/ 59 w 120"/>
                <a:gd name="T11" fmla="*/ 0 h 88"/>
                <a:gd name="T12" fmla="*/ 61 w 120"/>
                <a:gd name="T13" fmla="*/ 0 h 88"/>
                <a:gd name="T14" fmla="*/ 117 w 120"/>
                <a:gd name="T15" fmla="*/ 15 h 88"/>
                <a:gd name="T16" fmla="*/ 120 w 120"/>
                <a:gd name="T17" fmla="*/ 18 h 88"/>
                <a:gd name="T18" fmla="*/ 120 w 120"/>
                <a:gd name="T19" fmla="*/ 84 h 88"/>
                <a:gd name="T20" fmla="*/ 116 w 120"/>
                <a:gd name="T21" fmla="*/ 88 h 88"/>
                <a:gd name="T22" fmla="*/ 8 w 120"/>
                <a:gd name="T23" fmla="*/ 80 h 88"/>
                <a:gd name="T24" fmla="*/ 112 w 120"/>
                <a:gd name="T25" fmla="*/ 80 h 88"/>
                <a:gd name="T26" fmla="*/ 112 w 120"/>
                <a:gd name="T27" fmla="*/ 22 h 88"/>
                <a:gd name="T28" fmla="*/ 60 w 120"/>
                <a:gd name="T29" fmla="*/ 8 h 88"/>
                <a:gd name="T30" fmla="*/ 8 w 120"/>
                <a:gd name="T31" fmla="*/ 22 h 88"/>
                <a:gd name="T32" fmla="*/ 8 w 120"/>
                <a:gd name="T3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88">
                  <a:moveTo>
                    <a:pt x="116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6"/>
                    <a:pt x="0" y="8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5"/>
                    <a:pt x="3" y="1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0"/>
                    <a:pt x="61" y="0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9" y="15"/>
                    <a:pt x="120" y="17"/>
                    <a:pt x="120" y="18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6"/>
                    <a:pt x="118" y="88"/>
                    <a:pt x="116" y="88"/>
                  </a:cubicBezTo>
                  <a:close/>
                  <a:moveTo>
                    <a:pt x="8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32"/>
            <p:cNvSpPr/>
            <p:nvPr/>
          </p:nvSpPr>
          <p:spPr bwMode="auto">
            <a:xfrm>
              <a:off x="1759" y="7259"/>
              <a:ext cx="520" cy="710"/>
            </a:xfrm>
            <a:custGeom>
              <a:avLst/>
              <a:gdLst>
                <a:gd name="T0" fmla="*/ 88 w 88"/>
                <a:gd name="T1" fmla="*/ 120 h 120"/>
                <a:gd name="T2" fmla="*/ 80 w 88"/>
                <a:gd name="T3" fmla="*/ 120 h 120"/>
                <a:gd name="T4" fmla="*/ 80 w 88"/>
                <a:gd name="T5" fmla="*/ 20 h 120"/>
                <a:gd name="T6" fmla="*/ 44 w 88"/>
                <a:gd name="T7" fmla="*/ 8 h 120"/>
                <a:gd name="T8" fmla="*/ 8 w 88"/>
                <a:gd name="T9" fmla="*/ 20 h 120"/>
                <a:gd name="T10" fmla="*/ 8 w 88"/>
                <a:gd name="T11" fmla="*/ 120 h 120"/>
                <a:gd name="T12" fmla="*/ 0 w 88"/>
                <a:gd name="T13" fmla="*/ 120 h 120"/>
                <a:gd name="T14" fmla="*/ 0 w 88"/>
                <a:gd name="T15" fmla="*/ 17 h 120"/>
                <a:gd name="T16" fmla="*/ 3 w 88"/>
                <a:gd name="T17" fmla="*/ 13 h 120"/>
                <a:gd name="T18" fmla="*/ 43 w 88"/>
                <a:gd name="T19" fmla="*/ 0 h 120"/>
                <a:gd name="T20" fmla="*/ 45 w 88"/>
                <a:gd name="T21" fmla="*/ 0 h 120"/>
                <a:gd name="T22" fmla="*/ 85 w 88"/>
                <a:gd name="T23" fmla="*/ 13 h 120"/>
                <a:gd name="T24" fmla="*/ 88 w 88"/>
                <a:gd name="T25" fmla="*/ 17 h 120"/>
                <a:gd name="T26" fmla="*/ 88 w 88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20">
                  <a:moveTo>
                    <a:pt x="88" y="120"/>
                  </a:moveTo>
                  <a:cubicBezTo>
                    <a:pt x="80" y="120"/>
                    <a:pt x="80" y="120"/>
                    <a:pt x="80" y="1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1" y="13"/>
                    <a:pt x="3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7" y="13"/>
                    <a:pt x="88" y="15"/>
                    <a:pt x="88" y="17"/>
                  </a:cubicBezTo>
                  <a:lnTo>
                    <a:pt x="88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233"/>
            <p:cNvSpPr>
              <a:spLocks noEditPoints="1"/>
            </p:cNvSpPr>
            <p:nvPr/>
          </p:nvSpPr>
          <p:spPr bwMode="auto">
            <a:xfrm>
              <a:off x="1902" y="8111"/>
              <a:ext cx="235" cy="283"/>
            </a:xfrm>
            <a:custGeom>
              <a:avLst/>
              <a:gdLst>
                <a:gd name="T0" fmla="*/ 36 w 40"/>
                <a:gd name="T1" fmla="*/ 48 h 48"/>
                <a:gd name="T2" fmla="*/ 4 w 40"/>
                <a:gd name="T3" fmla="*/ 48 h 48"/>
                <a:gd name="T4" fmla="*/ 0 w 40"/>
                <a:gd name="T5" fmla="*/ 44 h 48"/>
                <a:gd name="T6" fmla="*/ 0 w 40"/>
                <a:gd name="T7" fmla="*/ 4 h 48"/>
                <a:gd name="T8" fmla="*/ 4 w 40"/>
                <a:gd name="T9" fmla="*/ 0 h 48"/>
                <a:gd name="T10" fmla="*/ 36 w 40"/>
                <a:gd name="T11" fmla="*/ 0 h 48"/>
                <a:gd name="T12" fmla="*/ 40 w 40"/>
                <a:gd name="T13" fmla="*/ 4 h 48"/>
                <a:gd name="T14" fmla="*/ 40 w 40"/>
                <a:gd name="T15" fmla="*/ 44 h 48"/>
                <a:gd name="T16" fmla="*/ 36 w 40"/>
                <a:gd name="T17" fmla="*/ 48 h 48"/>
                <a:gd name="T18" fmla="*/ 8 w 40"/>
                <a:gd name="T19" fmla="*/ 40 h 48"/>
                <a:gd name="T20" fmla="*/ 32 w 40"/>
                <a:gd name="T21" fmla="*/ 40 h 48"/>
                <a:gd name="T22" fmla="*/ 32 w 40"/>
                <a:gd name="T23" fmla="*/ 8 h 48"/>
                <a:gd name="T24" fmla="*/ 8 w 40"/>
                <a:gd name="T25" fmla="*/ 8 h 48"/>
                <a:gd name="T26" fmla="*/ 8 w 40"/>
                <a:gd name="T2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8">
                  <a:moveTo>
                    <a:pt x="36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6"/>
                    <a:pt x="38" y="48"/>
                    <a:pt x="36" y="48"/>
                  </a:cubicBezTo>
                  <a:close/>
                  <a:moveTo>
                    <a:pt x="8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34"/>
            <p:cNvSpPr>
              <a:spLocks noEditPoints="1"/>
            </p:cNvSpPr>
            <p:nvPr/>
          </p:nvSpPr>
          <p:spPr bwMode="auto">
            <a:xfrm>
              <a:off x="1924" y="7424"/>
              <a:ext cx="190" cy="19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235"/>
            <p:cNvSpPr/>
            <p:nvPr/>
          </p:nvSpPr>
          <p:spPr bwMode="auto">
            <a:xfrm>
              <a:off x="1547" y="8346"/>
              <a:ext cx="945" cy="48"/>
            </a:xfrm>
            <a:custGeom>
              <a:avLst/>
              <a:gdLst>
                <a:gd name="T0" fmla="*/ 156 w 160"/>
                <a:gd name="T1" fmla="*/ 8 h 8"/>
                <a:gd name="T2" fmla="*/ 4 w 160"/>
                <a:gd name="T3" fmla="*/ 8 h 8"/>
                <a:gd name="T4" fmla="*/ 0 w 160"/>
                <a:gd name="T5" fmla="*/ 4 h 8"/>
                <a:gd name="T6" fmla="*/ 4 w 160"/>
                <a:gd name="T7" fmla="*/ 0 h 8"/>
                <a:gd name="T8" fmla="*/ 156 w 160"/>
                <a:gd name="T9" fmla="*/ 0 h 8"/>
                <a:gd name="T10" fmla="*/ 160 w 160"/>
                <a:gd name="T11" fmla="*/ 4 h 8"/>
                <a:gd name="T12" fmla="*/ 156 w 16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8">
                  <a:moveTo>
                    <a:pt x="15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8" y="0"/>
                    <a:pt x="160" y="2"/>
                    <a:pt x="160" y="4"/>
                  </a:cubicBezTo>
                  <a:cubicBezTo>
                    <a:pt x="160" y="6"/>
                    <a:pt x="158" y="8"/>
                    <a:pt x="15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4052570" y="4898073"/>
            <a:ext cx="370205" cy="278765"/>
            <a:chOff x="5992" y="7354"/>
            <a:chExt cx="1132" cy="852"/>
          </a:xfrm>
        </p:grpSpPr>
        <p:sp>
          <p:nvSpPr>
            <p:cNvPr id="301" name="Freeform 236"/>
            <p:cNvSpPr>
              <a:spLocks noEditPoints="1"/>
            </p:cNvSpPr>
            <p:nvPr/>
          </p:nvSpPr>
          <p:spPr bwMode="auto">
            <a:xfrm>
              <a:off x="6132" y="7636"/>
              <a:ext cx="853" cy="570"/>
            </a:xfrm>
            <a:custGeom>
              <a:avLst/>
              <a:gdLst>
                <a:gd name="T0" fmla="*/ 140 w 144"/>
                <a:gd name="T1" fmla="*/ 96 h 96"/>
                <a:gd name="T2" fmla="*/ 4 w 144"/>
                <a:gd name="T3" fmla="*/ 96 h 96"/>
                <a:gd name="T4" fmla="*/ 0 w 144"/>
                <a:gd name="T5" fmla="*/ 92 h 96"/>
                <a:gd name="T6" fmla="*/ 0 w 144"/>
                <a:gd name="T7" fmla="*/ 4 h 96"/>
                <a:gd name="T8" fmla="*/ 4 w 144"/>
                <a:gd name="T9" fmla="*/ 0 h 96"/>
                <a:gd name="T10" fmla="*/ 140 w 144"/>
                <a:gd name="T11" fmla="*/ 0 h 96"/>
                <a:gd name="T12" fmla="*/ 144 w 144"/>
                <a:gd name="T13" fmla="*/ 4 h 96"/>
                <a:gd name="T14" fmla="*/ 144 w 144"/>
                <a:gd name="T15" fmla="*/ 92 h 96"/>
                <a:gd name="T16" fmla="*/ 140 w 144"/>
                <a:gd name="T17" fmla="*/ 96 h 96"/>
                <a:gd name="T18" fmla="*/ 8 w 144"/>
                <a:gd name="T19" fmla="*/ 88 h 96"/>
                <a:gd name="T20" fmla="*/ 136 w 144"/>
                <a:gd name="T21" fmla="*/ 88 h 96"/>
                <a:gd name="T22" fmla="*/ 136 w 144"/>
                <a:gd name="T23" fmla="*/ 8 h 96"/>
                <a:gd name="T24" fmla="*/ 8 w 144"/>
                <a:gd name="T25" fmla="*/ 8 h 96"/>
                <a:gd name="T26" fmla="*/ 8 w 144"/>
                <a:gd name="T2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96">
                  <a:moveTo>
                    <a:pt x="140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2" y="0"/>
                    <a:pt x="144" y="2"/>
                    <a:pt x="144" y="4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4"/>
                    <a:pt x="142" y="96"/>
                    <a:pt x="140" y="96"/>
                  </a:cubicBezTo>
                  <a:close/>
                  <a:moveTo>
                    <a:pt x="8" y="88"/>
                  </a:moveTo>
                  <a:cubicBezTo>
                    <a:pt x="136" y="88"/>
                    <a:pt x="136" y="88"/>
                    <a:pt x="136" y="8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7"/>
            <p:cNvSpPr>
              <a:spLocks noEditPoints="1"/>
            </p:cNvSpPr>
            <p:nvPr/>
          </p:nvSpPr>
          <p:spPr bwMode="auto">
            <a:xfrm>
              <a:off x="6132" y="7636"/>
              <a:ext cx="853" cy="570"/>
            </a:xfrm>
            <a:custGeom>
              <a:avLst/>
              <a:gdLst>
                <a:gd name="T0" fmla="*/ 140 w 144"/>
                <a:gd name="T1" fmla="*/ 96 h 96"/>
                <a:gd name="T2" fmla="*/ 4 w 144"/>
                <a:gd name="T3" fmla="*/ 96 h 96"/>
                <a:gd name="T4" fmla="*/ 0 w 144"/>
                <a:gd name="T5" fmla="*/ 92 h 96"/>
                <a:gd name="T6" fmla="*/ 0 w 144"/>
                <a:gd name="T7" fmla="*/ 4 h 96"/>
                <a:gd name="T8" fmla="*/ 4 w 144"/>
                <a:gd name="T9" fmla="*/ 0 h 96"/>
                <a:gd name="T10" fmla="*/ 140 w 144"/>
                <a:gd name="T11" fmla="*/ 0 h 96"/>
                <a:gd name="T12" fmla="*/ 144 w 144"/>
                <a:gd name="T13" fmla="*/ 4 h 96"/>
                <a:gd name="T14" fmla="*/ 144 w 144"/>
                <a:gd name="T15" fmla="*/ 92 h 96"/>
                <a:gd name="T16" fmla="*/ 140 w 144"/>
                <a:gd name="T17" fmla="*/ 96 h 96"/>
                <a:gd name="T18" fmla="*/ 8 w 144"/>
                <a:gd name="T19" fmla="*/ 88 h 96"/>
                <a:gd name="T20" fmla="*/ 136 w 144"/>
                <a:gd name="T21" fmla="*/ 88 h 96"/>
                <a:gd name="T22" fmla="*/ 136 w 144"/>
                <a:gd name="T23" fmla="*/ 8 h 96"/>
                <a:gd name="T24" fmla="*/ 8 w 144"/>
                <a:gd name="T25" fmla="*/ 8 h 96"/>
                <a:gd name="T26" fmla="*/ 8 w 144"/>
                <a:gd name="T2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96">
                  <a:moveTo>
                    <a:pt x="140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2" y="0"/>
                    <a:pt x="144" y="2"/>
                    <a:pt x="144" y="4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4"/>
                    <a:pt x="142" y="96"/>
                    <a:pt x="140" y="96"/>
                  </a:cubicBezTo>
                  <a:close/>
                  <a:moveTo>
                    <a:pt x="8" y="88"/>
                  </a:moveTo>
                  <a:cubicBezTo>
                    <a:pt x="136" y="88"/>
                    <a:pt x="136" y="88"/>
                    <a:pt x="136" y="8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8"/>
            <p:cNvSpPr>
              <a:spLocks noEditPoints="1"/>
            </p:cNvSpPr>
            <p:nvPr/>
          </p:nvSpPr>
          <p:spPr bwMode="auto">
            <a:xfrm>
              <a:off x="6227" y="7731"/>
              <a:ext cx="190" cy="238"/>
            </a:xfrm>
            <a:custGeom>
              <a:avLst/>
              <a:gdLst>
                <a:gd name="T0" fmla="*/ 28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4 h 40"/>
                <a:gd name="T8" fmla="*/ 4 w 32"/>
                <a:gd name="T9" fmla="*/ 0 h 40"/>
                <a:gd name="T10" fmla="*/ 28 w 32"/>
                <a:gd name="T11" fmla="*/ 0 h 40"/>
                <a:gd name="T12" fmla="*/ 32 w 32"/>
                <a:gd name="T13" fmla="*/ 4 h 40"/>
                <a:gd name="T14" fmla="*/ 32 w 32"/>
                <a:gd name="T15" fmla="*/ 36 h 40"/>
                <a:gd name="T16" fmla="*/ 28 w 32"/>
                <a:gd name="T17" fmla="*/ 40 h 40"/>
                <a:gd name="T18" fmla="*/ 8 w 32"/>
                <a:gd name="T19" fmla="*/ 32 h 40"/>
                <a:gd name="T20" fmla="*/ 24 w 32"/>
                <a:gd name="T21" fmla="*/ 32 h 40"/>
                <a:gd name="T22" fmla="*/ 24 w 32"/>
                <a:gd name="T23" fmla="*/ 8 h 40"/>
                <a:gd name="T24" fmla="*/ 8 w 32"/>
                <a:gd name="T25" fmla="*/ 8 h 40"/>
                <a:gd name="T26" fmla="*/ 8 w 32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9"/>
            <p:cNvSpPr>
              <a:spLocks noEditPoints="1"/>
            </p:cNvSpPr>
            <p:nvPr/>
          </p:nvSpPr>
          <p:spPr bwMode="auto">
            <a:xfrm>
              <a:off x="6227" y="7731"/>
              <a:ext cx="190" cy="238"/>
            </a:xfrm>
            <a:custGeom>
              <a:avLst/>
              <a:gdLst>
                <a:gd name="T0" fmla="*/ 28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4 h 40"/>
                <a:gd name="T8" fmla="*/ 4 w 32"/>
                <a:gd name="T9" fmla="*/ 0 h 40"/>
                <a:gd name="T10" fmla="*/ 28 w 32"/>
                <a:gd name="T11" fmla="*/ 0 h 40"/>
                <a:gd name="T12" fmla="*/ 32 w 32"/>
                <a:gd name="T13" fmla="*/ 4 h 40"/>
                <a:gd name="T14" fmla="*/ 32 w 32"/>
                <a:gd name="T15" fmla="*/ 36 h 40"/>
                <a:gd name="T16" fmla="*/ 28 w 32"/>
                <a:gd name="T17" fmla="*/ 40 h 40"/>
                <a:gd name="T18" fmla="*/ 8 w 32"/>
                <a:gd name="T19" fmla="*/ 32 h 40"/>
                <a:gd name="T20" fmla="*/ 24 w 32"/>
                <a:gd name="T21" fmla="*/ 32 h 40"/>
                <a:gd name="T22" fmla="*/ 24 w 32"/>
                <a:gd name="T23" fmla="*/ 8 h 40"/>
                <a:gd name="T24" fmla="*/ 8 w 32"/>
                <a:gd name="T25" fmla="*/ 8 h 40"/>
                <a:gd name="T26" fmla="*/ 8 w 32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40"/>
            <p:cNvSpPr>
              <a:spLocks noEditPoints="1"/>
            </p:cNvSpPr>
            <p:nvPr/>
          </p:nvSpPr>
          <p:spPr bwMode="auto">
            <a:xfrm>
              <a:off x="6699" y="7731"/>
              <a:ext cx="190" cy="238"/>
            </a:xfrm>
            <a:custGeom>
              <a:avLst/>
              <a:gdLst>
                <a:gd name="T0" fmla="*/ 28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4 h 40"/>
                <a:gd name="T8" fmla="*/ 4 w 32"/>
                <a:gd name="T9" fmla="*/ 0 h 40"/>
                <a:gd name="T10" fmla="*/ 28 w 32"/>
                <a:gd name="T11" fmla="*/ 0 h 40"/>
                <a:gd name="T12" fmla="*/ 32 w 32"/>
                <a:gd name="T13" fmla="*/ 4 h 40"/>
                <a:gd name="T14" fmla="*/ 32 w 32"/>
                <a:gd name="T15" fmla="*/ 36 h 40"/>
                <a:gd name="T16" fmla="*/ 28 w 32"/>
                <a:gd name="T17" fmla="*/ 40 h 40"/>
                <a:gd name="T18" fmla="*/ 8 w 32"/>
                <a:gd name="T19" fmla="*/ 32 h 40"/>
                <a:gd name="T20" fmla="*/ 24 w 32"/>
                <a:gd name="T21" fmla="*/ 32 h 40"/>
                <a:gd name="T22" fmla="*/ 24 w 32"/>
                <a:gd name="T23" fmla="*/ 8 h 40"/>
                <a:gd name="T24" fmla="*/ 8 w 32"/>
                <a:gd name="T25" fmla="*/ 8 h 40"/>
                <a:gd name="T26" fmla="*/ 8 w 32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241"/>
            <p:cNvSpPr>
              <a:spLocks noEditPoints="1"/>
            </p:cNvSpPr>
            <p:nvPr/>
          </p:nvSpPr>
          <p:spPr bwMode="auto">
            <a:xfrm>
              <a:off x="6699" y="7731"/>
              <a:ext cx="190" cy="238"/>
            </a:xfrm>
            <a:custGeom>
              <a:avLst/>
              <a:gdLst>
                <a:gd name="T0" fmla="*/ 28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4 h 40"/>
                <a:gd name="T8" fmla="*/ 4 w 32"/>
                <a:gd name="T9" fmla="*/ 0 h 40"/>
                <a:gd name="T10" fmla="*/ 28 w 32"/>
                <a:gd name="T11" fmla="*/ 0 h 40"/>
                <a:gd name="T12" fmla="*/ 32 w 32"/>
                <a:gd name="T13" fmla="*/ 4 h 40"/>
                <a:gd name="T14" fmla="*/ 32 w 32"/>
                <a:gd name="T15" fmla="*/ 36 h 40"/>
                <a:gd name="T16" fmla="*/ 28 w 32"/>
                <a:gd name="T17" fmla="*/ 40 h 40"/>
                <a:gd name="T18" fmla="*/ 8 w 32"/>
                <a:gd name="T19" fmla="*/ 32 h 40"/>
                <a:gd name="T20" fmla="*/ 24 w 32"/>
                <a:gd name="T21" fmla="*/ 32 h 40"/>
                <a:gd name="T22" fmla="*/ 24 w 32"/>
                <a:gd name="T23" fmla="*/ 8 h 40"/>
                <a:gd name="T24" fmla="*/ 8 w 32"/>
                <a:gd name="T25" fmla="*/ 8 h 40"/>
                <a:gd name="T26" fmla="*/ 8 w 32"/>
                <a:gd name="T2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42"/>
            <p:cNvSpPr>
              <a:spLocks noEditPoints="1"/>
            </p:cNvSpPr>
            <p:nvPr/>
          </p:nvSpPr>
          <p:spPr bwMode="auto">
            <a:xfrm>
              <a:off x="6464" y="7826"/>
              <a:ext cx="188" cy="380"/>
            </a:xfrm>
            <a:custGeom>
              <a:avLst/>
              <a:gdLst>
                <a:gd name="T0" fmla="*/ 28 w 32"/>
                <a:gd name="T1" fmla="*/ 64 h 64"/>
                <a:gd name="T2" fmla="*/ 4 w 32"/>
                <a:gd name="T3" fmla="*/ 64 h 64"/>
                <a:gd name="T4" fmla="*/ 0 w 32"/>
                <a:gd name="T5" fmla="*/ 60 h 64"/>
                <a:gd name="T6" fmla="*/ 0 w 32"/>
                <a:gd name="T7" fmla="*/ 4 h 64"/>
                <a:gd name="T8" fmla="*/ 4 w 32"/>
                <a:gd name="T9" fmla="*/ 0 h 64"/>
                <a:gd name="T10" fmla="*/ 28 w 32"/>
                <a:gd name="T11" fmla="*/ 0 h 64"/>
                <a:gd name="T12" fmla="*/ 32 w 32"/>
                <a:gd name="T13" fmla="*/ 4 h 64"/>
                <a:gd name="T14" fmla="*/ 32 w 32"/>
                <a:gd name="T15" fmla="*/ 60 h 64"/>
                <a:gd name="T16" fmla="*/ 28 w 32"/>
                <a:gd name="T17" fmla="*/ 64 h 64"/>
                <a:gd name="T18" fmla="*/ 8 w 32"/>
                <a:gd name="T19" fmla="*/ 56 h 64"/>
                <a:gd name="T20" fmla="*/ 24 w 32"/>
                <a:gd name="T21" fmla="*/ 56 h 64"/>
                <a:gd name="T22" fmla="*/ 24 w 32"/>
                <a:gd name="T23" fmla="*/ 8 h 64"/>
                <a:gd name="T24" fmla="*/ 8 w 32"/>
                <a:gd name="T25" fmla="*/ 8 h 64"/>
                <a:gd name="T26" fmla="*/ 8 w 32"/>
                <a:gd name="T2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64">
                  <a:moveTo>
                    <a:pt x="28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2"/>
                    <a:pt x="30" y="64"/>
                    <a:pt x="28" y="64"/>
                  </a:cubicBezTo>
                  <a:close/>
                  <a:moveTo>
                    <a:pt x="8" y="56"/>
                  </a:moveTo>
                  <a:cubicBezTo>
                    <a:pt x="24" y="56"/>
                    <a:pt x="24" y="56"/>
                    <a:pt x="24" y="5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243"/>
            <p:cNvSpPr>
              <a:spLocks noEditPoints="1"/>
            </p:cNvSpPr>
            <p:nvPr/>
          </p:nvSpPr>
          <p:spPr bwMode="auto">
            <a:xfrm>
              <a:off x="6464" y="7826"/>
              <a:ext cx="188" cy="380"/>
            </a:xfrm>
            <a:custGeom>
              <a:avLst/>
              <a:gdLst>
                <a:gd name="T0" fmla="*/ 28 w 32"/>
                <a:gd name="T1" fmla="*/ 64 h 64"/>
                <a:gd name="T2" fmla="*/ 4 w 32"/>
                <a:gd name="T3" fmla="*/ 64 h 64"/>
                <a:gd name="T4" fmla="*/ 0 w 32"/>
                <a:gd name="T5" fmla="*/ 60 h 64"/>
                <a:gd name="T6" fmla="*/ 0 w 32"/>
                <a:gd name="T7" fmla="*/ 4 h 64"/>
                <a:gd name="T8" fmla="*/ 4 w 32"/>
                <a:gd name="T9" fmla="*/ 0 h 64"/>
                <a:gd name="T10" fmla="*/ 28 w 32"/>
                <a:gd name="T11" fmla="*/ 0 h 64"/>
                <a:gd name="T12" fmla="*/ 32 w 32"/>
                <a:gd name="T13" fmla="*/ 4 h 64"/>
                <a:gd name="T14" fmla="*/ 32 w 32"/>
                <a:gd name="T15" fmla="*/ 60 h 64"/>
                <a:gd name="T16" fmla="*/ 28 w 32"/>
                <a:gd name="T17" fmla="*/ 64 h 64"/>
                <a:gd name="T18" fmla="*/ 8 w 32"/>
                <a:gd name="T19" fmla="*/ 56 h 64"/>
                <a:gd name="T20" fmla="*/ 24 w 32"/>
                <a:gd name="T21" fmla="*/ 56 h 64"/>
                <a:gd name="T22" fmla="*/ 24 w 32"/>
                <a:gd name="T23" fmla="*/ 8 h 64"/>
                <a:gd name="T24" fmla="*/ 8 w 32"/>
                <a:gd name="T25" fmla="*/ 8 h 64"/>
                <a:gd name="T26" fmla="*/ 8 w 32"/>
                <a:gd name="T2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64">
                  <a:moveTo>
                    <a:pt x="28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2"/>
                    <a:pt x="30" y="64"/>
                    <a:pt x="28" y="64"/>
                  </a:cubicBezTo>
                  <a:close/>
                  <a:moveTo>
                    <a:pt x="8" y="56"/>
                  </a:moveTo>
                  <a:cubicBezTo>
                    <a:pt x="24" y="56"/>
                    <a:pt x="24" y="56"/>
                    <a:pt x="24" y="5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44"/>
            <p:cNvSpPr>
              <a:spLocks noEditPoints="1"/>
            </p:cNvSpPr>
            <p:nvPr/>
          </p:nvSpPr>
          <p:spPr bwMode="auto">
            <a:xfrm>
              <a:off x="5992" y="7496"/>
              <a:ext cx="1133" cy="188"/>
            </a:xfrm>
            <a:custGeom>
              <a:avLst/>
              <a:gdLst>
                <a:gd name="T0" fmla="*/ 188 w 192"/>
                <a:gd name="T1" fmla="*/ 32 h 32"/>
                <a:gd name="T2" fmla="*/ 4 w 192"/>
                <a:gd name="T3" fmla="*/ 32 h 32"/>
                <a:gd name="T4" fmla="*/ 0 w 192"/>
                <a:gd name="T5" fmla="*/ 28 h 32"/>
                <a:gd name="T6" fmla="*/ 0 w 192"/>
                <a:gd name="T7" fmla="*/ 4 h 32"/>
                <a:gd name="T8" fmla="*/ 4 w 192"/>
                <a:gd name="T9" fmla="*/ 0 h 32"/>
                <a:gd name="T10" fmla="*/ 188 w 192"/>
                <a:gd name="T11" fmla="*/ 0 h 32"/>
                <a:gd name="T12" fmla="*/ 192 w 192"/>
                <a:gd name="T13" fmla="*/ 4 h 32"/>
                <a:gd name="T14" fmla="*/ 192 w 192"/>
                <a:gd name="T15" fmla="*/ 28 h 32"/>
                <a:gd name="T16" fmla="*/ 188 w 192"/>
                <a:gd name="T17" fmla="*/ 32 h 32"/>
                <a:gd name="T18" fmla="*/ 8 w 192"/>
                <a:gd name="T19" fmla="*/ 24 h 32"/>
                <a:gd name="T20" fmla="*/ 184 w 192"/>
                <a:gd name="T21" fmla="*/ 24 h 32"/>
                <a:gd name="T22" fmla="*/ 184 w 192"/>
                <a:gd name="T23" fmla="*/ 8 h 32"/>
                <a:gd name="T24" fmla="*/ 8 w 192"/>
                <a:gd name="T25" fmla="*/ 8 h 32"/>
                <a:gd name="T26" fmla="*/ 8 w 192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32">
                  <a:moveTo>
                    <a:pt x="188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0" y="32"/>
                    <a:pt x="188" y="32"/>
                  </a:cubicBezTo>
                  <a:close/>
                  <a:moveTo>
                    <a:pt x="8" y="24"/>
                  </a:moveTo>
                  <a:cubicBezTo>
                    <a:pt x="184" y="24"/>
                    <a:pt x="184" y="24"/>
                    <a:pt x="184" y="24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245"/>
            <p:cNvSpPr>
              <a:spLocks noEditPoints="1"/>
            </p:cNvSpPr>
            <p:nvPr/>
          </p:nvSpPr>
          <p:spPr bwMode="auto">
            <a:xfrm>
              <a:off x="6179" y="7354"/>
              <a:ext cx="758" cy="190"/>
            </a:xfrm>
            <a:custGeom>
              <a:avLst/>
              <a:gdLst>
                <a:gd name="T0" fmla="*/ 124 w 128"/>
                <a:gd name="T1" fmla="*/ 32 h 32"/>
                <a:gd name="T2" fmla="*/ 4 w 128"/>
                <a:gd name="T3" fmla="*/ 32 h 32"/>
                <a:gd name="T4" fmla="*/ 0 w 128"/>
                <a:gd name="T5" fmla="*/ 28 h 32"/>
                <a:gd name="T6" fmla="*/ 0 w 128"/>
                <a:gd name="T7" fmla="*/ 4 h 32"/>
                <a:gd name="T8" fmla="*/ 4 w 128"/>
                <a:gd name="T9" fmla="*/ 0 h 32"/>
                <a:gd name="T10" fmla="*/ 124 w 128"/>
                <a:gd name="T11" fmla="*/ 0 h 32"/>
                <a:gd name="T12" fmla="*/ 128 w 128"/>
                <a:gd name="T13" fmla="*/ 4 h 32"/>
                <a:gd name="T14" fmla="*/ 128 w 128"/>
                <a:gd name="T15" fmla="*/ 28 h 32"/>
                <a:gd name="T16" fmla="*/ 124 w 128"/>
                <a:gd name="T17" fmla="*/ 32 h 32"/>
                <a:gd name="T18" fmla="*/ 8 w 128"/>
                <a:gd name="T19" fmla="*/ 24 h 32"/>
                <a:gd name="T20" fmla="*/ 120 w 128"/>
                <a:gd name="T21" fmla="*/ 24 h 32"/>
                <a:gd name="T22" fmla="*/ 120 w 128"/>
                <a:gd name="T23" fmla="*/ 8 h 32"/>
                <a:gd name="T24" fmla="*/ 8 w 128"/>
                <a:gd name="T25" fmla="*/ 8 h 32"/>
                <a:gd name="T26" fmla="*/ 8 w 128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32">
                  <a:moveTo>
                    <a:pt x="12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30"/>
                    <a:pt x="126" y="32"/>
                    <a:pt x="124" y="32"/>
                  </a:cubicBezTo>
                  <a:close/>
                  <a:moveTo>
                    <a:pt x="8" y="24"/>
                  </a:moveTo>
                  <a:cubicBezTo>
                    <a:pt x="120" y="24"/>
                    <a:pt x="120" y="24"/>
                    <a:pt x="120" y="24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1" name="Freeform 253"/>
          <p:cNvSpPr>
            <a:spLocks noEditPoints="1"/>
          </p:cNvSpPr>
          <p:nvPr/>
        </p:nvSpPr>
        <p:spPr bwMode="auto">
          <a:xfrm>
            <a:off x="6837363" y="2705418"/>
            <a:ext cx="372745" cy="155575"/>
          </a:xfrm>
          <a:custGeom>
            <a:avLst/>
            <a:gdLst>
              <a:gd name="T0" fmla="*/ 188 w 192"/>
              <a:gd name="T1" fmla="*/ 80 h 80"/>
              <a:gd name="T2" fmla="*/ 187 w 192"/>
              <a:gd name="T3" fmla="*/ 80 h 80"/>
              <a:gd name="T4" fmla="*/ 96 w 192"/>
              <a:gd name="T5" fmla="*/ 48 h 80"/>
              <a:gd name="T6" fmla="*/ 5 w 192"/>
              <a:gd name="T7" fmla="*/ 80 h 80"/>
              <a:gd name="T8" fmla="*/ 2 w 192"/>
              <a:gd name="T9" fmla="*/ 79 h 80"/>
              <a:gd name="T10" fmla="*/ 0 w 192"/>
              <a:gd name="T11" fmla="*/ 76 h 80"/>
              <a:gd name="T12" fmla="*/ 64 w 192"/>
              <a:gd name="T13" fmla="*/ 0 h 80"/>
              <a:gd name="T14" fmla="*/ 96 w 192"/>
              <a:gd name="T15" fmla="*/ 9 h 80"/>
              <a:gd name="T16" fmla="*/ 128 w 192"/>
              <a:gd name="T17" fmla="*/ 0 h 80"/>
              <a:gd name="T18" fmla="*/ 192 w 192"/>
              <a:gd name="T19" fmla="*/ 76 h 80"/>
              <a:gd name="T20" fmla="*/ 190 w 192"/>
              <a:gd name="T21" fmla="*/ 79 h 80"/>
              <a:gd name="T22" fmla="*/ 188 w 192"/>
              <a:gd name="T23" fmla="*/ 80 h 80"/>
              <a:gd name="T24" fmla="*/ 64 w 192"/>
              <a:gd name="T25" fmla="*/ 8 h 80"/>
              <a:gd name="T26" fmla="*/ 9 w 192"/>
              <a:gd name="T27" fmla="*/ 70 h 80"/>
              <a:gd name="T28" fmla="*/ 95 w 192"/>
              <a:gd name="T29" fmla="*/ 40 h 80"/>
              <a:gd name="T30" fmla="*/ 97 w 192"/>
              <a:gd name="T31" fmla="*/ 40 h 80"/>
              <a:gd name="T32" fmla="*/ 183 w 192"/>
              <a:gd name="T33" fmla="*/ 70 h 80"/>
              <a:gd name="T34" fmla="*/ 128 w 192"/>
              <a:gd name="T35" fmla="*/ 8 h 80"/>
              <a:gd name="T36" fmla="*/ 99 w 192"/>
              <a:gd name="T37" fmla="*/ 18 h 80"/>
              <a:gd name="T38" fmla="*/ 93 w 192"/>
              <a:gd name="T39" fmla="*/ 18 h 80"/>
              <a:gd name="T40" fmla="*/ 64 w 192"/>
              <a:gd name="T41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2" h="80">
                <a:moveTo>
                  <a:pt x="188" y="80"/>
                </a:moveTo>
                <a:cubicBezTo>
                  <a:pt x="188" y="80"/>
                  <a:pt x="187" y="80"/>
                  <a:pt x="187" y="80"/>
                </a:cubicBezTo>
                <a:cubicBezTo>
                  <a:pt x="186" y="80"/>
                  <a:pt x="127" y="59"/>
                  <a:pt x="96" y="48"/>
                </a:cubicBezTo>
                <a:cubicBezTo>
                  <a:pt x="64" y="59"/>
                  <a:pt x="5" y="80"/>
                  <a:pt x="5" y="80"/>
                </a:cubicBezTo>
                <a:cubicBezTo>
                  <a:pt x="4" y="80"/>
                  <a:pt x="3" y="80"/>
                  <a:pt x="2" y="79"/>
                </a:cubicBezTo>
                <a:cubicBezTo>
                  <a:pt x="1" y="78"/>
                  <a:pt x="0" y="77"/>
                  <a:pt x="0" y="76"/>
                </a:cubicBezTo>
                <a:cubicBezTo>
                  <a:pt x="0" y="75"/>
                  <a:pt x="4" y="0"/>
                  <a:pt x="64" y="0"/>
                </a:cubicBezTo>
                <a:cubicBezTo>
                  <a:pt x="79" y="0"/>
                  <a:pt x="90" y="3"/>
                  <a:pt x="96" y="9"/>
                </a:cubicBezTo>
                <a:cubicBezTo>
                  <a:pt x="102" y="3"/>
                  <a:pt x="113" y="0"/>
                  <a:pt x="128" y="0"/>
                </a:cubicBezTo>
                <a:cubicBezTo>
                  <a:pt x="188" y="0"/>
                  <a:pt x="192" y="75"/>
                  <a:pt x="192" y="76"/>
                </a:cubicBezTo>
                <a:cubicBezTo>
                  <a:pt x="192" y="77"/>
                  <a:pt x="191" y="78"/>
                  <a:pt x="190" y="79"/>
                </a:cubicBezTo>
                <a:cubicBezTo>
                  <a:pt x="190" y="80"/>
                  <a:pt x="189" y="80"/>
                  <a:pt x="188" y="80"/>
                </a:cubicBezTo>
                <a:close/>
                <a:moveTo>
                  <a:pt x="64" y="8"/>
                </a:moveTo>
                <a:cubicBezTo>
                  <a:pt x="21" y="8"/>
                  <a:pt x="11" y="53"/>
                  <a:pt x="9" y="70"/>
                </a:cubicBezTo>
                <a:cubicBezTo>
                  <a:pt x="25" y="65"/>
                  <a:pt x="69" y="49"/>
                  <a:pt x="95" y="40"/>
                </a:cubicBezTo>
                <a:cubicBezTo>
                  <a:pt x="96" y="40"/>
                  <a:pt x="96" y="40"/>
                  <a:pt x="97" y="40"/>
                </a:cubicBezTo>
                <a:cubicBezTo>
                  <a:pt x="122" y="48"/>
                  <a:pt x="167" y="64"/>
                  <a:pt x="183" y="70"/>
                </a:cubicBezTo>
                <a:cubicBezTo>
                  <a:pt x="181" y="53"/>
                  <a:pt x="171" y="8"/>
                  <a:pt x="128" y="8"/>
                </a:cubicBezTo>
                <a:cubicBezTo>
                  <a:pt x="112" y="8"/>
                  <a:pt x="104" y="11"/>
                  <a:pt x="99" y="18"/>
                </a:cubicBezTo>
                <a:cubicBezTo>
                  <a:pt x="98" y="20"/>
                  <a:pt x="94" y="20"/>
                  <a:pt x="93" y="18"/>
                </a:cubicBezTo>
                <a:cubicBezTo>
                  <a:pt x="88" y="11"/>
                  <a:pt x="80" y="8"/>
                  <a:pt x="64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" name="Freeform 254"/>
          <p:cNvSpPr>
            <a:spLocks noEditPoints="1"/>
          </p:cNvSpPr>
          <p:nvPr/>
        </p:nvSpPr>
        <p:spPr bwMode="auto">
          <a:xfrm>
            <a:off x="5492115" y="2713355"/>
            <a:ext cx="372110" cy="139700"/>
          </a:xfrm>
          <a:custGeom>
            <a:avLst/>
            <a:gdLst>
              <a:gd name="T0" fmla="*/ 149 w 192"/>
              <a:gd name="T1" fmla="*/ 64 h 72"/>
              <a:gd name="T2" fmla="*/ 139 w 192"/>
              <a:gd name="T3" fmla="*/ 64 h 72"/>
              <a:gd name="T4" fmla="*/ 117 w 192"/>
              <a:gd name="T5" fmla="*/ 64 h 72"/>
              <a:gd name="T6" fmla="*/ 107 w 192"/>
              <a:gd name="T7" fmla="*/ 64 h 72"/>
              <a:gd name="T8" fmla="*/ 85 w 192"/>
              <a:gd name="T9" fmla="*/ 64 h 72"/>
              <a:gd name="T10" fmla="*/ 75 w 192"/>
              <a:gd name="T11" fmla="*/ 64 h 72"/>
              <a:gd name="T12" fmla="*/ 53 w 192"/>
              <a:gd name="T13" fmla="*/ 64 h 72"/>
              <a:gd name="T14" fmla="*/ 43 w 192"/>
              <a:gd name="T15" fmla="*/ 64 h 72"/>
              <a:gd name="T16" fmla="*/ 22 w 192"/>
              <a:gd name="T17" fmla="*/ 63 h 72"/>
              <a:gd name="T18" fmla="*/ 15 w 192"/>
              <a:gd name="T19" fmla="*/ 63 h 72"/>
              <a:gd name="T20" fmla="*/ 4 w 192"/>
              <a:gd name="T21" fmla="*/ 68 h 72"/>
              <a:gd name="T22" fmla="*/ 0 w 192"/>
              <a:gd name="T23" fmla="*/ 54 h 72"/>
              <a:gd name="T24" fmla="*/ 60 w 192"/>
              <a:gd name="T25" fmla="*/ 0 h 72"/>
              <a:gd name="T26" fmla="*/ 96 w 192"/>
              <a:gd name="T27" fmla="*/ 12 h 72"/>
              <a:gd name="T28" fmla="*/ 132 w 192"/>
              <a:gd name="T29" fmla="*/ 0 h 72"/>
              <a:gd name="T30" fmla="*/ 192 w 192"/>
              <a:gd name="T31" fmla="*/ 54 h 72"/>
              <a:gd name="T32" fmla="*/ 188 w 192"/>
              <a:gd name="T33" fmla="*/ 68 h 72"/>
              <a:gd name="T34" fmla="*/ 177 w 192"/>
              <a:gd name="T35" fmla="*/ 63 h 72"/>
              <a:gd name="T36" fmla="*/ 170 w 192"/>
              <a:gd name="T37" fmla="*/ 63 h 72"/>
              <a:gd name="T38" fmla="*/ 144 w 192"/>
              <a:gd name="T39" fmla="*/ 52 h 72"/>
              <a:gd name="T40" fmla="*/ 160 w 192"/>
              <a:gd name="T41" fmla="*/ 64 h 72"/>
              <a:gd name="T42" fmla="*/ 172 w 192"/>
              <a:gd name="T43" fmla="*/ 52 h 72"/>
              <a:gd name="T44" fmla="*/ 184 w 192"/>
              <a:gd name="T45" fmla="*/ 59 h 72"/>
              <a:gd name="T46" fmla="*/ 148 w 192"/>
              <a:gd name="T47" fmla="*/ 14 h 72"/>
              <a:gd name="T48" fmla="*/ 120 w 192"/>
              <a:gd name="T49" fmla="*/ 13 h 72"/>
              <a:gd name="T50" fmla="*/ 72 w 192"/>
              <a:gd name="T51" fmla="*/ 13 h 72"/>
              <a:gd name="T52" fmla="*/ 44 w 192"/>
              <a:gd name="T53" fmla="*/ 14 h 72"/>
              <a:gd name="T54" fmla="*/ 8 w 192"/>
              <a:gd name="T55" fmla="*/ 59 h 72"/>
              <a:gd name="T56" fmla="*/ 20 w 192"/>
              <a:gd name="T57" fmla="*/ 52 h 72"/>
              <a:gd name="T58" fmla="*/ 32 w 192"/>
              <a:gd name="T59" fmla="*/ 64 h 72"/>
              <a:gd name="T60" fmla="*/ 48 w 192"/>
              <a:gd name="T61" fmla="*/ 52 h 72"/>
              <a:gd name="T62" fmla="*/ 64 w 192"/>
              <a:gd name="T63" fmla="*/ 64 h 72"/>
              <a:gd name="T64" fmla="*/ 80 w 192"/>
              <a:gd name="T65" fmla="*/ 52 h 72"/>
              <a:gd name="T66" fmla="*/ 96 w 192"/>
              <a:gd name="T67" fmla="*/ 64 h 72"/>
              <a:gd name="T68" fmla="*/ 112 w 192"/>
              <a:gd name="T69" fmla="*/ 52 h 72"/>
              <a:gd name="T70" fmla="*/ 128 w 192"/>
              <a:gd name="T71" fmla="*/ 64 h 72"/>
              <a:gd name="T72" fmla="*/ 144 w 192"/>
              <a:gd name="T73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72">
                <a:moveTo>
                  <a:pt x="160" y="72"/>
                </a:moveTo>
                <a:cubicBezTo>
                  <a:pt x="154" y="72"/>
                  <a:pt x="151" y="68"/>
                  <a:pt x="149" y="64"/>
                </a:cubicBezTo>
                <a:cubicBezTo>
                  <a:pt x="147" y="61"/>
                  <a:pt x="146" y="60"/>
                  <a:pt x="144" y="60"/>
                </a:cubicBezTo>
                <a:cubicBezTo>
                  <a:pt x="142" y="60"/>
                  <a:pt x="141" y="61"/>
                  <a:pt x="139" y="64"/>
                </a:cubicBezTo>
                <a:cubicBezTo>
                  <a:pt x="137" y="68"/>
                  <a:pt x="134" y="72"/>
                  <a:pt x="128" y="72"/>
                </a:cubicBezTo>
                <a:cubicBezTo>
                  <a:pt x="122" y="72"/>
                  <a:pt x="119" y="68"/>
                  <a:pt x="117" y="64"/>
                </a:cubicBezTo>
                <a:cubicBezTo>
                  <a:pt x="115" y="61"/>
                  <a:pt x="114" y="60"/>
                  <a:pt x="112" y="60"/>
                </a:cubicBezTo>
                <a:cubicBezTo>
                  <a:pt x="110" y="60"/>
                  <a:pt x="109" y="61"/>
                  <a:pt x="107" y="64"/>
                </a:cubicBezTo>
                <a:cubicBezTo>
                  <a:pt x="105" y="68"/>
                  <a:pt x="102" y="72"/>
                  <a:pt x="96" y="72"/>
                </a:cubicBezTo>
                <a:cubicBezTo>
                  <a:pt x="90" y="72"/>
                  <a:pt x="87" y="68"/>
                  <a:pt x="85" y="64"/>
                </a:cubicBezTo>
                <a:cubicBezTo>
                  <a:pt x="83" y="61"/>
                  <a:pt x="82" y="60"/>
                  <a:pt x="80" y="60"/>
                </a:cubicBezTo>
                <a:cubicBezTo>
                  <a:pt x="78" y="60"/>
                  <a:pt x="77" y="61"/>
                  <a:pt x="75" y="64"/>
                </a:cubicBezTo>
                <a:cubicBezTo>
                  <a:pt x="73" y="68"/>
                  <a:pt x="70" y="72"/>
                  <a:pt x="64" y="72"/>
                </a:cubicBezTo>
                <a:cubicBezTo>
                  <a:pt x="58" y="72"/>
                  <a:pt x="55" y="68"/>
                  <a:pt x="53" y="64"/>
                </a:cubicBezTo>
                <a:cubicBezTo>
                  <a:pt x="51" y="61"/>
                  <a:pt x="50" y="60"/>
                  <a:pt x="48" y="60"/>
                </a:cubicBezTo>
                <a:cubicBezTo>
                  <a:pt x="46" y="60"/>
                  <a:pt x="45" y="61"/>
                  <a:pt x="43" y="64"/>
                </a:cubicBezTo>
                <a:cubicBezTo>
                  <a:pt x="41" y="68"/>
                  <a:pt x="38" y="72"/>
                  <a:pt x="32" y="72"/>
                </a:cubicBezTo>
                <a:cubicBezTo>
                  <a:pt x="25" y="72"/>
                  <a:pt x="23" y="66"/>
                  <a:pt x="22" y="63"/>
                </a:cubicBezTo>
                <a:cubicBezTo>
                  <a:pt x="21" y="60"/>
                  <a:pt x="21" y="60"/>
                  <a:pt x="20" y="60"/>
                </a:cubicBezTo>
                <a:cubicBezTo>
                  <a:pt x="17" y="60"/>
                  <a:pt x="17" y="61"/>
                  <a:pt x="15" y="63"/>
                </a:cubicBezTo>
                <a:cubicBezTo>
                  <a:pt x="14" y="65"/>
                  <a:pt x="12" y="68"/>
                  <a:pt x="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68"/>
                  <a:pt x="0" y="66"/>
                  <a:pt x="0" y="6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36"/>
                  <a:pt x="21" y="18"/>
                  <a:pt x="39" y="7"/>
                </a:cubicBezTo>
                <a:cubicBezTo>
                  <a:pt x="46" y="3"/>
                  <a:pt x="55" y="0"/>
                  <a:pt x="60" y="0"/>
                </a:cubicBezTo>
                <a:cubicBezTo>
                  <a:pt x="66" y="0"/>
                  <a:pt x="72" y="3"/>
                  <a:pt x="76" y="6"/>
                </a:cubicBezTo>
                <a:cubicBezTo>
                  <a:pt x="82" y="10"/>
                  <a:pt x="89" y="12"/>
                  <a:pt x="96" y="12"/>
                </a:cubicBezTo>
                <a:cubicBezTo>
                  <a:pt x="103" y="12"/>
                  <a:pt x="110" y="10"/>
                  <a:pt x="116" y="6"/>
                </a:cubicBezTo>
                <a:cubicBezTo>
                  <a:pt x="120" y="3"/>
                  <a:pt x="126" y="0"/>
                  <a:pt x="132" y="0"/>
                </a:cubicBezTo>
                <a:cubicBezTo>
                  <a:pt x="137" y="0"/>
                  <a:pt x="146" y="3"/>
                  <a:pt x="153" y="7"/>
                </a:cubicBezTo>
                <a:cubicBezTo>
                  <a:pt x="171" y="18"/>
                  <a:pt x="192" y="36"/>
                  <a:pt x="192" y="5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66"/>
                  <a:pt x="190" y="68"/>
                  <a:pt x="188" y="68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0" y="68"/>
                  <a:pt x="178" y="65"/>
                  <a:pt x="177" y="63"/>
                </a:cubicBezTo>
                <a:cubicBezTo>
                  <a:pt x="175" y="61"/>
                  <a:pt x="175" y="60"/>
                  <a:pt x="172" y="60"/>
                </a:cubicBezTo>
                <a:cubicBezTo>
                  <a:pt x="171" y="60"/>
                  <a:pt x="171" y="60"/>
                  <a:pt x="170" y="63"/>
                </a:cubicBezTo>
                <a:cubicBezTo>
                  <a:pt x="169" y="66"/>
                  <a:pt x="167" y="72"/>
                  <a:pt x="160" y="72"/>
                </a:cubicBezTo>
                <a:close/>
                <a:moveTo>
                  <a:pt x="144" y="52"/>
                </a:moveTo>
                <a:cubicBezTo>
                  <a:pt x="150" y="52"/>
                  <a:pt x="153" y="56"/>
                  <a:pt x="155" y="60"/>
                </a:cubicBezTo>
                <a:cubicBezTo>
                  <a:pt x="157" y="63"/>
                  <a:pt x="158" y="64"/>
                  <a:pt x="160" y="64"/>
                </a:cubicBezTo>
                <a:cubicBezTo>
                  <a:pt x="161" y="64"/>
                  <a:pt x="161" y="64"/>
                  <a:pt x="162" y="61"/>
                </a:cubicBezTo>
                <a:cubicBezTo>
                  <a:pt x="163" y="58"/>
                  <a:pt x="165" y="52"/>
                  <a:pt x="172" y="52"/>
                </a:cubicBezTo>
                <a:cubicBezTo>
                  <a:pt x="179" y="52"/>
                  <a:pt x="182" y="56"/>
                  <a:pt x="184" y="59"/>
                </a:cubicBezTo>
                <a:cubicBezTo>
                  <a:pt x="184" y="59"/>
                  <a:pt x="184" y="59"/>
                  <a:pt x="184" y="59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4" y="43"/>
                  <a:pt x="171" y="28"/>
                  <a:pt x="148" y="14"/>
                </a:cubicBezTo>
                <a:cubicBezTo>
                  <a:pt x="143" y="10"/>
                  <a:pt x="135" y="8"/>
                  <a:pt x="132" y="8"/>
                </a:cubicBezTo>
                <a:cubicBezTo>
                  <a:pt x="129" y="8"/>
                  <a:pt x="124" y="10"/>
                  <a:pt x="120" y="13"/>
                </a:cubicBezTo>
                <a:cubicBezTo>
                  <a:pt x="113" y="17"/>
                  <a:pt x="105" y="20"/>
                  <a:pt x="96" y="20"/>
                </a:cubicBezTo>
                <a:cubicBezTo>
                  <a:pt x="87" y="20"/>
                  <a:pt x="79" y="17"/>
                  <a:pt x="72" y="13"/>
                </a:cubicBezTo>
                <a:cubicBezTo>
                  <a:pt x="68" y="10"/>
                  <a:pt x="63" y="8"/>
                  <a:pt x="60" y="8"/>
                </a:cubicBezTo>
                <a:cubicBezTo>
                  <a:pt x="57" y="8"/>
                  <a:pt x="49" y="10"/>
                  <a:pt x="44" y="14"/>
                </a:cubicBezTo>
                <a:cubicBezTo>
                  <a:pt x="21" y="28"/>
                  <a:pt x="8" y="43"/>
                  <a:pt x="8" y="54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10" y="56"/>
                  <a:pt x="13" y="52"/>
                  <a:pt x="20" y="52"/>
                </a:cubicBezTo>
                <a:cubicBezTo>
                  <a:pt x="27" y="52"/>
                  <a:pt x="29" y="58"/>
                  <a:pt x="30" y="61"/>
                </a:cubicBezTo>
                <a:cubicBezTo>
                  <a:pt x="31" y="64"/>
                  <a:pt x="31" y="64"/>
                  <a:pt x="32" y="64"/>
                </a:cubicBezTo>
                <a:cubicBezTo>
                  <a:pt x="34" y="64"/>
                  <a:pt x="35" y="63"/>
                  <a:pt x="37" y="60"/>
                </a:cubicBezTo>
                <a:cubicBezTo>
                  <a:pt x="39" y="56"/>
                  <a:pt x="42" y="52"/>
                  <a:pt x="48" y="52"/>
                </a:cubicBezTo>
                <a:cubicBezTo>
                  <a:pt x="54" y="52"/>
                  <a:pt x="57" y="56"/>
                  <a:pt x="59" y="60"/>
                </a:cubicBezTo>
                <a:cubicBezTo>
                  <a:pt x="61" y="63"/>
                  <a:pt x="62" y="64"/>
                  <a:pt x="64" y="64"/>
                </a:cubicBezTo>
                <a:cubicBezTo>
                  <a:pt x="66" y="64"/>
                  <a:pt x="67" y="63"/>
                  <a:pt x="69" y="60"/>
                </a:cubicBezTo>
                <a:cubicBezTo>
                  <a:pt x="71" y="56"/>
                  <a:pt x="74" y="52"/>
                  <a:pt x="80" y="52"/>
                </a:cubicBezTo>
                <a:cubicBezTo>
                  <a:pt x="86" y="52"/>
                  <a:pt x="89" y="56"/>
                  <a:pt x="91" y="60"/>
                </a:cubicBezTo>
                <a:cubicBezTo>
                  <a:pt x="93" y="63"/>
                  <a:pt x="94" y="64"/>
                  <a:pt x="96" y="64"/>
                </a:cubicBezTo>
                <a:cubicBezTo>
                  <a:pt x="98" y="64"/>
                  <a:pt x="99" y="63"/>
                  <a:pt x="101" y="60"/>
                </a:cubicBezTo>
                <a:cubicBezTo>
                  <a:pt x="103" y="56"/>
                  <a:pt x="106" y="52"/>
                  <a:pt x="112" y="52"/>
                </a:cubicBezTo>
                <a:cubicBezTo>
                  <a:pt x="118" y="52"/>
                  <a:pt x="121" y="56"/>
                  <a:pt x="123" y="60"/>
                </a:cubicBezTo>
                <a:cubicBezTo>
                  <a:pt x="125" y="63"/>
                  <a:pt x="126" y="64"/>
                  <a:pt x="128" y="64"/>
                </a:cubicBezTo>
                <a:cubicBezTo>
                  <a:pt x="130" y="64"/>
                  <a:pt x="131" y="63"/>
                  <a:pt x="133" y="60"/>
                </a:cubicBezTo>
                <a:cubicBezTo>
                  <a:pt x="135" y="56"/>
                  <a:pt x="138" y="52"/>
                  <a:pt x="144" y="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3" name="组合 312"/>
          <p:cNvGrpSpPr/>
          <p:nvPr/>
        </p:nvGrpSpPr>
        <p:grpSpPr>
          <a:xfrm>
            <a:off x="8336280" y="4852035"/>
            <a:ext cx="370840" cy="370840"/>
            <a:chOff x="12799" y="7259"/>
            <a:chExt cx="1135" cy="1134"/>
          </a:xfrm>
        </p:grpSpPr>
        <p:sp>
          <p:nvSpPr>
            <p:cNvPr id="314" name="Freeform 255"/>
            <p:cNvSpPr>
              <a:spLocks noEditPoints="1"/>
            </p:cNvSpPr>
            <p:nvPr/>
          </p:nvSpPr>
          <p:spPr bwMode="auto">
            <a:xfrm>
              <a:off x="13082" y="7554"/>
              <a:ext cx="568" cy="545"/>
            </a:xfrm>
            <a:custGeom>
              <a:avLst/>
              <a:gdLst>
                <a:gd name="T0" fmla="*/ 43 w 96"/>
                <a:gd name="T1" fmla="*/ 92 h 92"/>
                <a:gd name="T2" fmla="*/ 43 w 96"/>
                <a:gd name="T3" fmla="*/ 92 h 92"/>
                <a:gd name="T4" fmla="*/ 40 w 96"/>
                <a:gd name="T5" fmla="*/ 91 h 92"/>
                <a:gd name="T6" fmla="*/ 2 w 96"/>
                <a:gd name="T7" fmla="*/ 53 h 92"/>
                <a:gd name="T8" fmla="*/ 2 w 96"/>
                <a:gd name="T9" fmla="*/ 48 h 92"/>
                <a:gd name="T10" fmla="*/ 41 w 96"/>
                <a:gd name="T11" fmla="*/ 9 h 92"/>
                <a:gd name="T12" fmla="*/ 62 w 96"/>
                <a:gd name="T13" fmla="*/ 0 h 92"/>
                <a:gd name="T14" fmla="*/ 84 w 96"/>
                <a:gd name="T15" fmla="*/ 9 h 92"/>
                <a:gd name="T16" fmla="*/ 84 w 96"/>
                <a:gd name="T17" fmla="*/ 52 h 92"/>
                <a:gd name="T18" fmla="*/ 45 w 96"/>
                <a:gd name="T19" fmla="*/ 91 h 92"/>
                <a:gd name="T20" fmla="*/ 43 w 96"/>
                <a:gd name="T21" fmla="*/ 92 h 92"/>
                <a:gd name="T22" fmla="*/ 10 w 96"/>
                <a:gd name="T23" fmla="*/ 50 h 92"/>
                <a:gd name="T24" fmla="*/ 43 w 96"/>
                <a:gd name="T25" fmla="*/ 83 h 92"/>
                <a:gd name="T26" fmla="*/ 79 w 96"/>
                <a:gd name="T27" fmla="*/ 47 h 92"/>
                <a:gd name="T28" fmla="*/ 79 w 96"/>
                <a:gd name="T29" fmla="*/ 14 h 92"/>
                <a:gd name="T30" fmla="*/ 62 w 96"/>
                <a:gd name="T31" fmla="*/ 8 h 92"/>
                <a:gd name="T32" fmla="*/ 47 w 96"/>
                <a:gd name="T33" fmla="*/ 14 h 92"/>
                <a:gd name="T34" fmla="*/ 10 w 96"/>
                <a:gd name="T35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2">
                  <a:moveTo>
                    <a:pt x="43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2" y="92"/>
                    <a:pt x="41" y="92"/>
                    <a:pt x="40" y="91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2"/>
                    <a:pt x="0" y="49"/>
                    <a:pt x="2" y="4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7" y="3"/>
                    <a:pt x="54" y="0"/>
                    <a:pt x="62" y="0"/>
                  </a:cubicBezTo>
                  <a:cubicBezTo>
                    <a:pt x="71" y="0"/>
                    <a:pt x="78" y="3"/>
                    <a:pt x="84" y="9"/>
                  </a:cubicBezTo>
                  <a:cubicBezTo>
                    <a:pt x="96" y="21"/>
                    <a:pt x="96" y="40"/>
                    <a:pt x="84" y="5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2"/>
                    <a:pt x="44" y="92"/>
                    <a:pt x="43" y="92"/>
                  </a:cubicBezTo>
                  <a:close/>
                  <a:moveTo>
                    <a:pt x="10" y="50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7" y="38"/>
                    <a:pt x="88" y="23"/>
                    <a:pt x="79" y="14"/>
                  </a:cubicBezTo>
                  <a:cubicBezTo>
                    <a:pt x="74" y="10"/>
                    <a:pt x="69" y="8"/>
                    <a:pt x="62" y="8"/>
                  </a:cubicBezTo>
                  <a:cubicBezTo>
                    <a:pt x="56" y="8"/>
                    <a:pt x="51" y="10"/>
                    <a:pt x="47" y="14"/>
                  </a:cubicBezTo>
                  <a:lnTo>
                    <a:pt x="1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56"/>
            <p:cNvSpPr>
              <a:spLocks noEditPoints="1"/>
            </p:cNvSpPr>
            <p:nvPr/>
          </p:nvSpPr>
          <p:spPr bwMode="auto">
            <a:xfrm>
              <a:off x="12952" y="7904"/>
              <a:ext cx="345" cy="325"/>
            </a:xfrm>
            <a:custGeom>
              <a:avLst/>
              <a:gdLst>
                <a:gd name="T0" fmla="*/ 43 w 58"/>
                <a:gd name="T1" fmla="*/ 55 h 55"/>
                <a:gd name="T2" fmla="*/ 40 w 58"/>
                <a:gd name="T3" fmla="*/ 54 h 55"/>
                <a:gd name="T4" fmla="*/ 1 w 58"/>
                <a:gd name="T5" fmla="*/ 15 h 55"/>
                <a:gd name="T6" fmla="*/ 0 w 58"/>
                <a:gd name="T7" fmla="*/ 12 h 55"/>
                <a:gd name="T8" fmla="*/ 1 w 58"/>
                <a:gd name="T9" fmla="*/ 9 h 55"/>
                <a:gd name="T10" fmla="*/ 22 w 58"/>
                <a:gd name="T11" fmla="*/ 0 h 55"/>
                <a:gd name="T12" fmla="*/ 45 w 58"/>
                <a:gd name="T13" fmla="*/ 10 h 55"/>
                <a:gd name="T14" fmla="*/ 46 w 58"/>
                <a:gd name="T15" fmla="*/ 54 h 55"/>
                <a:gd name="T16" fmla="*/ 43 w 58"/>
                <a:gd name="T17" fmla="*/ 55 h 55"/>
                <a:gd name="T18" fmla="*/ 10 w 58"/>
                <a:gd name="T19" fmla="*/ 12 h 55"/>
                <a:gd name="T20" fmla="*/ 43 w 58"/>
                <a:gd name="T21" fmla="*/ 45 h 55"/>
                <a:gd name="T22" fmla="*/ 39 w 58"/>
                <a:gd name="T23" fmla="*/ 15 h 55"/>
                <a:gd name="T24" fmla="*/ 22 w 58"/>
                <a:gd name="T25" fmla="*/ 8 h 55"/>
                <a:gd name="T26" fmla="*/ 10 w 58"/>
                <a:gd name="T27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55">
                  <a:moveTo>
                    <a:pt x="43" y="55"/>
                  </a:moveTo>
                  <a:cubicBezTo>
                    <a:pt x="42" y="55"/>
                    <a:pt x="41" y="55"/>
                    <a:pt x="40" y="5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7" y="3"/>
                    <a:pt x="14" y="0"/>
                    <a:pt x="22" y="0"/>
                  </a:cubicBezTo>
                  <a:cubicBezTo>
                    <a:pt x="31" y="0"/>
                    <a:pt x="39" y="4"/>
                    <a:pt x="45" y="10"/>
                  </a:cubicBezTo>
                  <a:cubicBezTo>
                    <a:pt x="57" y="22"/>
                    <a:pt x="58" y="42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lose/>
                  <a:moveTo>
                    <a:pt x="10" y="12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9" y="36"/>
                    <a:pt x="48" y="24"/>
                    <a:pt x="39" y="15"/>
                  </a:cubicBezTo>
                  <a:cubicBezTo>
                    <a:pt x="35" y="11"/>
                    <a:pt x="29" y="8"/>
                    <a:pt x="22" y="8"/>
                  </a:cubicBezTo>
                  <a:cubicBezTo>
                    <a:pt x="18" y="8"/>
                    <a:pt x="13" y="10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257"/>
            <p:cNvSpPr/>
            <p:nvPr/>
          </p:nvSpPr>
          <p:spPr bwMode="auto">
            <a:xfrm>
              <a:off x="12942" y="8051"/>
              <a:ext cx="195" cy="190"/>
            </a:xfrm>
            <a:custGeom>
              <a:avLst/>
              <a:gdLst>
                <a:gd name="T0" fmla="*/ 28 w 33"/>
                <a:gd name="T1" fmla="*/ 32 h 32"/>
                <a:gd name="T2" fmla="*/ 28 w 33"/>
                <a:gd name="T3" fmla="*/ 32 h 32"/>
                <a:gd name="T4" fmla="*/ 9 w 33"/>
                <a:gd name="T5" fmla="*/ 23 h 32"/>
                <a:gd name="T6" fmla="*/ 0 w 33"/>
                <a:gd name="T7" fmla="*/ 5 h 32"/>
                <a:gd name="T8" fmla="*/ 3 w 33"/>
                <a:gd name="T9" fmla="*/ 1 h 32"/>
                <a:gd name="T10" fmla="*/ 8 w 33"/>
                <a:gd name="T11" fmla="*/ 4 h 32"/>
                <a:gd name="T12" fmla="*/ 15 w 33"/>
                <a:gd name="T13" fmla="*/ 17 h 32"/>
                <a:gd name="T14" fmla="*/ 29 w 33"/>
                <a:gd name="T15" fmla="*/ 24 h 32"/>
                <a:gd name="T16" fmla="*/ 32 w 33"/>
                <a:gd name="T17" fmla="*/ 28 h 32"/>
                <a:gd name="T18" fmla="*/ 28 w 33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1" y="31"/>
                    <a:pt x="14" y="28"/>
                    <a:pt x="9" y="23"/>
                  </a:cubicBezTo>
                  <a:cubicBezTo>
                    <a:pt x="4" y="18"/>
                    <a:pt x="1" y="12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9"/>
                    <a:pt x="11" y="14"/>
                    <a:pt x="15" y="17"/>
                  </a:cubicBezTo>
                  <a:cubicBezTo>
                    <a:pt x="18" y="21"/>
                    <a:pt x="24" y="23"/>
                    <a:pt x="29" y="24"/>
                  </a:cubicBezTo>
                  <a:cubicBezTo>
                    <a:pt x="31" y="24"/>
                    <a:pt x="33" y="26"/>
                    <a:pt x="32" y="28"/>
                  </a:cubicBezTo>
                  <a:cubicBezTo>
                    <a:pt x="32" y="30"/>
                    <a:pt x="30" y="32"/>
                    <a:pt x="2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58"/>
            <p:cNvSpPr/>
            <p:nvPr/>
          </p:nvSpPr>
          <p:spPr bwMode="auto">
            <a:xfrm>
              <a:off x="12852" y="8056"/>
              <a:ext cx="285" cy="280"/>
            </a:xfrm>
            <a:custGeom>
              <a:avLst/>
              <a:gdLst>
                <a:gd name="T0" fmla="*/ 43 w 48"/>
                <a:gd name="T1" fmla="*/ 47 h 47"/>
                <a:gd name="T2" fmla="*/ 43 w 48"/>
                <a:gd name="T3" fmla="*/ 47 h 47"/>
                <a:gd name="T4" fmla="*/ 14 w 48"/>
                <a:gd name="T5" fmla="*/ 33 h 47"/>
                <a:gd name="T6" fmla="*/ 0 w 48"/>
                <a:gd name="T7" fmla="*/ 4 h 47"/>
                <a:gd name="T8" fmla="*/ 4 w 48"/>
                <a:gd name="T9" fmla="*/ 0 h 47"/>
                <a:gd name="T10" fmla="*/ 8 w 48"/>
                <a:gd name="T11" fmla="*/ 3 h 47"/>
                <a:gd name="T12" fmla="*/ 20 w 48"/>
                <a:gd name="T13" fmla="*/ 28 h 47"/>
                <a:gd name="T14" fmla="*/ 44 w 48"/>
                <a:gd name="T15" fmla="*/ 39 h 47"/>
                <a:gd name="T16" fmla="*/ 47 w 48"/>
                <a:gd name="T17" fmla="*/ 43 h 47"/>
                <a:gd name="T18" fmla="*/ 43 w 48"/>
                <a:gd name="T1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3" y="47"/>
                  </a:moveTo>
                  <a:cubicBezTo>
                    <a:pt x="43" y="47"/>
                    <a:pt x="43" y="47"/>
                    <a:pt x="43" y="47"/>
                  </a:cubicBezTo>
                  <a:cubicBezTo>
                    <a:pt x="32" y="46"/>
                    <a:pt x="22" y="41"/>
                    <a:pt x="14" y="33"/>
                  </a:cubicBezTo>
                  <a:cubicBezTo>
                    <a:pt x="6" y="25"/>
                    <a:pt x="1" y="1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9" y="13"/>
                    <a:pt x="13" y="21"/>
                    <a:pt x="20" y="28"/>
                  </a:cubicBezTo>
                  <a:cubicBezTo>
                    <a:pt x="26" y="34"/>
                    <a:pt x="35" y="38"/>
                    <a:pt x="44" y="39"/>
                  </a:cubicBezTo>
                  <a:cubicBezTo>
                    <a:pt x="46" y="39"/>
                    <a:pt x="48" y="41"/>
                    <a:pt x="47" y="43"/>
                  </a:cubicBezTo>
                  <a:cubicBezTo>
                    <a:pt x="47" y="45"/>
                    <a:pt x="46" y="47"/>
                    <a:pt x="43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259"/>
            <p:cNvSpPr/>
            <p:nvPr/>
          </p:nvSpPr>
          <p:spPr bwMode="auto">
            <a:xfrm>
              <a:off x="13462" y="7944"/>
              <a:ext cx="118" cy="120"/>
            </a:xfrm>
            <a:custGeom>
              <a:avLst/>
              <a:gdLst>
                <a:gd name="T0" fmla="*/ 16 w 20"/>
                <a:gd name="T1" fmla="*/ 20 h 20"/>
                <a:gd name="T2" fmla="*/ 13 w 20"/>
                <a:gd name="T3" fmla="*/ 19 h 20"/>
                <a:gd name="T4" fmla="*/ 1 w 20"/>
                <a:gd name="T5" fmla="*/ 7 h 20"/>
                <a:gd name="T6" fmla="*/ 1 w 20"/>
                <a:gd name="T7" fmla="*/ 1 h 20"/>
                <a:gd name="T8" fmla="*/ 7 w 20"/>
                <a:gd name="T9" fmla="*/ 1 h 20"/>
                <a:gd name="T10" fmla="*/ 19 w 20"/>
                <a:gd name="T11" fmla="*/ 13 h 20"/>
                <a:gd name="T12" fmla="*/ 19 w 20"/>
                <a:gd name="T13" fmla="*/ 19 h 20"/>
                <a:gd name="T14" fmla="*/ 16 w 20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5"/>
                    <a:pt x="20" y="17"/>
                    <a:pt x="19" y="19"/>
                  </a:cubicBezTo>
                  <a:cubicBezTo>
                    <a:pt x="18" y="20"/>
                    <a:pt x="17" y="20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60"/>
            <p:cNvSpPr>
              <a:spLocks noEditPoints="1"/>
            </p:cNvSpPr>
            <p:nvPr/>
          </p:nvSpPr>
          <p:spPr bwMode="auto">
            <a:xfrm>
              <a:off x="13462" y="7921"/>
              <a:ext cx="473" cy="473"/>
            </a:xfrm>
            <a:custGeom>
              <a:avLst/>
              <a:gdLst>
                <a:gd name="T0" fmla="*/ 48 w 80"/>
                <a:gd name="T1" fmla="*/ 80 h 80"/>
                <a:gd name="T2" fmla="*/ 45 w 80"/>
                <a:gd name="T3" fmla="*/ 79 h 80"/>
                <a:gd name="T4" fmla="*/ 1 w 80"/>
                <a:gd name="T5" fmla="*/ 35 h 80"/>
                <a:gd name="T6" fmla="*/ 1 w 80"/>
                <a:gd name="T7" fmla="*/ 29 h 80"/>
                <a:gd name="T8" fmla="*/ 29 w 80"/>
                <a:gd name="T9" fmla="*/ 1 h 80"/>
                <a:gd name="T10" fmla="*/ 35 w 80"/>
                <a:gd name="T11" fmla="*/ 1 h 80"/>
                <a:gd name="T12" fmla="*/ 79 w 80"/>
                <a:gd name="T13" fmla="*/ 45 h 80"/>
                <a:gd name="T14" fmla="*/ 79 w 80"/>
                <a:gd name="T15" fmla="*/ 51 h 80"/>
                <a:gd name="T16" fmla="*/ 51 w 80"/>
                <a:gd name="T17" fmla="*/ 79 h 80"/>
                <a:gd name="T18" fmla="*/ 48 w 80"/>
                <a:gd name="T19" fmla="*/ 80 h 80"/>
                <a:gd name="T20" fmla="*/ 10 w 80"/>
                <a:gd name="T21" fmla="*/ 32 h 80"/>
                <a:gd name="T22" fmla="*/ 48 w 80"/>
                <a:gd name="T23" fmla="*/ 70 h 80"/>
                <a:gd name="T24" fmla="*/ 70 w 80"/>
                <a:gd name="T25" fmla="*/ 48 h 80"/>
                <a:gd name="T26" fmla="*/ 32 w 80"/>
                <a:gd name="T27" fmla="*/ 10 h 80"/>
                <a:gd name="T28" fmla="*/ 10 w 80"/>
                <a:gd name="T29" fmla="*/ 3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0">
                  <a:moveTo>
                    <a:pt x="48" y="80"/>
                  </a:moveTo>
                  <a:cubicBezTo>
                    <a:pt x="47" y="80"/>
                    <a:pt x="46" y="80"/>
                    <a:pt x="45" y="7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3"/>
                    <a:pt x="0" y="31"/>
                    <a:pt x="1" y="2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80" y="47"/>
                    <a:pt x="80" y="49"/>
                    <a:pt x="79" y="51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0" y="80"/>
                    <a:pt x="49" y="80"/>
                    <a:pt x="48" y="80"/>
                  </a:cubicBezTo>
                  <a:close/>
                  <a:moveTo>
                    <a:pt x="10" y="32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1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261"/>
            <p:cNvSpPr/>
            <p:nvPr/>
          </p:nvSpPr>
          <p:spPr bwMode="auto">
            <a:xfrm>
              <a:off x="13154" y="7614"/>
              <a:ext cx="118" cy="118"/>
            </a:xfrm>
            <a:custGeom>
              <a:avLst/>
              <a:gdLst>
                <a:gd name="T0" fmla="*/ 16 w 20"/>
                <a:gd name="T1" fmla="*/ 20 h 20"/>
                <a:gd name="T2" fmla="*/ 13 w 20"/>
                <a:gd name="T3" fmla="*/ 19 h 20"/>
                <a:gd name="T4" fmla="*/ 1 w 20"/>
                <a:gd name="T5" fmla="*/ 7 h 20"/>
                <a:gd name="T6" fmla="*/ 1 w 20"/>
                <a:gd name="T7" fmla="*/ 1 h 20"/>
                <a:gd name="T8" fmla="*/ 7 w 20"/>
                <a:gd name="T9" fmla="*/ 1 h 20"/>
                <a:gd name="T10" fmla="*/ 19 w 20"/>
                <a:gd name="T11" fmla="*/ 13 h 20"/>
                <a:gd name="T12" fmla="*/ 19 w 20"/>
                <a:gd name="T13" fmla="*/ 19 h 20"/>
                <a:gd name="T14" fmla="*/ 16 w 20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16" y="20"/>
                  </a:moveTo>
                  <a:cubicBezTo>
                    <a:pt x="15" y="20"/>
                    <a:pt x="14" y="20"/>
                    <a:pt x="13" y="1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5"/>
                    <a:pt x="20" y="17"/>
                    <a:pt x="19" y="19"/>
                  </a:cubicBezTo>
                  <a:cubicBezTo>
                    <a:pt x="18" y="20"/>
                    <a:pt x="17" y="20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62"/>
            <p:cNvSpPr>
              <a:spLocks noEditPoints="1"/>
            </p:cNvSpPr>
            <p:nvPr/>
          </p:nvSpPr>
          <p:spPr bwMode="auto">
            <a:xfrm>
              <a:off x="12799" y="7259"/>
              <a:ext cx="473" cy="473"/>
            </a:xfrm>
            <a:custGeom>
              <a:avLst/>
              <a:gdLst>
                <a:gd name="T0" fmla="*/ 48 w 80"/>
                <a:gd name="T1" fmla="*/ 80 h 80"/>
                <a:gd name="T2" fmla="*/ 45 w 80"/>
                <a:gd name="T3" fmla="*/ 79 h 80"/>
                <a:gd name="T4" fmla="*/ 1 w 80"/>
                <a:gd name="T5" fmla="*/ 35 h 80"/>
                <a:gd name="T6" fmla="*/ 1 w 80"/>
                <a:gd name="T7" fmla="*/ 29 h 80"/>
                <a:gd name="T8" fmla="*/ 29 w 80"/>
                <a:gd name="T9" fmla="*/ 1 h 80"/>
                <a:gd name="T10" fmla="*/ 35 w 80"/>
                <a:gd name="T11" fmla="*/ 1 h 80"/>
                <a:gd name="T12" fmla="*/ 79 w 80"/>
                <a:gd name="T13" fmla="*/ 45 h 80"/>
                <a:gd name="T14" fmla="*/ 79 w 80"/>
                <a:gd name="T15" fmla="*/ 51 h 80"/>
                <a:gd name="T16" fmla="*/ 51 w 80"/>
                <a:gd name="T17" fmla="*/ 79 h 80"/>
                <a:gd name="T18" fmla="*/ 48 w 80"/>
                <a:gd name="T19" fmla="*/ 80 h 80"/>
                <a:gd name="T20" fmla="*/ 10 w 80"/>
                <a:gd name="T21" fmla="*/ 32 h 80"/>
                <a:gd name="T22" fmla="*/ 48 w 80"/>
                <a:gd name="T23" fmla="*/ 70 h 80"/>
                <a:gd name="T24" fmla="*/ 70 w 80"/>
                <a:gd name="T25" fmla="*/ 48 h 80"/>
                <a:gd name="T26" fmla="*/ 32 w 80"/>
                <a:gd name="T27" fmla="*/ 10 h 80"/>
                <a:gd name="T28" fmla="*/ 10 w 80"/>
                <a:gd name="T29" fmla="*/ 3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0">
                  <a:moveTo>
                    <a:pt x="48" y="80"/>
                  </a:moveTo>
                  <a:cubicBezTo>
                    <a:pt x="47" y="80"/>
                    <a:pt x="46" y="80"/>
                    <a:pt x="45" y="7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3"/>
                    <a:pt x="0" y="31"/>
                    <a:pt x="1" y="2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80" y="47"/>
                    <a:pt x="80" y="49"/>
                    <a:pt x="79" y="51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0" y="80"/>
                    <a:pt x="49" y="80"/>
                    <a:pt x="48" y="80"/>
                  </a:cubicBezTo>
                  <a:close/>
                  <a:moveTo>
                    <a:pt x="10" y="32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1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6880543" y="4851718"/>
            <a:ext cx="286385" cy="371475"/>
            <a:chOff x="10624" y="7259"/>
            <a:chExt cx="876" cy="1135"/>
          </a:xfrm>
        </p:grpSpPr>
        <p:sp>
          <p:nvSpPr>
            <p:cNvPr id="323" name="Freeform 263"/>
            <p:cNvSpPr>
              <a:spLocks noEditPoints="1"/>
            </p:cNvSpPr>
            <p:nvPr/>
          </p:nvSpPr>
          <p:spPr bwMode="auto">
            <a:xfrm>
              <a:off x="10742" y="7306"/>
              <a:ext cx="758" cy="758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8 h 128"/>
                <a:gd name="T12" fmla="*/ 8 w 128"/>
                <a:gd name="T13" fmla="*/ 64 h 128"/>
                <a:gd name="T14" fmla="*/ 64 w 128"/>
                <a:gd name="T15" fmla="*/ 120 h 128"/>
                <a:gd name="T16" fmla="*/ 120 w 128"/>
                <a:gd name="T17" fmla="*/ 64 h 128"/>
                <a:gd name="T18" fmla="*/ 64 w 128"/>
                <a:gd name="T19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8"/>
                  </a:moveTo>
                  <a:cubicBezTo>
                    <a:pt x="33" y="8"/>
                    <a:pt x="8" y="33"/>
                    <a:pt x="8" y="64"/>
                  </a:cubicBezTo>
                  <a:cubicBezTo>
                    <a:pt x="8" y="95"/>
                    <a:pt x="33" y="120"/>
                    <a:pt x="64" y="120"/>
                  </a:cubicBezTo>
                  <a:cubicBezTo>
                    <a:pt x="95" y="120"/>
                    <a:pt x="120" y="95"/>
                    <a:pt x="120" y="64"/>
                  </a:cubicBezTo>
                  <a:cubicBezTo>
                    <a:pt x="120" y="33"/>
                    <a:pt x="95" y="8"/>
                    <a:pt x="6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264"/>
            <p:cNvSpPr/>
            <p:nvPr/>
          </p:nvSpPr>
          <p:spPr bwMode="auto">
            <a:xfrm>
              <a:off x="10624" y="7324"/>
              <a:ext cx="858" cy="858"/>
            </a:xfrm>
            <a:custGeom>
              <a:avLst/>
              <a:gdLst>
                <a:gd name="T0" fmla="*/ 84 w 145"/>
                <a:gd name="T1" fmla="*/ 145 h 145"/>
                <a:gd name="T2" fmla="*/ 0 w 145"/>
                <a:gd name="T3" fmla="*/ 61 h 145"/>
                <a:gd name="T4" fmla="*/ 25 w 145"/>
                <a:gd name="T5" fmla="*/ 2 h 145"/>
                <a:gd name="T6" fmla="*/ 30 w 145"/>
                <a:gd name="T7" fmla="*/ 2 h 145"/>
                <a:gd name="T8" fmla="*/ 30 w 145"/>
                <a:gd name="T9" fmla="*/ 7 h 145"/>
                <a:gd name="T10" fmla="*/ 8 w 145"/>
                <a:gd name="T11" fmla="*/ 61 h 145"/>
                <a:gd name="T12" fmla="*/ 84 w 145"/>
                <a:gd name="T13" fmla="*/ 137 h 145"/>
                <a:gd name="T14" fmla="*/ 138 w 145"/>
                <a:gd name="T15" fmla="*/ 115 h 145"/>
                <a:gd name="T16" fmla="*/ 143 w 145"/>
                <a:gd name="T17" fmla="*/ 115 h 145"/>
                <a:gd name="T18" fmla="*/ 143 w 145"/>
                <a:gd name="T19" fmla="*/ 120 h 145"/>
                <a:gd name="T20" fmla="*/ 84 w 145"/>
                <a:gd name="T21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45">
                  <a:moveTo>
                    <a:pt x="84" y="145"/>
                  </a:moveTo>
                  <a:cubicBezTo>
                    <a:pt x="38" y="145"/>
                    <a:pt x="0" y="107"/>
                    <a:pt x="0" y="61"/>
                  </a:cubicBezTo>
                  <a:cubicBezTo>
                    <a:pt x="0" y="39"/>
                    <a:pt x="9" y="17"/>
                    <a:pt x="25" y="2"/>
                  </a:cubicBezTo>
                  <a:cubicBezTo>
                    <a:pt x="26" y="0"/>
                    <a:pt x="29" y="0"/>
                    <a:pt x="30" y="2"/>
                  </a:cubicBezTo>
                  <a:cubicBezTo>
                    <a:pt x="32" y="3"/>
                    <a:pt x="32" y="6"/>
                    <a:pt x="30" y="7"/>
                  </a:cubicBezTo>
                  <a:cubicBezTo>
                    <a:pt x="16" y="22"/>
                    <a:pt x="8" y="41"/>
                    <a:pt x="8" y="61"/>
                  </a:cubicBezTo>
                  <a:cubicBezTo>
                    <a:pt x="8" y="103"/>
                    <a:pt x="42" y="137"/>
                    <a:pt x="84" y="137"/>
                  </a:cubicBezTo>
                  <a:cubicBezTo>
                    <a:pt x="104" y="137"/>
                    <a:pt x="123" y="129"/>
                    <a:pt x="138" y="115"/>
                  </a:cubicBezTo>
                  <a:cubicBezTo>
                    <a:pt x="139" y="113"/>
                    <a:pt x="142" y="113"/>
                    <a:pt x="143" y="115"/>
                  </a:cubicBezTo>
                  <a:cubicBezTo>
                    <a:pt x="145" y="116"/>
                    <a:pt x="145" y="119"/>
                    <a:pt x="143" y="120"/>
                  </a:cubicBezTo>
                  <a:cubicBezTo>
                    <a:pt x="128" y="136"/>
                    <a:pt x="106" y="145"/>
                    <a:pt x="84" y="1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65"/>
            <p:cNvSpPr/>
            <p:nvPr/>
          </p:nvSpPr>
          <p:spPr bwMode="auto">
            <a:xfrm>
              <a:off x="11357" y="7921"/>
              <a:ext cx="143" cy="143"/>
            </a:xfrm>
            <a:custGeom>
              <a:avLst/>
              <a:gdLst>
                <a:gd name="T0" fmla="*/ 20 w 24"/>
                <a:gd name="T1" fmla="*/ 24 h 24"/>
                <a:gd name="T2" fmla="*/ 17 w 24"/>
                <a:gd name="T3" fmla="*/ 23 h 24"/>
                <a:gd name="T4" fmla="*/ 1 w 24"/>
                <a:gd name="T5" fmla="*/ 7 h 24"/>
                <a:gd name="T6" fmla="*/ 1 w 24"/>
                <a:gd name="T7" fmla="*/ 1 h 24"/>
                <a:gd name="T8" fmla="*/ 7 w 24"/>
                <a:gd name="T9" fmla="*/ 1 h 24"/>
                <a:gd name="T10" fmla="*/ 23 w 24"/>
                <a:gd name="T11" fmla="*/ 17 h 24"/>
                <a:gd name="T12" fmla="*/ 23 w 24"/>
                <a:gd name="T13" fmla="*/ 23 h 24"/>
                <a:gd name="T14" fmla="*/ 20 w 2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20" y="24"/>
                  </a:moveTo>
                  <a:cubicBezTo>
                    <a:pt x="19" y="24"/>
                    <a:pt x="18" y="24"/>
                    <a:pt x="17" y="2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9"/>
                    <a:pt x="24" y="21"/>
                    <a:pt x="23" y="23"/>
                  </a:cubicBezTo>
                  <a:cubicBezTo>
                    <a:pt x="22" y="24"/>
                    <a:pt x="21" y="24"/>
                    <a:pt x="2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266"/>
            <p:cNvSpPr/>
            <p:nvPr/>
          </p:nvSpPr>
          <p:spPr bwMode="auto">
            <a:xfrm>
              <a:off x="10694" y="7259"/>
              <a:ext cx="190" cy="190"/>
            </a:xfrm>
            <a:custGeom>
              <a:avLst/>
              <a:gdLst>
                <a:gd name="T0" fmla="*/ 28 w 32"/>
                <a:gd name="T1" fmla="*/ 32 h 32"/>
                <a:gd name="T2" fmla="*/ 25 w 32"/>
                <a:gd name="T3" fmla="*/ 31 h 32"/>
                <a:gd name="T4" fmla="*/ 1 w 32"/>
                <a:gd name="T5" fmla="*/ 7 h 32"/>
                <a:gd name="T6" fmla="*/ 1 w 32"/>
                <a:gd name="T7" fmla="*/ 1 h 32"/>
                <a:gd name="T8" fmla="*/ 7 w 32"/>
                <a:gd name="T9" fmla="*/ 1 h 32"/>
                <a:gd name="T10" fmla="*/ 31 w 32"/>
                <a:gd name="T11" fmla="*/ 25 h 32"/>
                <a:gd name="T12" fmla="*/ 31 w 32"/>
                <a:gd name="T13" fmla="*/ 31 h 32"/>
                <a:gd name="T14" fmla="*/ 28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28" y="32"/>
                  </a:moveTo>
                  <a:cubicBezTo>
                    <a:pt x="27" y="32"/>
                    <a:pt x="26" y="32"/>
                    <a:pt x="25" y="3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7"/>
                    <a:pt x="32" y="29"/>
                    <a:pt x="31" y="31"/>
                  </a:cubicBezTo>
                  <a:cubicBezTo>
                    <a:pt x="30" y="32"/>
                    <a:pt x="29" y="32"/>
                    <a:pt x="2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67"/>
            <p:cNvSpPr/>
            <p:nvPr/>
          </p:nvSpPr>
          <p:spPr bwMode="auto">
            <a:xfrm>
              <a:off x="10932" y="8346"/>
              <a:ext cx="378" cy="48"/>
            </a:xfrm>
            <a:custGeom>
              <a:avLst/>
              <a:gdLst>
                <a:gd name="T0" fmla="*/ 60 w 64"/>
                <a:gd name="T1" fmla="*/ 8 h 8"/>
                <a:gd name="T2" fmla="*/ 4 w 64"/>
                <a:gd name="T3" fmla="*/ 8 h 8"/>
                <a:gd name="T4" fmla="*/ 0 w 64"/>
                <a:gd name="T5" fmla="*/ 4 h 8"/>
                <a:gd name="T6" fmla="*/ 4 w 64"/>
                <a:gd name="T7" fmla="*/ 0 h 8"/>
                <a:gd name="T8" fmla="*/ 60 w 64"/>
                <a:gd name="T9" fmla="*/ 0 h 8"/>
                <a:gd name="T10" fmla="*/ 64 w 64"/>
                <a:gd name="T11" fmla="*/ 4 h 8"/>
                <a:gd name="T12" fmla="*/ 60 w 6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">
                  <a:moveTo>
                    <a:pt x="6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2"/>
                    <a:pt x="64" y="4"/>
                  </a:cubicBezTo>
                  <a:cubicBezTo>
                    <a:pt x="64" y="6"/>
                    <a:pt x="62" y="8"/>
                    <a:pt x="6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 268"/>
            <p:cNvSpPr/>
            <p:nvPr/>
          </p:nvSpPr>
          <p:spPr bwMode="auto">
            <a:xfrm>
              <a:off x="11097" y="8134"/>
              <a:ext cx="48" cy="238"/>
            </a:xfrm>
            <a:custGeom>
              <a:avLst/>
              <a:gdLst>
                <a:gd name="T0" fmla="*/ 4 w 8"/>
                <a:gd name="T1" fmla="*/ 40 h 40"/>
                <a:gd name="T2" fmla="*/ 0 w 8"/>
                <a:gd name="T3" fmla="*/ 36 h 40"/>
                <a:gd name="T4" fmla="*/ 0 w 8"/>
                <a:gd name="T5" fmla="*/ 4 h 40"/>
                <a:gd name="T6" fmla="*/ 4 w 8"/>
                <a:gd name="T7" fmla="*/ 0 h 40"/>
                <a:gd name="T8" fmla="*/ 8 w 8"/>
                <a:gd name="T9" fmla="*/ 4 h 40"/>
                <a:gd name="T10" fmla="*/ 8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5492115" y="4874578"/>
            <a:ext cx="370840" cy="325755"/>
            <a:chOff x="8259" y="7329"/>
            <a:chExt cx="1134" cy="995"/>
          </a:xfrm>
        </p:grpSpPr>
        <p:sp>
          <p:nvSpPr>
            <p:cNvPr id="330" name="Freeform 269"/>
            <p:cNvSpPr/>
            <p:nvPr/>
          </p:nvSpPr>
          <p:spPr bwMode="auto">
            <a:xfrm>
              <a:off x="8259" y="7614"/>
              <a:ext cx="1135" cy="710"/>
            </a:xfrm>
            <a:custGeom>
              <a:avLst/>
              <a:gdLst>
                <a:gd name="T0" fmla="*/ 188 w 192"/>
                <a:gd name="T1" fmla="*/ 120 h 120"/>
                <a:gd name="T2" fmla="*/ 187 w 192"/>
                <a:gd name="T3" fmla="*/ 120 h 120"/>
                <a:gd name="T4" fmla="*/ 124 w 192"/>
                <a:gd name="T5" fmla="*/ 104 h 120"/>
                <a:gd name="T6" fmla="*/ 61 w 192"/>
                <a:gd name="T7" fmla="*/ 116 h 120"/>
                <a:gd name="T8" fmla="*/ 59 w 192"/>
                <a:gd name="T9" fmla="*/ 116 h 120"/>
                <a:gd name="T10" fmla="*/ 3 w 192"/>
                <a:gd name="T11" fmla="*/ 104 h 120"/>
                <a:gd name="T12" fmla="*/ 0 w 192"/>
                <a:gd name="T13" fmla="*/ 100 h 120"/>
                <a:gd name="T14" fmla="*/ 0 w 192"/>
                <a:gd name="T15" fmla="*/ 4 h 120"/>
                <a:gd name="T16" fmla="*/ 2 w 192"/>
                <a:gd name="T17" fmla="*/ 1 h 120"/>
                <a:gd name="T18" fmla="*/ 5 w 192"/>
                <a:gd name="T19" fmla="*/ 0 h 120"/>
                <a:gd name="T20" fmla="*/ 60 w 192"/>
                <a:gd name="T21" fmla="*/ 16 h 120"/>
                <a:gd name="T22" fmla="*/ 79 w 192"/>
                <a:gd name="T23" fmla="*/ 8 h 120"/>
                <a:gd name="T24" fmla="*/ 84 w 192"/>
                <a:gd name="T25" fmla="*/ 11 h 120"/>
                <a:gd name="T26" fmla="*/ 81 w 192"/>
                <a:gd name="T27" fmla="*/ 16 h 120"/>
                <a:gd name="T28" fmla="*/ 61 w 192"/>
                <a:gd name="T29" fmla="*/ 24 h 120"/>
                <a:gd name="T30" fmla="*/ 59 w 192"/>
                <a:gd name="T31" fmla="*/ 24 h 120"/>
                <a:gd name="T32" fmla="*/ 8 w 192"/>
                <a:gd name="T33" fmla="*/ 9 h 120"/>
                <a:gd name="T34" fmla="*/ 8 w 192"/>
                <a:gd name="T35" fmla="*/ 97 h 120"/>
                <a:gd name="T36" fmla="*/ 60 w 192"/>
                <a:gd name="T37" fmla="*/ 108 h 120"/>
                <a:gd name="T38" fmla="*/ 123 w 192"/>
                <a:gd name="T39" fmla="*/ 96 h 120"/>
                <a:gd name="T40" fmla="*/ 125 w 192"/>
                <a:gd name="T41" fmla="*/ 96 h 120"/>
                <a:gd name="T42" fmla="*/ 184 w 192"/>
                <a:gd name="T43" fmla="*/ 111 h 120"/>
                <a:gd name="T44" fmla="*/ 184 w 192"/>
                <a:gd name="T45" fmla="*/ 23 h 120"/>
                <a:gd name="T46" fmla="*/ 147 w 192"/>
                <a:gd name="T47" fmla="*/ 12 h 120"/>
                <a:gd name="T48" fmla="*/ 144 w 192"/>
                <a:gd name="T49" fmla="*/ 7 h 120"/>
                <a:gd name="T50" fmla="*/ 149 w 192"/>
                <a:gd name="T51" fmla="*/ 4 h 120"/>
                <a:gd name="T52" fmla="*/ 189 w 192"/>
                <a:gd name="T53" fmla="*/ 16 h 120"/>
                <a:gd name="T54" fmla="*/ 192 w 192"/>
                <a:gd name="T55" fmla="*/ 20 h 120"/>
                <a:gd name="T56" fmla="*/ 192 w 192"/>
                <a:gd name="T57" fmla="*/ 116 h 120"/>
                <a:gd name="T58" fmla="*/ 190 w 192"/>
                <a:gd name="T59" fmla="*/ 119 h 120"/>
                <a:gd name="T60" fmla="*/ 188 w 192"/>
                <a:gd name="T6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120">
                  <a:moveTo>
                    <a:pt x="188" y="120"/>
                  </a:moveTo>
                  <a:cubicBezTo>
                    <a:pt x="188" y="120"/>
                    <a:pt x="187" y="120"/>
                    <a:pt x="187" y="120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6"/>
                    <a:pt x="60" y="116"/>
                    <a:pt x="59" y="116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" y="104"/>
                    <a:pt x="0" y="102"/>
                    <a:pt x="0" y="10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1" y="7"/>
                    <a:pt x="83" y="8"/>
                    <a:pt x="84" y="11"/>
                  </a:cubicBezTo>
                  <a:cubicBezTo>
                    <a:pt x="85" y="13"/>
                    <a:pt x="84" y="15"/>
                    <a:pt x="81" y="1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0" y="24"/>
                    <a:pt x="59" y="2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6"/>
                    <a:pt x="124" y="96"/>
                    <a:pt x="125" y="96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5" y="11"/>
                    <a:pt x="144" y="9"/>
                    <a:pt x="144" y="7"/>
                  </a:cubicBezTo>
                  <a:cubicBezTo>
                    <a:pt x="145" y="5"/>
                    <a:pt x="147" y="4"/>
                    <a:pt x="149" y="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17"/>
                    <a:pt x="192" y="18"/>
                    <a:pt x="192" y="20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17"/>
                    <a:pt x="191" y="118"/>
                    <a:pt x="190" y="119"/>
                  </a:cubicBezTo>
                  <a:cubicBezTo>
                    <a:pt x="190" y="120"/>
                    <a:pt x="189" y="120"/>
                    <a:pt x="188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70"/>
            <p:cNvSpPr>
              <a:spLocks noEditPoints="1"/>
            </p:cNvSpPr>
            <p:nvPr/>
          </p:nvSpPr>
          <p:spPr bwMode="auto">
            <a:xfrm>
              <a:off x="8687" y="7329"/>
              <a:ext cx="473" cy="593"/>
            </a:xfrm>
            <a:custGeom>
              <a:avLst/>
              <a:gdLst>
                <a:gd name="T0" fmla="*/ 40 w 80"/>
                <a:gd name="T1" fmla="*/ 100 h 100"/>
                <a:gd name="T2" fmla="*/ 38 w 80"/>
                <a:gd name="T3" fmla="*/ 99 h 100"/>
                <a:gd name="T4" fmla="*/ 0 w 80"/>
                <a:gd name="T5" fmla="*/ 40 h 100"/>
                <a:gd name="T6" fmla="*/ 40 w 80"/>
                <a:gd name="T7" fmla="*/ 0 h 100"/>
                <a:gd name="T8" fmla="*/ 80 w 80"/>
                <a:gd name="T9" fmla="*/ 40 h 100"/>
                <a:gd name="T10" fmla="*/ 42 w 80"/>
                <a:gd name="T11" fmla="*/ 99 h 100"/>
                <a:gd name="T12" fmla="*/ 40 w 80"/>
                <a:gd name="T13" fmla="*/ 100 h 100"/>
                <a:gd name="T14" fmla="*/ 40 w 80"/>
                <a:gd name="T15" fmla="*/ 8 h 100"/>
                <a:gd name="T16" fmla="*/ 8 w 80"/>
                <a:gd name="T17" fmla="*/ 40 h 100"/>
                <a:gd name="T18" fmla="*/ 40 w 80"/>
                <a:gd name="T19" fmla="*/ 91 h 100"/>
                <a:gd name="T20" fmla="*/ 72 w 80"/>
                <a:gd name="T21" fmla="*/ 40 h 100"/>
                <a:gd name="T22" fmla="*/ 40 w 80"/>
                <a:gd name="T23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100">
                  <a:moveTo>
                    <a:pt x="40" y="100"/>
                  </a:moveTo>
                  <a:cubicBezTo>
                    <a:pt x="39" y="100"/>
                    <a:pt x="38" y="100"/>
                    <a:pt x="38" y="99"/>
                  </a:cubicBezTo>
                  <a:cubicBezTo>
                    <a:pt x="36" y="98"/>
                    <a:pt x="0" y="74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74"/>
                    <a:pt x="44" y="98"/>
                    <a:pt x="42" y="99"/>
                  </a:cubicBezTo>
                  <a:cubicBezTo>
                    <a:pt x="42" y="100"/>
                    <a:pt x="41" y="100"/>
                    <a:pt x="40" y="100"/>
                  </a:cubicBezTo>
                  <a:close/>
                  <a:moveTo>
                    <a:pt x="40" y="8"/>
                  </a:moveTo>
                  <a:cubicBezTo>
                    <a:pt x="22" y="8"/>
                    <a:pt x="8" y="22"/>
                    <a:pt x="8" y="40"/>
                  </a:cubicBezTo>
                  <a:cubicBezTo>
                    <a:pt x="8" y="65"/>
                    <a:pt x="32" y="85"/>
                    <a:pt x="40" y="91"/>
                  </a:cubicBezTo>
                  <a:cubicBezTo>
                    <a:pt x="48" y="85"/>
                    <a:pt x="72" y="65"/>
                    <a:pt x="72" y="40"/>
                  </a:cubicBezTo>
                  <a:cubicBezTo>
                    <a:pt x="72" y="22"/>
                    <a:pt x="58" y="8"/>
                    <a:pt x="4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271"/>
            <p:cNvSpPr>
              <a:spLocks noEditPoints="1"/>
            </p:cNvSpPr>
            <p:nvPr/>
          </p:nvSpPr>
          <p:spPr bwMode="auto">
            <a:xfrm>
              <a:off x="8827" y="7449"/>
              <a:ext cx="190" cy="1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72"/>
            <p:cNvSpPr/>
            <p:nvPr/>
          </p:nvSpPr>
          <p:spPr bwMode="auto">
            <a:xfrm>
              <a:off x="8592" y="7709"/>
              <a:ext cx="48" cy="590"/>
            </a:xfrm>
            <a:custGeom>
              <a:avLst/>
              <a:gdLst>
                <a:gd name="T0" fmla="*/ 4 w 8"/>
                <a:gd name="T1" fmla="*/ 100 h 100"/>
                <a:gd name="T2" fmla="*/ 0 w 8"/>
                <a:gd name="T3" fmla="*/ 96 h 100"/>
                <a:gd name="T4" fmla="*/ 0 w 8"/>
                <a:gd name="T5" fmla="*/ 4 h 100"/>
                <a:gd name="T6" fmla="*/ 4 w 8"/>
                <a:gd name="T7" fmla="*/ 0 h 100"/>
                <a:gd name="T8" fmla="*/ 8 w 8"/>
                <a:gd name="T9" fmla="*/ 4 h 100"/>
                <a:gd name="T10" fmla="*/ 8 w 8"/>
                <a:gd name="T11" fmla="*/ 96 h 100"/>
                <a:gd name="T12" fmla="*/ 4 w 8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0">
                  <a:moveTo>
                    <a:pt x="4" y="100"/>
                  </a:moveTo>
                  <a:cubicBezTo>
                    <a:pt x="2" y="100"/>
                    <a:pt x="0" y="98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8"/>
                    <a:pt x="6" y="100"/>
                    <a:pt x="4" y="1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273"/>
            <p:cNvSpPr/>
            <p:nvPr/>
          </p:nvSpPr>
          <p:spPr bwMode="auto">
            <a:xfrm>
              <a:off x="8969" y="7826"/>
              <a:ext cx="48" cy="403"/>
            </a:xfrm>
            <a:custGeom>
              <a:avLst/>
              <a:gdLst>
                <a:gd name="T0" fmla="*/ 4 w 8"/>
                <a:gd name="T1" fmla="*/ 68 h 68"/>
                <a:gd name="T2" fmla="*/ 0 w 8"/>
                <a:gd name="T3" fmla="*/ 64 h 68"/>
                <a:gd name="T4" fmla="*/ 0 w 8"/>
                <a:gd name="T5" fmla="*/ 4 h 68"/>
                <a:gd name="T6" fmla="*/ 4 w 8"/>
                <a:gd name="T7" fmla="*/ 0 h 68"/>
                <a:gd name="T8" fmla="*/ 8 w 8"/>
                <a:gd name="T9" fmla="*/ 4 h 68"/>
                <a:gd name="T10" fmla="*/ 8 w 8"/>
                <a:gd name="T11" fmla="*/ 64 h 68"/>
                <a:gd name="T12" fmla="*/ 4 w 8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68"/>
                  </a:move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6" y="68"/>
                    <a:pt x="4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2553970" y="3703638"/>
            <a:ext cx="370840" cy="248285"/>
            <a:chOff x="3722" y="5201"/>
            <a:chExt cx="1134" cy="758"/>
          </a:xfrm>
        </p:grpSpPr>
        <p:sp>
          <p:nvSpPr>
            <p:cNvPr id="336" name="Freeform 274"/>
            <p:cNvSpPr>
              <a:spLocks noEditPoints="1"/>
            </p:cNvSpPr>
            <p:nvPr/>
          </p:nvSpPr>
          <p:spPr bwMode="auto">
            <a:xfrm>
              <a:off x="3722" y="5201"/>
              <a:ext cx="1135" cy="758"/>
            </a:xfrm>
            <a:custGeom>
              <a:avLst/>
              <a:gdLst>
                <a:gd name="T0" fmla="*/ 138 w 192"/>
                <a:gd name="T1" fmla="*/ 128 h 128"/>
                <a:gd name="T2" fmla="*/ 82 w 192"/>
                <a:gd name="T3" fmla="*/ 128 h 128"/>
                <a:gd name="T4" fmla="*/ 64 w 192"/>
                <a:gd name="T5" fmla="*/ 110 h 128"/>
                <a:gd name="T6" fmla="*/ 64 w 192"/>
                <a:gd name="T7" fmla="*/ 104 h 128"/>
                <a:gd name="T8" fmla="*/ 48 w 192"/>
                <a:gd name="T9" fmla="*/ 86 h 128"/>
                <a:gd name="T10" fmla="*/ 48 w 192"/>
                <a:gd name="T11" fmla="*/ 80 h 128"/>
                <a:gd name="T12" fmla="*/ 32 w 192"/>
                <a:gd name="T13" fmla="*/ 62 h 128"/>
                <a:gd name="T14" fmla="*/ 32 w 192"/>
                <a:gd name="T15" fmla="*/ 56 h 128"/>
                <a:gd name="T16" fmla="*/ 16 w 192"/>
                <a:gd name="T17" fmla="*/ 56 h 128"/>
                <a:gd name="T18" fmla="*/ 0 w 192"/>
                <a:gd name="T19" fmla="*/ 40 h 128"/>
                <a:gd name="T20" fmla="*/ 16 w 192"/>
                <a:gd name="T21" fmla="*/ 24 h 128"/>
                <a:gd name="T22" fmla="*/ 64 w 192"/>
                <a:gd name="T23" fmla="*/ 24 h 128"/>
                <a:gd name="T24" fmla="*/ 64 w 192"/>
                <a:gd name="T25" fmla="*/ 14 h 128"/>
                <a:gd name="T26" fmla="*/ 82 w 192"/>
                <a:gd name="T27" fmla="*/ 0 h 128"/>
                <a:gd name="T28" fmla="*/ 126 w 192"/>
                <a:gd name="T29" fmla="*/ 0 h 128"/>
                <a:gd name="T30" fmla="*/ 192 w 192"/>
                <a:gd name="T31" fmla="*/ 66 h 128"/>
                <a:gd name="T32" fmla="*/ 192 w 192"/>
                <a:gd name="T33" fmla="*/ 70 h 128"/>
                <a:gd name="T34" fmla="*/ 138 w 192"/>
                <a:gd name="T35" fmla="*/ 128 h 128"/>
                <a:gd name="T36" fmla="*/ 16 w 192"/>
                <a:gd name="T37" fmla="*/ 32 h 128"/>
                <a:gd name="T38" fmla="*/ 8 w 192"/>
                <a:gd name="T39" fmla="*/ 40 h 128"/>
                <a:gd name="T40" fmla="*/ 16 w 192"/>
                <a:gd name="T41" fmla="*/ 48 h 128"/>
                <a:gd name="T42" fmla="*/ 36 w 192"/>
                <a:gd name="T43" fmla="*/ 48 h 128"/>
                <a:gd name="T44" fmla="*/ 40 w 192"/>
                <a:gd name="T45" fmla="*/ 52 h 128"/>
                <a:gd name="T46" fmla="*/ 40 w 192"/>
                <a:gd name="T47" fmla="*/ 62 h 128"/>
                <a:gd name="T48" fmla="*/ 50 w 192"/>
                <a:gd name="T49" fmla="*/ 72 h 128"/>
                <a:gd name="T50" fmla="*/ 52 w 192"/>
                <a:gd name="T51" fmla="*/ 72 h 128"/>
                <a:gd name="T52" fmla="*/ 56 w 192"/>
                <a:gd name="T53" fmla="*/ 76 h 128"/>
                <a:gd name="T54" fmla="*/ 56 w 192"/>
                <a:gd name="T55" fmla="*/ 86 h 128"/>
                <a:gd name="T56" fmla="*/ 66 w 192"/>
                <a:gd name="T57" fmla="*/ 96 h 128"/>
                <a:gd name="T58" fmla="*/ 68 w 192"/>
                <a:gd name="T59" fmla="*/ 96 h 128"/>
                <a:gd name="T60" fmla="*/ 72 w 192"/>
                <a:gd name="T61" fmla="*/ 100 h 128"/>
                <a:gd name="T62" fmla="*/ 72 w 192"/>
                <a:gd name="T63" fmla="*/ 110 h 128"/>
                <a:gd name="T64" fmla="*/ 82 w 192"/>
                <a:gd name="T65" fmla="*/ 120 h 128"/>
                <a:gd name="T66" fmla="*/ 138 w 192"/>
                <a:gd name="T67" fmla="*/ 120 h 128"/>
                <a:gd name="T68" fmla="*/ 184 w 192"/>
                <a:gd name="T69" fmla="*/ 70 h 128"/>
                <a:gd name="T70" fmla="*/ 184 w 192"/>
                <a:gd name="T71" fmla="*/ 66 h 128"/>
                <a:gd name="T72" fmla="*/ 126 w 192"/>
                <a:gd name="T73" fmla="*/ 8 h 128"/>
                <a:gd name="T74" fmla="*/ 82 w 192"/>
                <a:gd name="T75" fmla="*/ 8 h 128"/>
                <a:gd name="T76" fmla="*/ 72 w 192"/>
                <a:gd name="T77" fmla="*/ 14 h 128"/>
                <a:gd name="T78" fmla="*/ 72 w 192"/>
                <a:gd name="T79" fmla="*/ 28 h 128"/>
                <a:gd name="T80" fmla="*/ 68 w 192"/>
                <a:gd name="T81" fmla="*/ 32 h 128"/>
                <a:gd name="T82" fmla="*/ 16 w 192"/>
                <a:gd name="T83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28">
                  <a:moveTo>
                    <a:pt x="138" y="128"/>
                  </a:moveTo>
                  <a:cubicBezTo>
                    <a:pt x="82" y="128"/>
                    <a:pt x="82" y="128"/>
                    <a:pt x="82" y="128"/>
                  </a:cubicBezTo>
                  <a:cubicBezTo>
                    <a:pt x="73" y="128"/>
                    <a:pt x="64" y="119"/>
                    <a:pt x="64" y="110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56" y="103"/>
                    <a:pt x="48" y="94"/>
                    <a:pt x="48" y="8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0" y="79"/>
                    <a:pt x="32" y="70"/>
                    <a:pt x="32" y="62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7" y="56"/>
                    <a:pt x="0" y="49"/>
                    <a:pt x="0" y="40"/>
                  </a:cubicBezTo>
                  <a:cubicBezTo>
                    <a:pt x="0" y="31"/>
                    <a:pt x="7" y="24"/>
                    <a:pt x="16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5"/>
                    <a:pt x="73" y="0"/>
                    <a:pt x="8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64" y="0"/>
                    <a:pt x="192" y="28"/>
                    <a:pt x="192" y="66"/>
                  </a:cubicBezTo>
                  <a:cubicBezTo>
                    <a:pt x="192" y="70"/>
                    <a:pt x="192" y="70"/>
                    <a:pt x="192" y="70"/>
                  </a:cubicBezTo>
                  <a:cubicBezTo>
                    <a:pt x="192" y="102"/>
                    <a:pt x="168" y="128"/>
                    <a:pt x="138" y="128"/>
                  </a:cubicBezTo>
                  <a:close/>
                  <a:moveTo>
                    <a:pt x="16" y="32"/>
                  </a:moveTo>
                  <a:cubicBezTo>
                    <a:pt x="12" y="32"/>
                    <a:pt x="8" y="36"/>
                    <a:pt x="8" y="40"/>
                  </a:cubicBezTo>
                  <a:cubicBezTo>
                    <a:pt x="8" y="44"/>
                    <a:pt x="12" y="48"/>
                    <a:pt x="1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6"/>
                    <a:pt x="45" y="72"/>
                    <a:pt x="50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2"/>
                    <a:pt x="56" y="74"/>
                    <a:pt x="56" y="7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90"/>
                    <a:pt x="61" y="96"/>
                    <a:pt x="66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0" y="96"/>
                    <a:pt x="72" y="98"/>
                    <a:pt x="72" y="10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4"/>
                    <a:pt x="77" y="120"/>
                    <a:pt x="82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63" y="120"/>
                    <a:pt x="184" y="98"/>
                    <a:pt x="184" y="70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84" y="33"/>
                    <a:pt x="159" y="8"/>
                    <a:pt x="126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8" y="8"/>
                    <a:pt x="72" y="10"/>
                    <a:pt x="72" y="14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0"/>
                    <a:pt x="70" y="32"/>
                    <a:pt x="68" y="32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75"/>
            <p:cNvSpPr/>
            <p:nvPr/>
          </p:nvSpPr>
          <p:spPr bwMode="auto">
            <a:xfrm>
              <a:off x="4077" y="5344"/>
              <a:ext cx="330" cy="48"/>
            </a:xfrm>
            <a:custGeom>
              <a:avLst/>
              <a:gdLst>
                <a:gd name="T0" fmla="*/ 52 w 56"/>
                <a:gd name="T1" fmla="*/ 8 h 8"/>
                <a:gd name="T2" fmla="*/ 4 w 56"/>
                <a:gd name="T3" fmla="*/ 8 h 8"/>
                <a:gd name="T4" fmla="*/ 0 w 56"/>
                <a:gd name="T5" fmla="*/ 4 h 8"/>
                <a:gd name="T6" fmla="*/ 4 w 56"/>
                <a:gd name="T7" fmla="*/ 0 h 8"/>
                <a:gd name="T8" fmla="*/ 52 w 56"/>
                <a:gd name="T9" fmla="*/ 0 h 8"/>
                <a:gd name="T10" fmla="*/ 56 w 56"/>
                <a:gd name="T11" fmla="*/ 4 h 8"/>
                <a:gd name="T12" fmla="*/ 52 w 5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5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6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 276"/>
            <p:cNvSpPr/>
            <p:nvPr/>
          </p:nvSpPr>
          <p:spPr bwMode="auto">
            <a:xfrm>
              <a:off x="3887" y="5484"/>
              <a:ext cx="238" cy="48"/>
            </a:xfrm>
            <a:custGeom>
              <a:avLst/>
              <a:gdLst>
                <a:gd name="T0" fmla="*/ 36 w 40"/>
                <a:gd name="T1" fmla="*/ 8 h 8"/>
                <a:gd name="T2" fmla="*/ 4 w 40"/>
                <a:gd name="T3" fmla="*/ 8 h 8"/>
                <a:gd name="T4" fmla="*/ 0 w 40"/>
                <a:gd name="T5" fmla="*/ 4 h 8"/>
                <a:gd name="T6" fmla="*/ 4 w 40"/>
                <a:gd name="T7" fmla="*/ 0 h 8"/>
                <a:gd name="T8" fmla="*/ 36 w 40"/>
                <a:gd name="T9" fmla="*/ 0 h 8"/>
                <a:gd name="T10" fmla="*/ 40 w 40"/>
                <a:gd name="T11" fmla="*/ 4 h 8"/>
                <a:gd name="T12" fmla="*/ 36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6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77"/>
            <p:cNvSpPr/>
            <p:nvPr/>
          </p:nvSpPr>
          <p:spPr bwMode="auto">
            <a:xfrm>
              <a:off x="3982" y="5626"/>
              <a:ext cx="235" cy="48"/>
            </a:xfrm>
            <a:custGeom>
              <a:avLst/>
              <a:gdLst>
                <a:gd name="T0" fmla="*/ 36 w 40"/>
                <a:gd name="T1" fmla="*/ 8 h 8"/>
                <a:gd name="T2" fmla="*/ 4 w 40"/>
                <a:gd name="T3" fmla="*/ 8 h 8"/>
                <a:gd name="T4" fmla="*/ 0 w 40"/>
                <a:gd name="T5" fmla="*/ 4 h 8"/>
                <a:gd name="T6" fmla="*/ 4 w 40"/>
                <a:gd name="T7" fmla="*/ 0 h 8"/>
                <a:gd name="T8" fmla="*/ 36 w 40"/>
                <a:gd name="T9" fmla="*/ 0 h 8"/>
                <a:gd name="T10" fmla="*/ 40 w 40"/>
                <a:gd name="T11" fmla="*/ 4 h 8"/>
                <a:gd name="T12" fmla="*/ 36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6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78"/>
            <p:cNvSpPr/>
            <p:nvPr/>
          </p:nvSpPr>
          <p:spPr bwMode="auto">
            <a:xfrm>
              <a:off x="4077" y="5769"/>
              <a:ext cx="235" cy="48"/>
            </a:xfrm>
            <a:custGeom>
              <a:avLst/>
              <a:gdLst>
                <a:gd name="T0" fmla="*/ 36 w 40"/>
                <a:gd name="T1" fmla="*/ 8 h 8"/>
                <a:gd name="T2" fmla="*/ 4 w 40"/>
                <a:gd name="T3" fmla="*/ 8 h 8"/>
                <a:gd name="T4" fmla="*/ 0 w 40"/>
                <a:gd name="T5" fmla="*/ 4 h 8"/>
                <a:gd name="T6" fmla="*/ 4 w 40"/>
                <a:gd name="T7" fmla="*/ 0 h 8"/>
                <a:gd name="T8" fmla="*/ 36 w 40"/>
                <a:gd name="T9" fmla="*/ 0 h 8"/>
                <a:gd name="T10" fmla="*/ 40 w 40"/>
                <a:gd name="T11" fmla="*/ 4 h 8"/>
                <a:gd name="T12" fmla="*/ 36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6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11430953" y="4851718"/>
            <a:ext cx="138430" cy="371475"/>
            <a:chOff x="17669" y="7259"/>
            <a:chExt cx="424" cy="1134"/>
          </a:xfrm>
        </p:grpSpPr>
        <p:sp>
          <p:nvSpPr>
            <p:cNvPr id="342" name="Freeform 279"/>
            <p:cNvSpPr>
              <a:spLocks noEditPoints="1"/>
            </p:cNvSpPr>
            <p:nvPr/>
          </p:nvSpPr>
          <p:spPr bwMode="auto">
            <a:xfrm>
              <a:off x="17669" y="7969"/>
              <a:ext cx="425" cy="425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0 w 72"/>
                <a:gd name="T5" fmla="*/ 4 h 72"/>
                <a:gd name="T6" fmla="*/ 4 w 72"/>
                <a:gd name="T7" fmla="*/ 0 h 72"/>
                <a:gd name="T8" fmla="*/ 68 w 72"/>
                <a:gd name="T9" fmla="*/ 0 h 72"/>
                <a:gd name="T10" fmla="*/ 72 w 72"/>
                <a:gd name="T11" fmla="*/ 4 h 72"/>
                <a:gd name="T12" fmla="*/ 72 w 72"/>
                <a:gd name="T13" fmla="*/ 36 h 72"/>
                <a:gd name="T14" fmla="*/ 36 w 72"/>
                <a:gd name="T15" fmla="*/ 72 h 72"/>
                <a:gd name="T16" fmla="*/ 8 w 72"/>
                <a:gd name="T17" fmla="*/ 8 h 72"/>
                <a:gd name="T18" fmla="*/ 8 w 72"/>
                <a:gd name="T19" fmla="*/ 36 h 72"/>
                <a:gd name="T20" fmla="*/ 36 w 72"/>
                <a:gd name="T21" fmla="*/ 64 h 72"/>
                <a:gd name="T22" fmla="*/ 64 w 72"/>
                <a:gd name="T23" fmla="*/ 36 h 72"/>
                <a:gd name="T24" fmla="*/ 64 w 72"/>
                <a:gd name="T25" fmla="*/ 8 h 72"/>
                <a:gd name="T26" fmla="*/ 8 w 72"/>
                <a:gd name="T2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8" y="8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80"/>
            <p:cNvSpPr/>
            <p:nvPr/>
          </p:nvSpPr>
          <p:spPr bwMode="auto">
            <a:xfrm>
              <a:off x="17859" y="7354"/>
              <a:ext cx="45" cy="638"/>
            </a:xfrm>
            <a:custGeom>
              <a:avLst/>
              <a:gdLst>
                <a:gd name="T0" fmla="*/ 4 w 8"/>
                <a:gd name="T1" fmla="*/ 108 h 108"/>
                <a:gd name="T2" fmla="*/ 0 w 8"/>
                <a:gd name="T3" fmla="*/ 104 h 108"/>
                <a:gd name="T4" fmla="*/ 0 w 8"/>
                <a:gd name="T5" fmla="*/ 4 h 108"/>
                <a:gd name="T6" fmla="*/ 4 w 8"/>
                <a:gd name="T7" fmla="*/ 0 h 108"/>
                <a:gd name="T8" fmla="*/ 8 w 8"/>
                <a:gd name="T9" fmla="*/ 4 h 108"/>
                <a:gd name="T10" fmla="*/ 8 w 8"/>
                <a:gd name="T11" fmla="*/ 104 h 108"/>
                <a:gd name="T12" fmla="*/ 4 w 8"/>
                <a:gd name="T1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8">
                  <a:moveTo>
                    <a:pt x="4" y="108"/>
                  </a:moveTo>
                  <a:cubicBezTo>
                    <a:pt x="2" y="108"/>
                    <a:pt x="0" y="106"/>
                    <a:pt x="0" y="10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8" y="106"/>
                    <a:pt x="6" y="108"/>
                    <a:pt x="4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81"/>
            <p:cNvSpPr>
              <a:spLocks noEditPoints="1"/>
            </p:cNvSpPr>
            <p:nvPr/>
          </p:nvSpPr>
          <p:spPr bwMode="auto">
            <a:xfrm>
              <a:off x="17764" y="7259"/>
              <a:ext cx="235" cy="143"/>
            </a:xfrm>
            <a:custGeom>
              <a:avLst/>
              <a:gdLst>
                <a:gd name="T0" fmla="*/ 20 w 40"/>
                <a:gd name="T1" fmla="*/ 24 h 24"/>
                <a:gd name="T2" fmla="*/ 0 w 40"/>
                <a:gd name="T3" fmla="*/ 4 h 24"/>
                <a:gd name="T4" fmla="*/ 4 w 40"/>
                <a:gd name="T5" fmla="*/ 0 h 24"/>
                <a:gd name="T6" fmla="*/ 36 w 40"/>
                <a:gd name="T7" fmla="*/ 0 h 24"/>
                <a:gd name="T8" fmla="*/ 40 w 40"/>
                <a:gd name="T9" fmla="*/ 4 h 24"/>
                <a:gd name="T10" fmla="*/ 20 w 40"/>
                <a:gd name="T11" fmla="*/ 24 h 24"/>
                <a:gd name="T12" fmla="*/ 9 w 40"/>
                <a:gd name="T13" fmla="*/ 8 h 24"/>
                <a:gd name="T14" fmla="*/ 20 w 40"/>
                <a:gd name="T15" fmla="*/ 16 h 24"/>
                <a:gd name="T16" fmla="*/ 31 w 40"/>
                <a:gd name="T17" fmla="*/ 8 h 24"/>
                <a:gd name="T18" fmla="*/ 9 w 40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4">
                  <a:moveTo>
                    <a:pt x="20" y="24"/>
                  </a:moveTo>
                  <a:cubicBezTo>
                    <a:pt x="10" y="24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14"/>
                    <a:pt x="30" y="24"/>
                    <a:pt x="20" y="24"/>
                  </a:cubicBezTo>
                  <a:close/>
                  <a:moveTo>
                    <a:pt x="9" y="8"/>
                  </a:moveTo>
                  <a:cubicBezTo>
                    <a:pt x="11" y="12"/>
                    <a:pt x="16" y="16"/>
                    <a:pt x="20" y="16"/>
                  </a:cubicBezTo>
                  <a:cubicBezTo>
                    <a:pt x="24" y="16"/>
                    <a:pt x="29" y="12"/>
                    <a:pt x="31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9785985" y="4959350"/>
            <a:ext cx="356870" cy="156210"/>
            <a:chOff x="15069" y="7684"/>
            <a:chExt cx="1088" cy="475"/>
          </a:xfrm>
        </p:grpSpPr>
        <p:sp>
          <p:nvSpPr>
            <p:cNvPr id="346" name="Freeform 282"/>
            <p:cNvSpPr>
              <a:spLocks noEditPoints="1"/>
            </p:cNvSpPr>
            <p:nvPr/>
          </p:nvSpPr>
          <p:spPr bwMode="auto">
            <a:xfrm>
              <a:off x="15069" y="7684"/>
              <a:ext cx="885" cy="475"/>
            </a:xfrm>
            <a:custGeom>
              <a:avLst/>
              <a:gdLst>
                <a:gd name="T0" fmla="*/ 146 w 150"/>
                <a:gd name="T1" fmla="*/ 80 h 80"/>
                <a:gd name="T2" fmla="*/ 146 w 150"/>
                <a:gd name="T3" fmla="*/ 80 h 80"/>
                <a:gd name="T4" fmla="*/ 4 w 150"/>
                <a:gd name="T5" fmla="*/ 80 h 80"/>
                <a:gd name="T6" fmla="*/ 0 w 150"/>
                <a:gd name="T7" fmla="*/ 76 h 80"/>
                <a:gd name="T8" fmla="*/ 76 w 150"/>
                <a:gd name="T9" fmla="*/ 0 h 80"/>
                <a:gd name="T10" fmla="*/ 150 w 150"/>
                <a:gd name="T11" fmla="*/ 75 h 80"/>
                <a:gd name="T12" fmla="*/ 150 w 150"/>
                <a:gd name="T13" fmla="*/ 76 h 80"/>
                <a:gd name="T14" fmla="*/ 146 w 150"/>
                <a:gd name="T15" fmla="*/ 80 h 80"/>
                <a:gd name="T16" fmla="*/ 8 w 150"/>
                <a:gd name="T17" fmla="*/ 72 h 80"/>
                <a:gd name="T18" fmla="*/ 142 w 150"/>
                <a:gd name="T19" fmla="*/ 72 h 80"/>
                <a:gd name="T20" fmla="*/ 76 w 150"/>
                <a:gd name="T21" fmla="*/ 8 h 80"/>
                <a:gd name="T22" fmla="*/ 8 w 150"/>
                <a:gd name="T23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80">
                  <a:moveTo>
                    <a:pt x="146" y="80"/>
                  </a:moveTo>
                  <a:cubicBezTo>
                    <a:pt x="146" y="80"/>
                    <a:pt x="146" y="80"/>
                    <a:pt x="146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2" y="80"/>
                    <a:pt x="0" y="78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7" y="0"/>
                    <a:pt x="149" y="33"/>
                    <a:pt x="150" y="75"/>
                  </a:cubicBezTo>
                  <a:cubicBezTo>
                    <a:pt x="150" y="75"/>
                    <a:pt x="150" y="76"/>
                    <a:pt x="150" y="76"/>
                  </a:cubicBezTo>
                  <a:cubicBezTo>
                    <a:pt x="150" y="78"/>
                    <a:pt x="148" y="80"/>
                    <a:pt x="146" y="80"/>
                  </a:cubicBezTo>
                  <a:close/>
                  <a:moveTo>
                    <a:pt x="8" y="72"/>
                  </a:moveTo>
                  <a:cubicBezTo>
                    <a:pt x="142" y="72"/>
                    <a:pt x="142" y="72"/>
                    <a:pt x="142" y="72"/>
                  </a:cubicBezTo>
                  <a:cubicBezTo>
                    <a:pt x="140" y="36"/>
                    <a:pt x="112" y="8"/>
                    <a:pt x="76" y="8"/>
                  </a:cubicBezTo>
                  <a:cubicBezTo>
                    <a:pt x="40" y="8"/>
                    <a:pt x="10" y="36"/>
                    <a:pt x="8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283"/>
            <p:cNvSpPr/>
            <p:nvPr/>
          </p:nvSpPr>
          <p:spPr bwMode="auto">
            <a:xfrm>
              <a:off x="15069" y="8111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 284"/>
            <p:cNvSpPr/>
            <p:nvPr/>
          </p:nvSpPr>
          <p:spPr bwMode="auto">
            <a:xfrm>
              <a:off x="15092" y="7774"/>
              <a:ext cx="780" cy="243"/>
            </a:xfrm>
            <a:custGeom>
              <a:avLst/>
              <a:gdLst>
                <a:gd name="T0" fmla="*/ 111 w 132"/>
                <a:gd name="T1" fmla="*/ 41 h 41"/>
                <a:gd name="T2" fmla="*/ 4 w 132"/>
                <a:gd name="T3" fmla="*/ 41 h 41"/>
                <a:gd name="T4" fmla="*/ 0 w 132"/>
                <a:gd name="T5" fmla="*/ 37 h 41"/>
                <a:gd name="T6" fmla="*/ 4 w 132"/>
                <a:gd name="T7" fmla="*/ 33 h 41"/>
                <a:gd name="T8" fmla="*/ 111 w 132"/>
                <a:gd name="T9" fmla="*/ 33 h 41"/>
                <a:gd name="T10" fmla="*/ 121 w 132"/>
                <a:gd name="T11" fmla="*/ 26 h 41"/>
                <a:gd name="T12" fmla="*/ 114 w 132"/>
                <a:gd name="T13" fmla="*/ 8 h 41"/>
                <a:gd name="T14" fmla="*/ 113 w 132"/>
                <a:gd name="T15" fmla="*/ 3 h 41"/>
                <a:gd name="T16" fmla="*/ 118 w 132"/>
                <a:gd name="T17" fmla="*/ 2 h 41"/>
                <a:gd name="T18" fmla="*/ 129 w 132"/>
                <a:gd name="T19" fmla="*/ 29 h 41"/>
                <a:gd name="T20" fmla="*/ 111 w 132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1">
                  <a:moveTo>
                    <a:pt x="111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39"/>
                    <a:pt x="0" y="37"/>
                  </a:cubicBezTo>
                  <a:cubicBezTo>
                    <a:pt x="0" y="35"/>
                    <a:pt x="2" y="33"/>
                    <a:pt x="4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6" y="33"/>
                    <a:pt x="120" y="30"/>
                    <a:pt x="121" y="26"/>
                  </a:cubicBezTo>
                  <a:cubicBezTo>
                    <a:pt x="123" y="22"/>
                    <a:pt x="122" y="14"/>
                    <a:pt x="114" y="8"/>
                  </a:cubicBezTo>
                  <a:cubicBezTo>
                    <a:pt x="112" y="7"/>
                    <a:pt x="111" y="4"/>
                    <a:pt x="113" y="3"/>
                  </a:cubicBezTo>
                  <a:cubicBezTo>
                    <a:pt x="114" y="1"/>
                    <a:pt x="117" y="0"/>
                    <a:pt x="118" y="2"/>
                  </a:cubicBezTo>
                  <a:cubicBezTo>
                    <a:pt x="128" y="9"/>
                    <a:pt x="132" y="19"/>
                    <a:pt x="129" y="29"/>
                  </a:cubicBezTo>
                  <a:cubicBezTo>
                    <a:pt x="126" y="36"/>
                    <a:pt x="119" y="41"/>
                    <a:pt x="111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9778365" y="3757613"/>
            <a:ext cx="372110" cy="140335"/>
            <a:chOff x="15069" y="5484"/>
            <a:chExt cx="1134" cy="427"/>
          </a:xfrm>
        </p:grpSpPr>
        <p:sp>
          <p:nvSpPr>
            <p:cNvPr id="350" name="Freeform 285"/>
            <p:cNvSpPr>
              <a:spLocks noEditPoints="1"/>
            </p:cNvSpPr>
            <p:nvPr/>
          </p:nvSpPr>
          <p:spPr bwMode="auto">
            <a:xfrm>
              <a:off x="15069" y="5769"/>
              <a:ext cx="1135" cy="143"/>
            </a:xfrm>
            <a:custGeom>
              <a:avLst/>
              <a:gdLst>
                <a:gd name="T0" fmla="*/ 188 w 192"/>
                <a:gd name="T1" fmla="*/ 24 h 24"/>
                <a:gd name="T2" fmla="*/ 106 w 192"/>
                <a:gd name="T3" fmla="*/ 24 h 24"/>
                <a:gd name="T4" fmla="*/ 56 w 192"/>
                <a:gd name="T5" fmla="*/ 12 h 24"/>
                <a:gd name="T6" fmla="*/ 56 w 192"/>
                <a:gd name="T7" fmla="*/ 20 h 24"/>
                <a:gd name="T8" fmla="*/ 52 w 192"/>
                <a:gd name="T9" fmla="*/ 24 h 24"/>
                <a:gd name="T10" fmla="*/ 4 w 192"/>
                <a:gd name="T11" fmla="*/ 24 h 24"/>
                <a:gd name="T12" fmla="*/ 0 w 192"/>
                <a:gd name="T13" fmla="*/ 20 h 24"/>
                <a:gd name="T14" fmla="*/ 0 w 192"/>
                <a:gd name="T15" fmla="*/ 4 h 24"/>
                <a:gd name="T16" fmla="*/ 4 w 192"/>
                <a:gd name="T17" fmla="*/ 0 h 24"/>
                <a:gd name="T18" fmla="*/ 188 w 192"/>
                <a:gd name="T19" fmla="*/ 0 h 24"/>
                <a:gd name="T20" fmla="*/ 192 w 192"/>
                <a:gd name="T21" fmla="*/ 4 h 24"/>
                <a:gd name="T22" fmla="*/ 192 w 192"/>
                <a:gd name="T23" fmla="*/ 20 h 24"/>
                <a:gd name="T24" fmla="*/ 188 w 192"/>
                <a:gd name="T25" fmla="*/ 24 h 24"/>
                <a:gd name="T26" fmla="*/ 69 w 192"/>
                <a:gd name="T27" fmla="*/ 8 h 24"/>
                <a:gd name="T28" fmla="*/ 106 w 192"/>
                <a:gd name="T29" fmla="*/ 16 h 24"/>
                <a:gd name="T30" fmla="*/ 184 w 192"/>
                <a:gd name="T31" fmla="*/ 16 h 24"/>
                <a:gd name="T32" fmla="*/ 184 w 192"/>
                <a:gd name="T33" fmla="*/ 8 h 24"/>
                <a:gd name="T34" fmla="*/ 69 w 192"/>
                <a:gd name="T35" fmla="*/ 8 h 24"/>
                <a:gd name="T36" fmla="*/ 8 w 192"/>
                <a:gd name="T37" fmla="*/ 16 h 24"/>
                <a:gd name="T38" fmla="*/ 48 w 192"/>
                <a:gd name="T39" fmla="*/ 16 h 24"/>
                <a:gd name="T40" fmla="*/ 48 w 192"/>
                <a:gd name="T41" fmla="*/ 8 h 24"/>
                <a:gd name="T42" fmla="*/ 8 w 192"/>
                <a:gd name="T43" fmla="*/ 8 h 24"/>
                <a:gd name="T44" fmla="*/ 8 w 192"/>
                <a:gd name="T45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24">
                  <a:moveTo>
                    <a:pt x="188" y="24"/>
                  </a:moveTo>
                  <a:cubicBezTo>
                    <a:pt x="106" y="24"/>
                    <a:pt x="106" y="24"/>
                    <a:pt x="106" y="24"/>
                  </a:cubicBezTo>
                  <a:cubicBezTo>
                    <a:pt x="89" y="24"/>
                    <a:pt x="66" y="16"/>
                    <a:pt x="56" y="1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2"/>
                    <a:pt x="54" y="24"/>
                    <a:pt x="52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2" y="22"/>
                    <a:pt x="190" y="24"/>
                    <a:pt x="188" y="24"/>
                  </a:cubicBezTo>
                  <a:close/>
                  <a:moveTo>
                    <a:pt x="69" y="8"/>
                  </a:moveTo>
                  <a:cubicBezTo>
                    <a:pt x="80" y="12"/>
                    <a:pt x="95" y="16"/>
                    <a:pt x="106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8"/>
                    <a:pt x="184" y="8"/>
                    <a:pt x="184" y="8"/>
                  </a:cubicBezTo>
                  <a:lnTo>
                    <a:pt x="69" y="8"/>
                  </a:lnTo>
                  <a:close/>
                  <a:moveTo>
                    <a:pt x="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 286"/>
            <p:cNvSpPr/>
            <p:nvPr/>
          </p:nvSpPr>
          <p:spPr bwMode="auto">
            <a:xfrm>
              <a:off x="15069" y="5484"/>
              <a:ext cx="1135" cy="333"/>
            </a:xfrm>
            <a:custGeom>
              <a:avLst/>
              <a:gdLst>
                <a:gd name="T0" fmla="*/ 188 w 192"/>
                <a:gd name="T1" fmla="*/ 56 h 56"/>
                <a:gd name="T2" fmla="*/ 184 w 192"/>
                <a:gd name="T3" fmla="*/ 52 h 56"/>
                <a:gd name="T4" fmla="*/ 146 w 192"/>
                <a:gd name="T5" fmla="*/ 32 h 56"/>
                <a:gd name="T6" fmla="*/ 80 w 192"/>
                <a:gd name="T7" fmla="*/ 9 h 56"/>
                <a:gd name="T8" fmla="*/ 11 w 192"/>
                <a:gd name="T9" fmla="*/ 16 h 56"/>
                <a:gd name="T10" fmla="*/ 8 w 192"/>
                <a:gd name="T11" fmla="*/ 17 h 56"/>
                <a:gd name="T12" fmla="*/ 8 w 192"/>
                <a:gd name="T13" fmla="*/ 52 h 56"/>
                <a:gd name="T14" fmla="*/ 4 w 192"/>
                <a:gd name="T15" fmla="*/ 56 h 56"/>
                <a:gd name="T16" fmla="*/ 0 w 192"/>
                <a:gd name="T17" fmla="*/ 52 h 56"/>
                <a:gd name="T18" fmla="*/ 0 w 192"/>
                <a:gd name="T19" fmla="*/ 17 h 56"/>
                <a:gd name="T20" fmla="*/ 3 w 192"/>
                <a:gd name="T21" fmla="*/ 10 h 56"/>
                <a:gd name="T22" fmla="*/ 13 w 192"/>
                <a:gd name="T23" fmla="*/ 8 h 56"/>
                <a:gd name="T24" fmla="*/ 78 w 192"/>
                <a:gd name="T25" fmla="*/ 0 h 56"/>
                <a:gd name="T26" fmla="*/ 82 w 192"/>
                <a:gd name="T27" fmla="*/ 1 h 56"/>
                <a:gd name="T28" fmla="*/ 148 w 192"/>
                <a:gd name="T29" fmla="*/ 24 h 56"/>
                <a:gd name="T30" fmla="*/ 192 w 192"/>
                <a:gd name="T31" fmla="*/ 52 h 56"/>
                <a:gd name="T32" fmla="*/ 188 w 19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56">
                  <a:moveTo>
                    <a:pt x="188" y="56"/>
                  </a:moveTo>
                  <a:cubicBezTo>
                    <a:pt x="186" y="56"/>
                    <a:pt x="184" y="54"/>
                    <a:pt x="184" y="52"/>
                  </a:cubicBezTo>
                  <a:cubicBezTo>
                    <a:pt x="184" y="41"/>
                    <a:pt x="170" y="38"/>
                    <a:pt x="146" y="32"/>
                  </a:cubicBezTo>
                  <a:cubicBezTo>
                    <a:pt x="126" y="28"/>
                    <a:pt x="101" y="23"/>
                    <a:pt x="80" y="9"/>
                  </a:cubicBezTo>
                  <a:cubicBezTo>
                    <a:pt x="60" y="18"/>
                    <a:pt x="43" y="23"/>
                    <a:pt x="11" y="16"/>
                  </a:cubicBezTo>
                  <a:cubicBezTo>
                    <a:pt x="10" y="16"/>
                    <a:pt x="8" y="16"/>
                    <a:pt x="8" y="17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1" y="12"/>
                    <a:pt x="3" y="10"/>
                  </a:cubicBezTo>
                  <a:cubicBezTo>
                    <a:pt x="6" y="8"/>
                    <a:pt x="11" y="8"/>
                    <a:pt x="13" y="8"/>
                  </a:cubicBezTo>
                  <a:cubicBezTo>
                    <a:pt x="43" y="15"/>
                    <a:pt x="59" y="10"/>
                    <a:pt x="78" y="0"/>
                  </a:cubicBezTo>
                  <a:cubicBezTo>
                    <a:pt x="80" y="0"/>
                    <a:pt x="81" y="0"/>
                    <a:pt x="82" y="1"/>
                  </a:cubicBezTo>
                  <a:cubicBezTo>
                    <a:pt x="103" y="15"/>
                    <a:pt x="128" y="20"/>
                    <a:pt x="148" y="24"/>
                  </a:cubicBezTo>
                  <a:cubicBezTo>
                    <a:pt x="172" y="30"/>
                    <a:pt x="192" y="34"/>
                    <a:pt x="192" y="52"/>
                  </a:cubicBezTo>
                  <a:cubicBezTo>
                    <a:pt x="192" y="54"/>
                    <a:pt x="190" y="56"/>
                    <a:pt x="188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287"/>
            <p:cNvSpPr/>
            <p:nvPr/>
          </p:nvSpPr>
          <p:spPr bwMode="auto">
            <a:xfrm>
              <a:off x="15489" y="5604"/>
              <a:ext cx="360" cy="200"/>
            </a:xfrm>
            <a:custGeom>
              <a:avLst/>
              <a:gdLst>
                <a:gd name="T0" fmla="*/ 4 w 61"/>
                <a:gd name="T1" fmla="*/ 34 h 34"/>
                <a:gd name="T2" fmla="*/ 0 w 61"/>
                <a:gd name="T3" fmla="*/ 30 h 34"/>
                <a:gd name="T4" fmla="*/ 36 w 61"/>
                <a:gd name="T5" fmla="*/ 8 h 34"/>
                <a:gd name="T6" fmla="*/ 53 w 61"/>
                <a:gd name="T7" fmla="*/ 3 h 34"/>
                <a:gd name="T8" fmla="*/ 57 w 61"/>
                <a:gd name="T9" fmla="*/ 0 h 34"/>
                <a:gd name="T10" fmla="*/ 61 w 61"/>
                <a:gd name="T11" fmla="*/ 4 h 34"/>
                <a:gd name="T12" fmla="*/ 38 w 61"/>
                <a:gd name="T13" fmla="*/ 16 h 34"/>
                <a:gd name="T14" fmla="*/ 8 w 61"/>
                <a:gd name="T15" fmla="*/ 30 h 34"/>
                <a:gd name="T16" fmla="*/ 4 w 6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4">
                  <a:moveTo>
                    <a:pt x="4" y="34"/>
                  </a:moveTo>
                  <a:cubicBezTo>
                    <a:pt x="1" y="34"/>
                    <a:pt x="0" y="32"/>
                    <a:pt x="0" y="30"/>
                  </a:cubicBezTo>
                  <a:cubicBezTo>
                    <a:pt x="0" y="15"/>
                    <a:pt x="20" y="11"/>
                    <a:pt x="36" y="8"/>
                  </a:cubicBezTo>
                  <a:cubicBezTo>
                    <a:pt x="42" y="7"/>
                    <a:pt x="51" y="5"/>
                    <a:pt x="53" y="3"/>
                  </a:cubicBezTo>
                  <a:cubicBezTo>
                    <a:pt x="53" y="1"/>
                    <a:pt x="55" y="0"/>
                    <a:pt x="57" y="0"/>
                  </a:cubicBezTo>
                  <a:cubicBezTo>
                    <a:pt x="60" y="0"/>
                    <a:pt x="61" y="2"/>
                    <a:pt x="61" y="4"/>
                  </a:cubicBezTo>
                  <a:cubicBezTo>
                    <a:pt x="60" y="11"/>
                    <a:pt x="51" y="13"/>
                    <a:pt x="38" y="16"/>
                  </a:cubicBezTo>
                  <a:cubicBezTo>
                    <a:pt x="25" y="18"/>
                    <a:pt x="8" y="21"/>
                    <a:pt x="8" y="30"/>
                  </a:cubicBezTo>
                  <a:cubicBezTo>
                    <a:pt x="8" y="32"/>
                    <a:pt x="6" y="34"/>
                    <a:pt x="4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288"/>
            <p:cNvSpPr/>
            <p:nvPr/>
          </p:nvSpPr>
          <p:spPr bwMode="auto">
            <a:xfrm>
              <a:off x="15079" y="5634"/>
              <a:ext cx="173" cy="170"/>
            </a:xfrm>
            <a:custGeom>
              <a:avLst/>
              <a:gdLst>
                <a:gd name="T0" fmla="*/ 25 w 29"/>
                <a:gd name="T1" fmla="*/ 29 h 29"/>
                <a:gd name="T2" fmla="*/ 21 w 29"/>
                <a:gd name="T3" fmla="*/ 25 h 29"/>
                <a:gd name="T4" fmla="*/ 4 w 29"/>
                <a:gd name="T5" fmla="*/ 8 h 29"/>
                <a:gd name="T6" fmla="*/ 0 w 29"/>
                <a:gd name="T7" fmla="*/ 4 h 29"/>
                <a:gd name="T8" fmla="*/ 4 w 29"/>
                <a:gd name="T9" fmla="*/ 0 h 29"/>
                <a:gd name="T10" fmla="*/ 29 w 29"/>
                <a:gd name="T11" fmla="*/ 25 h 29"/>
                <a:gd name="T12" fmla="*/ 25 w 2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5" y="29"/>
                  </a:moveTo>
                  <a:cubicBezTo>
                    <a:pt x="23" y="29"/>
                    <a:pt x="21" y="27"/>
                    <a:pt x="21" y="25"/>
                  </a:cubicBezTo>
                  <a:cubicBezTo>
                    <a:pt x="21" y="15"/>
                    <a:pt x="13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29" y="11"/>
                    <a:pt x="29" y="25"/>
                  </a:cubicBezTo>
                  <a:cubicBezTo>
                    <a:pt x="29" y="27"/>
                    <a:pt x="27" y="29"/>
                    <a:pt x="25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8336280" y="3642360"/>
            <a:ext cx="370840" cy="370840"/>
            <a:chOff x="12799" y="4989"/>
            <a:chExt cx="1134" cy="1134"/>
          </a:xfrm>
        </p:grpSpPr>
        <p:sp>
          <p:nvSpPr>
            <p:cNvPr id="355" name="Freeform 289"/>
            <p:cNvSpPr>
              <a:spLocks noEditPoints="1"/>
            </p:cNvSpPr>
            <p:nvPr/>
          </p:nvSpPr>
          <p:spPr bwMode="auto">
            <a:xfrm>
              <a:off x="12799" y="4989"/>
              <a:ext cx="1135" cy="1135"/>
            </a:xfrm>
            <a:custGeom>
              <a:avLst/>
              <a:gdLst>
                <a:gd name="T0" fmla="*/ 96 w 192"/>
                <a:gd name="T1" fmla="*/ 192 h 192"/>
                <a:gd name="T2" fmla="*/ 28 w 192"/>
                <a:gd name="T3" fmla="*/ 168 h 192"/>
                <a:gd name="T4" fmla="*/ 0 w 192"/>
                <a:gd name="T5" fmla="*/ 69 h 192"/>
                <a:gd name="T6" fmla="*/ 0 w 192"/>
                <a:gd name="T7" fmla="*/ 64 h 192"/>
                <a:gd name="T8" fmla="*/ 8 w 192"/>
                <a:gd name="T9" fmla="*/ 23 h 192"/>
                <a:gd name="T10" fmla="*/ 13 w 192"/>
                <a:gd name="T11" fmla="*/ 20 h 192"/>
                <a:gd name="T12" fmla="*/ 39 w 192"/>
                <a:gd name="T13" fmla="*/ 24 h 192"/>
                <a:gd name="T14" fmla="*/ 78 w 192"/>
                <a:gd name="T15" fmla="*/ 1 h 192"/>
                <a:gd name="T16" fmla="*/ 80 w 192"/>
                <a:gd name="T17" fmla="*/ 0 h 192"/>
                <a:gd name="T18" fmla="*/ 112 w 192"/>
                <a:gd name="T19" fmla="*/ 0 h 192"/>
                <a:gd name="T20" fmla="*/ 114 w 192"/>
                <a:gd name="T21" fmla="*/ 1 h 192"/>
                <a:gd name="T22" fmla="*/ 153 w 192"/>
                <a:gd name="T23" fmla="*/ 24 h 192"/>
                <a:gd name="T24" fmla="*/ 179 w 192"/>
                <a:gd name="T25" fmla="*/ 20 h 192"/>
                <a:gd name="T26" fmla="*/ 184 w 192"/>
                <a:gd name="T27" fmla="*/ 23 h 192"/>
                <a:gd name="T28" fmla="*/ 192 w 192"/>
                <a:gd name="T29" fmla="*/ 64 h 192"/>
                <a:gd name="T30" fmla="*/ 192 w 192"/>
                <a:gd name="T31" fmla="*/ 69 h 192"/>
                <a:gd name="T32" fmla="*/ 164 w 192"/>
                <a:gd name="T33" fmla="*/ 168 h 192"/>
                <a:gd name="T34" fmla="*/ 96 w 192"/>
                <a:gd name="T35" fmla="*/ 192 h 192"/>
                <a:gd name="T36" fmla="*/ 15 w 192"/>
                <a:gd name="T37" fmla="*/ 28 h 192"/>
                <a:gd name="T38" fmla="*/ 8 w 192"/>
                <a:gd name="T39" fmla="*/ 64 h 192"/>
                <a:gd name="T40" fmla="*/ 8 w 192"/>
                <a:gd name="T41" fmla="*/ 69 h 192"/>
                <a:gd name="T42" fmla="*/ 33 w 192"/>
                <a:gd name="T43" fmla="*/ 162 h 192"/>
                <a:gd name="T44" fmla="*/ 96 w 192"/>
                <a:gd name="T45" fmla="*/ 184 h 192"/>
                <a:gd name="T46" fmla="*/ 159 w 192"/>
                <a:gd name="T47" fmla="*/ 162 h 192"/>
                <a:gd name="T48" fmla="*/ 184 w 192"/>
                <a:gd name="T49" fmla="*/ 69 h 192"/>
                <a:gd name="T50" fmla="*/ 184 w 192"/>
                <a:gd name="T51" fmla="*/ 64 h 192"/>
                <a:gd name="T52" fmla="*/ 177 w 192"/>
                <a:gd name="T53" fmla="*/ 28 h 192"/>
                <a:gd name="T54" fmla="*/ 153 w 192"/>
                <a:gd name="T55" fmla="*/ 32 h 192"/>
                <a:gd name="T56" fmla="*/ 150 w 192"/>
                <a:gd name="T57" fmla="*/ 31 h 192"/>
                <a:gd name="T58" fmla="*/ 111 w 192"/>
                <a:gd name="T59" fmla="*/ 8 h 192"/>
                <a:gd name="T60" fmla="*/ 81 w 192"/>
                <a:gd name="T61" fmla="*/ 8 h 192"/>
                <a:gd name="T62" fmla="*/ 42 w 192"/>
                <a:gd name="T63" fmla="*/ 31 h 192"/>
                <a:gd name="T64" fmla="*/ 39 w 192"/>
                <a:gd name="T65" fmla="*/ 32 h 192"/>
                <a:gd name="T66" fmla="*/ 15 w 192"/>
                <a:gd name="T67" fmla="*/ 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67" y="192"/>
                    <a:pt x="44" y="184"/>
                    <a:pt x="28" y="168"/>
                  </a:cubicBezTo>
                  <a:cubicBezTo>
                    <a:pt x="0" y="140"/>
                    <a:pt x="0" y="95"/>
                    <a:pt x="0" y="69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8"/>
                    <a:pt x="8" y="24"/>
                    <a:pt x="8" y="23"/>
                  </a:cubicBezTo>
                  <a:cubicBezTo>
                    <a:pt x="9" y="21"/>
                    <a:pt x="11" y="20"/>
                    <a:pt x="13" y="2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3" y="0"/>
                    <a:pt x="113" y="0"/>
                    <a:pt x="114" y="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81" y="20"/>
                    <a:pt x="183" y="21"/>
                    <a:pt x="184" y="23"/>
                  </a:cubicBezTo>
                  <a:cubicBezTo>
                    <a:pt x="184" y="24"/>
                    <a:pt x="192" y="48"/>
                    <a:pt x="192" y="6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2" y="95"/>
                    <a:pt x="192" y="140"/>
                    <a:pt x="164" y="168"/>
                  </a:cubicBezTo>
                  <a:cubicBezTo>
                    <a:pt x="148" y="184"/>
                    <a:pt x="125" y="192"/>
                    <a:pt x="96" y="192"/>
                  </a:cubicBezTo>
                  <a:close/>
                  <a:moveTo>
                    <a:pt x="15" y="28"/>
                  </a:moveTo>
                  <a:cubicBezTo>
                    <a:pt x="13" y="35"/>
                    <a:pt x="8" y="52"/>
                    <a:pt x="8" y="6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94"/>
                    <a:pt x="8" y="137"/>
                    <a:pt x="33" y="162"/>
                  </a:cubicBezTo>
                  <a:cubicBezTo>
                    <a:pt x="48" y="177"/>
                    <a:pt x="69" y="184"/>
                    <a:pt x="96" y="184"/>
                  </a:cubicBezTo>
                  <a:cubicBezTo>
                    <a:pt x="123" y="184"/>
                    <a:pt x="144" y="177"/>
                    <a:pt x="159" y="162"/>
                  </a:cubicBezTo>
                  <a:cubicBezTo>
                    <a:pt x="184" y="137"/>
                    <a:pt x="184" y="94"/>
                    <a:pt x="184" y="69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52"/>
                    <a:pt x="179" y="35"/>
                    <a:pt x="177" y="28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2"/>
                    <a:pt x="151" y="32"/>
                    <a:pt x="150" y="31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2"/>
                    <a:pt x="40" y="32"/>
                    <a:pt x="39" y="32"/>
                  </a:cubicBezTo>
                  <a:lnTo>
                    <a:pt x="1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290"/>
            <p:cNvSpPr/>
            <p:nvPr/>
          </p:nvSpPr>
          <p:spPr bwMode="auto">
            <a:xfrm>
              <a:off x="13129" y="5556"/>
              <a:ext cx="48" cy="330"/>
            </a:xfrm>
            <a:custGeom>
              <a:avLst/>
              <a:gdLst>
                <a:gd name="T0" fmla="*/ 4 w 8"/>
                <a:gd name="T1" fmla="*/ 56 h 56"/>
                <a:gd name="T2" fmla="*/ 0 w 8"/>
                <a:gd name="T3" fmla="*/ 52 h 56"/>
                <a:gd name="T4" fmla="*/ 0 w 8"/>
                <a:gd name="T5" fmla="*/ 4 h 56"/>
                <a:gd name="T6" fmla="*/ 4 w 8"/>
                <a:gd name="T7" fmla="*/ 0 h 56"/>
                <a:gd name="T8" fmla="*/ 8 w 8"/>
                <a:gd name="T9" fmla="*/ 4 h 56"/>
                <a:gd name="T10" fmla="*/ 8 w 8"/>
                <a:gd name="T11" fmla="*/ 52 h 56"/>
                <a:gd name="T12" fmla="*/ 4 w 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56"/>
                  </a:move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291"/>
            <p:cNvSpPr/>
            <p:nvPr/>
          </p:nvSpPr>
          <p:spPr bwMode="auto">
            <a:xfrm>
              <a:off x="13272" y="5604"/>
              <a:ext cx="48" cy="378"/>
            </a:xfrm>
            <a:custGeom>
              <a:avLst/>
              <a:gdLst>
                <a:gd name="T0" fmla="*/ 4 w 8"/>
                <a:gd name="T1" fmla="*/ 64 h 64"/>
                <a:gd name="T2" fmla="*/ 0 w 8"/>
                <a:gd name="T3" fmla="*/ 60 h 64"/>
                <a:gd name="T4" fmla="*/ 0 w 8"/>
                <a:gd name="T5" fmla="*/ 4 h 64"/>
                <a:gd name="T6" fmla="*/ 4 w 8"/>
                <a:gd name="T7" fmla="*/ 0 h 64"/>
                <a:gd name="T8" fmla="*/ 8 w 8"/>
                <a:gd name="T9" fmla="*/ 4 h 64"/>
                <a:gd name="T10" fmla="*/ 8 w 8"/>
                <a:gd name="T11" fmla="*/ 60 h 64"/>
                <a:gd name="T12" fmla="*/ 4 w 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">
                  <a:moveTo>
                    <a:pt x="4" y="64"/>
                  </a:move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292"/>
            <p:cNvSpPr/>
            <p:nvPr/>
          </p:nvSpPr>
          <p:spPr bwMode="auto">
            <a:xfrm>
              <a:off x="13557" y="5556"/>
              <a:ext cx="45" cy="330"/>
            </a:xfrm>
            <a:custGeom>
              <a:avLst/>
              <a:gdLst>
                <a:gd name="T0" fmla="*/ 4 w 8"/>
                <a:gd name="T1" fmla="*/ 56 h 56"/>
                <a:gd name="T2" fmla="*/ 0 w 8"/>
                <a:gd name="T3" fmla="*/ 52 h 56"/>
                <a:gd name="T4" fmla="*/ 0 w 8"/>
                <a:gd name="T5" fmla="*/ 4 h 56"/>
                <a:gd name="T6" fmla="*/ 4 w 8"/>
                <a:gd name="T7" fmla="*/ 0 h 56"/>
                <a:gd name="T8" fmla="*/ 8 w 8"/>
                <a:gd name="T9" fmla="*/ 4 h 56"/>
                <a:gd name="T10" fmla="*/ 8 w 8"/>
                <a:gd name="T11" fmla="*/ 52 h 56"/>
                <a:gd name="T12" fmla="*/ 4 w 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56"/>
                  </a:move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6" y="56"/>
                    <a:pt x="4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293"/>
            <p:cNvSpPr/>
            <p:nvPr/>
          </p:nvSpPr>
          <p:spPr bwMode="auto">
            <a:xfrm>
              <a:off x="13414" y="5604"/>
              <a:ext cx="48" cy="378"/>
            </a:xfrm>
            <a:custGeom>
              <a:avLst/>
              <a:gdLst>
                <a:gd name="T0" fmla="*/ 4 w 8"/>
                <a:gd name="T1" fmla="*/ 64 h 64"/>
                <a:gd name="T2" fmla="*/ 0 w 8"/>
                <a:gd name="T3" fmla="*/ 60 h 64"/>
                <a:gd name="T4" fmla="*/ 0 w 8"/>
                <a:gd name="T5" fmla="*/ 4 h 64"/>
                <a:gd name="T6" fmla="*/ 4 w 8"/>
                <a:gd name="T7" fmla="*/ 0 h 64"/>
                <a:gd name="T8" fmla="*/ 8 w 8"/>
                <a:gd name="T9" fmla="*/ 4 h 64"/>
                <a:gd name="T10" fmla="*/ 8 w 8"/>
                <a:gd name="T11" fmla="*/ 60 h 64"/>
                <a:gd name="T12" fmla="*/ 4 w 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">
                  <a:moveTo>
                    <a:pt x="4" y="64"/>
                  </a:moveTo>
                  <a:cubicBezTo>
                    <a:pt x="2" y="64"/>
                    <a:pt x="0" y="62"/>
                    <a:pt x="0" y="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6" y="64"/>
                    <a:pt x="4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294"/>
            <p:cNvSpPr>
              <a:spLocks noEditPoints="1"/>
            </p:cNvSpPr>
            <p:nvPr/>
          </p:nvSpPr>
          <p:spPr bwMode="auto">
            <a:xfrm>
              <a:off x="13029" y="5224"/>
              <a:ext cx="675" cy="260"/>
            </a:xfrm>
            <a:custGeom>
              <a:avLst/>
              <a:gdLst>
                <a:gd name="T0" fmla="*/ 73 w 114"/>
                <a:gd name="T1" fmla="*/ 44 h 44"/>
                <a:gd name="T2" fmla="*/ 57 w 114"/>
                <a:gd name="T3" fmla="*/ 36 h 44"/>
                <a:gd name="T4" fmla="*/ 41 w 114"/>
                <a:gd name="T5" fmla="*/ 44 h 44"/>
                <a:gd name="T6" fmla="*/ 40 w 114"/>
                <a:gd name="T7" fmla="*/ 44 h 44"/>
                <a:gd name="T8" fmla="*/ 0 w 114"/>
                <a:gd name="T9" fmla="*/ 4 h 44"/>
                <a:gd name="T10" fmla="*/ 4 w 114"/>
                <a:gd name="T11" fmla="*/ 0 h 44"/>
                <a:gd name="T12" fmla="*/ 110 w 114"/>
                <a:gd name="T13" fmla="*/ 0 h 44"/>
                <a:gd name="T14" fmla="*/ 114 w 114"/>
                <a:gd name="T15" fmla="*/ 4 h 44"/>
                <a:gd name="T16" fmla="*/ 74 w 114"/>
                <a:gd name="T17" fmla="*/ 44 h 44"/>
                <a:gd name="T18" fmla="*/ 73 w 114"/>
                <a:gd name="T19" fmla="*/ 44 h 44"/>
                <a:gd name="T20" fmla="*/ 57 w 114"/>
                <a:gd name="T21" fmla="*/ 24 h 44"/>
                <a:gd name="T22" fmla="*/ 57 w 114"/>
                <a:gd name="T23" fmla="*/ 24 h 44"/>
                <a:gd name="T24" fmla="*/ 61 w 114"/>
                <a:gd name="T25" fmla="*/ 27 h 44"/>
                <a:gd name="T26" fmla="*/ 73 w 114"/>
                <a:gd name="T27" fmla="*/ 36 h 44"/>
                <a:gd name="T28" fmla="*/ 106 w 114"/>
                <a:gd name="T29" fmla="*/ 8 h 44"/>
                <a:gd name="T30" fmla="*/ 8 w 114"/>
                <a:gd name="T31" fmla="*/ 8 h 44"/>
                <a:gd name="T32" fmla="*/ 41 w 114"/>
                <a:gd name="T33" fmla="*/ 36 h 44"/>
                <a:gd name="T34" fmla="*/ 53 w 114"/>
                <a:gd name="T35" fmla="*/ 27 h 44"/>
                <a:gd name="T36" fmla="*/ 57 w 114"/>
                <a:gd name="T37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44">
                  <a:moveTo>
                    <a:pt x="73" y="44"/>
                  </a:moveTo>
                  <a:cubicBezTo>
                    <a:pt x="65" y="44"/>
                    <a:pt x="60" y="40"/>
                    <a:pt x="57" y="36"/>
                  </a:cubicBezTo>
                  <a:cubicBezTo>
                    <a:pt x="54" y="40"/>
                    <a:pt x="49" y="44"/>
                    <a:pt x="41" y="44"/>
                  </a:cubicBezTo>
                  <a:cubicBezTo>
                    <a:pt x="41" y="44"/>
                    <a:pt x="41" y="44"/>
                    <a:pt x="40" y="44"/>
                  </a:cubicBezTo>
                  <a:cubicBezTo>
                    <a:pt x="15" y="40"/>
                    <a:pt x="0" y="2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0"/>
                    <a:pt x="114" y="2"/>
                    <a:pt x="114" y="4"/>
                  </a:cubicBezTo>
                  <a:cubicBezTo>
                    <a:pt x="114" y="25"/>
                    <a:pt x="99" y="40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9" y="24"/>
                    <a:pt x="60" y="25"/>
                    <a:pt x="61" y="27"/>
                  </a:cubicBezTo>
                  <a:cubicBezTo>
                    <a:pt x="61" y="27"/>
                    <a:pt x="64" y="36"/>
                    <a:pt x="73" y="36"/>
                  </a:cubicBezTo>
                  <a:cubicBezTo>
                    <a:pt x="85" y="34"/>
                    <a:pt x="104" y="28"/>
                    <a:pt x="10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28"/>
                    <a:pt x="29" y="34"/>
                    <a:pt x="41" y="36"/>
                  </a:cubicBezTo>
                  <a:cubicBezTo>
                    <a:pt x="50" y="36"/>
                    <a:pt x="53" y="27"/>
                    <a:pt x="53" y="27"/>
                  </a:cubicBezTo>
                  <a:cubicBezTo>
                    <a:pt x="54" y="25"/>
                    <a:pt x="55" y="24"/>
                    <a:pt x="5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1" name="组合 360"/>
          <p:cNvGrpSpPr/>
          <p:nvPr/>
        </p:nvGrpSpPr>
        <p:grpSpPr>
          <a:xfrm>
            <a:off x="4052570" y="3642043"/>
            <a:ext cx="370205" cy="371475"/>
            <a:chOff x="5992" y="4989"/>
            <a:chExt cx="1132" cy="1135"/>
          </a:xfrm>
        </p:grpSpPr>
        <p:sp>
          <p:nvSpPr>
            <p:cNvPr id="362" name="Freeform 295"/>
            <p:cNvSpPr>
              <a:spLocks noEditPoints="1"/>
            </p:cNvSpPr>
            <p:nvPr/>
          </p:nvSpPr>
          <p:spPr bwMode="auto">
            <a:xfrm>
              <a:off x="6132" y="5769"/>
              <a:ext cx="143" cy="285"/>
            </a:xfrm>
            <a:custGeom>
              <a:avLst/>
              <a:gdLst>
                <a:gd name="T0" fmla="*/ 20 w 24"/>
                <a:gd name="T1" fmla="*/ 48 h 48"/>
                <a:gd name="T2" fmla="*/ 4 w 24"/>
                <a:gd name="T3" fmla="*/ 48 h 48"/>
                <a:gd name="T4" fmla="*/ 0 w 24"/>
                <a:gd name="T5" fmla="*/ 44 h 48"/>
                <a:gd name="T6" fmla="*/ 0 w 24"/>
                <a:gd name="T7" fmla="*/ 4 h 48"/>
                <a:gd name="T8" fmla="*/ 4 w 24"/>
                <a:gd name="T9" fmla="*/ 0 h 48"/>
                <a:gd name="T10" fmla="*/ 20 w 24"/>
                <a:gd name="T11" fmla="*/ 0 h 48"/>
                <a:gd name="T12" fmla="*/ 24 w 24"/>
                <a:gd name="T13" fmla="*/ 4 h 48"/>
                <a:gd name="T14" fmla="*/ 24 w 24"/>
                <a:gd name="T15" fmla="*/ 44 h 48"/>
                <a:gd name="T16" fmla="*/ 20 w 24"/>
                <a:gd name="T17" fmla="*/ 48 h 48"/>
                <a:gd name="T18" fmla="*/ 8 w 24"/>
                <a:gd name="T19" fmla="*/ 40 h 48"/>
                <a:gd name="T20" fmla="*/ 16 w 24"/>
                <a:gd name="T21" fmla="*/ 40 h 48"/>
                <a:gd name="T22" fmla="*/ 16 w 24"/>
                <a:gd name="T23" fmla="*/ 8 h 48"/>
                <a:gd name="T24" fmla="*/ 8 w 24"/>
                <a:gd name="T25" fmla="*/ 8 h 48"/>
                <a:gd name="T26" fmla="*/ 8 w 24"/>
                <a:gd name="T2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8">
                  <a:moveTo>
                    <a:pt x="20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2" y="48"/>
                    <a:pt x="20" y="48"/>
                  </a:cubicBezTo>
                  <a:close/>
                  <a:moveTo>
                    <a:pt x="8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296"/>
            <p:cNvSpPr>
              <a:spLocks noEditPoints="1"/>
            </p:cNvSpPr>
            <p:nvPr/>
          </p:nvSpPr>
          <p:spPr bwMode="auto">
            <a:xfrm>
              <a:off x="6227" y="5674"/>
              <a:ext cx="238" cy="450"/>
            </a:xfrm>
            <a:custGeom>
              <a:avLst/>
              <a:gdLst>
                <a:gd name="T0" fmla="*/ 28 w 40"/>
                <a:gd name="T1" fmla="*/ 76 h 76"/>
                <a:gd name="T2" fmla="*/ 20 w 40"/>
                <a:gd name="T3" fmla="*/ 76 h 76"/>
                <a:gd name="T4" fmla="*/ 0 w 40"/>
                <a:gd name="T5" fmla="*/ 56 h 76"/>
                <a:gd name="T6" fmla="*/ 0 w 40"/>
                <a:gd name="T7" fmla="*/ 16 h 76"/>
                <a:gd name="T8" fmla="*/ 20 w 40"/>
                <a:gd name="T9" fmla="*/ 0 h 76"/>
                <a:gd name="T10" fmla="*/ 30 w 40"/>
                <a:gd name="T11" fmla="*/ 0 h 76"/>
                <a:gd name="T12" fmla="*/ 40 w 40"/>
                <a:gd name="T13" fmla="*/ 8 h 76"/>
                <a:gd name="T14" fmla="*/ 40 w 40"/>
                <a:gd name="T15" fmla="*/ 64 h 76"/>
                <a:gd name="T16" fmla="*/ 28 w 40"/>
                <a:gd name="T17" fmla="*/ 76 h 76"/>
                <a:gd name="T18" fmla="*/ 20 w 40"/>
                <a:gd name="T19" fmla="*/ 8 h 76"/>
                <a:gd name="T20" fmla="*/ 8 w 40"/>
                <a:gd name="T21" fmla="*/ 16 h 76"/>
                <a:gd name="T22" fmla="*/ 8 w 40"/>
                <a:gd name="T23" fmla="*/ 56 h 76"/>
                <a:gd name="T24" fmla="*/ 20 w 40"/>
                <a:gd name="T25" fmla="*/ 68 h 76"/>
                <a:gd name="T26" fmla="*/ 28 w 40"/>
                <a:gd name="T27" fmla="*/ 68 h 76"/>
                <a:gd name="T28" fmla="*/ 32 w 40"/>
                <a:gd name="T29" fmla="*/ 64 h 76"/>
                <a:gd name="T30" fmla="*/ 32 w 40"/>
                <a:gd name="T31" fmla="*/ 8 h 76"/>
                <a:gd name="T32" fmla="*/ 30 w 40"/>
                <a:gd name="T33" fmla="*/ 8 h 76"/>
                <a:gd name="T34" fmla="*/ 20 w 40"/>
                <a:gd name="T35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76">
                  <a:moveTo>
                    <a:pt x="28" y="76"/>
                  </a:move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0" y="67"/>
                    <a:pt x="0" y="5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7" y="0"/>
                    <a:pt x="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40" y="0"/>
                    <a:pt x="40" y="8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71"/>
                    <a:pt x="35" y="76"/>
                    <a:pt x="28" y="76"/>
                  </a:cubicBezTo>
                  <a:close/>
                  <a:moveTo>
                    <a:pt x="20" y="8"/>
                  </a:moveTo>
                  <a:cubicBezTo>
                    <a:pt x="8" y="8"/>
                    <a:pt x="8" y="14"/>
                    <a:pt x="8" y="1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63"/>
                    <a:pt x="13" y="68"/>
                    <a:pt x="2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8"/>
                    <a:pt x="32" y="66"/>
                    <a:pt x="32" y="6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1" y="8"/>
                    <a:pt x="30" y="8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297"/>
            <p:cNvSpPr>
              <a:spLocks noEditPoints="1"/>
            </p:cNvSpPr>
            <p:nvPr/>
          </p:nvSpPr>
          <p:spPr bwMode="auto">
            <a:xfrm>
              <a:off x="6652" y="5674"/>
              <a:ext cx="238" cy="450"/>
            </a:xfrm>
            <a:custGeom>
              <a:avLst/>
              <a:gdLst>
                <a:gd name="T0" fmla="*/ 20 w 40"/>
                <a:gd name="T1" fmla="*/ 76 h 76"/>
                <a:gd name="T2" fmla="*/ 12 w 40"/>
                <a:gd name="T3" fmla="*/ 76 h 76"/>
                <a:gd name="T4" fmla="*/ 0 w 40"/>
                <a:gd name="T5" fmla="*/ 64 h 76"/>
                <a:gd name="T6" fmla="*/ 0 w 40"/>
                <a:gd name="T7" fmla="*/ 8 h 76"/>
                <a:gd name="T8" fmla="*/ 10 w 40"/>
                <a:gd name="T9" fmla="*/ 0 h 76"/>
                <a:gd name="T10" fmla="*/ 20 w 40"/>
                <a:gd name="T11" fmla="*/ 0 h 76"/>
                <a:gd name="T12" fmla="*/ 40 w 40"/>
                <a:gd name="T13" fmla="*/ 16 h 76"/>
                <a:gd name="T14" fmla="*/ 40 w 40"/>
                <a:gd name="T15" fmla="*/ 56 h 76"/>
                <a:gd name="T16" fmla="*/ 20 w 40"/>
                <a:gd name="T17" fmla="*/ 76 h 76"/>
                <a:gd name="T18" fmla="*/ 8 w 40"/>
                <a:gd name="T19" fmla="*/ 8 h 76"/>
                <a:gd name="T20" fmla="*/ 8 w 40"/>
                <a:gd name="T21" fmla="*/ 64 h 76"/>
                <a:gd name="T22" fmla="*/ 12 w 40"/>
                <a:gd name="T23" fmla="*/ 68 h 76"/>
                <a:gd name="T24" fmla="*/ 20 w 40"/>
                <a:gd name="T25" fmla="*/ 68 h 76"/>
                <a:gd name="T26" fmla="*/ 32 w 40"/>
                <a:gd name="T27" fmla="*/ 56 h 76"/>
                <a:gd name="T28" fmla="*/ 32 w 40"/>
                <a:gd name="T29" fmla="*/ 16 h 76"/>
                <a:gd name="T30" fmla="*/ 20 w 40"/>
                <a:gd name="T31" fmla="*/ 8 h 76"/>
                <a:gd name="T32" fmla="*/ 10 w 40"/>
                <a:gd name="T33" fmla="*/ 8 h 76"/>
                <a:gd name="T34" fmla="*/ 8 w 40"/>
                <a:gd name="T35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76">
                  <a:moveTo>
                    <a:pt x="20" y="76"/>
                  </a:moveTo>
                  <a:cubicBezTo>
                    <a:pt x="12" y="76"/>
                    <a:pt x="12" y="76"/>
                    <a:pt x="12" y="76"/>
                  </a:cubicBezTo>
                  <a:cubicBezTo>
                    <a:pt x="5" y="76"/>
                    <a:pt x="0" y="71"/>
                    <a:pt x="0" y="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8" y="0"/>
                    <a:pt x="1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3" y="0"/>
                    <a:pt x="40" y="6"/>
                    <a:pt x="40" y="1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67"/>
                    <a:pt x="31" y="76"/>
                    <a:pt x="20" y="76"/>
                  </a:cubicBezTo>
                  <a:close/>
                  <a:moveTo>
                    <a:pt x="8" y="8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8" y="66"/>
                    <a:pt x="10" y="68"/>
                    <a:pt x="12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32" y="63"/>
                    <a:pt x="32" y="5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4"/>
                    <a:pt x="32" y="8"/>
                    <a:pt x="2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298"/>
            <p:cNvSpPr>
              <a:spLocks noEditPoints="1"/>
            </p:cNvSpPr>
            <p:nvPr/>
          </p:nvSpPr>
          <p:spPr bwMode="auto">
            <a:xfrm>
              <a:off x="6842" y="5769"/>
              <a:ext cx="143" cy="285"/>
            </a:xfrm>
            <a:custGeom>
              <a:avLst/>
              <a:gdLst>
                <a:gd name="T0" fmla="*/ 20 w 24"/>
                <a:gd name="T1" fmla="*/ 48 h 48"/>
                <a:gd name="T2" fmla="*/ 4 w 24"/>
                <a:gd name="T3" fmla="*/ 48 h 48"/>
                <a:gd name="T4" fmla="*/ 0 w 24"/>
                <a:gd name="T5" fmla="*/ 44 h 48"/>
                <a:gd name="T6" fmla="*/ 0 w 24"/>
                <a:gd name="T7" fmla="*/ 4 h 48"/>
                <a:gd name="T8" fmla="*/ 4 w 24"/>
                <a:gd name="T9" fmla="*/ 0 h 48"/>
                <a:gd name="T10" fmla="*/ 20 w 24"/>
                <a:gd name="T11" fmla="*/ 0 h 48"/>
                <a:gd name="T12" fmla="*/ 24 w 24"/>
                <a:gd name="T13" fmla="*/ 4 h 48"/>
                <a:gd name="T14" fmla="*/ 24 w 24"/>
                <a:gd name="T15" fmla="*/ 44 h 48"/>
                <a:gd name="T16" fmla="*/ 20 w 24"/>
                <a:gd name="T17" fmla="*/ 48 h 48"/>
                <a:gd name="T18" fmla="*/ 8 w 24"/>
                <a:gd name="T19" fmla="*/ 40 h 48"/>
                <a:gd name="T20" fmla="*/ 16 w 24"/>
                <a:gd name="T21" fmla="*/ 40 h 48"/>
                <a:gd name="T22" fmla="*/ 16 w 24"/>
                <a:gd name="T23" fmla="*/ 8 h 48"/>
                <a:gd name="T24" fmla="*/ 8 w 24"/>
                <a:gd name="T25" fmla="*/ 8 h 48"/>
                <a:gd name="T26" fmla="*/ 8 w 24"/>
                <a:gd name="T2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8">
                  <a:moveTo>
                    <a:pt x="20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2" y="48"/>
                    <a:pt x="20" y="48"/>
                  </a:cubicBezTo>
                  <a:close/>
                  <a:moveTo>
                    <a:pt x="8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299"/>
            <p:cNvSpPr/>
            <p:nvPr/>
          </p:nvSpPr>
          <p:spPr bwMode="auto">
            <a:xfrm>
              <a:off x="6084" y="5084"/>
              <a:ext cx="948" cy="715"/>
            </a:xfrm>
            <a:custGeom>
              <a:avLst/>
              <a:gdLst>
                <a:gd name="T0" fmla="*/ 13 w 160"/>
                <a:gd name="T1" fmla="*/ 120 h 121"/>
                <a:gd name="T2" fmla="*/ 10 w 160"/>
                <a:gd name="T3" fmla="*/ 118 h 121"/>
                <a:gd name="T4" fmla="*/ 0 w 160"/>
                <a:gd name="T5" fmla="*/ 80 h 121"/>
                <a:gd name="T6" fmla="*/ 80 w 160"/>
                <a:gd name="T7" fmla="*/ 0 h 121"/>
                <a:gd name="T8" fmla="*/ 160 w 160"/>
                <a:gd name="T9" fmla="*/ 80 h 121"/>
                <a:gd name="T10" fmla="*/ 150 w 160"/>
                <a:gd name="T11" fmla="*/ 118 h 121"/>
                <a:gd name="T12" fmla="*/ 145 w 160"/>
                <a:gd name="T13" fmla="*/ 120 h 121"/>
                <a:gd name="T14" fmla="*/ 143 w 160"/>
                <a:gd name="T15" fmla="*/ 114 h 121"/>
                <a:gd name="T16" fmla="*/ 152 w 160"/>
                <a:gd name="T17" fmla="*/ 80 h 121"/>
                <a:gd name="T18" fmla="*/ 80 w 160"/>
                <a:gd name="T19" fmla="*/ 8 h 121"/>
                <a:gd name="T20" fmla="*/ 8 w 160"/>
                <a:gd name="T21" fmla="*/ 80 h 121"/>
                <a:gd name="T22" fmla="*/ 17 w 160"/>
                <a:gd name="T23" fmla="*/ 114 h 121"/>
                <a:gd name="T24" fmla="*/ 15 w 160"/>
                <a:gd name="T25" fmla="*/ 120 h 121"/>
                <a:gd name="T26" fmla="*/ 13 w 160"/>
                <a:gd name="T27" fmla="*/ 12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121">
                  <a:moveTo>
                    <a:pt x="13" y="120"/>
                  </a:moveTo>
                  <a:cubicBezTo>
                    <a:pt x="12" y="120"/>
                    <a:pt x="10" y="119"/>
                    <a:pt x="10" y="118"/>
                  </a:cubicBezTo>
                  <a:cubicBezTo>
                    <a:pt x="3" y="107"/>
                    <a:pt x="0" y="93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ubicBezTo>
                    <a:pt x="160" y="93"/>
                    <a:pt x="157" y="106"/>
                    <a:pt x="150" y="118"/>
                  </a:cubicBezTo>
                  <a:cubicBezTo>
                    <a:pt x="149" y="120"/>
                    <a:pt x="147" y="121"/>
                    <a:pt x="145" y="120"/>
                  </a:cubicBezTo>
                  <a:cubicBezTo>
                    <a:pt x="143" y="118"/>
                    <a:pt x="142" y="116"/>
                    <a:pt x="143" y="114"/>
                  </a:cubicBezTo>
                  <a:cubicBezTo>
                    <a:pt x="149" y="104"/>
                    <a:pt x="152" y="92"/>
                    <a:pt x="152" y="80"/>
                  </a:cubicBezTo>
                  <a:cubicBezTo>
                    <a:pt x="152" y="40"/>
                    <a:pt x="120" y="8"/>
                    <a:pt x="80" y="8"/>
                  </a:cubicBezTo>
                  <a:cubicBezTo>
                    <a:pt x="40" y="8"/>
                    <a:pt x="8" y="40"/>
                    <a:pt x="8" y="80"/>
                  </a:cubicBezTo>
                  <a:cubicBezTo>
                    <a:pt x="8" y="92"/>
                    <a:pt x="11" y="104"/>
                    <a:pt x="17" y="114"/>
                  </a:cubicBezTo>
                  <a:cubicBezTo>
                    <a:pt x="18" y="116"/>
                    <a:pt x="17" y="119"/>
                    <a:pt x="15" y="120"/>
                  </a:cubicBezTo>
                  <a:cubicBezTo>
                    <a:pt x="14" y="120"/>
                    <a:pt x="14" y="120"/>
                    <a:pt x="13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00"/>
            <p:cNvSpPr/>
            <p:nvPr/>
          </p:nvSpPr>
          <p:spPr bwMode="auto">
            <a:xfrm>
              <a:off x="5992" y="4989"/>
              <a:ext cx="1133" cy="958"/>
            </a:xfrm>
            <a:custGeom>
              <a:avLst/>
              <a:gdLst>
                <a:gd name="T0" fmla="*/ 164 w 192"/>
                <a:gd name="T1" fmla="*/ 162 h 162"/>
                <a:gd name="T2" fmla="*/ 161 w 192"/>
                <a:gd name="T3" fmla="*/ 161 h 162"/>
                <a:gd name="T4" fmla="*/ 161 w 192"/>
                <a:gd name="T5" fmla="*/ 155 h 162"/>
                <a:gd name="T6" fmla="*/ 184 w 192"/>
                <a:gd name="T7" fmla="*/ 96 h 162"/>
                <a:gd name="T8" fmla="*/ 96 w 192"/>
                <a:gd name="T9" fmla="*/ 8 h 162"/>
                <a:gd name="T10" fmla="*/ 8 w 192"/>
                <a:gd name="T11" fmla="*/ 96 h 162"/>
                <a:gd name="T12" fmla="*/ 29 w 192"/>
                <a:gd name="T13" fmla="*/ 153 h 162"/>
                <a:gd name="T14" fmla="*/ 29 w 192"/>
                <a:gd name="T15" fmla="*/ 159 h 162"/>
                <a:gd name="T16" fmla="*/ 23 w 192"/>
                <a:gd name="T17" fmla="*/ 159 h 162"/>
                <a:gd name="T18" fmla="*/ 0 w 192"/>
                <a:gd name="T19" fmla="*/ 96 h 162"/>
                <a:gd name="T20" fmla="*/ 96 w 192"/>
                <a:gd name="T21" fmla="*/ 0 h 162"/>
                <a:gd name="T22" fmla="*/ 192 w 192"/>
                <a:gd name="T23" fmla="*/ 96 h 162"/>
                <a:gd name="T24" fmla="*/ 167 w 192"/>
                <a:gd name="T25" fmla="*/ 161 h 162"/>
                <a:gd name="T26" fmla="*/ 164 w 192"/>
                <a:gd name="T2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62">
                  <a:moveTo>
                    <a:pt x="164" y="162"/>
                  </a:moveTo>
                  <a:cubicBezTo>
                    <a:pt x="163" y="162"/>
                    <a:pt x="162" y="162"/>
                    <a:pt x="161" y="161"/>
                  </a:cubicBezTo>
                  <a:cubicBezTo>
                    <a:pt x="160" y="159"/>
                    <a:pt x="160" y="157"/>
                    <a:pt x="161" y="155"/>
                  </a:cubicBezTo>
                  <a:cubicBezTo>
                    <a:pt x="176" y="139"/>
                    <a:pt x="184" y="118"/>
                    <a:pt x="184" y="96"/>
                  </a:cubicBezTo>
                  <a:cubicBezTo>
                    <a:pt x="184" y="47"/>
                    <a:pt x="145" y="8"/>
                    <a:pt x="96" y="8"/>
                  </a:cubicBezTo>
                  <a:cubicBezTo>
                    <a:pt x="47" y="8"/>
                    <a:pt x="8" y="47"/>
                    <a:pt x="8" y="96"/>
                  </a:cubicBezTo>
                  <a:cubicBezTo>
                    <a:pt x="8" y="119"/>
                    <a:pt x="15" y="138"/>
                    <a:pt x="29" y="153"/>
                  </a:cubicBezTo>
                  <a:cubicBezTo>
                    <a:pt x="31" y="155"/>
                    <a:pt x="31" y="158"/>
                    <a:pt x="29" y="159"/>
                  </a:cubicBezTo>
                  <a:cubicBezTo>
                    <a:pt x="27" y="161"/>
                    <a:pt x="25" y="160"/>
                    <a:pt x="23" y="159"/>
                  </a:cubicBezTo>
                  <a:cubicBezTo>
                    <a:pt x="8" y="142"/>
                    <a:pt x="0" y="121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20"/>
                    <a:pt x="183" y="143"/>
                    <a:pt x="167" y="161"/>
                  </a:cubicBezTo>
                  <a:cubicBezTo>
                    <a:pt x="166" y="162"/>
                    <a:pt x="165" y="162"/>
                    <a:pt x="164" y="1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6838315" y="3642360"/>
            <a:ext cx="370840" cy="370840"/>
            <a:chOff x="10529" y="4989"/>
            <a:chExt cx="1134" cy="1134"/>
          </a:xfrm>
        </p:grpSpPr>
        <p:sp>
          <p:nvSpPr>
            <p:cNvPr id="369" name="Freeform 301"/>
            <p:cNvSpPr>
              <a:spLocks noEditPoints="1"/>
            </p:cNvSpPr>
            <p:nvPr/>
          </p:nvSpPr>
          <p:spPr bwMode="auto">
            <a:xfrm>
              <a:off x="10694" y="5839"/>
              <a:ext cx="853" cy="285"/>
            </a:xfrm>
            <a:custGeom>
              <a:avLst/>
              <a:gdLst>
                <a:gd name="T0" fmla="*/ 100 w 144"/>
                <a:gd name="T1" fmla="*/ 48 h 48"/>
                <a:gd name="T2" fmla="*/ 72 w 144"/>
                <a:gd name="T3" fmla="*/ 41 h 48"/>
                <a:gd name="T4" fmla="*/ 44 w 144"/>
                <a:gd name="T5" fmla="*/ 48 h 48"/>
                <a:gd name="T6" fmla="*/ 0 w 144"/>
                <a:gd name="T7" fmla="*/ 21 h 48"/>
                <a:gd name="T8" fmla="*/ 1 w 144"/>
                <a:gd name="T9" fmla="*/ 17 h 48"/>
                <a:gd name="T10" fmla="*/ 5 w 144"/>
                <a:gd name="T11" fmla="*/ 16 h 48"/>
                <a:gd name="T12" fmla="*/ 11 w 144"/>
                <a:gd name="T13" fmla="*/ 17 h 48"/>
                <a:gd name="T14" fmla="*/ 40 w 144"/>
                <a:gd name="T15" fmla="*/ 6 h 48"/>
                <a:gd name="T16" fmla="*/ 41 w 144"/>
                <a:gd name="T17" fmla="*/ 5 h 48"/>
                <a:gd name="T18" fmla="*/ 56 w 144"/>
                <a:gd name="T19" fmla="*/ 0 h 48"/>
                <a:gd name="T20" fmla="*/ 72 w 144"/>
                <a:gd name="T21" fmla="*/ 6 h 48"/>
                <a:gd name="T22" fmla="*/ 88 w 144"/>
                <a:gd name="T23" fmla="*/ 0 h 48"/>
                <a:gd name="T24" fmla="*/ 103 w 144"/>
                <a:gd name="T25" fmla="*/ 5 h 48"/>
                <a:gd name="T26" fmla="*/ 104 w 144"/>
                <a:gd name="T27" fmla="*/ 6 h 48"/>
                <a:gd name="T28" fmla="*/ 133 w 144"/>
                <a:gd name="T29" fmla="*/ 17 h 48"/>
                <a:gd name="T30" fmla="*/ 139 w 144"/>
                <a:gd name="T31" fmla="*/ 16 h 48"/>
                <a:gd name="T32" fmla="*/ 143 w 144"/>
                <a:gd name="T33" fmla="*/ 17 h 48"/>
                <a:gd name="T34" fmla="*/ 144 w 144"/>
                <a:gd name="T35" fmla="*/ 21 h 48"/>
                <a:gd name="T36" fmla="*/ 100 w 144"/>
                <a:gd name="T37" fmla="*/ 48 h 48"/>
                <a:gd name="T38" fmla="*/ 72 w 144"/>
                <a:gd name="T39" fmla="*/ 32 h 48"/>
                <a:gd name="T40" fmla="*/ 72 w 144"/>
                <a:gd name="T41" fmla="*/ 32 h 48"/>
                <a:gd name="T42" fmla="*/ 75 w 144"/>
                <a:gd name="T43" fmla="*/ 34 h 48"/>
                <a:gd name="T44" fmla="*/ 100 w 144"/>
                <a:gd name="T45" fmla="*/ 40 h 48"/>
                <a:gd name="T46" fmla="*/ 134 w 144"/>
                <a:gd name="T47" fmla="*/ 25 h 48"/>
                <a:gd name="T48" fmla="*/ 133 w 144"/>
                <a:gd name="T49" fmla="*/ 25 h 48"/>
                <a:gd name="T50" fmla="*/ 99 w 144"/>
                <a:gd name="T51" fmla="*/ 12 h 48"/>
                <a:gd name="T52" fmla="*/ 99 w 144"/>
                <a:gd name="T53" fmla="*/ 12 h 48"/>
                <a:gd name="T54" fmla="*/ 88 w 144"/>
                <a:gd name="T55" fmla="*/ 8 h 48"/>
                <a:gd name="T56" fmla="*/ 75 w 144"/>
                <a:gd name="T57" fmla="*/ 14 h 48"/>
                <a:gd name="T58" fmla="*/ 69 w 144"/>
                <a:gd name="T59" fmla="*/ 14 h 48"/>
                <a:gd name="T60" fmla="*/ 56 w 144"/>
                <a:gd name="T61" fmla="*/ 8 h 48"/>
                <a:gd name="T62" fmla="*/ 45 w 144"/>
                <a:gd name="T63" fmla="*/ 12 h 48"/>
                <a:gd name="T64" fmla="*/ 45 w 144"/>
                <a:gd name="T65" fmla="*/ 12 h 48"/>
                <a:gd name="T66" fmla="*/ 11 w 144"/>
                <a:gd name="T67" fmla="*/ 25 h 48"/>
                <a:gd name="T68" fmla="*/ 10 w 144"/>
                <a:gd name="T69" fmla="*/ 25 h 48"/>
                <a:gd name="T70" fmla="*/ 44 w 144"/>
                <a:gd name="T71" fmla="*/ 40 h 48"/>
                <a:gd name="T72" fmla="*/ 69 w 144"/>
                <a:gd name="T73" fmla="*/ 34 h 48"/>
                <a:gd name="T74" fmla="*/ 72 w 144"/>
                <a:gd name="T7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48">
                  <a:moveTo>
                    <a:pt x="100" y="48"/>
                  </a:moveTo>
                  <a:cubicBezTo>
                    <a:pt x="94" y="48"/>
                    <a:pt x="79" y="46"/>
                    <a:pt x="72" y="41"/>
                  </a:cubicBezTo>
                  <a:cubicBezTo>
                    <a:pt x="65" y="46"/>
                    <a:pt x="50" y="48"/>
                    <a:pt x="44" y="48"/>
                  </a:cubicBezTo>
                  <a:cubicBezTo>
                    <a:pt x="7" y="48"/>
                    <a:pt x="0" y="21"/>
                    <a:pt x="0" y="21"/>
                  </a:cubicBezTo>
                  <a:cubicBezTo>
                    <a:pt x="0" y="20"/>
                    <a:pt x="0" y="18"/>
                    <a:pt x="1" y="17"/>
                  </a:cubicBezTo>
                  <a:cubicBezTo>
                    <a:pt x="2" y="16"/>
                    <a:pt x="3" y="16"/>
                    <a:pt x="5" y="16"/>
                  </a:cubicBezTo>
                  <a:cubicBezTo>
                    <a:pt x="5" y="16"/>
                    <a:pt x="7" y="17"/>
                    <a:pt x="11" y="17"/>
                  </a:cubicBezTo>
                  <a:cubicBezTo>
                    <a:pt x="19" y="17"/>
                    <a:pt x="31" y="15"/>
                    <a:pt x="40" y="6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5" y="2"/>
                    <a:pt x="50" y="0"/>
                    <a:pt x="56" y="0"/>
                  </a:cubicBezTo>
                  <a:cubicBezTo>
                    <a:pt x="62" y="0"/>
                    <a:pt x="68" y="2"/>
                    <a:pt x="72" y="6"/>
                  </a:cubicBezTo>
                  <a:cubicBezTo>
                    <a:pt x="76" y="2"/>
                    <a:pt x="82" y="0"/>
                    <a:pt x="88" y="0"/>
                  </a:cubicBezTo>
                  <a:cubicBezTo>
                    <a:pt x="94" y="0"/>
                    <a:pt x="99" y="2"/>
                    <a:pt x="103" y="5"/>
                  </a:cubicBezTo>
                  <a:cubicBezTo>
                    <a:pt x="104" y="5"/>
                    <a:pt x="104" y="5"/>
                    <a:pt x="104" y="6"/>
                  </a:cubicBezTo>
                  <a:cubicBezTo>
                    <a:pt x="113" y="15"/>
                    <a:pt x="125" y="17"/>
                    <a:pt x="133" y="17"/>
                  </a:cubicBezTo>
                  <a:cubicBezTo>
                    <a:pt x="137" y="17"/>
                    <a:pt x="139" y="16"/>
                    <a:pt x="139" y="16"/>
                  </a:cubicBezTo>
                  <a:cubicBezTo>
                    <a:pt x="141" y="16"/>
                    <a:pt x="142" y="16"/>
                    <a:pt x="143" y="17"/>
                  </a:cubicBezTo>
                  <a:cubicBezTo>
                    <a:pt x="144" y="18"/>
                    <a:pt x="144" y="20"/>
                    <a:pt x="144" y="21"/>
                  </a:cubicBezTo>
                  <a:cubicBezTo>
                    <a:pt x="144" y="21"/>
                    <a:pt x="137" y="48"/>
                    <a:pt x="100" y="48"/>
                  </a:cubicBezTo>
                  <a:close/>
                  <a:moveTo>
                    <a:pt x="72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3" y="32"/>
                    <a:pt x="74" y="33"/>
                    <a:pt x="75" y="34"/>
                  </a:cubicBezTo>
                  <a:cubicBezTo>
                    <a:pt x="77" y="36"/>
                    <a:pt x="92" y="40"/>
                    <a:pt x="100" y="40"/>
                  </a:cubicBezTo>
                  <a:cubicBezTo>
                    <a:pt x="121" y="40"/>
                    <a:pt x="130" y="31"/>
                    <a:pt x="134" y="25"/>
                  </a:cubicBezTo>
                  <a:cubicBezTo>
                    <a:pt x="133" y="25"/>
                    <a:pt x="133" y="25"/>
                    <a:pt x="133" y="25"/>
                  </a:cubicBezTo>
                  <a:cubicBezTo>
                    <a:pt x="125" y="25"/>
                    <a:pt x="111" y="23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6" y="9"/>
                    <a:pt x="92" y="8"/>
                    <a:pt x="88" y="8"/>
                  </a:cubicBezTo>
                  <a:cubicBezTo>
                    <a:pt x="83" y="8"/>
                    <a:pt x="78" y="10"/>
                    <a:pt x="75" y="14"/>
                  </a:cubicBezTo>
                  <a:cubicBezTo>
                    <a:pt x="74" y="16"/>
                    <a:pt x="70" y="16"/>
                    <a:pt x="69" y="14"/>
                  </a:cubicBezTo>
                  <a:cubicBezTo>
                    <a:pt x="66" y="10"/>
                    <a:pt x="61" y="8"/>
                    <a:pt x="56" y="8"/>
                  </a:cubicBezTo>
                  <a:cubicBezTo>
                    <a:pt x="52" y="8"/>
                    <a:pt x="48" y="9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23"/>
                    <a:pt x="19" y="25"/>
                    <a:pt x="11" y="25"/>
                  </a:cubicBezTo>
                  <a:cubicBezTo>
                    <a:pt x="11" y="25"/>
                    <a:pt x="11" y="25"/>
                    <a:pt x="10" y="25"/>
                  </a:cubicBezTo>
                  <a:cubicBezTo>
                    <a:pt x="14" y="31"/>
                    <a:pt x="23" y="40"/>
                    <a:pt x="44" y="40"/>
                  </a:cubicBezTo>
                  <a:cubicBezTo>
                    <a:pt x="52" y="40"/>
                    <a:pt x="67" y="36"/>
                    <a:pt x="69" y="34"/>
                  </a:cubicBezTo>
                  <a:cubicBezTo>
                    <a:pt x="70" y="33"/>
                    <a:pt x="71" y="32"/>
                    <a:pt x="72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 302"/>
            <p:cNvSpPr/>
            <p:nvPr/>
          </p:nvSpPr>
          <p:spPr bwMode="auto">
            <a:xfrm>
              <a:off x="10529" y="5266"/>
              <a:ext cx="1135" cy="503"/>
            </a:xfrm>
            <a:custGeom>
              <a:avLst/>
              <a:gdLst>
                <a:gd name="T0" fmla="*/ 100 w 192"/>
                <a:gd name="T1" fmla="*/ 85 h 85"/>
                <a:gd name="T2" fmla="*/ 0 w 192"/>
                <a:gd name="T3" fmla="*/ 37 h 85"/>
                <a:gd name="T4" fmla="*/ 34 w 192"/>
                <a:gd name="T5" fmla="*/ 1 h 85"/>
                <a:gd name="T6" fmla="*/ 40 w 192"/>
                <a:gd name="T7" fmla="*/ 3 h 85"/>
                <a:gd name="T8" fmla="*/ 38 w 192"/>
                <a:gd name="T9" fmla="*/ 9 h 85"/>
                <a:gd name="T10" fmla="*/ 8 w 192"/>
                <a:gd name="T11" fmla="*/ 37 h 85"/>
                <a:gd name="T12" fmla="*/ 100 w 192"/>
                <a:gd name="T13" fmla="*/ 77 h 85"/>
                <a:gd name="T14" fmla="*/ 184 w 192"/>
                <a:gd name="T15" fmla="*/ 37 h 85"/>
                <a:gd name="T16" fmla="*/ 158 w 192"/>
                <a:gd name="T17" fmla="*/ 9 h 85"/>
                <a:gd name="T18" fmla="*/ 156 w 192"/>
                <a:gd name="T19" fmla="*/ 3 h 85"/>
                <a:gd name="T20" fmla="*/ 162 w 192"/>
                <a:gd name="T21" fmla="*/ 1 h 85"/>
                <a:gd name="T22" fmla="*/ 192 w 192"/>
                <a:gd name="T23" fmla="*/ 37 h 85"/>
                <a:gd name="T24" fmla="*/ 100 w 192"/>
                <a:gd name="T2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85">
                  <a:moveTo>
                    <a:pt x="100" y="85"/>
                  </a:moveTo>
                  <a:cubicBezTo>
                    <a:pt x="45" y="85"/>
                    <a:pt x="0" y="63"/>
                    <a:pt x="0" y="37"/>
                  </a:cubicBezTo>
                  <a:cubicBezTo>
                    <a:pt x="0" y="23"/>
                    <a:pt x="12" y="11"/>
                    <a:pt x="34" y="1"/>
                  </a:cubicBezTo>
                  <a:cubicBezTo>
                    <a:pt x="37" y="0"/>
                    <a:pt x="39" y="1"/>
                    <a:pt x="40" y="3"/>
                  </a:cubicBezTo>
                  <a:cubicBezTo>
                    <a:pt x="41" y="6"/>
                    <a:pt x="40" y="8"/>
                    <a:pt x="38" y="9"/>
                  </a:cubicBezTo>
                  <a:cubicBezTo>
                    <a:pt x="24" y="14"/>
                    <a:pt x="8" y="24"/>
                    <a:pt x="8" y="37"/>
                  </a:cubicBezTo>
                  <a:cubicBezTo>
                    <a:pt x="8" y="58"/>
                    <a:pt x="51" y="77"/>
                    <a:pt x="100" y="77"/>
                  </a:cubicBezTo>
                  <a:cubicBezTo>
                    <a:pt x="147" y="77"/>
                    <a:pt x="184" y="59"/>
                    <a:pt x="184" y="37"/>
                  </a:cubicBezTo>
                  <a:cubicBezTo>
                    <a:pt x="184" y="25"/>
                    <a:pt x="176" y="16"/>
                    <a:pt x="158" y="9"/>
                  </a:cubicBezTo>
                  <a:cubicBezTo>
                    <a:pt x="156" y="8"/>
                    <a:pt x="155" y="6"/>
                    <a:pt x="156" y="3"/>
                  </a:cubicBezTo>
                  <a:cubicBezTo>
                    <a:pt x="157" y="1"/>
                    <a:pt x="159" y="0"/>
                    <a:pt x="162" y="1"/>
                  </a:cubicBezTo>
                  <a:cubicBezTo>
                    <a:pt x="182" y="10"/>
                    <a:pt x="192" y="21"/>
                    <a:pt x="192" y="37"/>
                  </a:cubicBezTo>
                  <a:cubicBezTo>
                    <a:pt x="192" y="64"/>
                    <a:pt x="152" y="85"/>
                    <a:pt x="100" y="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03"/>
            <p:cNvSpPr>
              <a:spLocks noEditPoints="1"/>
            </p:cNvSpPr>
            <p:nvPr/>
          </p:nvSpPr>
          <p:spPr bwMode="auto">
            <a:xfrm>
              <a:off x="10684" y="4989"/>
              <a:ext cx="850" cy="650"/>
            </a:xfrm>
            <a:custGeom>
              <a:avLst/>
              <a:gdLst>
                <a:gd name="T0" fmla="*/ 72 w 144"/>
                <a:gd name="T1" fmla="*/ 110 h 110"/>
                <a:gd name="T2" fmla="*/ 0 w 144"/>
                <a:gd name="T3" fmla="*/ 86 h 110"/>
                <a:gd name="T4" fmla="*/ 0 w 144"/>
                <a:gd name="T5" fmla="*/ 85 h 110"/>
                <a:gd name="T6" fmla="*/ 42 w 144"/>
                <a:gd name="T7" fmla="*/ 0 h 110"/>
                <a:gd name="T8" fmla="*/ 61 w 144"/>
                <a:gd name="T9" fmla="*/ 9 h 110"/>
                <a:gd name="T10" fmla="*/ 74 w 144"/>
                <a:gd name="T11" fmla="*/ 16 h 110"/>
                <a:gd name="T12" fmla="*/ 85 w 144"/>
                <a:gd name="T13" fmla="*/ 9 h 110"/>
                <a:gd name="T14" fmla="*/ 102 w 144"/>
                <a:gd name="T15" fmla="*/ 0 h 110"/>
                <a:gd name="T16" fmla="*/ 144 w 144"/>
                <a:gd name="T17" fmla="*/ 85 h 110"/>
                <a:gd name="T18" fmla="*/ 144 w 144"/>
                <a:gd name="T19" fmla="*/ 86 h 110"/>
                <a:gd name="T20" fmla="*/ 72 w 144"/>
                <a:gd name="T21" fmla="*/ 110 h 110"/>
                <a:gd name="T22" fmla="*/ 8 w 144"/>
                <a:gd name="T23" fmla="*/ 86 h 110"/>
                <a:gd name="T24" fmla="*/ 72 w 144"/>
                <a:gd name="T25" fmla="*/ 102 h 110"/>
                <a:gd name="T26" fmla="*/ 136 w 144"/>
                <a:gd name="T27" fmla="*/ 86 h 110"/>
                <a:gd name="T28" fmla="*/ 102 w 144"/>
                <a:gd name="T29" fmla="*/ 8 h 110"/>
                <a:gd name="T30" fmla="*/ 90 w 144"/>
                <a:gd name="T31" fmla="*/ 15 h 110"/>
                <a:gd name="T32" fmla="*/ 74 w 144"/>
                <a:gd name="T33" fmla="*/ 24 h 110"/>
                <a:gd name="T34" fmla="*/ 56 w 144"/>
                <a:gd name="T35" fmla="*/ 15 h 110"/>
                <a:gd name="T36" fmla="*/ 42 w 144"/>
                <a:gd name="T37" fmla="*/ 8 h 110"/>
                <a:gd name="T38" fmla="*/ 8 w 144"/>
                <a:gd name="T39" fmla="*/ 8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10">
                  <a:moveTo>
                    <a:pt x="72" y="110"/>
                  </a:moveTo>
                  <a:cubicBezTo>
                    <a:pt x="36" y="110"/>
                    <a:pt x="0" y="101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71"/>
                    <a:pt x="16" y="0"/>
                    <a:pt x="42" y="0"/>
                  </a:cubicBezTo>
                  <a:cubicBezTo>
                    <a:pt x="49" y="0"/>
                    <a:pt x="55" y="5"/>
                    <a:pt x="61" y="9"/>
                  </a:cubicBezTo>
                  <a:cubicBezTo>
                    <a:pt x="65" y="13"/>
                    <a:pt x="70" y="16"/>
                    <a:pt x="74" y="16"/>
                  </a:cubicBezTo>
                  <a:cubicBezTo>
                    <a:pt x="78" y="16"/>
                    <a:pt x="81" y="13"/>
                    <a:pt x="85" y="9"/>
                  </a:cubicBezTo>
                  <a:cubicBezTo>
                    <a:pt x="89" y="5"/>
                    <a:pt x="95" y="0"/>
                    <a:pt x="102" y="0"/>
                  </a:cubicBezTo>
                  <a:cubicBezTo>
                    <a:pt x="128" y="0"/>
                    <a:pt x="141" y="71"/>
                    <a:pt x="144" y="85"/>
                  </a:cubicBezTo>
                  <a:cubicBezTo>
                    <a:pt x="144" y="85"/>
                    <a:pt x="144" y="85"/>
                    <a:pt x="144" y="86"/>
                  </a:cubicBezTo>
                  <a:cubicBezTo>
                    <a:pt x="144" y="101"/>
                    <a:pt x="108" y="110"/>
                    <a:pt x="72" y="110"/>
                  </a:cubicBezTo>
                  <a:close/>
                  <a:moveTo>
                    <a:pt x="8" y="86"/>
                  </a:moveTo>
                  <a:cubicBezTo>
                    <a:pt x="8" y="92"/>
                    <a:pt x="30" y="102"/>
                    <a:pt x="72" y="102"/>
                  </a:cubicBezTo>
                  <a:cubicBezTo>
                    <a:pt x="113" y="102"/>
                    <a:pt x="135" y="92"/>
                    <a:pt x="136" y="86"/>
                  </a:cubicBezTo>
                  <a:cubicBezTo>
                    <a:pt x="130" y="53"/>
                    <a:pt x="116" y="8"/>
                    <a:pt x="102" y="8"/>
                  </a:cubicBezTo>
                  <a:cubicBezTo>
                    <a:pt x="98" y="8"/>
                    <a:pt x="94" y="11"/>
                    <a:pt x="90" y="15"/>
                  </a:cubicBezTo>
                  <a:cubicBezTo>
                    <a:pt x="86" y="19"/>
                    <a:pt x="81" y="24"/>
                    <a:pt x="74" y="24"/>
                  </a:cubicBezTo>
                  <a:cubicBezTo>
                    <a:pt x="67" y="24"/>
                    <a:pt x="61" y="20"/>
                    <a:pt x="56" y="15"/>
                  </a:cubicBezTo>
                  <a:cubicBezTo>
                    <a:pt x="51" y="12"/>
                    <a:pt x="46" y="8"/>
                    <a:pt x="42" y="8"/>
                  </a:cubicBezTo>
                  <a:cubicBezTo>
                    <a:pt x="28" y="8"/>
                    <a:pt x="13" y="53"/>
                    <a:pt x="8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5538470" y="3642360"/>
            <a:ext cx="324485" cy="370840"/>
            <a:chOff x="8332" y="4989"/>
            <a:chExt cx="992" cy="1134"/>
          </a:xfrm>
        </p:grpSpPr>
        <p:sp>
          <p:nvSpPr>
            <p:cNvPr id="373" name="Freeform 304"/>
            <p:cNvSpPr>
              <a:spLocks noEditPoints="1"/>
            </p:cNvSpPr>
            <p:nvPr/>
          </p:nvSpPr>
          <p:spPr bwMode="auto">
            <a:xfrm>
              <a:off x="8379" y="4989"/>
              <a:ext cx="425" cy="425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1"/>
                    <a:pt x="51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305"/>
            <p:cNvSpPr>
              <a:spLocks noEditPoints="1"/>
            </p:cNvSpPr>
            <p:nvPr/>
          </p:nvSpPr>
          <p:spPr bwMode="auto">
            <a:xfrm>
              <a:off x="8852" y="4989"/>
              <a:ext cx="425" cy="425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1"/>
                    <a:pt x="51" y="8"/>
                    <a:pt x="3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06"/>
            <p:cNvSpPr/>
            <p:nvPr/>
          </p:nvSpPr>
          <p:spPr bwMode="auto">
            <a:xfrm>
              <a:off x="8757" y="5176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 307"/>
            <p:cNvSpPr>
              <a:spLocks noEditPoints="1"/>
            </p:cNvSpPr>
            <p:nvPr/>
          </p:nvSpPr>
          <p:spPr bwMode="auto">
            <a:xfrm>
              <a:off x="8402" y="5461"/>
              <a:ext cx="853" cy="330"/>
            </a:xfrm>
            <a:custGeom>
              <a:avLst/>
              <a:gdLst>
                <a:gd name="T0" fmla="*/ 43 w 144"/>
                <a:gd name="T1" fmla="*/ 56 h 56"/>
                <a:gd name="T2" fmla="*/ 43 w 144"/>
                <a:gd name="T3" fmla="*/ 56 h 56"/>
                <a:gd name="T4" fmla="*/ 0 w 144"/>
                <a:gd name="T5" fmla="*/ 22 h 56"/>
                <a:gd name="T6" fmla="*/ 1 w 144"/>
                <a:gd name="T7" fmla="*/ 18 h 56"/>
                <a:gd name="T8" fmla="*/ 5 w 144"/>
                <a:gd name="T9" fmla="*/ 16 h 56"/>
                <a:gd name="T10" fmla="*/ 12 w 144"/>
                <a:gd name="T11" fmla="*/ 17 h 56"/>
                <a:gd name="T12" fmla="*/ 43 w 144"/>
                <a:gd name="T13" fmla="*/ 5 h 56"/>
                <a:gd name="T14" fmla="*/ 44 w 144"/>
                <a:gd name="T15" fmla="*/ 5 h 56"/>
                <a:gd name="T16" fmla="*/ 59 w 144"/>
                <a:gd name="T17" fmla="*/ 0 h 56"/>
                <a:gd name="T18" fmla="*/ 60 w 144"/>
                <a:gd name="T19" fmla="*/ 0 h 56"/>
                <a:gd name="T20" fmla="*/ 72 w 144"/>
                <a:gd name="T21" fmla="*/ 6 h 56"/>
                <a:gd name="T22" fmla="*/ 84 w 144"/>
                <a:gd name="T23" fmla="*/ 0 h 56"/>
                <a:gd name="T24" fmla="*/ 85 w 144"/>
                <a:gd name="T25" fmla="*/ 0 h 56"/>
                <a:gd name="T26" fmla="*/ 100 w 144"/>
                <a:gd name="T27" fmla="*/ 5 h 56"/>
                <a:gd name="T28" fmla="*/ 101 w 144"/>
                <a:gd name="T29" fmla="*/ 5 h 56"/>
                <a:gd name="T30" fmla="*/ 132 w 144"/>
                <a:gd name="T31" fmla="*/ 17 h 56"/>
                <a:gd name="T32" fmla="*/ 139 w 144"/>
                <a:gd name="T33" fmla="*/ 16 h 56"/>
                <a:gd name="T34" fmla="*/ 143 w 144"/>
                <a:gd name="T35" fmla="*/ 18 h 56"/>
                <a:gd name="T36" fmla="*/ 144 w 144"/>
                <a:gd name="T37" fmla="*/ 21 h 56"/>
                <a:gd name="T38" fmla="*/ 101 w 144"/>
                <a:gd name="T39" fmla="*/ 56 h 56"/>
                <a:gd name="T40" fmla="*/ 82 w 144"/>
                <a:gd name="T41" fmla="*/ 52 h 56"/>
                <a:gd name="T42" fmla="*/ 72 w 144"/>
                <a:gd name="T43" fmla="*/ 44 h 56"/>
                <a:gd name="T44" fmla="*/ 62 w 144"/>
                <a:gd name="T45" fmla="*/ 52 h 56"/>
                <a:gd name="T46" fmla="*/ 43 w 144"/>
                <a:gd name="T47" fmla="*/ 56 h 56"/>
                <a:gd name="T48" fmla="*/ 11 w 144"/>
                <a:gd name="T49" fmla="*/ 25 h 56"/>
                <a:gd name="T50" fmla="*/ 43 w 144"/>
                <a:gd name="T51" fmla="*/ 48 h 56"/>
                <a:gd name="T52" fmla="*/ 43 w 144"/>
                <a:gd name="T53" fmla="*/ 48 h 56"/>
                <a:gd name="T54" fmla="*/ 58 w 144"/>
                <a:gd name="T55" fmla="*/ 44 h 56"/>
                <a:gd name="T56" fmla="*/ 68 w 144"/>
                <a:gd name="T57" fmla="*/ 36 h 56"/>
                <a:gd name="T58" fmla="*/ 68 w 144"/>
                <a:gd name="T59" fmla="*/ 35 h 56"/>
                <a:gd name="T60" fmla="*/ 72 w 144"/>
                <a:gd name="T61" fmla="*/ 32 h 56"/>
                <a:gd name="T62" fmla="*/ 76 w 144"/>
                <a:gd name="T63" fmla="*/ 36 h 56"/>
                <a:gd name="T64" fmla="*/ 86 w 144"/>
                <a:gd name="T65" fmla="*/ 44 h 56"/>
                <a:gd name="T66" fmla="*/ 101 w 144"/>
                <a:gd name="T67" fmla="*/ 48 h 56"/>
                <a:gd name="T68" fmla="*/ 133 w 144"/>
                <a:gd name="T69" fmla="*/ 25 h 56"/>
                <a:gd name="T70" fmla="*/ 132 w 144"/>
                <a:gd name="T71" fmla="*/ 25 h 56"/>
                <a:gd name="T72" fmla="*/ 96 w 144"/>
                <a:gd name="T73" fmla="*/ 12 h 56"/>
                <a:gd name="T74" fmla="*/ 95 w 144"/>
                <a:gd name="T75" fmla="*/ 11 h 56"/>
                <a:gd name="T76" fmla="*/ 85 w 144"/>
                <a:gd name="T77" fmla="*/ 8 h 56"/>
                <a:gd name="T78" fmla="*/ 84 w 144"/>
                <a:gd name="T79" fmla="*/ 8 h 56"/>
                <a:gd name="T80" fmla="*/ 75 w 144"/>
                <a:gd name="T81" fmla="*/ 14 h 56"/>
                <a:gd name="T82" fmla="*/ 69 w 144"/>
                <a:gd name="T83" fmla="*/ 14 h 56"/>
                <a:gd name="T84" fmla="*/ 60 w 144"/>
                <a:gd name="T85" fmla="*/ 8 h 56"/>
                <a:gd name="T86" fmla="*/ 59 w 144"/>
                <a:gd name="T87" fmla="*/ 8 h 56"/>
                <a:gd name="T88" fmla="*/ 49 w 144"/>
                <a:gd name="T89" fmla="*/ 11 h 56"/>
                <a:gd name="T90" fmla="*/ 48 w 144"/>
                <a:gd name="T91" fmla="*/ 12 h 56"/>
                <a:gd name="T92" fmla="*/ 11 w 144"/>
                <a:gd name="T93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4" h="56"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14" y="56"/>
                    <a:pt x="1" y="23"/>
                    <a:pt x="0" y="22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2" y="16"/>
                    <a:pt x="3" y="16"/>
                    <a:pt x="5" y="16"/>
                  </a:cubicBezTo>
                  <a:cubicBezTo>
                    <a:pt x="5" y="16"/>
                    <a:pt x="8" y="17"/>
                    <a:pt x="12" y="17"/>
                  </a:cubicBezTo>
                  <a:cubicBezTo>
                    <a:pt x="19" y="17"/>
                    <a:pt x="34" y="15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8" y="2"/>
                    <a:pt x="51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8" y="2"/>
                    <a:pt x="72" y="6"/>
                  </a:cubicBezTo>
                  <a:cubicBezTo>
                    <a:pt x="76" y="2"/>
                    <a:pt x="80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93" y="0"/>
                    <a:pt x="96" y="2"/>
                    <a:pt x="100" y="5"/>
                  </a:cubicBezTo>
                  <a:cubicBezTo>
                    <a:pt x="100" y="5"/>
                    <a:pt x="101" y="5"/>
                    <a:pt x="101" y="5"/>
                  </a:cubicBezTo>
                  <a:cubicBezTo>
                    <a:pt x="111" y="15"/>
                    <a:pt x="125" y="17"/>
                    <a:pt x="132" y="17"/>
                  </a:cubicBezTo>
                  <a:cubicBezTo>
                    <a:pt x="136" y="17"/>
                    <a:pt x="139" y="16"/>
                    <a:pt x="139" y="16"/>
                  </a:cubicBezTo>
                  <a:cubicBezTo>
                    <a:pt x="141" y="16"/>
                    <a:pt x="142" y="16"/>
                    <a:pt x="143" y="18"/>
                  </a:cubicBezTo>
                  <a:cubicBezTo>
                    <a:pt x="144" y="19"/>
                    <a:pt x="144" y="20"/>
                    <a:pt x="144" y="21"/>
                  </a:cubicBezTo>
                  <a:cubicBezTo>
                    <a:pt x="143" y="23"/>
                    <a:pt x="130" y="56"/>
                    <a:pt x="101" y="56"/>
                  </a:cubicBezTo>
                  <a:cubicBezTo>
                    <a:pt x="95" y="56"/>
                    <a:pt x="89" y="54"/>
                    <a:pt x="82" y="52"/>
                  </a:cubicBezTo>
                  <a:cubicBezTo>
                    <a:pt x="80" y="51"/>
                    <a:pt x="76" y="48"/>
                    <a:pt x="72" y="44"/>
                  </a:cubicBezTo>
                  <a:cubicBezTo>
                    <a:pt x="68" y="48"/>
                    <a:pt x="64" y="51"/>
                    <a:pt x="62" y="52"/>
                  </a:cubicBezTo>
                  <a:cubicBezTo>
                    <a:pt x="55" y="54"/>
                    <a:pt x="49" y="56"/>
                    <a:pt x="43" y="56"/>
                  </a:cubicBezTo>
                  <a:close/>
                  <a:moveTo>
                    <a:pt x="11" y="25"/>
                  </a:moveTo>
                  <a:cubicBezTo>
                    <a:pt x="15" y="33"/>
                    <a:pt x="26" y="48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8" y="48"/>
                    <a:pt x="53" y="46"/>
                    <a:pt x="58" y="44"/>
                  </a:cubicBezTo>
                  <a:cubicBezTo>
                    <a:pt x="61" y="43"/>
                    <a:pt x="67" y="38"/>
                    <a:pt x="68" y="36"/>
                  </a:cubicBezTo>
                  <a:cubicBezTo>
                    <a:pt x="68" y="36"/>
                    <a:pt x="68" y="35"/>
                    <a:pt x="68" y="35"/>
                  </a:cubicBezTo>
                  <a:cubicBezTo>
                    <a:pt x="68" y="33"/>
                    <a:pt x="70" y="32"/>
                    <a:pt x="72" y="32"/>
                  </a:cubicBezTo>
                  <a:cubicBezTo>
                    <a:pt x="74" y="32"/>
                    <a:pt x="76" y="34"/>
                    <a:pt x="76" y="36"/>
                  </a:cubicBezTo>
                  <a:cubicBezTo>
                    <a:pt x="77" y="38"/>
                    <a:pt x="83" y="43"/>
                    <a:pt x="86" y="44"/>
                  </a:cubicBezTo>
                  <a:cubicBezTo>
                    <a:pt x="91" y="46"/>
                    <a:pt x="96" y="48"/>
                    <a:pt x="101" y="48"/>
                  </a:cubicBezTo>
                  <a:cubicBezTo>
                    <a:pt x="118" y="48"/>
                    <a:pt x="129" y="33"/>
                    <a:pt x="133" y="25"/>
                  </a:cubicBezTo>
                  <a:cubicBezTo>
                    <a:pt x="133" y="25"/>
                    <a:pt x="133" y="25"/>
                    <a:pt x="132" y="25"/>
                  </a:cubicBezTo>
                  <a:cubicBezTo>
                    <a:pt x="124" y="25"/>
                    <a:pt x="108" y="23"/>
                    <a:pt x="96" y="12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3" y="9"/>
                    <a:pt x="91" y="8"/>
                    <a:pt x="85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1" y="8"/>
                    <a:pt x="78" y="10"/>
                    <a:pt x="75" y="14"/>
                  </a:cubicBezTo>
                  <a:cubicBezTo>
                    <a:pt x="74" y="16"/>
                    <a:pt x="70" y="16"/>
                    <a:pt x="69" y="14"/>
                  </a:cubicBezTo>
                  <a:cubicBezTo>
                    <a:pt x="66" y="10"/>
                    <a:pt x="63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3" y="8"/>
                    <a:pt x="51" y="9"/>
                    <a:pt x="49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36" y="23"/>
                    <a:pt x="19" y="25"/>
                    <a:pt x="11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08"/>
            <p:cNvSpPr/>
            <p:nvPr/>
          </p:nvSpPr>
          <p:spPr bwMode="auto">
            <a:xfrm>
              <a:off x="8332" y="5509"/>
              <a:ext cx="993" cy="615"/>
            </a:xfrm>
            <a:custGeom>
              <a:avLst/>
              <a:gdLst>
                <a:gd name="T0" fmla="*/ 84 w 168"/>
                <a:gd name="T1" fmla="*/ 104 h 104"/>
                <a:gd name="T2" fmla="*/ 10 w 168"/>
                <a:gd name="T3" fmla="*/ 64 h 104"/>
                <a:gd name="T4" fmla="*/ 9 w 168"/>
                <a:gd name="T5" fmla="*/ 63 h 104"/>
                <a:gd name="T6" fmla="*/ 0 w 168"/>
                <a:gd name="T7" fmla="*/ 4 h 104"/>
                <a:gd name="T8" fmla="*/ 0 w 168"/>
                <a:gd name="T9" fmla="*/ 4 h 104"/>
                <a:gd name="T10" fmla="*/ 4 w 168"/>
                <a:gd name="T11" fmla="*/ 0 h 104"/>
                <a:gd name="T12" fmla="*/ 4 w 168"/>
                <a:gd name="T13" fmla="*/ 0 h 104"/>
                <a:gd name="T14" fmla="*/ 8 w 168"/>
                <a:gd name="T15" fmla="*/ 4 h 104"/>
                <a:gd name="T16" fmla="*/ 17 w 168"/>
                <a:gd name="T17" fmla="*/ 8 h 104"/>
                <a:gd name="T18" fmla="*/ 15 w 168"/>
                <a:gd name="T19" fmla="*/ 16 h 104"/>
                <a:gd name="T20" fmla="*/ 8 w 168"/>
                <a:gd name="T21" fmla="*/ 14 h 104"/>
                <a:gd name="T22" fmla="*/ 15 w 168"/>
                <a:gd name="T23" fmla="*/ 57 h 104"/>
                <a:gd name="T24" fmla="*/ 16 w 168"/>
                <a:gd name="T25" fmla="*/ 58 h 104"/>
                <a:gd name="T26" fmla="*/ 84 w 168"/>
                <a:gd name="T27" fmla="*/ 96 h 104"/>
                <a:gd name="T28" fmla="*/ 152 w 168"/>
                <a:gd name="T29" fmla="*/ 58 h 104"/>
                <a:gd name="T30" fmla="*/ 153 w 168"/>
                <a:gd name="T31" fmla="*/ 57 h 104"/>
                <a:gd name="T32" fmla="*/ 160 w 168"/>
                <a:gd name="T33" fmla="*/ 14 h 104"/>
                <a:gd name="T34" fmla="*/ 153 w 168"/>
                <a:gd name="T35" fmla="*/ 16 h 104"/>
                <a:gd name="T36" fmla="*/ 151 w 168"/>
                <a:gd name="T37" fmla="*/ 8 h 104"/>
                <a:gd name="T38" fmla="*/ 160 w 168"/>
                <a:gd name="T39" fmla="*/ 4 h 104"/>
                <a:gd name="T40" fmla="*/ 164 w 168"/>
                <a:gd name="T41" fmla="*/ 0 h 104"/>
                <a:gd name="T42" fmla="*/ 164 w 168"/>
                <a:gd name="T43" fmla="*/ 0 h 104"/>
                <a:gd name="T44" fmla="*/ 168 w 168"/>
                <a:gd name="T45" fmla="*/ 4 h 104"/>
                <a:gd name="T46" fmla="*/ 168 w 168"/>
                <a:gd name="T47" fmla="*/ 4 h 104"/>
                <a:gd name="T48" fmla="*/ 159 w 168"/>
                <a:gd name="T49" fmla="*/ 63 h 104"/>
                <a:gd name="T50" fmla="*/ 158 w 168"/>
                <a:gd name="T51" fmla="*/ 64 h 104"/>
                <a:gd name="T52" fmla="*/ 84 w 168"/>
                <a:gd name="T5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04">
                  <a:moveTo>
                    <a:pt x="84" y="104"/>
                  </a:moveTo>
                  <a:cubicBezTo>
                    <a:pt x="58" y="104"/>
                    <a:pt x="33" y="90"/>
                    <a:pt x="10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2" y="55"/>
                    <a:pt x="0" y="1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10" y="7"/>
                    <a:pt x="17" y="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5"/>
                    <a:pt x="10" y="14"/>
                    <a:pt x="8" y="14"/>
                  </a:cubicBezTo>
                  <a:cubicBezTo>
                    <a:pt x="10" y="34"/>
                    <a:pt x="12" y="54"/>
                    <a:pt x="15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37" y="83"/>
                    <a:pt x="60" y="96"/>
                    <a:pt x="84" y="96"/>
                  </a:cubicBezTo>
                  <a:cubicBezTo>
                    <a:pt x="108" y="96"/>
                    <a:pt x="131" y="83"/>
                    <a:pt x="152" y="58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6" y="54"/>
                    <a:pt x="158" y="34"/>
                    <a:pt x="160" y="14"/>
                  </a:cubicBezTo>
                  <a:cubicBezTo>
                    <a:pt x="158" y="14"/>
                    <a:pt x="156" y="15"/>
                    <a:pt x="153" y="16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58" y="7"/>
                    <a:pt x="160" y="4"/>
                    <a:pt x="160" y="4"/>
                  </a:cubicBezTo>
                  <a:cubicBezTo>
                    <a:pt x="160" y="2"/>
                    <a:pt x="162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6" y="0"/>
                    <a:pt x="168" y="2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16"/>
                    <a:pt x="166" y="55"/>
                    <a:pt x="159" y="63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35" y="90"/>
                    <a:pt x="110" y="104"/>
                    <a:pt x="84" y="1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309"/>
            <p:cNvSpPr/>
            <p:nvPr/>
          </p:nvSpPr>
          <p:spPr bwMode="auto">
            <a:xfrm>
              <a:off x="8687" y="5839"/>
              <a:ext cx="308" cy="95"/>
            </a:xfrm>
            <a:custGeom>
              <a:avLst/>
              <a:gdLst>
                <a:gd name="T0" fmla="*/ 48 w 52"/>
                <a:gd name="T1" fmla="*/ 16 h 16"/>
                <a:gd name="T2" fmla="*/ 45 w 52"/>
                <a:gd name="T3" fmla="*/ 15 h 16"/>
                <a:gd name="T4" fmla="*/ 38 w 52"/>
                <a:gd name="T5" fmla="*/ 8 h 16"/>
                <a:gd name="T6" fmla="*/ 14 w 52"/>
                <a:gd name="T7" fmla="*/ 8 h 16"/>
                <a:gd name="T8" fmla="*/ 7 w 52"/>
                <a:gd name="T9" fmla="*/ 15 h 16"/>
                <a:gd name="T10" fmla="*/ 1 w 52"/>
                <a:gd name="T11" fmla="*/ 15 h 16"/>
                <a:gd name="T12" fmla="*/ 1 w 52"/>
                <a:gd name="T13" fmla="*/ 9 h 16"/>
                <a:gd name="T14" fmla="*/ 9 w 52"/>
                <a:gd name="T15" fmla="*/ 1 h 16"/>
                <a:gd name="T16" fmla="*/ 12 w 52"/>
                <a:gd name="T17" fmla="*/ 0 h 16"/>
                <a:gd name="T18" fmla="*/ 40 w 52"/>
                <a:gd name="T19" fmla="*/ 0 h 16"/>
                <a:gd name="T20" fmla="*/ 43 w 52"/>
                <a:gd name="T21" fmla="*/ 1 h 16"/>
                <a:gd name="T22" fmla="*/ 51 w 52"/>
                <a:gd name="T23" fmla="*/ 9 h 16"/>
                <a:gd name="T24" fmla="*/ 51 w 52"/>
                <a:gd name="T25" fmla="*/ 15 h 16"/>
                <a:gd name="T26" fmla="*/ 48 w 5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6">
                  <a:moveTo>
                    <a:pt x="48" y="16"/>
                  </a:moveTo>
                  <a:cubicBezTo>
                    <a:pt x="47" y="16"/>
                    <a:pt x="46" y="16"/>
                    <a:pt x="45" y="15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6"/>
                    <a:pt x="3" y="16"/>
                    <a:pt x="1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11"/>
                    <a:pt x="52" y="13"/>
                    <a:pt x="51" y="15"/>
                  </a:cubicBezTo>
                  <a:cubicBezTo>
                    <a:pt x="50" y="16"/>
                    <a:pt x="49" y="16"/>
                    <a:pt x="48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9778365" y="6123305"/>
            <a:ext cx="372110" cy="193675"/>
            <a:chOff x="15069" y="9909"/>
            <a:chExt cx="1135" cy="590"/>
          </a:xfrm>
        </p:grpSpPr>
        <p:sp>
          <p:nvSpPr>
            <p:cNvPr id="380" name="Freeform 310"/>
            <p:cNvSpPr/>
            <p:nvPr/>
          </p:nvSpPr>
          <p:spPr bwMode="auto">
            <a:xfrm>
              <a:off x="15732" y="9931"/>
              <a:ext cx="473" cy="520"/>
            </a:xfrm>
            <a:custGeom>
              <a:avLst/>
              <a:gdLst>
                <a:gd name="T0" fmla="*/ 65 w 80"/>
                <a:gd name="T1" fmla="*/ 88 h 88"/>
                <a:gd name="T2" fmla="*/ 4 w 80"/>
                <a:gd name="T3" fmla="*/ 88 h 88"/>
                <a:gd name="T4" fmla="*/ 0 w 80"/>
                <a:gd name="T5" fmla="*/ 84 h 88"/>
                <a:gd name="T6" fmla="*/ 4 w 80"/>
                <a:gd name="T7" fmla="*/ 80 h 88"/>
                <a:gd name="T8" fmla="*/ 65 w 80"/>
                <a:gd name="T9" fmla="*/ 80 h 88"/>
                <a:gd name="T10" fmla="*/ 72 w 80"/>
                <a:gd name="T11" fmla="*/ 69 h 88"/>
                <a:gd name="T12" fmla="*/ 72 w 80"/>
                <a:gd name="T13" fmla="*/ 14 h 88"/>
                <a:gd name="T14" fmla="*/ 65 w 80"/>
                <a:gd name="T15" fmla="*/ 8 h 88"/>
                <a:gd name="T16" fmla="*/ 4 w 80"/>
                <a:gd name="T17" fmla="*/ 8 h 88"/>
                <a:gd name="T18" fmla="*/ 0 w 80"/>
                <a:gd name="T19" fmla="*/ 4 h 88"/>
                <a:gd name="T20" fmla="*/ 4 w 80"/>
                <a:gd name="T21" fmla="*/ 0 h 88"/>
                <a:gd name="T22" fmla="*/ 65 w 80"/>
                <a:gd name="T23" fmla="*/ 0 h 88"/>
                <a:gd name="T24" fmla="*/ 80 w 80"/>
                <a:gd name="T25" fmla="*/ 14 h 88"/>
                <a:gd name="T26" fmla="*/ 80 w 80"/>
                <a:gd name="T27" fmla="*/ 69 h 88"/>
                <a:gd name="T28" fmla="*/ 65 w 80"/>
                <a:gd name="T2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8">
                  <a:moveTo>
                    <a:pt x="65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6"/>
                    <a:pt x="0" y="84"/>
                  </a:cubicBezTo>
                  <a:cubicBezTo>
                    <a:pt x="0" y="82"/>
                    <a:pt x="2" y="80"/>
                    <a:pt x="4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70" y="80"/>
                    <a:pt x="72" y="74"/>
                    <a:pt x="72" y="69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0"/>
                    <a:pt x="71" y="8"/>
                    <a:pt x="6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5" y="0"/>
                    <a:pt x="80" y="5"/>
                    <a:pt x="80" y="14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78"/>
                    <a:pt x="74" y="88"/>
                    <a:pt x="65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 311"/>
            <p:cNvSpPr/>
            <p:nvPr/>
          </p:nvSpPr>
          <p:spPr bwMode="auto">
            <a:xfrm>
              <a:off x="15069" y="9931"/>
              <a:ext cx="473" cy="520"/>
            </a:xfrm>
            <a:custGeom>
              <a:avLst/>
              <a:gdLst>
                <a:gd name="T0" fmla="*/ 76 w 80"/>
                <a:gd name="T1" fmla="*/ 88 h 88"/>
                <a:gd name="T2" fmla="*/ 19 w 80"/>
                <a:gd name="T3" fmla="*/ 88 h 88"/>
                <a:gd name="T4" fmla="*/ 0 w 80"/>
                <a:gd name="T5" fmla="*/ 69 h 88"/>
                <a:gd name="T6" fmla="*/ 0 w 80"/>
                <a:gd name="T7" fmla="*/ 14 h 88"/>
                <a:gd name="T8" fmla="*/ 19 w 80"/>
                <a:gd name="T9" fmla="*/ 0 h 88"/>
                <a:gd name="T10" fmla="*/ 76 w 80"/>
                <a:gd name="T11" fmla="*/ 0 h 88"/>
                <a:gd name="T12" fmla="*/ 80 w 80"/>
                <a:gd name="T13" fmla="*/ 4 h 88"/>
                <a:gd name="T14" fmla="*/ 76 w 80"/>
                <a:gd name="T15" fmla="*/ 8 h 88"/>
                <a:gd name="T16" fmla="*/ 19 w 80"/>
                <a:gd name="T17" fmla="*/ 8 h 88"/>
                <a:gd name="T18" fmla="*/ 8 w 80"/>
                <a:gd name="T19" fmla="*/ 14 h 88"/>
                <a:gd name="T20" fmla="*/ 8 w 80"/>
                <a:gd name="T21" fmla="*/ 69 h 88"/>
                <a:gd name="T22" fmla="*/ 19 w 80"/>
                <a:gd name="T23" fmla="*/ 80 h 88"/>
                <a:gd name="T24" fmla="*/ 76 w 80"/>
                <a:gd name="T25" fmla="*/ 80 h 88"/>
                <a:gd name="T26" fmla="*/ 80 w 80"/>
                <a:gd name="T27" fmla="*/ 84 h 88"/>
                <a:gd name="T28" fmla="*/ 76 w 80"/>
                <a:gd name="T2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8">
                  <a:moveTo>
                    <a:pt x="76" y="88"/>
                  </a:moveTo>
                  <a:cubicBezTo>
                    <a:pt x="19" y="88"/>
                    <a:pt x="19" y="88"/>
                    <a:pt x="19" y="88"/>
                  </a:cubicBezTo>
                  <a:cubicBezTo>
                    <a:pt x="9" y="88"/>
                    <a:pt x="0" y="78"/>
                    <a:pt x="0" y="6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9" y="0"/>
                    <a:pt x="19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2"/>
                    <a:pt x="80" y="4"/>
                  </a:cubicBezTo>
                  <a:cubicBezTo>
                    <a:pt x="80" y="6"/>
                    <a:pt x="78" y="8"/>
                    <a:pt x="7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8"/>
                    <a:pt x="8" y="10"/>
                    <a:pt x="8" y="1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4"/>
                    <a:pt x="14" y="80"/>
                    <a:pt x="19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8" y="80"/>
                    <a:pt x="80" y="82"/>
                    <a:pt x="80" y="84"/>
                  </a:cubicBezTo>
                  <a:cubicBezTo>
                    <a:pt x="80" y="86"/>
                    <a:pt x="78" y="88"/>
                    <a:pt x="76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312"/>
            <p:cNvSpPr>
              <a:spLocks noEditPoints="1"/>
            </p:cNvSpPr>
            <p:nvPr/>
          </p:nvSpPr>
          <p:spPr bwMode="auto">
            <a:xfrm>
              <a:off x="15352" y="9909"/>
              <a:ext cx="568" cy="568"/>
            </a:xfrm>
            <a:custGeom>
              <a:avLst/>
              <a:gdLst>
                <a:gd name="T0" fmla="*/ 48 w 96"/>
                <a:gd name="T1" fmla="*/ 96 h 96"/>
                <a:gd name="T2" fmla="*/ 0 w 96"/>
                <a:gd name="T3" fmla="*/ 48 h 96"/>
                <a:gd name="T4" fmla="*/ 48 w 96"/>
                <a:gd name="T5" fmla="*/ 0 h 96"/>
                <a:gd name="T6" fmla="*/ 96 w 96"/>
                <a:gd name="T7" fmla="*/ 48 h 96"/>
                <a:gd name="T8" fmla="*/ 48 w 96"/>
                <a:gd name="T9" fmla="*/ 96 h 96"/>
                <a:gd name="T10" fmla="*/ 48 w 96"/>
                <a:gd name="T11" fmla="*/ 8 h 96"/>
                <a:gd name="T12" fmla="*/ 8 w 96"/>
                <a:gd name="T13" fmla="*/ 48 h 96"/>
                <a:gd name="T14" fmla="*/ 48 w 96"/>
                <a:gd name="T15" fmla="*/ 88 h 96"/>
                <a:gd name="T16" fmla="*/ 88 w 96"/>
                <a:gd name="T17" fmla="*/ 48 h 96"/>
                <a:gd name="T18" fmla="*/ 48 w 96"/>
                <a:gd name="T1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22" y="96"/>
                    <a:pt x="0" y="74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ubicBezTo>
                    <a:pt x="96" y="74"/>
                    <a:pt x="74" y="96"/>
                    <a:pt x="48" y="96"/>
                  </a:cubicBezTo>
                  <a:close/>
                  <a:moveTo>
                    <a:pt x="48" y="8"/>
                  </a:moveTo>
                  <a:cubicBezTo>
                    <a:pt x="26" y="8"/>
                    <a:pt x="8" y="26"/>
                    <a:pt x="8" y="48"/>
                  </a:cubicBezTo>
                  <a:cubicBezTo>
                    <a:pt x="8" y="70"/>
                    <a:pt x="26" y="88"/>
                    <a:pt x="48" y="88"/>
                  </a:cubicBezTo>
                  <a:cubicBezTo>
                    <a:pt x="70" y="88"/>
                    <a:pt x="88" y="70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313"/>
            <p:cNvSpPr>
              <a:spLocks noEditPoints="1"/>
            </p:cNvSpPr>
            <p:nvPr/>
          </p:nvSpPr>
          <p:spPr bwMode="auto">
            <a:xfrm>
              <a:off x="15494" y="10051"/>
              <a:ext cx="283" cy="283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8 w 48"/>
                <a:gd name="T13" fmla="*/ 24 h 48"/>
                <a:gd name="T14" fmla="*/ 24 w 48"/>
                <a:gd name="T15" fmla="*/ 40 h 48"/>
                <a:gd name="T16" fmla="*/ 40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8"/>
                  </a:moveTo>
                  <a:cubicBezTo>
                    <a:pt x="15" y="8"/>
                    <a:pt x="8" y="15"/>
                    <a:pt x="8" y="24"/>
                  </a:cubicBezTo>
                  <a:cubicBezTo>
                    <a:pt x="8" y="33"/>
                    <a:pt x="15" y="40"/>
                    <a:pt x="24" y="40"/>
                  </a:cubicBezTo>
                  <a:cubicBezTo>
                    <a:pt x="33" y="40"/>
                    <a:pt x="40" y="33"/>
                    <a:pt x="40" y="24"/>
                  </a:cubicBezTo>
                  <a:cubicBezTo>
                    <a:pt x="40" y="15"/>
                    <a:pt x="33" y="8"/>
                    <a:pt x="2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Freeform 314"/>
            <p:cNvSpPr/>
            <p:nvPr/>
          </p:nvSpPr>
          <p:spPr bwMode="auto">
            <a:xfrm>
              <a:off x="15187" y="10451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 315"/>
            <p:cNvSpPr/>
            <p:nvPr/>
          </p:nvSpPr>
          <p:spPr bwMode="auto">
            <a:xfrm>
              <a:off x="15944" y="10451"/>
              <a:ext cx="140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6" name="Freeform 316"/>
            <p:cNvSpPr/>
            <p:nvPr/>
          </p:nvSpPr>
          <p:spPr bwMode="auto">
            <a:xfrm>
              <a:off x="15092" y="10074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7" name="Freeform 317"/>
            <p:cNvSpPr/>
            <p:nvPr/>
          </p:nvSpPr>
          <p:spPr bwMode="auto">
            <a:xfrm>
              <a:off x="15092" y="10169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 318"/>
            <p:cNvSpPr/>
            <p:nvPr/>
          </p:nvSpPr>
          <p:spPr bwMode="auto">
            <a:xfrm>
              <a:off x="15092" y="10264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319"/>
            <p:cNvSpPr/>
            <p:nvPr/>
          </p:nvSpPr>
          <p:spPr bwMode="auto">
            <a:xfrm>
              <a:off x="16037" y="10074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320"/>
            <p:cNvSpPr/>
            <p:nvPr/>
          </p:nvSpPr>
          <p:spPr bwMode="auto">
            <a:xfrm>
              <a:off x="16037" y="10169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321"/>
            <p:cNvSpPr/>
            <p:nvPr/>
          </p:nvSpPr>
          <p:spPr bwMode="auto">
            <a:xfrm>
              <a:off x="16037" y="10264"/>
              <a:ext cx="143" cy="48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8351520" y="6038215"/>
            <a:ext cx="340360" cy="363855"/>
            <a:chOff x="12822" y="9554"/>
            <a:chExt cx="1040" cy="1111"/>
          </a:xfrm>
        </p:grpSpPr>
        <p:sp>
          <p:nvSpPr>
            <p:cNvPr id="393" name="Freeform 322"/>
            <p:cNvSpPr>
              <a:spLocks noEditPoints="1"/>
            </p:cNvSpPr>
            <p:nvPr/>
          </p:nvSpPr>
          <p:spPr bwMode="auto">
            <a:xfrm>
              <a:off x="12917" y="9554"/>
              <a:ext cx="853" cy="853"/>
            </a:xfrm>
            <a:custGeom>
              <a:avLst/>
              <a:gdLst>
                <a:gd name="T0" fmla="*/ 72 w 144"/>
                <a:gd name="T1" fmla="*/ 144 h 144"/>
                <a:gd name="T2" fmla="*/ 0 w 144"/>
                <a:gd name="T3" fmla="*/ 72 h 144"/>
                <a:gd name="T4" fmla="*/ 72 w 144"/>
                <a:gd name="T5" fmla="*/ 0 h 144"/>
                <a:gd name="T6" fmla="*/ 144 w 144"/>
                <a:gd name="T7" fmla="*/ 72 h 144"/>
                <a:gd name="T8" fmla="*/ 72 w 144"/>
                <a:gd name="T9" fmla="*/ 144 h 144"/>
                <a:gd name="T10" fmla="*/ 72 w 144"/>
                <a:gd name="T11" fmla="*/ 8 h 144"/>
                <a:gd name="T12" fmla="*/ 8 w 144"/>
                <a:gd name="T13" fmla="*/ 72 h 144"/>
                <a:gd name="T14" fmla="*/ 72 w 144"/>
                <a:gd name="T15" fmla="*/ 136 h 144"/>
                <a:gd name="T16" fmla="*/ 136 w 144"/>
                <a:gd name="T17" fmla="*/ 72 h 144"/>
                <a:gd name="T18" fmla="*/ 72 w 144"/>
                <a:gd name="T19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ubicBezTo>
                    <a:pt x="144" y="112"/>
                    <a:pt x="112" y="144"/>
                    <a:pt x="72" y="144"/>
                  </a:cubicBezTo>
                  <a:close/>
                  <a:moveTo>
                    <a:pt x="72" y="8"/>
                  </a:moveTo>
                  <a:cubicBezTo>
                    <a:pt x="36" y="8"/>
                    <a:pt x="8" y="36"/>
                    <a:pt x="8" y="72"/>
                  </a:cubicBezTo>
                  <a:cubicBezTo>
                    <a:pt x="8" y="108"/>
                    <a:pt x="36" y="136"/>
                    <a:pt x="72" y="136"/>
                  </a:cubicBezTo>
                  <a:cubicBezTo>
                    <a:pt x="108" y="136"/>
                    <a:pt x="136" y="108"/>
                    <a:pt x="136" y="72"/>
                  </a:cubicBezTo>
                  <a:cubicBezTo>
                    <a:pt x="136" y="36"/>
                    <a:pt x="108" y="8"/>
                    <a:pt x="7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323"/>
            <p:cNvSpPr>
              <a:spLocks noEditPoints="1"/>
            </p:cNvSpPr>
            <p:nvPr/>
          </p:nvSpPr>
          <p:spPr bwMode="auto">
            <a:xfrm>
              <a:off x="13177" y="9814"/>
              <a:ext cx="333" cy="330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8 h 56"/>
                <a:gd name="T12" fmla="*/ 8 w 56"/>
                <a:gd name="T13" fmla="*/ 28 h 56"/>
                <a:gd name="T14" fmla="*/ 28 w 56"/>
                <a:gd name="T15" fmla="*/ 48 h 56"/>
                <a:gd name="T16" fmla="*/ 48 w 56"/>
                <a:gd name="T17" fmla="*/ 28 h 56"/>
                <a:gd name="T18" fmla="*/ 28 w 56"/>
                <a:gd name="T1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3" y="56"/>
                    <a:pt x="0" y="43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3" y="0"/>
                    <a:pt x="56" y="13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9"/>
                    <a:pt x="17" y="48"/>
                    <a:pt x="28" y="48"/>
                  </a:cubicBezTo>
                  <a:cubicBezTo>
                    <a:pt x="39" y="48"/>
                    <a:pt x="48" y="39"/>
                    <a:pt x="48" y="28"/>
                  </a:cubicBezTo>
                  <a:cubicBezTo>
                    <a:pt x="48" y="17"/>
                    <a:pt x="39" y="8"/>
                    <a:pt x="2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Oval 324"/>
            <p:cNvSpPr>
              <a:spLocks noChangeArrowheads="1"/>
            </p:cNvSpPr>
            <p:nvPr/>
          </p:nvSpPr>
          <p:spPr bwMode="auto">
            <a:xfrm>
              <a:off x="13342" y="9909"/>
              <a:ext cx="95" cy="9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325"/>
            <p:cNvSpPr>
              <a:spLocks noEditPoints="1"/>
            </p:cNvSpPr>
            <p:nvPr/>
          </p:nvSpPr>
          <p:spPr bwMode="auto">
            <a:xfrm>
              <a:off x="12822" y="10311"/>
              <a:ext cx="1040" cy="355"/>
            </a:xfrm>
            <a:custGeom>
              <a:avLst/>
              <a:gdLst>
                <a:gd name="T0" fmla="*/ 172 w 176"/>
                <a:gd name="T1" fmla="*/ 60 h 60"/>
                <a:gd name="T2" fmla="*/ 4 w 176"/>
                <a:gd name="T3" fmla="*/ 60 h 60"/>
                <a:gd name="T4" fmla="*/ 0 w 176"/>
                <a:gd name="T5" fmla="*/ 56 h 60"/>
                <a:gd name="T6" fmla="*/ 25 w 176"/>
                <a:gd name="T7" fmla="*/ 1 h 60"/>
                <a:gd name="T8" fmla="*/ 31 w 176"/>
                <a:gd name="T9" fmla="*/ 1 h 60"/>
                <a:gd name="T10" fmla="*/ 88 w 176"/>
                <a:gd name="T11" fmla="*/ 24 h 60"/>
                <a:gd name="T12" fmla="*/ 145 w 176"/>
                <a:gd name="T13" fmla="*/ 1 h 60"/>
                <a:gd name="T14" fmla="*/ 151 w 176"/>
                <a:gd name="T15" fmla="*/ 1 h 60"/>
                <a:gd name="T16" fmla="*/ 176 w 176"/>
                <a:gd name="T17" fmla="*/ 56 h 60"/>
                <a:gd name="T18" fmla="*/ 172 w 176"/>
                <a:gd name="T19" fmla="*/ 60 h 60"/>
                <a:gd name="T20" fmla="*/ 8 w 176"/>
                <a:gd name="T21" fmla="*/ 52 h 60"/>
                <a:gd name="T22" fmla="*/ 168 w 176"/>
                <a:gd name="T23" fmla="*/ 52 h 60"/>
                <a:gd name="T24" fmla="*/ 148 w 176"/>
                <a:gd name="T25" fmla="*/ 10 h 60"/>
                <a:gd name="T26" fmla="*/ 88 w 176"/>
                <a:gd name="T27" fmla="*/ 32 h 60"/>
                <a:gd name="T28" fmla="*/ 28 w 176"/>
                <a:gd name="T29" fmla="*/ 10 h 60"/>
                <a:gd name="T30" fmla="*/ 8 w 176"/>
                <a:gd name="T31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6" h="60">
                  <a:moveTo>
                    <a:pt x="17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35"/>
                    <a:pt x="9" y="16"/>
                    <a:pt x="25" y="1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45" y="16"/>
                    <a:pt x="65" y="24"/>
                    <a:pt x="88" y="24"/>
                  </a:cubicBezTo>
                  <a:cubicBezTo>
                    <a:pt x="111" y="24"/>
                    <a:pt x="131" y="16"/>
                    <a:pt x="145" y="1"/>
                  </a:cubicBezTo>
                  <a:cubicBezTo>
                    <a:pt x="147" y="0"/>
                    <a:pt x="149" y="0"/>
                    <a:pt x="151" y="1"/>
                  </a:cubicBezTo>
                  <a:cubicBezTo>
                    <a:pt x="167" y="16"/>
                    <a:pt x="176" y="35"/>
                    <a:pt x="176" y="56"/>
                  </a:cubicBezTo>
                  <a:cubicBezTo>
                    <a:pt x="176" y="58"/>
                    <a:pt x="174" y="60"/>
                    <a:pt x="172" y="60"/>
                  </a:cubicBezTo>
                  <a:close/>
                  <a:moveTo>
                    <a:pt x="8" y="52"/>
                  </a:moveTo>
                  <a:cubicBezTo>
                    <a:pt x="168" y="52"/>
                    <a:pt x="168" y="52"/>
                    <a:pt x="168" y="52"/>
                  </a:cubicBezTo>
                  <a:cubicBezTo>
                    <a:pt x="167" y="36"/>
                    <a:pt x="160" y="22"/>
                    <a:pt x="148" y="10"/>
                  </a:cubicBezTo>
                  <a:cubicBezTo>
                    <a:pt x="132" y="24"/>
                    <a:pt x="112" y="32"/>
                    <a:pt x="88" y="32"/>
                  </a:cubicBezTo>
                  <a:cubicBezTo>
                    <a:pt x="64" y="32"/>
                    <a:pt x="44" y="24"/>
                    <a:pt x="28" y="10"/>
                  </a:cubicBezTo>
                  <a:cubicBezTo>
                    <a:pt x="16" y="22"/>
                    <a:pt x="9" y="36"/>
                    <a:pt x="8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11315065" y="3642360"/>
            <a:ext cx="370205" cy="370840"/>
            <a:chOff x="17339" y="4989"/>
            <a:chExt cx="1133" cy="1134"/>
          </a:xfrm>
        </p:grpSpPr>
        <p:sp>
          <p:nvSpPr>
            <p:cNvPr id="398" name="Freeform 330"/>
            <p:cNvSpPr/>
            <p:nvPr/>
          </p:nvSpPr>
          <p:spPr bwMode="auto">
            <a:xfrm>
              <a:off x="17574" y="5271"/>
              <a:ext cx="238" cy="143"/>
            </a:xfrm>
            <a:custGeom>
              <a:avLst/>
              <a:gdLst>
                <a:gd name="T0" fmla="*/ 36 w 40"/>
                <a:gd name="T1" fmla="*/ 24 h 24"/>
                <a:gd name="T2" fmla="*/ 32 w 40"/>
                <a:gd name="T3" fmla="*/ 20 h 24"/>
                <a:gd name="T4" fmla="*/ 20 w 40"/>
                <a:gd name="T5" fmla="*/ 8 h 24"/>
                <a:gd name="T6" fmla="*/ 8 w 40"/>
                <a:gd name="T7" fmla="*/ 20 h 24"/>
                <a:gd name="T8" fmla="*/ 4 w 40"/>
                <a:gd name="T9" fmla="*/ 24 h 24"/>
                <a:gd name="T10" fmla="*/ 0 w 40"/>
                <a:gd name="T11" fmla="*/ 20 h 24"/>
                <a:gd name="T12" fmla="*/ 20 w 40"/>
                <a:gd name="T13" fmla="*/ 0 h 24"/>
                <a:gd name="T14" fmla="*/ 40 w 40"/>
                <a:gd name="T15" fmla="*/ 20 h 24"/>
                <a:gd name="T16" fmla="*/ 36 w 40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6" y="24"/>
                  </a:moveTo>
                  <a:cubicBezTo>
                    <a:pt x="34" y="24"/>
                    <a:pt x="32" y="22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331"/>
            <p:cNvSpPr/>
            <p:nvPr/>
          </p:nvSpPr>
          <p:spPr bwMode="auto">
            <a:xfrm>
              <a:off x="17999" y="5271"/>
              <a:ext cx="238" cy="143"/>
            </a:xfrm>
            <a:custGeom>
              <a:avLst/>
              <a:gdLst>
                <a:gd name="T0" fmla="*/ 36 w 40"/>
                <a:gd name="T1" fmla="*/ 24 h 24"/>
                <a:gd name="T2" fmla="*/ 32 w 40"/>
                <a:gd name="T3" fmla="*/ 20 h 24"/>
                <a:gd name="T4" fmla="*/ 20 w 40"/>
                <a:gd name="T5" fmla="*/ 8 h 24"/>
                <a:gd name="T6" fmla="*/ 8 w 40"/>
                <a:gd name="T7" fmla="*/ 20 h 24"/>
                <a:gd name="T8" fmla="*/ 4 w 40"/>
                <a:gd name="T9" fmla="*/ 24 h 24"/>
                <a:gd name="T10" fmla="*/ 0 w 40"/>
                <a:gd name="T11" fmla="*/ 20 h 24"/>
                <a:gd name="T12" fmla="*/ 20 w 40"/>
                <a:gd name="T13" fmla="*/ 0 h 24"/>
                <a:gd name="T14" fmla="*/ 40 w 40"/>
                <a:gd name="T15" fmla="*/ 20 h 24"/>
                <a:gd name="T16" fmla="*/ 36 w 40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6" y="24"/>
                  </a:moveTo>
                  <a:cubicBezTo>
                    <a:pt x="34" y="24"/>
                    <a:pt x="32" y="22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332"/>
            <p:cNvSpPr>
              <a:spLocks noEditPoints="1"/>
            </p:cNvSpPr>
            <p:nvPr/>
          </p:nvSpPr>
          <p:spPr bwMode="auto">
            <a:xfrm>
              <a:off x="17952" y="5651"/>
              <a:ext cx="520" cy="448"/>
            </a:xfrm>
            <a:custGeom>
              <a:avLst/>
              <a:gdLst>
                <a:gd name="T0" fmla="*/ 44 w 88"/>
                <a:gd name="T1" fmla="*/ 76 h 76"/>
                <a:gd name="T2" fmla="*/ 41 w 88"/>
                <a:gd name="T3" fmla="*/ 75 h 76"/>
                <a:gd name="T4" fmla="*/ 8 w 88"/>
                <a:gd name="T5" fmla="*/ 41 h 76"/>
                <a:gd name="T6" fmla="*/ 7 w 88"/>
                <a:gd name="T7" fmla="*/ 41 h 76"/>
                <a:gd name="T8" fmla="*/ 0 w 88"/>
                <a:gd name="T9" fmla="*/ 24 h 76"/>
                <a:gd name="T10" fmla="*/ 24 w 88"/>
                <a:gd name="T11" fmla="*/ 0 h 76"/>
                <a:gd name="T12" fmla="*/ 44 w 88"/>
                <a:gd name="T13" fmla="*/ 11 h 76"/>
                <a:gd name="T14" fmla="*/ 64 w 88"/>
                <a:gd name="T15" fmla="*/ 0 h 76"/>
                <a:gd name="T16" fmla="*/ 88 w 88"/>
                <a:gd name="T17" fmla="*/ 24 h 76"/>
                <a:gd name="T18" fmla="*/ 81 w 88"/>
                <a:gd name="T19" fmla="*/ 41 h 76"/>
                <a:gd name="T20" fmla="*/ 80 w 88"/>
                <a:gd name="T21" fmla="*/ 41 h 76"/>
                <a:gd name="T22" fmla="*/ 47 w 88"/>
                <a:gd name="T23" fmla="*/ 75 h 76"/>
                <a:gd name="T24" fmla="*/ 44 w 88"/>
                <a:gd name="T25" fmla="*/ 76 h 76"/>
                <a:gd name="T26" fmla="*/ 14 w 88"/>
                <a:gd name="T27" fmla="*/ 36 h 76"/>
                <a:gd name="T28" fmla="*/ 44 w 88"/>
                <a:gd name="T29" fmla="*/ 66 h 76"/>
                <a:gd name="T30" fmla="*/ 74 w 88"/>
                <a:gd name="T31" fmla="*/ 36 h 76"/>
                <a:gd name="T32" fmla="*/ 75 w 88"/>
                <a:gd name="T33" fmla="*/ 36 h 76"/>
                <a:gd name="T34" fmla="*/ 80 w 88"/>
                <a:gd name="T35" fmla="*/ 24 h 76"/>
                <a:gd name="T36" fmla="*/ 64 w 88"/>
                <a:gd name="T37" fmla="*/ 8 h 76"/>
                <a:gd name="T38" fmla="*/ 48 w 88"/>
                <a:gd name="T39" fmla="*/ 24 h 76"/>
                <a:gd name="T40" fmla="*/ 44 w 88"/>
                <a:gd name="T41" fmla="*/ 28 h 76"/>
                <a:gd name="T42" fmla="*/ 40 w 88"/>
                <a:gd name="T43" fmla="*/ 24 h 76"/>
                <a:gd name="T44" fmla="*/ 24 w 88"/>
                <a:gd name="T45" fmla="*/ 8 h 76"/>
                <a:gd name="T46" fmla="*/ 8 w 88"/>
                <a:gd name="T47" fmla="*/ 24 h 76"/>
                <a:gd name="T48" fmla="*/ 13 w 88"/>
                <a:gd name="T49" fmla="*/ 36 h 76"/>
                <a:gd name="T50" fmla="*/ 14 w 88"/>
                <a:gd name="T5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6">
                  <a:moveTo>
                    <a:pt x="44" y="76"/>
                  </a:moveTo>
                  <a:cubicBezTo>
                    <a:pt x="43" y="76"/>
                    <a:pt x="42" y="76"/>
                    <a:pt x="41" y="7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2" y="0"/>
                    <a:pt x="40" y="4"/>
                    <a:pt x="44" y="11"/>
                  </a:cubicBezTo>
                  <a:cubicBezTo>
                    <a:pt x="48" y="4"/>
                    <a:pt x="56" y="0"/>
                    <a:pt x="64" y="0"/>
                  </a:cubicBezTo>
                  <a:cubicBezTo>
                    <a:pt x="77" y="0"/>
                    <a:pt x="88" y="11"/>
                    <a:pt x="88" y="24"/>
                  </a:cubicBezTo>
                  <a:cubicBezTo>
                    <a:pt x="88" y="30"/>
                    <a:pt x="85" y="36"/>
                    <a:pt x="81" y="41"/>
                  </a:cubicBezTo>
                  <a:cubicBezTo>
                    <a:pt x="81" y="41"/>
                    <a:pt x="81" y="41"/>
                    <a:pt x="80" y="41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6" y="76"/>
                    <a:pt x="45" y="76"/>
                    <a:pt x="44" y="76"/>
                  </a:cubicBezTo>
                  <a:close/>
                  <a:moveTo>
                    <a:pt x="14" y="3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8" y="33"/>
                    <a:pt x="80" y="28"/>
                    <a:pt x="80" y="24"/>
                  </a:cubicBezTo>
                  <a:cubicBezTo>
                    <a:pt x="80" y="15"/>
                    <a:pt x="73" y="8"/>
                    <a:pt x="64" y="8"/>
                  </a:cubicBezTo>
                  <a:cubicBezTo>
                    <a:pt x="55" y="8"/>
                    <a:pt x="48" y="15"/>
                    <a:pt x="48" y="24"/>
                  </a:cubicBezTo>
                  <a:cubicBezTo>
                    <a:pt x="48" y="26"/>
                    <a:pt x="46" y="28"/>
                    <a:pt x="44" y="28"/>
                  </a:cubicBezTo>
                  <a:cubicBezTo>
                    <a:pt x="42" y="28"/>
                    <a:pt x="40" y="26"/>
                    <a:pt x="40" y="24"/>
                  </a:cubicBezTo>
                  <a:cubicBezTo>
                    <a:pt x="40" y="15"/>
                    <a:pt x="33" y="8"/>
                    <a:pt x="24" y="8"/>
                  </a:cubicBezTo>
                  <a:cubicBezTo>
                    <a:pt x="15" y="8"/>
                    <a:pt x="8" y="15"/>
                    <a:pt x="8" y="24"/>
                  </a:cubicBezTo>
                  <a:cubicBezTo>
                    <a:pt x="8" y="28"/>
                    <a:pt x="10" y="33"/>
                    <a:pt x="13" y="36"/>
                  </a:cubicBezTo>
                  <a:cubicBezTo>
                    <a:pt x="13" y="36"/>
                    <a:pt x="14" y="36"/>
                    <a:pt x="14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333"/>
            <p:cNvSpPr/>
            <p:nvPr/>
          </p:nvSpPr>
          <p:spPr bwMode="auto">
            <a:xfrm>
              <a:off x="17479" y="5531"/>
              <a:ext cx="610" cy="450"/>
            </a:xfrm>
            <a:custGeom>
              <a:avLst/>
              <a:gdLst>
                <a:gd name="T0" fmla="*/ 72 w 103"/>
                <a:gd name="T1" fmla="*/ 76 h 76"/>
                <a:gd name="T2" fmla="*/ 0 w 103"/>
                <a:gd name="T3" fmla="*/ 4 h 76"/>
                <a:gd name="T4" fmla="*/ 4 w 103"/>
                <a:gd name="T5" fmla="*/ 0 h 76"/>
                <a:gd name="T6" fmla="*/ 8 w 103"/>
                <a:gd name="T7" fmla="*/ 4 h 76"/>
                <a:gd name="T8" fmla="*/ 72 w 103"/>
                <a:gd name="T9" fmla="*/ 68 h 76"/>
                <a:gd name="T10" fmla="*/ 97 w 103"/>
                <a:gd name="T11" fmla="*/ 63 h 76"/>
                <a:gd name="T12" fmla="*/ 102 w 103"/>
                <a:gd name="T13" fmla="*/ 65 h 76"/>
                <a:gd name="T14" fmla="*/ 100 w 103"/>
                <a:gd name="T15" fmla="*/ 70 h 76"/>
                <a:gd name="T16" fmla="*/ 72 w 10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6">
                  <a:moveTo>
                    <a:pt x="72" y="76"/>
                  </a:moveTo>
                  <a:cubicBezTo>
                    <a:pt x="32" y="76"/>
                    <a:pt x="0" y="4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9"/>
                    <a:pt x="37" y="68"/>
                    <a:pt x="72" y="68"/>
                  </a:cubicBezTo>
                  <a:cubicBezTo>
                    <a:pt x="81" y="68"/>
                    <a:pt x="89" y="66"/>
                    <a:pt x="97" y="63"/>
                  </a:cubicBezTo>
                  <a:cubicBezTo>
                    <a:pt x="99" y="62"/>
                    <a:pt x="101" y="63"/>
                    <a:pt x="102" y="65"/>
                  </a:cubicBezTo>
                  <a:cubicBezTo>
                    <a:pt x="103" y="67"/>
                    <a:pt x="102" y="69"/>
                    <a:pt x="100" y="70"/>
                  </a:cubicBezTo>
                  <a:cubicBezTo>
                    <a:pt x="91" y="74"/>
                    <a:pt x="82" y="76"/>
                    <a:pt x="72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334"/>
            <p:cNvSpPr/>
            <p:nvPr/>
          </p:nvSpPr>
          <p:spPr bwMode="auto">
            <a:xfrm>
              <a:off x="18259" y="5531"/>
              <a:ext cx="73" cy="168"/>
            </a:xfrm>
            <a:custGeom>
              <a:avLst/>
              <a:gdLst>
                <a:gd name="T0" fmla="*/ 5 w 12"/>
                <a:gd name="T1" fmla="*/ 28 h 28"/>
                <a:gd name="T2" fmla="*/ 4 w 12"/>
                <a:gd name="T3" fmla="*/ 28 h 28"/>
                <a:gd name="T4" fmla="*/ 1 w 12"/>
                <a:gd name="T5" fmla="*/ 23 h 28"/>
                <a:gd name="T6" fmla="*/ 4 w 12"/>
                <a:gd name="T7" fmla="*/ 4 h 28"/>
                <a:gd name="T8" fmla="*/ 8 w 12"/>
                <a:gd name="T9" fmla="*/ 0 h 28"/>
                <a:gd name="T10" fmla="*/ 12 w 12"/>
                <a:gd name="T11" fmla="*/ 4 h 28"/>
                <a:gd name="T12" fmla="*/ 9 w 12"/>
                <a:gd name="T13" fmla="*/ 25 h 28"/>
                <a:gd name="T14" fmla="*/ 5 w 1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5" y="28"/>
                    <a:pt x="4" y="28"/>
                    <a:pt x="4" y="28"/>
                  </a:cubicBezTo>
                  <a:cubicBezTo>
                    <a:pt x="2" y="27"/>
                    <a:pt x="0" y="25"/>
                    <a:pt x="1" y="23"/>
                  </a:cubicBezTo>
                  <a:cubicBezTo>
                    <a:pt x="3" y="17"/>
                    <a:pt x="4" y="10"/>
                    <a:pt x="4" y="4"/>
                  </a:cubicBezTo>
                  <a:cubicBezTo>
                    <a:pt x="4" y="2"/>
                    <a:pt x="6" y="0"/>
                    <a:pt x="8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11"/>
                    <a:pt x="11" y="18"/>
                    <a:pt x="9" y="25"/>
                  </a:cubicBezTo>
                  <a:cubicBezTo>
                    <a:pt x="8" y="27"/>
                    <a:pt x="7" y="28"/>
                    <a:pt x="5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335"/>
            <p:cNvSpPr/>
            <p:nvPr/>
          </p:nvSpPr>
          <p:spPr bwMode="auto">
            <a:xfrm>
              <a:off x="17339" y="4989"/>
              <a:ext cx="1133" cy="1135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6 h 192"/>
                <a:gd name="T4" fmla="*/ 96 w 192"/>
                <a:gd name="T5" fmla="*/ 0 h 192"/>
                <a:gd name="T6" fmla="*/ 192 w 192"/>
                <a:gd name="T7" fmla="*/ 96 h 192"/>
                <a:gd name="T8" fmla="*/ 188 w 192"/>
                <a:gd name="T9" fmla="*/ 125 h 192"/>
                <a:gd name="T10" fmla="*/ 183 w 192"/>
                <a:gd name="T11" fmla="*/ 127 h 192"/>
                <a:gd name="T12" fmla="*/ 180 w 192"/>
                <a:gd name="T13" fmla="*/ 122 h 192"/>
                <a:gd name="T14" fmla="*/ 184 w 192"/>
                <a:gd name="T15" fmla="*/ 96 h 192"/>
                <a:gd name="T16" fmla="*/ 96 w 192"/>
                <a:gd name="T17" fmla="*/ 8 h 192"/>
                <a:gd name="T18" fmla="*/ 8 w 192"/>
                <a:gd name="T19" fmla="*/ 96 h 192"/>
                <a:gd name="T20" fmla="*/ 96 w 192"/>
                <a:gd name="T21" fmla="*/ 184 h 192"/>
                <a:gd name="T22" fmla="*/ 138 w 192"/>
                <a:gd name="T23" fmla="*/ 173 h 192"/>
                <a:gd name="T24" fmla="*/ 144 w 192"/>
                <a:gd name="T25" fmla="*/ 175 h 192"/>
                <a:gd name="T26" fmla="*/ 142 w 192"/>
                <a:gd name="T27" fmla="*/ 180 h 192"/>
                <a:gd name="T28" fmla="*/ 96 w 192"/>
                <a:gd name="T2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06"/>
                    <a:pt x="191" y="115"/>
                    <a:pt x="188" y="125"/>
                  </a:cubicBezTo>
                  <a:cubicBezTo>
                    <a:pt x="187" y="127"/>
                    <a:pt x="185" y="128"/>
                    <a:pt x="183" y="127"/>
                  </a:cubicBezTo>
                  <a:cubicBezTo>
                    <a:pt x="181" y="127"/>
                    <a:pt x="179" y="124"/>
                    <a:pt x="180" y="122"/>
                  </a:cubicBezTo>
                  <a:cubicBezTo>
                    <a:pt x="183" y="114"/>
                    <a:pt x="184" y="105"/>
                    <a:pt x="184" y="96"/>
                  </a:cubicBezTo>
                  <a:cubicBezTo>
                    <a:pt x="184" y="47"/>
                    <a:pt x="145" y="8"/>
                    <a:pt x="96" y="8"/>
                  </a:cubicBezTo>
                  <a:cubicBezTo>
                    <a:pt x="47" y="8"/>
                    <a:pt x="8" y="47"/>
                    <a:pt x="8" y="96"/>
                  </a:cubicBezTo>
                  <a:cubicBezTo>
                    <a:pt x="8" y="145"/>
                    <a:pt x="47" y="184"/>
                    <a:pt x="96" y="184"/>
                  </a:cubicBezTo>
                  <a:cubicBezTo>
                    <a:pt x="111" y="184"/>
                    <a:pt x="126" y="180"/>
                    <a:pt x="138" y="173"/>
                  </a:cubicBezTo>
                  <a:cubicBezTo>
                    <a:pt x="140" y="172"/>
                    <a:pt x="143" y="173"/>
                    <a:pt x="144" y="175"/>
                  </a:cubicBezTo>
                  <a:cubicBezTo>
                    <a:pt x="145" y="177"/>
                    <a:pt x="144" y="179"/>
                    <a:pt x="142" y="180"/>
                  </a:cubicBezTo>
                  <a:cubicBezTo>
                    <a:pt x="128" y="188"/>
                    <a:pt x="112" y="192"/>
                    <a:pt x="96" y="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1348740" y="3642360"/>
            <a:ext cx="185420" cy="370840"/>
            <a:chOff x="1734" y="4989"/>
            <a:chExt cx="568" cy="1134"/>
          </a:xfrm>
        </p:grpSpPr>
        <p:sp>
          <p:nvSpPr>
            <p:cNvPr id="405" name="Freeform 249"/>
            <p:cNvSpPr>
              <a:spLocks noEditPoints="1"/>
            </p:cNvSpPr>
            <p:nvPr/>
          </p:nvSpPr>
          <p:spPr bwMode="auto">
            <a:xfrm>
              <a:off x="1829" y="5106"/>
              <a:ext cx="380" cy="403"/>
            </a:xfrm>
            <a:custGeom>
              <a:avLst/>
              <a:gdLst>
                <a:gd name="T0" fmla="*/ 60 w 64"/>
                <a:gd name="T1" fmla="*/ 68 h 68"/>
                <a:gd name="T2" fmla="*/ 4 w 64"/>
                <a:gd name="T3" fmla="*/ 68 h 68"/>
                <a:gd name="T4" fmla="*/ 0 w 64"/>
                <a:gd name="T5" fmla="*/ 64 h 68"/>
                <a:gd name="T6" fmla="*/ 0 w 64"/>
                <a:gd name="T7" fmla="*/ 32 h 68"/>
                <a:gd name="T8" fmla="*/ 32 w 64"/>
                <a:gd name="T9" fmla="*/ 0 h 68"/>
                <a:gd name="T10" fmla="*/ 64 w 64"/>
                <a:gd name="T11" fmla="*/ 32 h 68"/>
                <a:gd name="T12" fmla="*/ 64 w 64"/>
                <a:gd name="T13" fmla="*/ 64 h 68"/>
                <a:gd name="T14" fmla="*/ 60 w 64"/>
                <a:gd name="T15" fmla="*/ 68 h 68"/>
                <a:gd name="T16" fmla="*/ 8 w 64"/>
                <a:gd name="T17" fmla="*/ 60 h 68"/>
                <a:gd name="T18" fmla="*/ 56 w 64"/>
                <a:gd name="T19" fmla="*/ 60 h 68"/>
                <a:gd name="T20" fmla="*/ 56 w 64"/>
                <a:gd name="T21" fmla="*/ 32 h 68"/>
                <a:gd name="T22" fmla="*/ 32 w 64"/>
                <a:gd name="T23" fmla="*/ 8 h 68"/>
                <a:gd name="T24" fmla="*/ 8 w 64"/>
                <a:gd name="T25" fmla="*/ 32 h 68"/>
                <a:gd name="T26" fmla="*/ 8 w 64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68">
                  <a:moveTo>
                    <a:pt x="60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6"/>
                    <a:pt x="62" y="68"/>
                    <a:pt x="60" y="68"/>
                  </a:cubicBezTo>
                  <a:close/>
                  <a:moveTo>
                    <a:pt x="8" y="60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19"/>
                    <a:pt x="45" y="8"/>
                    <a:pt x="32" y="8"/>
                  </a:cubicBezTo>
                  <a:cubicBezTo>
                    <a:pt x="19" y="8"/>
                    <a:pt x="8" y="19"/>
                    <a:pt x="8" y="32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250"/>
            <p:cNvSpPr>
              <a:spLocks noEditPoints="1"/>
            </p:cNvSpPr>
            <p:nvPr/>
          </p:nvSpPr>
          <p:spPr bwMode="auto">
            <a:xfrm>
              <a:off x="1734" y="4989"/>
              <a:ext cx="568" cy="1135"/>
            </a:xfrm>
            <a:custGeom>
              <a:avLst/>
              <a:gdLst>
                <a:gd name="T0" fmla="*/ 48 w 96"/>
                <a:gd name="T1" fmla="*/ 192 h 192"/>
                <a:gd name="T2" fmla="*/ 0 w 96"/>
                <a:gd name="T3" fmla="*/ 160 h 192"/>
                <a:gd name="T4" fmla="*/ 0 w 96"/>
                <a:gd name="T5" fmla="*/ 48 h 192"/>
                <a:gd name="T6" fmla="*/ 48 w 96"/>
                <a:gd name="T7" fmla="*/ 0 h 192"/>
                <a:gd name="T8" fmla="*/ 96 w 96"/>
                <a:gd name="T9" fmla="*/ 48 h 192"/>
                <a:gd name="T10" fmla="*/ 96 w 96"/>
                <a:gd name="T11" fmla="*/ 160 h 192"/>
                <a:gd name="T12" fmla="*/ 48 w 96"/>
                <a:gd name="T13" fmla="*/ 192 h 192"/>
                <a:gd name="T14" fmla="*/ 48 w 96"/>
                <a:gd name="T15" fmla="*/ 8 h 192"/>
                <a:gd name="T16" fmla="*/ 8 w 96"/>
                <a:gd name="T17" fmla="*/ 48 h 192"/>
                <a:gd name="T18" fmla="*/ 8 w 96"/>
                <a:gd name="T19" fmla="*/ 160 h 192"/>
                <a:gd name="T20" fmla="*/ 48 w 96"/>
                <a:gd name="T21" fmla="*/ 184 h 192"/>
                <a:gd name="T22" fmla="*/ 88 w 96"/>
                <a:gd name="T23" fmla="*/ 160 h 192"/>
                <a:gd name="T24" fmla="*/ 88 w 96"/>
                <a:gd name="T25" fmla="*/ 48 h 192"/>
                <a:gd name="T26" fmla="*/ 48 w 96"/>
                <a:gd name="T27" fmla="*/ 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92">
                  <a:moveTo>
                    <a:pt x="48" y="192"/>
                  </a:moveTo>
                  <a:cubicBezTo>
                    <a:pt x="22" y="192"/>
                    <a:pt x="0" y="173"/>
                    <a:pt x="0" y="16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173"/>
                    <a:pt x="74" y="192"/>
                    <a:pt x="48" y="192"/>
                  </a:cubicBezTo>
                  <a:close/>
                  <a:moveTo>
                    <a:pt x="48" y="8"/>
                  </a:moveTo>
                  <a:cubicBezTo>
                    <a:pt x="26" y="8"/>
                    <a:pt x="8" y="26"/>
                    <a:pt x="8" y="48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8" y="167"/>
                    <a:pt x="25" y="184"/>
                    <a:pt x="48" y="184"/>
                  </a:cubicBezTo>
                  <a:cubicBezTo>
                    <a:pt x="71" y="184"/>
                    <a:pt x="88" y="167"/>
                    <a:pt x="88" y="160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51"/>
            <p:cNvSpPr/>
            <p:nvPr/>
          </p:nvSpPr>
          <p:spPr bwMode="auto">
            <a:xfrm>
              <a:off x="1854" y="5769"/>
              <a:ext cx="355" cy="60"/>
            </a:xfrm>
            <a:custGeom>
              <a:avLst/>
              <a:gdLst>
                <a:gd name="T0" fmla="*/ 30 w 60"/>
                <a:gd name="T1" fmla="*/ 10 h 10"/>
                <a:gd name="T2" fmla="*/ 4 w 60"/>
                <a:gd name="T3" fmla="*/ 8 h 10"/>
                <a:gd name="T4" fmla="*/ 0 w 60"/>
                <a:gd name="T5" fmla="*/ 4 h 10"/>
                <a:gd name="T6" fmla="*/ 4 w 60"/>
                <a:gd name="T7" fmla="*/ 0 h 10"/>
                <a:gd name="T8" fmla="*/ 56 w 60"/>
                <a:gd name="T9" fmla="*/ 0 h 10"/>
                <a:gd name="T10" fmla="*/ 60 w 60"/>
                <a:gd name="T11" fmla="*/ 4 h 10"/>
                <a:gd name="T12" fmla="*/ 56 w 60"/>
                <a:gd name="T13" fmla="*/ 8 h 10"/>
                <a:gd name="T14" fmla="*/ 30 w 60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0">
                  <a:moveTo>
                    <a:pt x="30" y="10"/>
                  </a:moveTo>
                  <a:cubicBezTo>
                    <a:pt x="22" y="10"/>
                    <a:pt x="14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" y="2"/>
                    <a:pt x="37" y="2"/>
                    <a:pt x="56" y="0"/>
                  </a:cubicBezTo>
                  <a:cubicBezTo>
                    <a:pt x="58" y="0"/>
                    <a:pt x="60" y="1"/>
                    <a:pt x="60" y="4"/>
                  </a:cubicBezTo>
                  <a:cubicBezTo>
                    <a:pt x="60" y="6"/>
                    <a:pt x="59" y="8"/>
                    <a:pt x="56" y="8"/>
                  </a:cubicBezTo>
                  <a:cubicBezTo>
                    <a:pt x="47" y="9"/>
                    <a:pt x="38" y="10"/>
                    <a:pt x="3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52"/>
            <p:cNvSpPr/>
            <p:nvPr/>
          </p:nvSpPr>
          <p:spPr bwMode="auto">
            <a:xfrm>
              <a:off x="1877" y="5864"/>
              <a:ext cx="285" cy="53"/>
            </a:xfrm>
            <a:custGeom>
              <a:avLst/>
              <a:gdLst>
                <a:gd name="T0" fmla="*/ 24 w 48"/>
                <a:gd name="T1" fmla="*/ 9 h 9"/>
                <a:gd name="T2" fmla="*/ 4 w 48"/>
                <a:gd name="T3" fmla="*/ 8 h 9"/>
                <a:gd name="T4" fmla="*/ 0 w 48"/>
                <a:gd name="T5" fmla="*/ 4 h 9"/>
                <a:gd name="T6" fmla="*/ 4 w 48"/>
                <a:gd name="T7" fmla="*/ 0 h 9"/>
                <a:gd name="T8" fmla="*/ 44 w 48"/>
                <a:gd name="T9" fmla="*/ 0 h 9"/>
                <a:gd name="T10" fmla="*/ 48 w 48"/>
                <a:gd name="T11" fmla="*/ 4 h 9"/>
                <a:gd name="T12" fmla="*/ 44 w 48"/>
                <a:gd name="T13" fmla="*/ 8 h 9"/>
                <a:gd name="T14" fmla="*/ 24 w 4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">
                  <a:moveTo>
                    <a:pt x="24" y="9"/>
                  </a:moveTo>
                  <a:cubicBezTo>
                    <a:pt x="17" y="9"/>
                    <a:pt x="11" y="9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1"/>
                    <a:pt x="30" y="1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6"/>
                    <a:pt x="46" y="8"/>
                    <a:pt x="44" y="8"/>
                  </a:cubicBezTo>
                  <a:cubicBezTo>
                    <a:pt x="37" y="9"/>
                    <a:pt x="31" y="9"/>
                    <a:pt x="24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0" name="Freeform 63"/>
          <p:cNvSpPr>
            <a:spLocks noEditPoints="1"/>
          </p:cNvSpPr>
          <p:nvPr/>
        </p:nvSpPr>
        <p:spPr bwMode="auto">
          <a:xfrm>
            <a:off x="9778365" y="1641475"/>
            <a:ext cx="368935" cy="328930"/>
          </a:xfrm>
          <a:custGeom>
            <a:avLst/>
            <a:gdLst>
              <a:gd name="T0" fmla="*/ 24 w 184"/>
              <a:gd name="T1" fmla="*/ 164 h 164"/>
              <a:gd name="T2" fmla="*/ 20 w 184"/>
              <a:gd name="T3" fmla="*/ 161 h 164"/>
              <a:gd name="T4" fmla="*/ 22 w 184"/>
              <a:gd name="T5" fmla="*/ 156 h 164"/>
              <a:gd name="T6" fmla="*/ 41 w 184"/>
              <a:gd name="T7" fmla="*/ 125 h 164"/>
              <a:gd name="T8" fmla="*/ 0 w 184"/>
              <a:gd name="T9" fmla="*/ 88 h 164"/>
              <a:gd name="T10" fmla="*/ 3 w 184"/>
              <a:gd name="T11" fmla="*/ 74 h 164"/>
              <a:gd name="T12" fmla="*/ 0 w 184"/>
              <a:gd name="T13" fmla="*/ 60 h 164"/>
              <a:gd name="T14" fmla="*/ 24 w 184"/>
              <a:gd name="T15" fmla="*/ 32 h 164"/>
              <a:gd name="T16" fmla="*/ 80 w 184"/>
              <a:gd name="T17" fmla="*/ 0 h 164"/>
              <a:gd name="T18" fmla="*/ 126 w 184"/>
              <a:gd name="T19" fmla="*/ 16 h 164"/>
              <a:gd name="T20" fmla="*/ 128 w 184"/>
              <a:gd name="T21" fmla="*/ 16 h 164"/>
              <a:gd name="T22" fmla="*/ 184 w 184"/>
              <a:gd name="T23" fmla="*/ 52 h 164"/>
              <a:gd name="T24" fmla="*/ 171 w 184"/>
              <a:gd name="T25" fmla="*/ 78 h 164"/>
              <a:gd name="T26" fmla="*/ 176 w 184"/>
              <a:gd name="T27" fmla="*/ 92 h 164"/>
              <a:gd name="T28" fmla="*/ 124 w 184"/>
              <a:gd name="T29" fmla="*/ 132 h 164"/>
              <a:gd name="T30" fmla="*/ 84 w 184"/>
              <a:gd name="T31" fmla="*/ 132 h 164"/>
              <a:gd name="T32" fmla="*/ 24 w 184"/>
              <a:gd name="T33" fmla="*/ 164 h 164"/>
              <a:gd name="T34" fmla="*/ 80 w 184"/>
              <a:gd name="T35" fmla="*/ 8 h 164"/>
              <a:gd name="T36" fmla="*/ 32 w 184"/>
              <a:gd name="T37" fmla="*/ 36 h 164"/>
              <a:gd name="T38" fmla="*/ 29 w 184"/>
              <a:gd name="T39" fmla="*/ 39 h 164"/>
              <a:gd name="T40" fmla="*/ 8 w 184"/>
              <a:gd name="T41" fmla="*/ 60 h 164"/>
              <a:gd name="T42" fmla="*/ 11 w 184"/>
              <a:gd name="T43" fmla="*/ 71 h 164"/>
              <a:gd name="T44" fmla="*/ 11 w 184"/>
              <a:gd name="T45" fmla="*/ 76 h 164"/>
              <a:gd name="T46" fmla="*/ 8 w 184"/>
              <a:gd name="T47" fmla="*/ 88 h 164"/>
              <a:gd name="T48" fmla="*/ 46 w 184"/>
              <a:gd name="T49" fmla="*/ 118 h 164"/>
              <a:gd name="T50" fmla="*/ 49 w 184"/>
              <a:gd name="T51" fmla="*/ 121 h 164"/>
              <a:gd name="T52" fmla="*/ 37 w 184"/>
              <a:gd name="T53" fmla="*/ 155 h 164"/>
              <a:gd name="T54" fmla="*/ 78 w 184"/>
              <a:gd name="T55" fmla="*/ 126 h 164"/>
              <a:gd name="T56" fmla="*/ 81 w 184"/>
              <a:gd name="T57" fmla="*/ 124 h 164"/>
              <a:gd name="T58" fmla="*/ 124 w 184"/>
              <a:gd name="T59" fmla="*/ 124 h 164"/>
              <a:gd name="T60" fmla="*/ 168 w 184"/>
              <a:gd name="T61" fmla="*/ 92 h 164"/>
              <a:gd name="T62" fmla="*/ 163 w 184"/>
              <a:gd name="T63" fmla="*/ 80 h 164"/>
              <a:gd name="T64" fmla="*/ 162 w 184"/>
              <a:gd name="T65" fmla="*/ 77 h 164"/>
              <a:gd name="T66" fmla="*/ 163 w 184"/>
              <a:gd name="T67" fmla="*/ 74 h 164"/>
              <a:gd name="T68" fmla="*/ 176 w 184"/>
              <a:gd name="T69" fmla="*/ 52 h 164"/>
              <a:gd name="T70" fmla="*/ 128 w 184"/>
              <a:gd name="T71" fmla="*/ 24 h 164"/>
              <a:gd name="T72" fmla="*/ 125 w 184"/>
              <a:gd name="T73" fmla="*/ 24 h 164"/>
              <a:gd name="T74" fmla="*/ 124 w 184"/>
              <a:gd name="T75" fmla="*/ 24 h 164"/>
              <a:gd name="T76" fmla="*/ 121 w 184"/>
              <a:gd name="T77" fmla="*/ 23 h 164"/>
              <a:gd name="T78" fmla="*/ 80 w 184"/>
              <a:gd name="T7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64">
                <a:moveTo>
                  <a:pt x="24" y="164"/>
                </a:moveTo>
                <a:cubicBezTo>
                  <a:pt x="22" y="164"/>
                  <a:pt x="21" y="163"/>
                  <a:pt x="20" y="161"/>
                </a:cubicBezTo>
                <a:cubicBezTo>
                  <a:pt x="20" y="159"/>
                  <a:pt x="21" y="157"/>
                  <a:pt x="22" y="156"/>
                </a:cubicBezTo>
                <a:cubicBezTo>
                  <a:pt x="36" y="149"/>
                  <a:pt x="42" y="136"/>
                  <a:pt x="41" y="125"/>
                </a:cubicBezTo>
                <a:cubicBezTo>
                  <a:pt x="16" y="119"/>
                  <a:pt x="0" y="104"/>
                  <a:pt x="0" y="88"/>
                </a:cubicBezTo>
                <a:cubicBezTo>
                  <a:pt x="0" y="83"/>
                  <a:pt x="1" y="78"/>
                  <a:pt x="3" y="74"/>
                </a:cubicBezTo>
                <a:cubicBezTo>
                  <a:pt x="1" y="69"/>
                  <a:pt x="0" y="64"/>
                  <a:pt x="0" y="60"/>
                </a:cubicBezTo>
                <a:cubicBezTo>
                  <a:pt x="0" y="47"/>
                  <a:pt x="9" y="37"/>
                  <a:pt x="24" y="32"/>
                </a:cubicBezTo>
                <a:cubicBezTo>
                  <a:pt x="28" y="14"/>
                  <a:pt x="51" y="0"/>
                  <a:pt x="80" y="0"/>
                </a:cubicBezTo>
                <a:cubicBezTo>
                  <a:pt x="98" y="0"/>
                  <a:pt x="115" y="6"/>
                  <a:pt x="126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60" y="16"/>
                  <a:pt x="184" y="31"/>
                  <a:pt x="184" y="52"/>
                </a:cubicBezTo>
                <a:cubicBezTo>
                  <a:pt x="184" y="61"/>
                  <a:pt x="179" y="72"/>
                  <a:pt x="171" y="78"/>
                </a:cubicBezTo>
                <a:cubicBezTo>
                  <a:pt x="174" y="82"/>
                  <a:pt x="176" y="86"/>
                  <a:pt x="176" y="92"/>
                </a:cubicBezTo>
                <a:cubicBezTo>
                  <a:pt x="176" y="114"/>
                  <a:pt x="152" y="132"/>
                  <a:pt x="124" y="13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76" y="147"/>
                  <a:pt x="62" y="164"/>
                  <a:pt x="24" y="164"/>
                </a:cubicBezTo>
                <a:close/>
                <a:moveTo>
                  <a:pt x="80" y="8"/>
                </a:moveTo>
                <a:cubicBezTo>
                  <a:pt x="54" y="8"/>
                  <a:pt x="33" y="20"/>
                  <a:pt x="32" y="36"/>
                </a:cubicBezTo>
                <a:cubicBezTo>
                  <a:pt x="31" y="37"/>
                  <a:pt x="30" y="39"/>
                  <a:pt x="29" y="39"/>
                </a:cubicBezTo>
                <a:cubicBezTo>
                  <a:pt x="16" y="43"/>
                  <a:pt x="8" y="51"/>
                  <a:pt x="8" y="60"/>
                </a:cubicBezTo>
                <a:cubicBezTo>
                  <a:pt x="8" y="65"/>
                  <a:pt x="9" y="69"/>
                  <a:pt x="11" y="71"/>
                </a:cubicBezTo>
                <a:cubicBezTo>
                  <a:pt x="12" y="73"/>
                  <a:pt x="12" y="75"/>
                  <a:pt x="11" y="76"/>
                </a:cubicBezTo>
                <a:cubicBezTo>
                  <a:pt x="9" y="80"/>
                  <a:pt x="8" y="85"/>
                  <a:pt x="8" y="88"/>
                </a:cubicBezTo>
                <a:cubicBezTo>
                  <a:pt x="8" y="101"/>
                  <a:pt x="22" y="113"/>
                  <a:pt x="46" y="118"/>
                </a:cubicBezTo>
                <a:cubicBezTo>
                  <a:pt x="47" y="119"/>
                  <a:pt x="48" y="120"/>
                  <a:pt x="49" y="121"/>
                </a:cubicBezTo>
                <a:cubicBezTo>
                  <a:pt x="50" y="132"/>
                  <a:pt x="47" y="145"/>
                  <a:pt x="37" y="155"/>
                </a:cubicBezTo>
                <a:cubicBezTo>
                  <a:pt x="63" y="152"/>
                  <a:pt x="72" y="139"/>
                  <a:pt x="78" y="126"/>
                </a:cubicBezTo>
                <a:cubicBezTo>
                  <a:pt x="78" y="125"/>
                  <a:pt x="80" y="124"/>
                  <a:pt x="81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47" y="124"/>
                  <a:pt x="168" y="109"/>
                  <a:pt x="168" y="92"/>
                </a:cubicBezTo>
                <a:cubicBezTo>
                  <a:pt x="168" y="87"/>
                  <a:pt x="166" y="85"/>
                  <a:pt x="163" y="80"/>
                </a:cubicBezTo>
                <a:cubicBezTo>
                  <a:pt x="162" y="79"/>
                  <a:pt x="162" y="78"/>
                  <a:pt x="162" y="77"/>
                </a:cubicBezTo>
                <a:cubicBezTo>
                  <a:pt x="162" y="76"/>
                  <a:pt x="162" y="75"/>
                  <a:pt x="163" y="74"/>
                </a:cubicBezTo>
                <a:cubicBezTo>
                  <a:pt x="171" y="69"/>
                  <a:pt x="176" y="60"/>
                  <a:pt x="176" y="52"/>
                </a:cubicBezTo>
                <a:cubicBezTo>
                  <a:pt x="176" y="36"/>
                  <a:pt x="155" y="24"/>
                  <a:pt x="128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4"/>
                  <a:pt x="125" y="24"/>
                  <a:pt x="124" y="24"/>
                </a:cubicBezTo>
                <a:cubicBezTo>
                  <a:pt x="123" y="24"/>
                  <a:pt x="122" y="24"/>
                  <a:pt x="121" y="23"/>
                </a:cubicBezTo>
                <a:cubicBezTo>
                  <a:pt x="112" y="14"/>
                  <a:pt x="97" y="8"/>
                  <a:pt x="8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4130" y="-38735"/>
            <a:ext cx="12240260" cy="104775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03395" y="114300"/>
            <a:ext cx="3283585" cy="74168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赠送图标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2061845" y="1970405"/>
            <a:ext cx="6969760" cy="2916555"/>
          </a:xfrm>
          <a:prstGeom prst="rect">
            <a:avLst/>
          </a:prstGeom>
        </p:spPr>
      </p:pic>
      <p:pic>
        <p:nvPicPr>
          <p:cNvPr id="6" name="图片 5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 flipH="1" flipV="1">
            <a:off x="7292975" y="1970405"/>
            <a:ext cx="6969760" cy="2916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flipH="1">
            <a:off x="2308543" y="3128010"/>
            <a:ext cx="7574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</a:p>
        </p:txBody>
      </p:sp>
      <p:sp>
        <p:nvSpPr>
          <p:cNvPr id="10" name="Shape 6922"/>
          <p:cNvSpPr/>
          <p:nvPr/>
        </p:nvSpPr>
        <p:spPr>
          <a:xfrm flipH="1">
            <a:off x="3179445" y="3832225"/>
            <a:ext cx="583247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308543" y="2080895"/>
            <a:ext cx="7574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kern="0" noProof="0" dirty="0">
                <a:ln>
                  <a:noFill/>
                </a:ln>
                <a:solidFill>
                  <a:srgbClr val="39725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第一节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3"/>
          <p:cNvSpPr/>
          <p:nvPr/>
        </p:nvSpPr>
        <p:spPr bwMode="auto">
          <a:xfrm>
            <a:off x="4400732" y="2405798"/>
            <a:ext cx="510131" cy="852185"/>
          </a:xfrm>
          <a:custGeom>
            <a:avLst/>
            <a:gdLst>
              <a:gd name="T0" fmla="*/ 210 w 210"/>
              <a:gd name="T1" fmla="*/ 54 h 350"/>
              <a:gd name="T2" fmla="*/ 144 w 210"/>
              <a:gd name="T3" fmla="*/ 0 h 350"/>
              <a:gd name="T4" fmla="*/ 0 w 210"/>
              <a:gd name="T5" fmla="*/ 342 h 350"/>
              <a:gd name="T6" fmla="*/ 86 w 210"/>
              <a:gd name="T7" fmla="*/ 350 h 350"/>
              <a:gd name="T8" fmla="*/ 210 w 210"/>
              <a:gd name="T9" fmla="*/ 5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350">
                <a:moveTo>
                  <a:pt x="210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7" y="132"/>
                  <a:pt x="0" y="342"/>
                  <a:pt x="0" y="342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97" y="238"/>
                  <a:pt x="142" y="136"/>
                  <a:pt x="210" y="54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4400732" y="3523368"/>
            <a:ext cx="507183" cy="844813"/>
          </a:xfrm>
          <a:custGeom>
            <a:avLst/>
            <a:gdLst>
              <a:gd name="T0" fmla="*/ 87 w 209"/>
              <a:gd name="T1" fmla="*/ 0 h 347"/>
              <a:gd name="T2" fmla="*/ 0 w 209"/>
              <a:gd name="T3" fmla="*/ 9 h 347"/>
              <a:gd name="T4" fmla="*/ 141 w 209"/>
              <a:gd name="T5" fmla="*/ 347 h 347"/>
              <a:gd name="T6" fmla="*/ 209 w 209"/>
              <a:gd name="T7" fmla="*/ 291 h 347"/>
              <a:gd name="T8" fmla="*/ 87 w 209"/>
              <a:gd name="T9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347">
                <a:moveTo>
                  <a:pt x="87" y="0"/>
                </a:moveTo>
                <a:cubicBezTo>
                  <a:pt x="0" y="9"/>
                  <a:pt x="0" y="9"/>
                  <a:pt x="0" y="9"/>
                </a:cubicBezTo>
                <a:cubicBezTo>
                  <a:pt x="14" y="217"/>
                  <a:pt x="141" y="347"/>
                  <a:pt x="141" y="347"/>
                </a:cubicBezTo>
                <a:cubicBezTo>
                  <a:pt x="209" y="291"/>
                  <a:pt x="209" y="291"/>
                  <a:pt x="209" y="291"/>
                </a:cubicBezTo>
                <a:cubicBezTo>
                  <a:pt x="142" y="210"/>
                  <a:pt x="98" y="110"/>
                  <a:pt x="87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4950672" y="4412412"/>
            <a:ext cx="853659" cy="523401"/>
          </a:xfrm>
          <a:custGeom>
            <a:avLst/>
            <a:gdLst>
              <a:gd name="T0" fmla="*/ 56 w 351"/>
              <a:gd name="T1" fmla="*/ 0 h 215"/>
              <a:gd name="T2" fmla="*/ 0 w 351"/>
              <a:gd name="T3" fmla="*/ 68 h 215"/>
              <a:gd name="T4" fmla="*/ 342 w 351"/>
              <a:gd name="T5" fmla="*/ 212 h 215"/>
              <a:gd name="T6" fmla="*/ 351 w 351"/>
              <a:gd name="T7" fmla="*/ 123 h 215"/>
              <a:gd name="T8" fmla="*/ 56 w 351"/>
              <a:gd name="T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15">
                <a:moveTo>
                  <a:pt x="56" y="0"/>
                </a:moveTo>
                <a:cubicBezTo>
                  <a:pt x="0" y="68"/>
                  <a:pt x="0" y="68"/>
                  <a:pt x="0" y="68"/>
                </a:cubicBezTo>
                <a:cubicBezTo>
                  <a:pt x="173" y="215"/>
                  <a:pt x="342" y="212"/>
                  <a:pt x="342" y="212"/>
                </a:cubicBezTo>
                <a:cubicBezTo>
                  <a:pt x="351" y="123"/>
                  <a:pt x="351" y="123"/>
                  <a:pt x="351" y="123"/>
                </a:cubicBezTo>
                <a:cubicBezTo>
                  <a:pt x="240" y="112"/>
                  <a:pt x="138" y="68"/>
                  <a:pt x="56" y="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6047602" y="4416835"/>
            <a:ext cx="853659" cy="501285"/>
          </a:xfrm>
          <a:custGeom>
            <a:avLst/>
            <a:gdLst>
              <a:gd name="T0" fmla="*/ 0 w 351"/>
              <a:gd name="T1" fmla="*/ 121 h 206"/>
              <a:gd name="T2" fmla="*/ 8 w 351"/>
              <a:gd name="T3" fmla="*/ 206 h 206"/>
              <a:gd name="T4" fmla="*/ 351 w 351"/>
              <a:gd name="T5" fmla="*/ 66 h 206"/>
              <a:gd name="T6" fmla="*/ 298 w 351"/>
              <a:gd name="T7" fmla="*/ 0 h 206"/>
              <a:gd name="T8" fmla="*/ 0 w 351"/>
              <a:gd name="T9" fmla="*/ 12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6">
                <a:moveTo>
                  <a:pt x="0" y="121"/>
                </a:moveTo>
                <a:cubicBezTo>
                  <a:pt x="8" y="206"/>
                  <a:pt x="8" y="206"/>
                  <a:pt x="8" y="206"/>
                </a:cubicBezTo>
                <a:cubicBezTo>
                  <a:pt x="8" y="206"/>
                  <a:pt x="223" y="197"/>
                  <a:pt x="351" y="66"/>
                </a:cubicBezTo>
                <a:cubicBezTo>
                  <a:pt x="298" y="0"/>
                  <a:pt x="298" y="0"/>
                  <a:pt x="298" y="0"/>
                </a:cubicBezTo>
                <a:cubicBezTo>
                  <a:pt x="215" y="68"/>
                  <a:pt x="113" y="111"/>
                  <a:pt x="0" y="121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6952864" y="3523368"/>
            <a:ext cx="517504" cy="853659"/>
          </a:xfrm>
          <a:custGeom>
            <a:avLst/>
            <a:gdLst>
              <a:gd name="T0" fmla="*/ 124 w 213"/>
              <a:gd name="T1" fmla="*/ 0 h 351"/>
              <a:gd name="T2" fmla="*/ 0 w 213"/>
              <a:gd name="T3" fmla="*/ 294 h 351"/>
              <a:gd name="T4" fmla="*/ 69 w 213"/>
              <a:gd name="T5" fmla="*/ 351 h 351"/>
              <a:gd name="T6" fmla="*/ 213 w 213"/>
              <a:gd name="T7" fmla="*/ 9 h 351"/>
              <a:gd name="T8" fmla="*/ 124 w 213"/>
              <a:gd name="T9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351">
                <a:moveTo>
                  <a:pt x="124" y="0"/>
                </a:moveTo>
                <a:cubicBezTo>
                  <a:pt x="113" y="111"/>
                  <a:pt x="68" y="212"/>
                  <a:pt x="0" y="294"/>
                </a:cubicBezTo>
                <a:cubicBezTo>
                  <a:pt x="69" y="351"/>
                  <a:pt x="69" y="351"/>
                  <a:pt x="69" y="351"/>
                </a:cubicBezTo>
                <a:cubicBezTo>
                  <a:pt x="69" y="351"/>
                  <a:pt x="209" y="205"/>
                  <a:pt x="21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6964659" y="2413169"/>
            <a:ext cx="505709" cy="856608"/>
          </a:xfrm>
          <a:custGeom>
            <a:avLst/>
            <a:gdLst>
              <a:gd name="T0" fmla="*/ 120 w 208"/>
              <a:gd name="T1" fmla="*/ 352 h 352"/>
              <a:gd name="T2" fmla="*/ 208 w 208"/>
              <a:gd name="T3" fmla="*/ 344 h 352"/>
              <a:gd name="T4" fmla="*/ 67 w 208"/>
              <a:gd name="T5" fmla="*/ 0 h 352"/>
              <a:gd name="T6" fmla="*/ 0 w 208"/>
              <a:gd name="T7" fmla="*/ 56 h 352"/>
              <a:gd name="T8" fmla="*/ 120 w 208"/>
              <a:gd name="T9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352">
                <a:moveTo>
                  <a:pt x="120" y="352"/>
                </a:moveTo>
                <a:cubicBezTo>
                  <a:pt x="208" y="344"/>
                  <a:pt x="208" y="344"/>
                  <a:pt x="208" y="344"/>
                </a:cubicBezTo>
                <a:cubicBezTo>
                  <a:pt x="208" y="344"/>
                  <a:pt x="207" y="153"/>
                  <a:pt x="67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67" y="138"/>
                  <a:pt x="110" y="240"/>
                  <a:pt x="120" y="352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6066768" y="1854384"/>
            <a:ext cx="853659" cy="511606"/>
          </a:xfrm>
          <a:custGeom>
            <a:avLst/>
            <a:gdLst>
              <a:gd name="T0" fmla="*/ 296 w 351"/>
              <a:gd name="T1" fmla="*/ 210 h 210"/>
              <a:gd name="T2" fmla="*/ 351 w 351"/>
              <a:gd name="T3" fmla="*/ 144 h 210"/>
              <a:gd name="T4" fmla="*/ 9 w 351"/>
              <a:gd name="T5" fmla="*/ 0 h 210"/>
              <a:gd name="T6" fmla="*/ 0 w 351"/>
              <a:gd name="T7" fmla="*/ 86 h 210"/>
              <a:gd name="T8" fmla="*/ 296 w 351"/>
              <a:gd name="T9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10">
                <a:moveTo>
                  <a:pt x="296" y="210"/>
                </a:moveTo>
                <a:cubicBezTo>
                  <a:pt x="351" y="144"/>
                  <a:pt x="351" y="144"/>
                  <a:pt x="351" y="144"/>
                </a:cubicBezTo>
                <a:cubicBezTo>
                  <a:pt x="351" y="144"/>
                  <a:pt x="238" y="19"/>
                  <a:pt x="9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112" y="97"/>
                  <a:pt x="214" y="142"/>
                  <a:pt x="296" y="210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4959518" y="1854384"/>
            <a:ext cx="853659" cy="504234"/>
          </a:xfrm>
          <a:custGeom>
            <a:avLst/>
            <a:gdLst>
              <a:gd name="T0" fmla="*/ 351 w 351"/>
              <a:gd name="T1" fmla="*/ 85 h 207"/>
              <a:gd name="T2" fmla="*/ 343 w 351"/>
              <a:gd name="T3" fmla="*/ 0 h 207"/>
              <a:gd name="T4" fmla="*/ 0 w 351"/>
              <a:gd name="T5" fmla="*/ 141 h 207"/>
              <a:gd name="T6" fmla="*/ 54 w 351"/>
              <a:gd name="T7" fmla="*/ 207 h 207"/>
              <a:gd name="T8" fmla="*/ 351 w 351"/>
              <a:gd name="T9" fmla="*/ 8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7">
                <a:moveTo>
                  <a:pt x="351" y="85"/>
                </a:moveTo>
                <a:cubicBezTo>
                  <a:pt x="343" y="0"/>
                  <a:pt x="343" y="0"/>
                  <a:pt x="343" y="0"/>
                </a:cubicBezTo>
                <a:cubicBezTo>
                  <a:pt x="343" y="0"/>
                  <a:pt x="153" y="0"/>
                  <a:pt x="0" y="141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136" y="139"/>
                  <a:pt x="239" y="95"/>
                  <a:pt x="351" y="85"/>
                </a:cubicBezTo>
                <a:close/>
              </a:path>
            </a:pathLst>
          </a:custGeom>
          <a:solidFill>
            <a:srgbClr val="64A3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Shape 540"/>
          <p:cNvSpPr/>
          <p:nvPr/>
        </p:nvSpPr>
        <p:spPr>
          <a:xfrm>
            <a:off x="6322060" y="817245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l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232525" y="1205865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Shape 540"/>
          <p:cNvSpPr/>
          <p:nvPr/>
        </p:nvSpPr>
        <p:spPr>
          <a:xfrm>
            <a:off x="7710170" y="2199640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l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70165" y="2578735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Shape 540"/>
          <p:cNvSpPr/>
          <p:nvPr/>
        </p:nvSpPr>
        <p:spPr>
          <a:xfrm>
            <a:off x="7710170" y="3623310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l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70165" y="4002405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Shape 540"/>
          <p:cNvSpPr/>
          <p:nvPr/>
        </p:nvSpPr>
        <p:spPr>
          <a:xfrm>
            <a:off x="6087745" y="5088255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l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47740" y="5467350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Shape 540"/>
          <p:cNvSpPr/>
          <p:nvPr/>
        </p:nvSpPr>
        <p:spPr>
          <a:xfrm>
            <a:off x="4127500" y="5088255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r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162175" y="5467350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Shape 540"/>
          <p:cNvSpPr/>
          <p:nvPr/>
        </p:nvSpPr>
        <p:spPr>
          <a:xfrm>
            <a:off x="2739390" y="3623310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r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4065" y="4002405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Shape 540"/>
          <p:cNvSpPr/>
          <p:nvPr/>
        </p:nvSpPr>
        <p:spPr>
          <a:xfrm>
            <a:off x="2825750" y="2209165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r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0425" y="2588260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Shape 540"/>
          <p:cNvSpPr/>
          <p:nvPr/>
        </p:nvSpPr>
        <p:spPr>
          <a:xfrm>
            <a:off x="4208780" y="826770"/>
            <a:ext cx="1388110" cy="245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algn="r"/>
            <a:r>
              <a:rPr kumimoji="0" lang="en-US" altLang="zh-CN" sz="1600" b="1" i="0" u="none" strike="noStrike" kern="1200" cap="none" spc="42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43455" y="1205865"/>
            <a:ext cx="34067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1216025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影\Desktop\高清图片\branch-color-decoration-281490.jpgbranch-color-decoration-2814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2225" y="1569720"/>
            <a:ext cx="5577205" cy="401574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6127115" y="1349375"/>
            <a:ext cx="591820" cy="591820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</a:p>
        </p:txBody>
      </p:sp>
      <p:sp>
        <p:nvSpPr>
          <p:cNvPr id="10" name="椭圆 9"/>
          <p:cNvSpPr/>
          <p:nvPr/>
        </p:nvSpPr>
        <p:spPr>
          <a:xfrm>
            <a:off x="6127115" y="2580005"/>
            <a:ext cx="591820" cy="591820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02</a:t>
            </a:r>
          </a:p>
        </p:txBody>
      </p:sp>
      <p:sp>
        <p:nvSpPr>
          <p:cNvPr id="11" name="椭圆 10"/>
          <p:cNvSpPr/>
          <p:nvPr/>
        </p:nvSpPr>
        <p:spPr>
          <a:xfrm>
            <a:off x="6127115" y="3693795"/>
            <a:ext cx="591820" cy="591820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03</a:t>
            </a:r>
          </a:p>
        </p:txBody>
      </p:sp>
      <p:sp>
        <p:nvSpPr>
          <p:cNvPr id="12" name="椭圆 11"/>
          <p:cNvSpPr/>
          <p:nvPr/>
        </p:nvSpPr>
        <p:spPr>
          <a:xfrm>
            <a:off x="6127115" y="4904105"/>
            <a:ext cx="591820" cy="591820"/>
          </a:xfrm>
          <a:prstGeom prst="ellips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00875" y="1296843"/>
            <a:ext cx="19926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00875" y="1545590"/>
            <a:ext cx="428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0875" y="244428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00875" y="2693035"/>
            <a:ext cx="428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0875" y="358411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00875" y="3832860"/>
            <a:ext cx="428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00875" y="474933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00875" y="4998085"/>
            <a:ext cx="428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lur-branches-close-up-213727"/>
          <p:cNvPicPr>
            <a:picLocks noChangeAspect="1"/>
          </p:cNvPicPr>
          <p:nvPr/>
        </p:nvPicPr>
        <p:blipFill>
          <a:blip r:embed="rId2"/>
          <a:srcRect b="36874"/>
          <a:stretch>
            <a:fillRect/>
          </a:stretch>
        </p:blipFill>
        <p:spPr>
          <a:xfrm>
            <a:off x="-13970" y="1714500"/>
            <a:ext cx="12233275" cy="5147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620" y="573405"/>
            <a:ext cx="11159490" cy="564642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Shape 1590"/>
          <p:cNvSpPr/>
          <p:nvPr/>
        </p:nvSpPr>
        <p:spPr>
          <a:xfrm>
            <a:off x="1242060" y="3192780"/>
            <a:ext cx="9389110" cy="157861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Shape 1591"/>
          <p:cNvSpPr/>
          <p:nvPr/>
        </p:nvSpPr>
        <p:spPr>
          <a:xfrm>
            <a:off x="1242060" y="1624965"/>
            <a:ext cx="4749165" cy="77851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zh-CN" altLang="en-US" sz="4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工作整体思路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242060" y="2790190"/>
            <a:ext cx="13023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"/>
          <p:cNvSpPr/>
          <p:nvPr/>
        </p:nvSpPr>
        <p:spPr>
          <a:xfrm>
            <a:off x="823272" y="2554858"/>
            <a:ext cx="2720842" cy="351076"/>
          </a:xfrm>
          <a:prstGeom prst="homePlate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shape"/>
          <p:cNvSpPr/>
          <p:nvPr/>
        </p:nvSpPr>
        <p:spPr>
          <a:xfrm>
            <a:off x="3431477" y="2554858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shape"/>
          <p:cNvSpPr/>
          <p:nvPr/>
        </p:nvSpPr>
        <p:spPr>
          <a:xfrm>
            <a:off x="6039681" y="2554858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shape"/>
          <p:cNvSpPr/>
          <p:nvPr/>
        </p:nvSpPr>
        <p:spPr>
          <a:xfrm>
            <a:off x="8647886" y="2554858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7147819" y="1806096"/>
            <a:ext cx="477837" cy="398463"/>
            <a:chOff x="10987088" y="1993900"/>
            <a:chExt cx="477837" cy="398463"/>
          </a:xfrm>
          <a:solidFill>
            <a:srgbClr val="64A385"/>
          </a:solidFill>
        </p:grpSpPr>
        <p:sp>
          <p:nvSpPr>
            <p:cNvPr id="23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523869" y="1813788"/>
            <a:ext cx="463550" cy="407988"/>
            <a:chOff x="10059988" y="2759075"/>
            <a:chExt cx="463550" cy="407988"/>
          </a:xfrm>
          <a:solidFill>
            <a:srgbClr val="64A385"/>
          </a:solidFill>
        </p:grpSpPr>
        <p:sp>
          <p:nvSpPr>
            <p:cNvPr id="26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786057" y="1736000"/>
            <a:ext cx="444500" cy="439738"/>
            <a:chOff x="2587625" y="4291013"/>
            <a:chExt cx="444500" cy="439738"/>
          </a:xfrm>
          <a:solidFill>
            <a:srgbClr val="64A385"/>
          </a:solidFill>
        </p:grpSpPr>
        <p:sp>
          <p:nvSpPr>
            <p:cNvPr id="31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03917" y="1714864"/>
            <a:ext cx="359552" cy="528864"/>
            <a:chOff x="9209088" y="5059363"/>
            <a:chExt cx="300038" cy="441324"/>
          </a:xfrm>
          <a:solidFill>
            <a:srgbClr val="64A385"/>
          </a:solidFill>
        </p:grpSpPr>
        <p:sp>
          <p:nvSpPr>
            <p:cNvPr id="38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Shape 1590"/>
          <p:cNvSpPr/>
          <p:nvPr/>
        </p:nvSpPr>
        <p:spPr>
          <a:xfrm>
            <a:off x="948690" y="3693478"/>
            <a:ext cx="2226310" cy="14865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Shape 1591"/>
          <p:cNvSpPr/>
          <p:nvPr/>
        </p:nvSpPr>
        <p:spPr>
          <a:xfrm>
            <a:off x="979170" y="334613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44" name="Shape 1590"/>
          <p:cNvSpPr/>
          <p:nvPr/>
        </p:nvSpPr>
        <p:spPr>
          <a:xfrm>
            <a:off x="3642360" y="3693478"/>
            <a:ext cx="2226310" cy="14865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5" name="Shape 1591"/>
          <p:cNvSpPr/>
          <p:nvPr/>
        </p:nvSpPr>
        <p:spPr>
          <a:xfrm>
            <a:off x="3672840" y="334613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46" name="Shape 1590"/>
          <p:cNvSpPr/>
          <p:nvPr/>
        </p:nvSpPr>
        <p:spPr>
          <a:xfrm>
            <a:off x="6287135" y="3693478"/>
            <a:ext cx="2226310" cy="14865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7" name="Shape 1591"/>
          <p:cNvSpPr/>
          <p:nvPr/>
        </p:nvSpPr>
        <p:spPr>
          <a:xfrm>
            <a:off x="6317615" y="334613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48" name="Shape 1590"/>
          <p:cNvSpPr/>
          <p:nvPr/>
        </p:nvSpPr>
        <p:spPr>
          <a:xfrm>
            <a:off x="8971915" y="3693478"/>
            <a:ext cx="2226310" cy="14865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9" name="Shape 1591"/>
          <p:cNvSpPr/>
          <p:nvPr/>
        </p:nvSpPr>
        <p:spPr>
          <a:xfrm>
            <a:off x="9002395" y="334613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76495" y="-10160"/>
            <a:ext cx="7225030" cy="6878320"/>
          </a:xfrm>
          <a:prstGeom prst="rect">
            <a:avLst/>
          </a:prstGeom>
          <a:solidFill>
            <a:srgbClr val="64A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:\Users\影\Desktop\高清图片\branch-color-decoration-281490.jpgbranch-color-decoration-281490"/>
          <p:cNvPicPr>
            <a:picLocks noChangeAspect="1"/>
          </p:cNvPicPr>
          <p:nvPr/>
        </p:nvPicPr>
        <p:blipFill>
          <a:blip r:embed="rId2"/>
          <a:srcRect l="14031" r="34532" b="1357"/>
          <a:stretch>
            <a:fillRect/>
          </a:stretch>
        </p:blipFill>
        <p:spPr>
          <a:xfrm>
            <a:off x="-5715" y="-10160"/>
            <a:ext cx="4982210" cy="6879590"/>
          </a:xfrm>
          <a:prstGeom prst="rect">
            <a:avLst/>
          </a:prstGeom>
        </p:spPr>
      </p:pic>
      <p:sp>
        <p:nvSpPr>
          <p:cNvPr id="2064" name="Freeform 39"/>
          <p:cNvSpPr>
            <a:spLocks noEditPoints="1"/>
          </p:cNvSpPr>
          <p:nvPr/>
        </p:nvSpPr>
        <p:spPr bwMode="auto">
          <a:xfrm>
            <a:off x="5884545" y="3103563"/>
            <a:ext cx="424180" cy="424180"/>
          </a:xfrm>
          <a:custGeom>
            <a:avLst/>
            <a:gdLst>
              <a:gd name="T0" fmla="*/ 166 w 202"/>
              <a:gd name="T1" fmla="*/ 36 h 202"/>
              <a:gd name="T2" fmla="*/ 36 w 202"/>
              <a:gd name="T3" fmla="*/ 36 h 202"/>
              <a:gd name="T4" fmla="*/ 36 w 202"/>
              <a:gd name="T5" fmla="*/ 166 h 202"/>
              <a:gd name="T6" fmla="*/ 166 w 202"/>
              <a:gd name="T7" fmla="*/ 166 h 202"/>
              <a:gd name="T8" fmla="*/ 166 w 202"/>
              <a:gd name="T9" fmla="*/ 36 h 202"/>
              <a:gd name="T10" fmla="*/ 160 w 202"/>
              <a:gd name="T11" fmla="*/ 160 h 202"/>
              <a:gd name="T12" fmla="*/ 42 w 202"/>
              <a:gd name="T13" fmla="*/ 160 h 202"/>
              <a:gd name="T14" fmla="*/ 42 w 202"/>
              <a:gd name="T15" fmla="*/ 41 h 202"/>
              <a:gd name="T16" fmla="*/ 160 w 202"/>
              <a:gd name="T17" fmla="*/ 41 h 202"/>
              <a:gd name="T18" fmla="*/ 160 w 202"/>
              <a:gd name="T19" fmla="*/ 160 h 202"/>
              <a:gd name="T20" fmla="*/ 153 w 202"/>
              <a:gd name="T21" fmla="*/ 66 h 202"/>
              <a:gd name="T22" fmla="*/ 150 w 202"/>
              <a:gd name="T23" fmla="*/ 66 h 202"/>
              <a:gd name="T24" fmla="*/ 89 w 202"/>
              <a:gd name="T25" fmla="*/ 126 h 202"/>
              <a:gd name="T26" fmla="*/ 55 w 202"/>
              <a:gd name="T27" fmla="*/ 91 h 202"/>
              <a:gd name="T28" fmla="*/ 52 w 202"/>
              <a:gd name="T29" fmla="*/ 91 h 202"/>
              <a:gd name="T30" fmla="*/ 50 w 202"/>
              <a:gd name="T31" fmla="*/ 94 h 202"/>
              <a:gd name="T32" fmla="*/ 50 w 202"/>
              <a:gd name="T33" fmla="*/ 97 h 202"/>
              <a:gd name="T34" fmla="*/ 88 w 202"/>
              <a:gd name="T35" fmla="*/ 136 h 202"/>
              <a:gd name="T36" fmla="*/ 89 w 202"/>
              <a:gd name="T37" fmla="*/ 136 h 202"/>
              <a:gd name="T38" fmla="*/ 91 w 202"/>
              <a:gd name="T39" fmla="*/ 136 h 202"/>
              <a:gd name="T40" fmla="*/ 156 w 202"/>
              <a:gd name="T41" fmla="*/ 71 h 202"/>
              <a:gd name="T42" fmla="*/ 156 w 202"/>
              <a:gd name="T43" fmla="*/ 68 h 202"/>
              <a:gd name="T44" fmla="*/ 153 w 202"/>
              <a:gd name="T45" fmla="*/ 6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2" h="202">
                <a:moveTo>
                  <a:pt x="166" y="36"/>
                </a:moveTo>
                <a:cubicBezTo>
                  <a:pt x="130" y="0"/>
                  <a:pt x="72" y="0"/>
                  <a:pt x="36" y="36"/>
                </a:cubicBezTo>
                <a:cubicBezTo>
                  <a:pt x="0" y="72"/>
                  <a:pt x="0" y="130"/>
                  <a:pt x="36" y="166"/>
                </a:cubicBezTo>
                <a:cubicBezTo>
                  <a:pt x="72" y="202"/>
                  <a:pt x="130" y="202"/>
                  <a:pt x="166" y="166"/>
                </a:cubicBezTo>
                <a:cubicBezTo>
                  <a:pt x="202" y="130"/>
                  <a:pt x="202" y="72"/>
                  <a:pt x="166" y="36"/>
                </a:cubicBezTo>
                <a:close/>
                <a:moveTo>
                  <a:pt x="160" y="160"/>
                </a:moveTo>
                <a:cubicBezTo>
                  <a:pt x="128" y="193"/>
                  <a:pt x="74" y="193"/>
                  <a:pt x="42" y="160"/>
                </a:cubicBezTo>
                <a:cubicBezTo>
                  <a:pt x="9" y="127"/>
                  <a:pt x="9" y="74"/>
                  <a:pt x="42" y="41"/>
                </a:cubicBezTo>
                <a:cubicBezTo>
                  <a:pt x="74" y="9"/>
                  <a:pt x="128" y="9"/>
                  <a:pt x="160" y="41"/>
                </a:cubicBezTo>
                <a:cubicBezTo>
                  <a:pt x="193" y="74"/>
                  <a:pt x="193" y="127"/>
                  <a:pt x="160" y="160"/>
                </a:cubicBezTo>
                <a:close/>
                <a:moveTo>
                  <a:pt x="153" y="66"/>
                </a:moveTo>
                <a:cubicBezTo>
                  <a:pt x="152" y="65"/>
                  <a:pt x="151" y="65"/>
                  <a:pt x="150" y="66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55" y="91"/>
                  <a:pt x="55" y="91"/>
                  <a:pt x="55" y="91"/>
                </a:cubicBezTo>
                <a:cubicBezTo>
                  <a:pt x="54" y="90"/>
                  <a:pt x="53" y="90"/>
                  <a:pt x="52" y="91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5"/>
                  <a:pt x="49" y="96"/>
                  <a:pt x="50" y="97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36"/>
                  <a:pt x="89" y="136"/>
                  <a:pt x="89" y="136"/>
                </a:cubicBezTo>
                <a:cubicBezTo>
                  <a:pt x="90" y="136"/>
                  <a:pt x="90" y="136"/>
                  <a:pt x="91" y="136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0"/>
                  <a:pt x="157" y="69"/>
                  <a:pt x="156" y="68"/>
                </a:cubicBezTo>
                <a:lnTo>
                  <a:pt x="153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2" name="组合 221"/>
          <p:cNvGrpSpPr/>
          <p:nvPr/>
        </p:nvGrpSpPr>
        <p:grpSpPr>
          <a:xfrm>
            <a:off x="5911215" y="4572953"/>
            <a:ext cx="370840" cy="325120"/>
            <a:chOff x="10529" y="9601"/>
            <a:chExt cx="1134" cy="993"/>
          </a:xfrm>
          <a:solidFill>
            <a:schemeClr val="bg1"/>
          </a:solidFill>
        </p:grpSpPr>
        <p:sp>
          <p:nvSpPr>
            <p:cNvPr id="223" name="Freeform 122"/>
            <p:cNvSpPr>
              <a:spLocks noEditPoints="1"/>
            </p:cNvSpPr>
            <p:nvPr/>
          </p:nvSpPr>
          <p:spPr bwMode="auto">
            <a:xfrm>
              <a:off x="10529" y="9601"/>
              <a:ext cx="1135" cy="805"/>
            </a:xfrm>
            <a:custGeom>
              <a:avLst/>
              <a:gdLst>
                <a:gd name="T0" fmla="*/ 178 w 192"/>
                <a:gd name="T1" fmla="*/ 136 h 136"/>
                <a:gd name="T2" fmla="*/ 14 w 192"/>
                <a:gd name="T3" fmla="*/ 136 h 136"/>
                <a:gd name="T4" fmla="*/ 0 w 192"/>
                <a:gd name="T5" fmla="*/ 122 h 136"/>
                <a:gd name="T6" fmla="*/ 0 w 192"/>
                <a:gd name="T7" fmla="*/ 14 h 136"/>
                <a:gd name="T8" fmla="*/ 14 w 192"/>
                <a:gd name="T9" fmla="*/ 0 h 136"/>
                <a:gd name="T10" fmla="*/ 178 w 192"/>
                <a:gd name="T11" fmla="*/ 0 h 136"/>
                <a:gd name="T12" fmla="*/ 192 w 192"/>
                <a:gd name="T13" fmla="*/ 14 h 136"/>
                <a:gd name="T14" fmla="*/ 192 w 192"/>
                <a:gd name="T15" fmla="*/ 122 h 136"/>
                <a:gd name="T16" fmla="*/ 178 w 192"/>
                <a:gd name="T17" fmla="*/ 136 h 136"/>
                <a:gd name="T18" fmla="*/ 14 w 192"/>
                <a:gd name="T19" fmla="*/ 8 h 136"/>
                <a:gd name="T20" fmla="*/ 8 w 192"/>
                <a:gd name="T21" fmla="*/ 14 h 136"/>
                <a:gd name="T22" fmla="*/ 8 w 192"/>
                <a:gd name="T23" fmla="*/ 122 h 136"/>
                <a:gd name="T24" fmla="*/ 14 w 192"/>
                <a:gd name="T25" fmla="*/ 128 h 136"/>
                <a:gd name="T26" fmla="*/ 178 w 192"/>
                <a:gd name="T27" fmla="*/ 128 h 136"/>
                <a:gd name="T28" fmla="*/ 184 w 192"/>
                <a:gd name="T29" fmla="*/ 122 h 136"/>
                <a:gd name="T30" fmla="*/ 184 w 192"/>
                <a:gd name="T31" fmla="*/ 14 h 136"/>
                <a:gd name="T32" fmla="*/ 178 w 192"/>
                <a:gd name="T33" fmla="*/ 8 h 136"/>
                <a:gd name="T34" fmla="*/ 14 w 192"/>
                <a:gd name="T35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6">
                  <a:moveTo>
                    <a:pt x="178" y="136"/>
                  </a:moveTo>
                  <a:cubicBezTo>
                    <a:pt x="14" y="136"/>
                    <a:pt x="14" y="136"/>
                    <a:pt x="14" y="136"/>
                  </a:cubicBezTo>
                  <a:cubicBezTo>
                    <a:pt x="6" y="136"/>
                    <a:pt x="0" y="130"/>
                    <a:pt x="0" y="12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6" y="0"/>
                    <a:pt x="192" y="6"/>
                    <a:pt x="192" y="14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92" y="130"/>
                    <a:pt x="186" y="136"/>
                    <a:pt x="178" y="136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5"/>
                    <a:pt x="11" y="128"/>
                    <a:pt x="14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81" y="128"/>
                    <a:pt x="184" y="125"/>
                    <a:pt x="184" y="122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84" y="11"/>
                    <a:pt x="181" y="8"/>
                    <a:pt x="178" y="8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23"/>
            <p:cNvSpPr/>
            <p:nvPr/>
          </p:nvSpPr>
          <p:spPr bwMode="auto">
            <a:xfrm>
              <a:off x="10554" y="9696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24"/>
            <p:cNvSpPr/>
            <p:nvPr/>
          </p:nvSpPr>
          <p:spPr bwMode="auto">
            <a:xfrm>
              <a:off x="10554" y="10216"/>
              <a:ext cx="1088" cy="48"/>
            </a:xfrm>
            <a:custGeom>
              <a:avLst/>
              <a:gdLst>
                <a:gd name="T0" fmla="*/ 180 w 184"/>
                <a:gd name="T1" fmla="*/ 8 h 8"/>
                <a:gd name="T2" fmla="*/ 4 w 184"/>
                <a:gd name="T3" fmla="*/ 8 h 8"/>
                <a:gd name="T4" fmla="*/ 0 w 184"/>
                <a:gd name="T5" fmla="*/ 4 h 8"/>
                <a:gd name="T6" fmla="*/ 4 w 184"/>
                <a:gd name="T7" fmla="*/ 0 h 8"/>
                <a:gd name="T8" fmla="*/ 180 w 184"/>
                <a:gd name="T9" fmla="*/ 0 h 8"/>
                <a:gd name="T10" fmla="*/ 184 w 184"/>
                <a:gd name="T11" fmla="*/ 4 h 8"/>
                <a:gd name="T12" fmla="*/ 180 w 18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8">
                  <a:moveTo>
                    <a:pt x="1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cubicBezTo>
                    <a:pt x="184" y="6"/>
                    <a:pt x="182" y="8"/>
                    <a:pt x="18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25"/>
            <p:cNvSpPr>
              <a:spLocks noEditPoints="1"/>
            </p:cNvSpPr>
            <p:nvPr/>
          </p:nvSpPr>
          <p:spPr bwMode="auto">
            <a:xfrm>
              <a:off x="10937" y="10359"/>
              <a:ext cx="333" cy="235"/>
            </a:xfrm>
            <a:custGeom>
              <a:avLst/>
              <a:gdLst>
                <a:gd name="T0" fmla="*/ 52 w 56"/>
                <a:gd name="T1" fmla="*/ 40 h 40"/>
                <a:gd name="T2" fmla="*/ 52 w 56"/>
                <a:gd name="T3" fmla="*/ 40 h 40"/>
                <a:gd name="T4" fmla="*/ 4 w 56"/>
                <a:gd name="T5" fmla="*/ 40 h 40"/>
                <a:gd name="T6" fmla="*/ 1 w 56"/>
                <a:gd name="T7" fmla="*/ 39 h 40"/>
                <a:gd name="T8" fmla="*/ 0 w 56"/>
                <a:gd name="T9" fmla="*/ 35 h 40"/>
                <a:gd name="T10" fmla="*/ 7 w 56"/>
                <a:gd name="T11" fmla="*/ 3 h 40"/>
                <a:gd name="T12" fmla="*/ 11 w 56"/>
                <a:gd name="T13" fmla="*/ 0 h 40"/>
                <a:gd name="T14" fmla="*/ 45 w 56"/>
                <a:gd name="T15" fmla="*/ 0 h 40"/>
                <a:gd name="T16" fmla="*/ 49 w 56"/>
                <a:gd name="T17" fmla="*/ 3 h 40"/>
                <a:gd name="T18" fmla="*/ 55 w 56"/>
                <a:gd name="T19" fmla="*/ 34 h 40"/>
                <a:gd name="T20" fmla="*/ 56 w 56"/>
                <a:gd name="T21" fmla="*/ 36 h 40"/>
                <a:gd name="T22" fmla="*/ 52 w 56"/>
                <a:gd name="T23" fmla="*/ 40 h 40"/>
                <a:gd name="T24" fmla="*/ 9 w 56"/>
                <a:gd name="T25" fmla="*/ 32 h 40"/>
                <a:gd name="T26" fmla="*/ 47 w 56"/>
                <a:gd name="T27" fmla="*/ 32 h 40"/>
                <a:gd name="T28" fmla="*/ 42 w 56"/>
                <a:gd name="T29" fmla="*/ 8 h 40"/>
                <a:gd name="T30" fmla="*/ 14 w 56"/>
                <a:gd name="T31" fmla="*/ 8 h 40"/>
                <a:gd name="T32" fmla="*/ 9 w 56"/>
                <a:gd name="T3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0"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2" y="39"/>
                    <a:pt x="1" y="39"/>
                  </a:cubicBezTo>
                  <a:cubicBezTo>
                    <a:pt x="0" y="38"/>
                    <a:pt x="0" y="36"/>
                    <a:pt x="0" y="3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9" y="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5"/>
                    <a:pt x="56" y="35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lose/>
                  <a:moveTo>
                    <a:pt x="9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9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26"/>
            <p:cNvSpPr/>
            <p:nvPr/>
          </p:nvSpPr>
          <p:spPr bwMode="auto">
            <a:xfrm>
              <a:off x="10884" y="10546"/>
              <a:ext cx="425" cy="48"/>
            </a:xfrm>
            <a:custGeom>
              <a:avLst/>
              <a:gdLst>
                <a:gd name="T0" fmla="*/ 68 w 72"/>
                <a:gd name="T1" fmla="*/ 8 h 8"/>
                <a:gd name="T2" fmla="*/ 4 w 72"/>
                <a:gd name="T3" fmla="*/ 8 h 8"/>
                <a:gd name="T4" fmla="*/ 0 w 72"/>
                <a:gd name="T5" fmla="*/ 4 h 8"/>
                <a:gd name="T6" fmla="*/ 4 w 72"/>
                <a:gd name="T7" fmla="*/ 0 h 8"/>
                <a:gd name="T8" fmla="*/ 68 w 72"/>
                <a:gd name="T9" fmla="*/ 0 h 8"/>
                <a:gd name="T10" fmla="*/ 72 w 72"/>
                <a:gd name="T11" fmla="*/ 4 h 8"/>
                <a:gd name="T12" fmla="*/ 68 w 7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">
                  <a:moveTo>
                    <a:pt x="6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6"/>
                    <a:pt x="70" y="8"/>
                    <a:pt x="6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5926455" y="1743075"/>
            <a:ext cx="340360" cy="363855"/>
            <a:chOff x="12822" y="9554"/>
            <a:chExt cx="1040" cy="1111"/>
          </a:xfrm>
          <a:solidFill>
            <a:schemeClr val="bg1"/>
          </a:solidFill>
        </p:grpSpPr>
        <p:sp>
          <p:nvSpPr>
            <p:cNvPr id="393" name="Freeform 322"/>
            <p:cNvSpPr>
              <a:spLocks noEditPoints="1"/>
            </p:cNvSpPr>
            <p:nvPr/>
          </p:nvSpPr>
          <p:spPr bwMode="auto">
            <a:xfrm>
              <a:off x="12917" y="9554"/>
              <a:ext cx="853" cy="853"/>
            </a:xfrm>
            <a:custGeom>
              <a:avLst/>
              <a:gdLst>
                <a:gd name="T0" fmla="*/ 72 w 144"/>
                <a:gd name="T1" fmla="*/ 144 h 144"/>
                <a:gd name="T2" fmla="*/ 0 w 144"/>
                <a:gd name="T3" fmla="*/ 72 h 144"/>
                <a:gd name="T4" fmla="*/ 72 w 144"/>
                <a:gd name="T5" fmla="*/ 0 h 144"/>
                <a:gd name="T6" fmla="*/ 144 w 144"/>
                <a:gd name="T7" fmla="*/ 72 h 144"/>
                <a:gd name="T8" fmla="*/ 72 w 144"/>
                <a:gd name="T9" fmla="*/ 144 h 144"/>
                <a:gd name="T10" fmla="*/ 72 w 144"/>
                <a:gd name="T11" fmla="*/ 8 h 144"/>
                <a:gd name="T12" fmla="*/ 8 w 144"/>
                <a:gd name="T13" fmla="*/ 72 h 144"/>
                <a:gd name="T14" fmla="*/ 72 w 144"/>
                <a:gd name="T15" fmla="*/ 136 h 144"/>
                <a:gd name="T16" fmla="*/ 136 w 144"/>
                <a:gd name="T17" fmla="*/ 72 h 144"/>
                <a:gd name="T18" fmla="*/ 72 w 144"/>
                <a:gd name="T19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ubicBezTo>
                    <a:pt x="144" y="112"/>
                    <a:pt x="112" y="144"/>
                    <a:pt x="72" y="144"/>
                  </a:cubicBezTo>
                  <a:close/>
                  <a:moveTo>
                    <a:pt x="72" y="8"/>
                  </a:moveTo>
                  <a:cubicBezTo>
                    <a:pt x="36" y="8"/>
                    <a:pt x="8" y="36"/>
                    <a:pt x="8" y="72"/>
                  </a:cubicBezTo>
                  <a:cubicBezTo>
                    <a:pt x="8" y="108"/>
                    <a:pt x="36" y="136"/>
                    <a:pt x="72" y="136"/>
                  </a:cubicBezTo>
                  <a:cubicBezTo>
                    <a:pt x="108" y="136"/>
                    <a:pt x="136" y="108"/>
                    <a:pt x="136" y="72"/>
                  </a:cubicBezTo>
                  <a:cubicBezTo>
                    <a:pt x="136" y="36"/>
                    <a:pt x="108" y="8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323"/>
            <p:cNvSpPr>
              <a:spLocks noEditPoints="1"/>
            </p:cNvSpPr>
            <p:nvPr/>
          </p:nvSpPr>
          <p:spPr bwMode="auto">
            <a:xfrm>
              <a:off x="13177" y="9814"/>
              <a:ext cx="333" cy="330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8 h 56"/>
                <a:gd name="T12" fmla="*/ 8 w 56"/>
                <a:gd name="T13" fmla="*/ 28 h 56"/>
                <a:gd name="T14" fmla="*/ 28 w 56"/>
                <a:gd name="T15" fmla="*/ 48 h 56"/>
                <a:gd name="T16" fmla="*/ 48 w 56"/>
                <a:gd name="T17" fmla="*/ 28 h 56"/>
                <a:gd name="T18" fmla="*/ 28 w 56"/>
                <a:gd name="T1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3" y="56"/>
                    <a:pt x="0" y="43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3" y="0"/>
                    <a:pt x="56" y="13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9"/>
                    <a:pt x="17" y="48"/>
                    <a:pt x="28" y="48"/>
                  </a:cubicBezTo>
                  <a:cubicBezTo>
                    <a:pt x="39" y="48"/>
                    <a:pt x="48" y="39"/>
                    <a:pt x="48" y="28"/>
                  </a:cubicBezTo>
                  <a:cubicBezTo>
                    <a:pt x="48" y="17"/>
                    <a:pt x="39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Oval 324"/>
            <p:cNvSpPr>
              <a:spLocks noChangeArrowheads="1"/>
            </p:cNvSpPr>
            <p:nvPr/>
          </p:nvSpPr>
          <p:spPr bwMode="auto">
            <a:xfrm>
              <a:off x="13342" y="9909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325"/>
            <p:cNvSpPr>
              <a:spLocks noEditPoints="1"/>
            </p:cNvSpPr>
            <p:nvPr/>
          </p:nvSpPr>
          <p:spPr bwMode="auto">
            <a:xfrm>
              <a:off x="12822" y="10311"/>
              <a:ext cx="1040" cy="355"/>
            </a:xfrm>
            <a:custGeom>
              <a:avLst/>
              <a:gdLst>
                <a:gd name="T0" fmla="*/ 172 w 176"/>
                <a:gd name="T1" fmla="*/ 60 h 60"/>
                <a:gd name="T2" fmla="*/ 4 w 176"/>
                <a:gd name="T3" fmla="*/ 60 h 60"/>
                <a:gd name="T4" fmla="*/ 0 w 176"/>
                <a:gd name="T5" fmla="*/ 56 h 60"/>
                <a:gd name="T6" fmla="*/ 25 w 176"/>
                <a:gd name="T7" fmla="*/ 1 h 60"/>
                <a:gd name="T8" fmla="*/ 31 w 176"/>
                <a:gd name="T9" fmla="*/ 1 h 60"/>
                <a:gd name="T10" fmla="*/ 88 w 176"/>
                <a:gd name="T11" fmla="*/ 24 h 60"/>
                <a:gd name="T12" fmla="*/ 145 w 176"/>
                <a:gd name="T13" fmla="*/ 1 h 60"/>
                <a:gd name="T14" fmla="*/ 151 w 176"/>
                <a:gd name="T15" fmla="*/ 1 h 60"/>
                <a:gd name="T16" fmla="*/ 176 w 176"/>
                <a:gd name="T17" fmla="*/ 56 h 60"/>
                <a:gd name="T18" fmla="*/ 172 w 176"/>
                <a:gd name="T19" fmla="*/ 60 h 60"/>
                <a:gd name="T20" fmla="*/ 8 w 176"/>
                <a:gd name="T21" fmla="*/ 52 h 60"/>
                <a:gd name="T22" fmla="*/ 168 w 176"/>
                <a:gd name="T23" fmla="*/ 52 h 60"/>
                <a:gd name="T24" fmla="*/ 148 w 176"/>
                <a:gd name="T25" fmla="*/ 10 h 60"/>
                <a:gd name="T26" fmla="*/ 88 w 176"/>
                <a:gd name="T27" fmla="*/ 32 h 60"/>
                <a:gd name="T28" fmla="*/ 28 w 176"/>
                <a:gd name="T29" fmla="*/ 10 h 60"/>
                <a:gd name="T30" fmla="*/ 8 w 176"/>
                <a:gd name="T31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6" h="60">
                  <a:moveTo>
                    <a:pt x="17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35"/>
                    <a:pt x="9" y="16"/>
                    <a:pt x="25" y="1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45" y="16"/>
                    <a:pt x="65" y="24"/>
                    <a:pt x="88" y="24"/>
                  </a:cubicBezTo>
                  <a:cubicBezTo>
                    <a:pt x="111" y="24"/>
                    <a:pt x="131" y="16"/>
                    <a:pt x="145" y="1"/>
                  </a:cubicBezTo>
                  <a:cubicBezTo>
                    <a:pt x="147" y="0"/>
                    <a:pt x="149" y="0"/>
                    <a:pt x="151" y="1"/>
                  </a:cubicBezTo>
                  <a:cubicBezTo>
                    <a:pt x="167" y="16"/>
                    <a:pt x="176" y="35"/>
                    <a:pt x="176" y="56"/>
                  </a:cubicBezTo>
                  <a:cubicBezTo>
                    <a:pt x="176" y="58"/>
                    <a:pt x="174" y="60"/>
                    <a:pt x="172" y="60"/>
                  </a:cubicBezTo>
                  <a:close/>
                  <a:moveTo>
                    <a:pt x="8" y="52"/>
                  </a:moveTo>
                  <a:cubicBezTo>
                    <a:pt x="168" y="52"/>
                    <a:pt x="168" y="52"/>
                    <a:pt x="168" y="52"/>
                  </a:cubicBezTo>
                  <a:cubicBezTo>
                    <a:pt x="167" y="36"/>
                    <a:pt x="160" y="22"/>
                    <a:pt x="148" y="10"/>
                  </a:cubicBezTo>
                  <a:cubicBezTo>
                    <a:pt x="132" y="24"/>
                    <a:pt x="112" y="32"/>
                    <a:pt x="88" y="32"/>
                  </a:cubicBezTo>
                  <a:cubicBezTo>
                    <a:pt x="64" y="32"/>
                    <a:pt x="44" y="24"/>
                    <a:pt x="28" y="10"/>
                  </a:cubicBezTo>
                  <a:cubicBezTo>
                    <a:pt x="16" y="22"/>
                    <a:pt x="9" y="36"/>
                    <a:pt x="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Shape 1590"/>
          <p:cNvSpPr/>
          <p:nvPr/>
        </p:nvSpPr>
        <p:spPr>
          <a:xfrm>
            <a:off x="6604000" y="1934210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Shape 1591"/>
          <p:cNvSpPr/>
          <p:nvPr/>
        </p:nvSpPr>
        <p:spPr>
          <a:xfrm>
            <a:off x="6604000" y="167481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4" name="Shape 1590"/>
          <p:cNvSpPr/>
          <p:nvPr/>
        </p:nvSpPr>
        <p:spPr>
          <a:xfrm>
            <a:off x="6604000" y="3309620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" name="Shape 1591"/>
          <p:cNvSpPr/>
          <p:nvPr/>
        </p:nvSpPr>
        <p:spPr>
          <a:xfrm>
            <a:off x="6604000" y="305022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8" name="Shape 1590"/>
          <p:cNvSpPr/>
          <p:nvPr/>
        </p:nvSpPr>
        <p:spPr>
          <a:xfrm>
            <a:off x="6604000" y="4712970"/>
            <a:ext cx="4819015" cy="655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fontAlgn="auto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Shape 1591"/>
          <p:cNvSpPr/>
          <p:nvPr/>
        </p:nvSpPr>
        <p:spPr>
          <a:xfrm>
            <a:off x="6604000" y="4453573"/>
            <a:ext cx="2165350" cy="3473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>
            <a:off x="-2061845" y="1970405"/>
            <a:ext cx="6969760" cy="2916555"/>
          </a:xfrm>
          <a:prstGeom prst="rect">
            <a:avLst/>
          </a:prstGeom>
        </p:spPr>
      </p:pic>
      <p:pic>
        <p:nvPicPr>
          <p:cNvPr id="6" name="图片 5" descr="59bcdb309c4ff"/>
          <p:cNvPicPr>
            <a:picLocks noChangeAspect="1"/>
          </p:cNvPicPr>
          <p:nvPr/>
        </p:nvPicPr>
        <p:blipFill>
          <a:blip r:embed="rId2"/>
          <a:srcRect t="33338"/>
          <a:stretch>
            <a:fillRect/>
          </a:stretch>
        </p:blipFill>
        <p:spPr>
          <a:xfrm rot="16200000" flipH="1" flipV="1">
            <a:off x="7292975" y="1970405"/>
            <a:ext cx="6969760" cy="2916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flipH="1">
            <a:off x="2308543" y="3128010"/>
            <a:ext cx="7574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</a:p>
        </p:txBody>
      </p:sp>
      <p:sp>
        <p:nvSpPr>
          <p:cNvPr id="10" name="Shape 6922"/>
          <p:cNvSpPr/>
          <p:nvPr/>
        </p:nvSpPr>
        <p:spPr>
          <a:xfrm flipH="1">
            <a:off x="3179445" y="3832225"/>
            <a:ext cx="5832475" cy="5683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308543" y="2080895"/>
            <a:ext cx="7574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kern="0" noProof="0" dirty="0">
                <a:ln>
                  <a:noFill/>
                </a:ln>
                <a:solidFill>
                  <a:srgbClr val="397251"/>
                </a:solidFill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第二节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2626</Words>
  <Application>Microsoft Office PowerPoint</Application>
  <PresentationFormat>宽屏</PresentationFormat>
  <Paragraphs>149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 Unicode MS</vt:lpstr>
      <vt:lpstr>ArialUnicodeMS</vt:lpstr>
      <vt:lpstr>Oswald Light</vt:lpstr>
      <vt:lpstr>方正清刻本悦宋简体</vt:lpstr>
      <vt:lpstr>方正舒体</vt:lpstr>
      <vt:lpstr>宋体</vt:lpstr>
      <vt:lpstr>微软雅黑</vt:lpstr>
      <vt:lpstr>微软雅黑 Light</vt:lpstr>
      <vt:lpstr>Arial</vt:lpstr>
      <vt:lpstr>Calibri</vt:lpstr>
      <vt:lpstr>Calibri Light</vt:lpstr>
      <vt:lpstr>Helvetica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2018-05-03T09:43:00Z</dcterms:created>
  <dcterms:modified xsi:type="dcterms:W3CDTF">2019-04-16T05:35:35Z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